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85363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85363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89995" y="4939205"/>
            <a:ext cx="1534160" cy="180340"/>
          </a:xfrm>
          <a:custGeom>
            <a:avLst/>
            <a:gdLst/>
            <a:ahLst/>
            <a:cxnLst/>
            <a:rect l="l" t="t" r="r" b="b"/>
            <a:pathLst>
              <a:path w="1534159" h="180339">
                <a:moveTo>
                  <a:pt x="14436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443608" y="179997"/>
                </a:lnTo>
                <a:lnTo>
                  <a:pt x="1478640" y="172924"/>
                </a:lnTo>
                <a:lnTo>
                  <a:pt x="1507245" y="153636"/>
                </a:lnTo>
                <a:lnTo>
                  <a:pt x="1526530" y="125031"/>
                </a:lnTo>
                <a:lnTo>
                  <a:pt x="1533601" y="90004"/>
                </a:lnTo>
                <a:lnTo>
                  <a:pt x="1526530" y="54971"/>
                </a:lnTo>
                <a:lnTo>
                  <a:pt x="1507245" y="26362"/>
                </a:lnTo>
                <a:lnTo>
                  <a:pt x="1478640" y="7073"/>
                </a:lnTo>
                <a:lnTo>
                  <a:pt x="14436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307995" y="3200406"/>
            <a:ext cx="1022985" cy="180340"/>
          </a:xfrm>
          <a:custGeom>
            <a:avLst/>
            <a:gdLst/>
            <a:ahLst/>
            <a:cxnLst/>
            <a:rect l="l" t="t" r="r" b="b"/>
            <a:pathLst>
              <a:path w="1022984" h="180339">
                <a:moveTo>
                  <a:pt x="9324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32408" y="179997"/>
                </a:lnTo>
                <a:lnTo>
                  <a:pt x="967440" y="172924"/>
                </a:lnTo>
                <a:lnTo>
                  <a:pt x="996045" y="153636"/>
                </a:lnTo>
                <a:lnTo>
                  <a:pt x="1015329" y="125031"/>
                </a:lnTo>
                <a:lnTo>
                  <a:pt x="1022400" y="90004"/>
                </a:lnTo>
                <a:lnTo>
                  <a:pt x="1015329" y="54971"/>
                </a:lnTo>
                <a:lnTo>
                  <a:pt x="996045" y="26362"/>
                </a:lnTo>
                <a:lnTo>
                  <a:pt x="967440" y="7073"/>
                </a:lnTo>
                <a:lnTo>
                  <a:pt x="9324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88995" y="4440004"/>
            <a:ext cx="1117600" cy="180340"/>
          </a:xfrm>
          <a:custGeom>
            <a:avLst/>
            <a:gdLst/>
            <a:ahLst/>
            <a:cxnLst/>
            <a:rect l="l" t="t" r="r" b="b"/>
            <a:pathLst>
              <a:path w="1117600" h="180339">
                <a:moveTo>
                  <a:pt x="1027404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027404" y="179997"/>
                </a:lnTo>
                <a:lnTo>
                  <a:pt x="1062438" y="172924"/>
                </a:lnTo>
                <a:lnTo>
                  <a:pt x="1091047" y="153636"/>
                </a:lnTo>
                <a:lnTo>
                  <a:pt x="1110336" y="125031"/>
                </a:lnTo>
                <a:lnTo>
                  <a:pt x="1117409" y="90004"/>
                </a:lnTo>
                <a:lnTo>
                  <a:pt x="1110336" y="54971"/>
                </a:lnTo>
                <a:lnTo>
                  <a:pt x="1091047" y="26362"/>
                </a:lnTo>
                <a:lnTo>
                  <a:pt x="1062438" y="7073"/>
                </a:lnTo>
                <a:lnTo>
                  <a:pt x="1027404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88994" y="5638806"/>
            <a:ext cx="2988310" cy="180340"/>
          </a:xfrm>
          <a:custGeom>
            <a:avLst/>
            <a:gdLst/>
            <a:ahLst/>
            <a:cxnLst/>
            <a:rect l="l" t="t" r="r" b="b"/>
            <a:pathLst>
              <a:path w="2988310" h="180339">
                <a:moveTo>
                  <a:pt x="289800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2898000" y="179997"/>
                </a:lnTo>
                <a:lnTo>
                  <a:pt x="2933034" y="172924"/>
                </a:lnTo>
                <a:lnTo>
                  <a:pt x="2961643" y="153636"/>
                </a:lnTo>
                <a:lnTo>
                  <a:pt x="2980932" y="125031"/>
                </a:lnTo>
                <a:lnTo>
                  <a:pt x="2988005" y="90004"/>
                </a:lnTo>
                <a:lnTo>
                  <a:pt x="2980932" y="54971"/>
                </a:lnTo>
                <a:lnTo>
                  <a:pt x="2961643" y="26362"/>
                </a:lnTo>
                <a:lnTo>
                  <a:pt x="2933034" y="7073"/>
                </a:lnTo>
                <a:lnTo>
                  <a:pt x="28980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699130" y="1131467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69">
                <a:moveTo>
                  <a:pt x="222757" y="0"/>
                </a:moveTo>
                <a:lnTo>
                  <a:pt x="177864" y="4525"/>
                </a:lnTo>
                <a:lnTo>
                  <a:pt x="136050" y="17503"/>
                </a:lnTo>
                <a:lnTo>
                  <a:pt x="98212" y="38039"/>
                </a:lnTo>
                <a:lnTo>
                  <a:pt x="65244" y="65238"/>
                </a:lnTo>
                <a:lnTo>
                  <a:pt x="38043" y="98203"/>
                </a:lnTo>
                <a:lnTo>
                  <a:pt x="17505" y="136040"/>
                </a:lnTo>
                <a:lnTo>
                  <a:pt x="4525" y="177852"/>
                </a:lnTo>
                <a:lnTo>
                  <a:pt x="0" y="222745"/>
                </a:lnTo>
                <a:lnTo>
                  <a:pt x="4525" y="267638"/>
                </a:lnTo>
                <a:lnTo>
                  <a:pt x="17505" y="309452"/>
                </a:lnTo>
                <a:lnTo>
                  <a:pt x="38043" y="347291"/>
                </a:lnTo>
                <a:lnTo>
                  <a:pt x="65244" y="380258"/>
                </a:lnTo>
                <a:lnTo>
                  <a:pt x="98212" y="407459"/>
                </a:lnTo>
                <a:lnTo>
                  <a:pt x="136050" y="427997"/>
                </a:lnTo>
                <a:lnTo>
                  <a:pt x="177864" y="440977"/>
                </a:lnTo>
                <a:lnTo>
                  <a:pt x="222757" y="445503"/>
                </a:lnTo>
                <a:lnTo>
                  <a:pt x="267651" y="440977"/>
                </a:lnTo>
                <a:lnTo>
                  <a:pt x="309465" y="427997"/>
                </a:lnTo>
                <a:lnTo>
                  <a:pt x="347303" y="407459"/>
                </a:lnTo>
                <a:lnTo>
                  <a:pt x="380271" y="380258"/>
                </a:lnTo>
                <a:lnTo>
                  <a:pt x="407472" y="347291"/>
                </a:lnTo>
                <a:lnTo>
                  <a:pt x="428010" y="309452"/>
                </a:lnTo>
                <a:lnTo>
                  <a:pt x="440990" y="267638"/>
                </a:lnTo>
                <a:lnTo>
                  <a:pt x="445515" y="222745"/>
                </a:lnTo>
                <a:lnTo>
                  <a:pt x="440990" y="177852"/>
                </a:lnTo>
                <a:lnTo>
                  <a:pt x="428010" y="136040"/>
                </a:lnTo>
                <a:lnTo>
                  <a:pt x="407472" y="98203"/>
                </a:lnTo>
                <a:lnTo>
                  <a:pt x="380271" y="65238"/>
                </a:lnTo>
                <a:lnTo>
                  <a:pt x="347303" y="38039"/>
                </a:lnTo>
                <a:lnTo>
                  <a:pt x="309465" y="17503"/>
                </a:lnTo>
                <a:lnTo>
                  <a:pt x="267651" y="4525"/>
                </a:lnTo>
                <a:lnTo>
                  <a:pt x="222757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699130" y="2114624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69">
                <a:moveTo>
                  <a:pt x="222757" y="0"/>
                </a:moveTo>
                <a:lnTo>
                  <a:pt x="177864" y="4525"/>
                </a:lnTo>
                <a:lnTo>
                  <a:pt x="136050" y="17505"/>
                </a:lnTo>
                <a:lnTo>
                  <a:pt x="98212" y="38043"/>
                </a:lnTo>
                <a:lnTo>
                  <a:pt x="65244" y="65243"/>
                </a:lnTo>
                <a:lnTo>
                  <a:pt x="38043" y="98209"/>
                </a:lnTo>
                <a:lnTo>
                  <a:pt x="17505" y="136045"/>
                </a:lnTo>
                <a:lnTo>
                  <a:pt x="4525" y="177856"/>
                </a:lnTo>
                <a:lnTo>
                  <a:pt x="0" y="222745"/>
                </a:lnTo>
                <a:lnTo>
                  <a:pt x="4525" y="267638"/>
                </a:lnTo>
                <a:lnTo>
                  <a:pt x="17505" y="309452"/>
                </a:lnTo>
                <a:lnTo>
                  <a:pt x="38043" y="347291"/>
                </a:lnTo>
                <a:lnTo>
                  <a:pt x="65244" y="380258"/>
                </a:lnTo>
                <a:lnTo>
                  <a:pt x="98212" y="407459"/>
                </a:lnTo>
                <a:lnTo>
                  <a:pt x="136050" y="427997"/>
                </a:lnTo>
                <a:lnTo>
                  <a:pt x="177864" y="440977"/>
                </a:lnTo>
                <a:lnTo>
                  <a:pt x="222757" y="445503"/>
                </a:lnTo>
                <a:lnTo>
                  <a:pt x="267651" y="440977"/>
                </a:lnTo>
                <a:lnTo>
                  <a:pt x="309465" y="427997"/>
                </a:lnTo>
                <a:lnTo>
                  <a:pt x="347303" y="407459"/>
                </a:lnTo>
                <a:lnTo>
                  <a:pt x="380271" y="380258"/>
                </a:lnTo>
                <a:lnTo>
                  <a:pt x="407472" y="347291"/>
                </a:lnTo>
                <a:lnTo>
                  <a:pt x="428010" y="309452"/>
                </a:lnTo>
                <a:lnTo>
                  <a:pt x="440990" y="267638"/>
                </a:lnTo>
                <a:lnTo>
                  <a:pt x="445515" y="222745"/>
                </a:lnTo>
                <a:lnTo>
                  <a:pt x="440990" y="177856"/>
                </a:lnTo>
                <a:lnTo>
                  <a:pt x="428010" y="136045"/>
                </a:lnTo>
                <a:lnTo>
                  <a:pt x="407472" y="98209"/>
                </a:lnTo>
                <a:lnTo>
                  <a:pt x="380271" y="65243"/>
                </a:lnTo>
                <a:lnTo>
                  <a:pt x="347303" y="38043"/>
                </a:lnTo>
                <a:lnTo>
                  <a:pt x="309465" y="17505"/>
                </a:lnTo>
                <a:lnTo>
                  <a:pt x="267651" y="4525"/>
                </a:lnTo>
                <a:lnTo>
                  <a:pt x="222757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85363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85363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4257" y="219898"/>
            <a:ext cx="2773045" cy="1885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85363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132.png"/><Relationship Id="rId26" Type="http://schemas.openxmlformats.org/officeDocument/2006/relationships/image" Target="../media/image133.png"/><Relationship Id="rId27" Type="http://schemas.openxmlformats.org/officeDocument/2006/relationships/image" Target="../media/image134.png"/><Relationship Id="rId28" Type="http://schemas.openxmlformats.org/officeDocument/2006/relationships/image" Target="../media/image135.png"/><Relationship Id="rId29" Type="http://schemas.openxmlformats.org/officeDocument/2006/relationships/image" Target="../media/image136.png"/><Relationship Id="rId30" Type="http://schemas.openxmlformats.org/officeDocument/2006/relationships/image" Target="../media/image137.png"/><Relationship Id="rId31" Type="http://schemas.openxmlformats.org/officeDocument/2006/relationships/image" Target="../media/image138.png"/><Relationship Id="rId32" Type="http://schemas.openxmlformats.org/officeDocument/2006/relationships/image" Target="../media/image139.png"/><Relationship Id="rId33" Type="http://schemas.openxmlformats.org/officeDocument/2006/relationships/image" Target="../media/image140.png"/><Relationship Id="rId34" Type="http://schemas.openxmlformats.org/officeDocument/2006/relationships/image" Target="../media/image141.png"/><Relationship Id="rId35" Type="http://schemas.openxmlformats.org/officeDocument/2006/relationships/image" Target="../media/image142.png"/><Relationship Id="rId36" Type="http://schemas.openxmlformats.org/officeDocument/2006/relationships/image" Target="../media/image143.png"/><Relationship Id="rId37" Type="http://schemas.openxmlformats.org/officeDocument/2006/relationships/image" Target="../media/image144.png"/><Relationship Id="rId38" Type="http://schemas.openxmlformats.org/officeDocument/2006/relationships/image" Target="../media/image145.png"/><Relationship Id="rId39" Type="http://schemas.openxmlformats.org/officeDocument/2006/relationships/image" Target="../media/image146.png"/><Relationship Id="rId40" Type="http://schemas.openxmlformats.org/officeDocument/2006/relationships/image" Target="../media/image147.png"/><Relationship Id="rId41" Type="http://schemas.openxmlformats.org/officeDocument/2006/relationships/image" Target="../media/image148.png"/><Relationship Id="rId42" Type="http://schemas.openxmlformats.org/officeDocument/2006/relationships/image" Target="../media/image149.png"/><Relationship Id="rId43" Type="http://schemas.openxmlformats.org/officeDocument/2006/relationships/image" Target="../media/image15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Relationship Id="rId13" Type="http://schemas.openxmlformats.org/officeDocument/2006/relationships/image" Target="../media/image162.png"/><Relationship Id="rId14" Type="http://schemas.openxmlformats.org/officeDocument/2006/relationships/image" Target="../media/image163.png"/><Relationship Id="rId15" Type="http://schemas.openxmlformats.org/officeDocument/2006/relationships/image" Target="../media/image164.png"/><Relationship Id="rId16" Type="http://schemas.openxmlformats.org/officeDocument/2006/relationships/image" Target="../media/image165.png"/><Relationship Id="rId17" Type="http://schemas.openxmlformats.org/officeDocument/2006/relationships/image" Target="../media/image166.png"/><Relationship Id="rId18" Type="http://schemas.openxmlformats.org/officeDocument/2006/relationships/image" Target="../media/image167.png"/><Relationship Id="rId19" Type="http://schemas.openxmlformats.org/officeDocument/2006/relationships/image" Target="../media/image168.png"/><Relationship Id="rId20" Type="http://schemas.openxmlformats.org/officeDocument/2006/relationships/image" Target="../media/image169.png"/><Relationship Id="rId21" Type="http://schemas.openxmlformats.org/officeDocument/2006/relationships/image" Target="../media/image170.png"/><Relationship Id="rId22" Type="http://schemas.openxmlformats.org/officeDocument/2006/relationships/image" Target="../media/image171.png"/><Relationship Id="rId23" Type="http://schemas.openxmlformats.org/officeDocument/2006/relationships/image" Target="../media/image172.png"/><Relationship Id="rId24" Type="http://schemas.openxmlformats.org/officeDocument/2006/relationships/image" Target="../media/image173.png"/><Relationship Id="rId25" Type="http://schemas.openxmlformats.org/officeDocument/2006/relationships/image" Target="../media/image174.png"/><Relationship Id="rId26" Type="http://schemas.openxmlformats.org/officeDocument/2006/relationships/image" Target="../media/image175.png"/><Relationship Id="rId27" Type="http://schemas.openxmlformats.org/officeDocument/2006/relationships/image" Target="../media/image176.png"/><Relationship Id="rId28" Type="http://schemas.openxmlformats.org/officeDocument/2006/relationships/image" Target="../media/image177.png"/><Relationship Id="rId29" Type="http://schemas.openxmlformats.org/officeDocument/2006/relationships/image" Target="../media/image178.png"/><Relationship Id="rId30" Type="http://schemas.openxmlformats.org/officeDocument/2006/relationships/image" Target="../media/image179.png"/><Relationship Id="rId31" Type="http://schemas.openxmlformats.org/officeDocument/2006/relationships/image" Target="../media/image180.png"/><Relationship Id="rId32" Type="http://schemas.openxmlformats.org/officeDocument/2006/relationships/image" Target="../media/image181.png"/><Relationship Id="rId33" Type="http://schemas.openxmlformats.org/officeDocument/2006/relationships/image" Target="../media/image182.png"/><Relationship Id="rId34" Type="http://schemas.openxmlformats.org/officeDocument/2006/relationships/image" Target="../media/image183.png"/><Relationship Id="rId35" Type="http://schemas.openxmlformats.org/officeDocument/2006/relationships/image" Target="../media/image184.png"/><Relationship Id="rId36" Type="http://schemas.openxmlformats.org/officeDocument/2006/relationships/image" Target="../media/image18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0692130" cy="3633470"/>
            </a:xfrm>
            <a:custGeom>
              <a:avLst/>
              <a:gdLst/>
              <a:ahLst/>
              <a:cxnLst/>
              <a:rect l="l" t="t" r="r" b="b"/>
              <a:pathLst>
                <a:path w="10692130" h="3633470">
                  <a:moveTo>
                    <a:pt x="0" y="3632949"/>
                  </a:moveTo>
                  <a:lnTo>
                    <a:pt x="10692003" y="363294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3632949"/>
                  </a:lnTo>
                  <a:close/>
                </a:path>
              </a:pathLst>
            </a:custGeom>
            <a:solidFill>
              <a:srgbClr val="0E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632961"/>
              <a:ext cx="10692130" cy="3927475"/>
            </a:xfrm>
            <a:custGeom>
              <a:avLst/>
              <a:gdLst/>
              <a:ahLst/>
              <a:cxnLst/>
              <a:rect l="l" t="t" r="r" b="b"/>
              <a:pathLst>
                <a:path w="10692130" h="3927475">
                  <a:moveTo>
                    <a:pt x="10692003" y="0"/>
                  </a:moveTo>
                  <a:lnTo>
                    <a:pt x="0" y="0"/>
                  </a:lnTo>
                  <a:lnTo>
                    <a:pt x="0" y="3927043"/>
                  </a:lnTo>
                  <a:lnTo>
                    <a:pt x="10692003" y="392704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CEBD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746132" y="4138319"/>
            <a:ext cx="531304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764915" algn="l"/>
              </a:tabLst>
            </a:pPr>
            <a:r>
              <a:rPr dirty="0" sz="540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Sačuvajmo</a:t>
            </a:r>
            <a:r>
              <a:rPr dirty="0" sz="540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	</a:t>
            </a:r>
            <a:r>
              <a:rPr dirty="0" sz="5400" spc="-2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naše </a:t>
            </a:r>
            <a:r>
              <a:rPr dirty="0" sz="540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šume!</a:t>
            </a:r>
            <a:endParaRPr sz="5400">
              <a:latin typeface="Podkova Regular ExtraBold"/>
              <a:cs typeface="Podkova Regular ExtraBold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46132" y="5993903"/>
            <a:ext cx="1445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E4848"/>
                </a:solidFill>
                <a:latin typeface="Podkova Regular Medium"/>
                <a:cs typeface="Podkova Regular Medium"/>
              </a:rPr>
              <a:t>Kutija znanja </a:t>
            </a:r>
            <a:r>
              <a:rPr dirty="0" sz="1600" spc="-50">
                <a:solidFill>
                  <a:srgbClr val="0E4848"/>
                </a:solidFill>
                <a:latin typeface="Podkova Regular Medium"/>
                <a:cs typeface="Podkova Regular Medium"/>
              </a:rPr>
              <a:t>V</a:t>
            </a:r>
            <a:endParaRPr sz="1600">
              <a:latin typeface="Podkova Regular Medium"/>
              <a:cs typeface="Podkova Regular Medium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59497" y="636181"/>
            <a:ext cx="6772275" cy="3272790"/>
            <a:chOff x="1959497" y="636181"/>
            <a:chExt cx="6772275" cy="327279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5063" y="1486444"/>
              <a:ext cx="158203" cy="1430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9534" y="1713990"/>
              <a:ext cx="221780" cy="20083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66213" y="636180"/>
              <a:ext cx="4157979" cy="582295"/>
            </a:xfrm>
            <a:custGeom>
              <a:avLst/>
              <a:gdLst/>
              <a:ahLst/>
              <a:cxnLst/>
              <a:rect l="l" t="t" r="r" b="b"/>
              <a:pathLst>
                <a:path w="4157979" h="582294">
                  <a:moveTo>
                    <a:pt x="1596517" y="580809"/>
                  </a:moveTo>
                  <a:lnTo>
                    <a:pt x="1585645" y="535152"/>
                  </a:lnTo>
                  <a:lnTo>
                    <a:pt x="1568018" y="492277"/>
                  </a:lnTo>
                  <a:lnTo>
                    <a:pt x="1543977" y="452856"/>
                  </a:lnTo>
                  <a:lnTo>
                    <a:pt x="1513878" y="417601"/>
                  </a:lnTo>
                  <a:lnTo>
                    <a:pt x="1478051" y="387197"/>
                  </a:lnTo>
                  <a:lnTo>
                    <a:pt x="1434134" y="360908"/>
                  </a:lnTo>
                  <a:lnTo>
                    <a:pt x="1386522" y="342595"/>
                  </a:lnTo>
                  <a:lnTo>
                    <a:pt x="1336509" y="332079"/>
                  </a:lnTo>
                  <a:lnTo>
                    <a:pt x="1285430" y="329184"/>
                  </a:lnTo>
                  <a:lnTo>
                    <a:pt x="1234592" y="333743"/>
                  </a:lnTo>
                  <a:lnTo>
                    <a:pt x="1218679" y="336969"/>
                  </a:lnTo>
                  <a:lnTo>
                    <a:pt x="1203248" y="341147"/>
                  </a:lnTo>
                  <a:lnTo>
                    <a:pt x="1187958" y="346138"/>
                  </a:lnTo>
                  <a:lnTo>
                    <a:pt x="1172464" y="351802"/>
                  </a:lnTo>
                  <a:lnTo>
                    <a:pt x="1154531" y="306425"/>
                  </a:lnTo>
                  <a:lnTo>
                    <a:pt x="1133309" y="263956"/>
                  </a:lnTo>
                  <a:lnTo>
                    <a:pt x="1108443" y="224637"/>
                  </a:lnTo>
                  <a:lnTo>
                    <a:pt x="1079563" y="188734"/>
                  </a:lnTo>
                  <a:lnTo>
                    <a:pt x="1046289" y="156502"/>
                  </a:lnTo>
                  <a:lnTo>
                    <a:pt x="1008278" y="128181"/>
                  </a:lnTo>
                  <a:lnTo>
                    <a:pt x="965136" y="104025"/>
                  </a:lnTo>
                  <a:lnTo>
                    <a:pt x="957910" y="101117"/>
                  </a:lnTo>
                  <a:lnTo>
                    <a:pt x="954303" y="98958"/>
                  </a:lnTo>
                  <a:lnTo>
                    <a:pt x="929017" y="88849"/>
                  </a:lnTo>
                  <a:lnTo>
                    <a:pt x="925410" y="88125"/>
                  </a:lnTo>
                  <a:lnTo>
                    <a:pt x="918184" y="85229"/>
                  </a:lnTo>
                  <a:lnTo>
                    <a:pt x="914565" y="84518"/>
                  </a:lnTo>
                  <a:lnTo>
                    <a:pt x="910958" y="83070"/>
                  </a:lnTo>
                  <a:lnTo>
                    <a:pt x="907338" y="82346"/>
                  </a:lnTo>
                  <a:lnTo>
                    <a:pt x="903732" y="80899"/>
                  </a:lnTo>
                  <a:lnTo>
                    <a:pt x="869048" y="74396"/>
                  </a:lnTo>
                  <a:lnTo>
                    <a:pt x="865441" y="74396"/>
                  </a:lnTo>
                  <a:lnTo>
                    <a:pt x="861834" y="73672"/>
                  </a:lnTo>
                  <a:lnTo>
                    <a:pt x="857504" y="73672"/>
                  </a:lnTo>
                  <a:lnTo>
                    <a:pt x="850265" y="72237"/>
                  </a:lnTo>
                  <a:lnTo>
                    <a:pt x="838720" y="72237"/>
                  </a:lnTo>
                  <a:lnTo>
                    <a:pt x="834377" y="71513"/>
                  </a:lnTo>
                  <a:lnTo>
                    <a:pt x="799706" y="71513"/>
                  </a:lnTo>
                  <a:lnTo>
                    <a:pt x="796086" y="72237"/>
                  </a:lnTo>
                  <a:lnTo>
                    <a:pt x="792480" y="72237"/>
                  </a:lnTo>
                  <a:lnTo>
                    <a:pt x="788149" y="72948"/>
                  </a:lnTo>
                  <a:lnTo>
                    <a:pt x="784542" y="72948"/>
                  </a:lnTo>
                  <a:lnTo>
                    <a:pt x="733005" y="81330"/>
                  </a:lnTo>
                  <a:lnTo>
                    <a:pt x="684618" y="95618"/>
                  </a:lnTo>
                  <a:lnTo>
                    <a:pt x="639419" y="115849"/>
                  </a:lnTo>
                  <a:lnTo>
                    <a:pt x="597395" y="142036"/>
                  </a:lnTo>
                  <a:lnTo>
                    <a:pt x="558596" y="174205"/>
                  </a:lnTo>
                  <a:lnTo>
                    <a:pt x="523024" y="212369"/>
                  </a:lnTo>
                  <a:lnTo>
                    <a:pt x="482384" y="274154"/>
                  </a:lnTo>
                  <a:lnTo>
                    <a:pt x="453669" y="342417"/>
                  </a:lnTo>
                  <a:lnTo>
                    <a:pt x="406730" y="328041"/>
                  </a:lnTo>
                  <a:lnTo>
                    <a:pt x="360400" y="318630"/>
                  </a:lnTo>
                  <a:lnTo>
                    <a:pt x="314426" y="314972"/>
                  </a:lnTo>
                  <a:lnTo>
                    <a:pt x="268566" y="317804"/>
                  </a:lnTo>
                  <a:lnTo>
                    <a:pt x="222592" y="327901"/>
                  </a:lnTo>
                  <a:lnTo>
                    <a:pt x="176263" y="346024"/>
                  </a:lnTo>
                  <a:lnTo>
                    <a:pt x="132435" y="371868"/>
                  </a:lnTo>
                  <a:lnTo>
                    <a:pt x="93370" y="404456"/>
                  </a:lnTo>
                  <a:lnTo>
                    <a:pt x="59804" y="442772"/>
                  </a:lnTo>
                  <a:lnTo>
                    <a:pt x="32524" y="485775"/>
                  </a:lnTo>
                  <a:lnTo>
                    <a:pt x="12280" y="532409"/>
                  </a:lnTo>
                  <a:lnTo>
                    <a:pt x="0" y="580809"/>
                  </a:lnTo>
                  <a:lnTo>
                    <a:pt x="955509" y="581063"/>
                  </a:lnTo>
                  <a:lnTo>
                    <a:pt x="1350441" y="582091"/>
                  </a:lnTo>
                  <a:lnTo>
                    <a:pt x="1498142" y="581647"/>
                  </a:lnTo>
                  <a:lnTo>
                    <a:pt x="1596517" y="580809"/>
                  </a:lnTo>
                  <a:close/>
                </a:path>
                <a:path w="4157979" h="582294">
                  <a:moveTo>
                    <a:pt x="2111933" y="144487"/>
                  </a:moveTo>
                  <a:lnTo>
                    <a:pt x="2088019" y="97980"/>
                  </a:lnTo>
                  <a:lnTo>
                    <a:pt x="2056688" y="75844"/>
                  </a:lnTo>
                  <a:lnTo>
                    <a:pt x="2022995" y="69799"/>
                  </a:lnTo>
                  <a:lnTo>
                    <a:pt x="2005977" y="70675"/>
                  </a:lnTo>
                  <a:lnTo>
                    <a:pt x="1988769" y="72961"/>
                  </a:lnTo>
                  <a:lnTo>
                    <a:pt x="1975256" y="51181"/>
                  </a:lnTo>
                  <a:lnTo>
                    <a:pt x="1940928" y="15468"/>
                  </a:lnTo>
                  <a:lnTo>
                    <a:pt x="1901278" y="1447"/>
                  </a:lnTo>
                  <a:lnTo>
                    <a:pt x="1884756" y="0"/>
                  </a:lnTo>
                  <a:lnTo>
                    <a:pt x="1867992" y="2616"/>
                  </a:lnTo>
                  <a:lnTo>
                    <a:pt x="1849894" y="6870"/>
                  </a:lnTo>
                  <a:lnTo>
                    <a:pt x="1833143" y="13817"/>
                  </a:lnTo>
                  <a:lnTo>
                    <a:pt x="1820456" y="24549"/>
                  </a:lnTo>
                  <a:lnTo>
                    <a:pt x="1800860" y="53733"/>
                  </a:lnTo>
                  <a:lnTo>
                    <a:pt x="1788858" y="66725"/>
                  </a:lnTo>
                  <a:lnTo>
                    <a:pt x="1774228" y="73685"/>
                  </a:lnTo>
                  <a:lnTo>
                    <a:pt x="1749729" y="75095"/>
                  </a:lnTo>
                  <a:lnTo>
                    <a:pt x="1728889" y="74587"/>
                  </a:lnTo>
                  <a:lnTo>
                    <a:pt x="1709407" y="79781"/>
                  </a:lnTo>
                  <a:lnTo>
                    <a:pt x="1679397" y="112610"/>
                  </a:lnTo>
                  <a:lnTo>
                    <a:pt x="1660804" y="159651"/>
                  </a:lnTo>
                  <a:lnTo>
                    <a:pt x="1709356" y="159791"/>
                  </a:lnTo>
                  <a:lnTo>
                    <a:pt x="1855355" y="158800"/>
                  </a:lnTo>
                  <a:lnTo>
                    <a:pt x="1904263" y="158927"/>
                  </a:lnTo>
                  <a:lnTo>
                    <a:pt x="2010359" y="161467"/>
                  </a:lnTo>
                  <a:lnTo>
                    <a:pt x="2068728" y="161366"/>
                  </a:lnTo>
                  <a:lnTo>
                    <a:pt x="2109419" y="157480"/>
                  </a:lnTo>
                  <a:lnTo>
                    <a:pt x="2111629" y="150787"/>
                  </a:lnTo>
                  <a:lnTo>
                    <a:pt x="2111933" y="144487"/>
                  </a:lnTo>
                  <a:close/>
                </a:path>
                <a:path w="4157979" h="582294">
                  <a:moveTo>
                    <a:pt x="4157903" y="263423"/>
                  </a:moveTo>
                  <a:lnTo>
                    <a:pt x="4141990" y="219570"/>
                  </a:lnTo>
                  <a:lnTo>
                    <a:pt x="4096512" y="203111"/>
                  </a:lnTo>
                  <a:lnTo>
                    <a:pt x="4061549" y="205346"/>
                  </a:lnTo>
                  <a:lnTo>
                    <a:pt x="4049077" y="204431"/>
                  </a:lnTo>
                  <a:lnTo>
                    <a:pt x="4045470" y="202996"/>
                  </a:lnTo>
                  <a:lnTo>
                    <a:pt x="4034625" y="189268"/>
                  </a:lnTo>
                  <a:lnTo>
                    <a:pt x="4022953" y="170789"/>
                  </a:lnTo>
                  <a:lnTo>
                    <a:pt x="4012222" y="156311"/>
                  </a:lnTo>
                  <a:lnTo>
                    <a:pt x="3976827" y="137972"/>
                  </a:lnTo>
                  <a:lnTo>
                    <a:pt x="3944632" y="134835"/>
                  </a:lnTo>
                  <a:lnTo>
                    <a:pt x="3933494" y="135089"/>
                  </a:lnTo>
                  <a:lnTo>
                    <a:pt x="3882796" y="154482"/>
                  </a:lnTo>
                  <a:lnTo>
                    <a:pt x="3854285" y="193154"/>
                  </a:lnTo>
                  <a:lnTo>
                    <a:pt x="3843185" y="219595"/>
                  </a:lnTo>
                  <a:lnTo>
                    <a:pt x="3828059" y="207962"/>
                  </a:lnTo>
                  <a:lnTo>
                    <a:pt x="3813746" y="200101"/>
                  </a:lnTo>
                  <a:lnTo>
                    <a:pt x="3798074" y="196037"/>
                  </a:lnTo>
                  <a:lnTo>
                    <a:pt x="3778897" y="195770"/>
                  </a:lnTo>
                  <a:lnTo>
                    <a:pt x="3768839" y="197015"/>
                  </a:lnTo>
                  <a:lnTo>
                    <a:pt x="3759111" y="199199"/>
                  </a:lnTo>
                  <a:lnTo>
                    <a:pt x="3749535" y="201663"/>
                  </a:lnTo>
                  <a:lnTo>
                    <a:pt x="3739883" y="203708"/>
                  </a:lnTo>
                  <a:lnTo>
                    <a:pt x="3735501" y="211797"/>
                  </a:lnTo>
                  <a:lnTo>
                    <a:pt x="3730307" y="219062"/>
                  </a:lnTo>
                  <a:lnTo>
                    <a:pt x="3724846" y="226072"/>
                  </a:lnTo>
                  <a:lnTo>
                    <a:pt x="3719652" y="233337"/>
                  </a:lnTo>
                  <a:lnTo>
                    <a:pt x="3714966" y="243319"/>
                  </a:lnTo>
                  <a:lnTo>
                    <a:pt x="3710355" y="254736"/>
                  </a:lnTo>
                  <a:lnTo>
                    <a:pt x="3705326" y="265734"/>
                  </a:lnTo>
                  <a:lnTo>
                    <a:pt x="3699421" y="274510"/>
                  </a:lnTo>
                  <a:lnTo>
                    <a:pt x="4107637" y="274789"/>
                  </a:lnTo>
                  <a:lnTo>
                    <a:pt x="4156722" y="274510"/>
                  </a:lnTo>
                  <a:lnTo>
                    <a:pt x="4157903" y="263423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497" y="652633"/>
              <a:ext cx="6768291" cy="325577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6650" y="3604488"/>
              <a:ext cx="216547" cy="10843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061849" y="3616819"/>
              <a:ext cx="258445" cy="85725"/>
            </a:xfrm>
            <a:custGeom>
              <a:avLst/>
              <a:gdLst/>
              <a:ahLst/>
              <a:cxnLst/>
              <a:rect l="l" t="t" r="r" b="b"/>
              <a:pathLst>
                <a:path w="258445" h="85725">
                  <a:moveTo>
                    <a:pt x="220332" y="0"/>
                  </a:moveTo>
                  <a:lnTo>
                    <a:pt x="218884" y="8661"/>
                  </a:lnTo>
                  <a:lnTo>
                    <a:pt x="217449" y="13728"/>
                  </a:lnTo>
                  <a:lnTo>
                    <a:pt x="212382" y="20942"/>
                  </a:lnTo>
                  <a:lnTo>
                    <a:pt x="205375" y="21243"/>
                  </a:lnTo>
                  <a:lnTo>
                    <a:pt x="199112" y="20050"/>
                  </a:lnTo>
                  <a:lnTo>
                    <a:pt x="192985" y="17499"/>
                  </a:lnTo>
                  <a:lnTo>
                    <a:pt x="186385" y="13728"/>
                  </a:lnTo>
                  <a:lnTo>
                    <a:pt x="180594" y="10121"/>
                  </a:lnTo>
                  <a:lnTo>
                    <a:pt x="170484" y="2895"/>
                  </a:lnTo>
                  <a:lnTo>
                    <a:pt x="128914" y="24248"/>
                  </a:lnTo>
                  <a:lnTo>
                    <a:pt x="86599" y="45332"/>
                  </a:lnTo>
                  <a:lnTo>
                    <a:pt x="43606" y="65064"/>
                  </a:lnTo>
                  <a:lnTo>
                    <a:pt x="0" y="82359"/>
                  </a:lnTo>
                  <a:lnTo>
                    <a:pt x="50734" y="85006"/>
                  </a:lnTo>
                  <a:lnTo>
                    <a:pt x="102128" y="85678"/>
                  </a:lnTo>
                  <a:lnTo>
                    <a:pt x="153801" y="85170"/>
                  </a:lnTo>
                  <a:lnTo>
                    <a:pt x="205369" y="84280"/>
                  </a:lnTo>
                  <a:lnTo>
                    <a:pt x="256451" y="83807"/>
                  </a:lnTo>
                  <a:lnTo>
                    <a:pt x="257175" y="80187"/>
                  </a:lnTo>
                  <a:lnTo>
                    <a:pt x="257898" y="78016"/>
                  </a:lnTo>
                  <a:lnTo>
                    <a:pt x="256451" y="74409"/>
                  </a:lnTo>
                  <a:lnTo>
                    <a:pt x="251418" y="55064"/>
                  </a:lnTo>
                  <a:lnTo>
                    <a:pt x="243811" y="33413"/>
                  </a:lnTo>
                  <a:lnTo>
                    <a:pt x="233494" y="13658"/>
                  </a:lnTo>
                  <a:lnTo>
                    <a:pt x="220332" y="0"/>
                  </a:lnTo>
                  <a:close/>
                </a:path>
              </a:pathLst>
            </a:custGeom>
            <a:solidFill>
              <a:srgbClr val="1A8A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3992" y="3616095"/>
              <a:ext cx="246666" cy="8583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6142" y="3587926"/>
              <a:ext cx="229006" cy="1444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36472" y="3438371"/>
              <a:ext cx="185661" cy="23190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8750" y="3282091"/>
              <a:ext cx="208868" cy="13535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452653" y="2740531"/>
              <a:ext cx="344170" cy="833119"/>
            </a:xfrm>
            <a:custGeom>
              <a:avLst/>
              <a:gdLst/>
              <a:ahLst/>
              <a:cxnLst/>
              <a:rect l="l" t="t" r="r" b="b"/>
              <a:pathLst>
                <a:path w="344170" h="833120">
                  <a:moveTo>
                    <a:pt x="275247" y="0"/>
                  </a:moveTo>
                  <a:lnTo>
                    <a:pt x="299808" y="88150"/>
                  </a:lnTo>
                  <a:lnTo>
                    <a:pt x="286847" y="119537"/>
                  </a:lnTo>
                  <a:lnTo>
                    <a:pt x="258760" y="161111"/>
                  </a:lnTo>
                  <a:lnTo>
                    <a:pt x="220590" y="208283"/>
                  </a:lnTo>
                  <a:lnTo>
                    <a:pt x="177378" y="256466"/>
                  </a:lnTo>
                  <a:lnTo>
                    <a:pt x="134168" y="301074"/>
                  </a:lnTo>
                  <a:lnTo>
                    <a:pt x="96001" y="337519"/>
                  </a:lnTo>
                  <a:lnTo>
                    <a:pt x="57996" y="368271"/>
                  </a:lnTo>
                  <a:lnTo>
                    <a:pt x="24574" y="377101"/>
                  </a:lnTo>
                  <a:lnTo>
                    <a:pt x="18072" y="376377"/>
                  </a:lnTo>
                  <a:lnTo>
                    <a:pt x="5067" y="371335"/>
                  </a:lnTo>
                  <a:lnTo>
                    <a:pt x="0" y="372046"/>
                  </a:lnTo>
                  <a:lnTo>
                    <a:pt x="30354" y="462165"/>
                  </a:lnTo>
                  <a:lnTo>
                    <a:pt x="45728" y="513253"/>
                  </a:lnTo>
                  <a:lnTo>
                    <a:pt x="49860" y="542531"/>
                  </a:lnTo>
                  <a:lnTo>
                    <a:pt x="57073" y="549770"/>
                  </a:lnTo>
                  <a:lnTo>
                    <a:pt x="74499" y="592506"/>
                  </a:lnTo>
                  <a:lnTo>
                    <a:pt x="87515" y="632025"/>
                  </a:lnTo>
                  <a:lnTo>
                    <a:pt x="99579" y="671948"/>
                  </a:lnTo>
                  <a:lnTo>
                    <a:pt x="111975" y="710857"/>
                  </a:lnTo>
                  <a:lnTo>
                    <a:pt x="123005" y="740907"/>
                  </a:lnTo>
                  <a:lnTo>
                    <a:pt x="134645" y="771361"/>
                  </a:lnTo>
                  <a:lnTo>
                    <a:pt x="145608" y="802084"/>
                  </a:lnTo>
                  <a:lnTo>
                    <a:pt x="154609" y="832942"/>
                  </a:lnTo>
                  <a:lnTo>
                    <a:pt x="167507" y="830761"/>
                  </a:lnTo>
                  <a:lnTo>
                    <a:pt x="181965" y="827974"/>
                  </a:lnTo>
                  <a:lnTo>
                    <a:pt x="195747" y="823699"/>
                  </a:lnTo>
                  <a:lnTo>
                    <a:pt x="206616" y="817054"/>
                  </a:lnTo>
                  <a:lnTo>
                    <a:pt x="208064" y="814158"/>
                  </a:lnTo>
                  <a:lnTo>
                    <a:pt x="209499" y="808380"/>
                  </a:lnTo>
                  <a:lnTo>
                    <a:pt x="208713" y="767282"/>
                  </a:lnTo>
                  <a:lnTo>
                    <a:pt x="202642" y="699027"/>
                  </a:lnTo>
                  <a:lnTo>
                    <a:pt x="193859" y="632533"/>
                  </a:lnTo>
                  <a:lnTo>
                    <a:pt x="184937" y="596722"/>
                  </a:lnTo>
                  <a:lnTo>
                    <a:pt x="186256" y="563932"/>
                  </a:lnTo>
                  <a:lnTo>
                    <a:pt x="182131" y="503646"/>
                  </a:lnTo>
                  <a:lnTo>
                    <a:pt x="174745" y="433965"/>
                  </a:lnTo>
                  <a:lnTo>
                    <a:pt x="166282" y="372990"/>
                  </a:lnTo>
                  <a:lnTo>
                    <a:pt x="158927" y="338823"/>
                  </a:lnTo>
                  <a:lnTo>
                    <a:pt x="189383" y="321437"/>
                  </a:lnTo>
                  <a:lnTo>
                    <a:pt x="220516" y="301074"/>
                  </a:lnTo>
                  <a:lnTo>
                    <a:pt x="249753" y="278274"/>
                  </a:lnTo>
                  <a:lnTo>
                    <a:pt x="274523" y="253580"/>
                  </a:lnTo>
                  <a:lnTo>
                    <a:pt x="291704" y="242412"/>
                  </a:lnTo>
                  <a:lnTo>
                    <a:pt x="310643" y="227658"/>
                  </a:lnTo>
                  <a:lnTo>
                    <a:pt x="327956" y="211416"/>
                  </a:lnTo>
                  <a:lnTo>
                    <a:pt x="340258" y="195783"/>
                  </a:lnTo>
                  <a:lnTo>
                    <a:pt x="343865" y="190728"/>
                  </a:lnTo>
                  <a:lnTo>
                    <a:pt x="333654" y="154624"/>
                  </a:lnTo>
                  <a:lnTo>
                    <a:pt x="312537" y="92654"/>
                  </a:lnTo>
                  <a:lnTo>
                    <a:pt x="289929" y="32039"/>
                  </a:lnTo>
                  <a:lnTo>
                    <a:pt x="275247" y="0"/>
                  </a:lnTo>
                  <a:close/>
                </a:path>
              </a:pathLst>
            </a:custGeom>
            <a:solidFill>
              <a:srgbClr val="8237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448965" y="2618446"/>
              <a:ext cx="859155" cy="849630"/>
            </a:xfrm>
            <a:custGeom>
              <a:avLst/>
              <a:gdLst/>
              <a:ahLst/>
              <a:cxnLst/>
              <a:rect l="l" t="t" r="r" b="b"/>
              <a:pathLst>
                <a:path w="859154" h="849629">
                  <a:moveTo>
                    <a:pt x="535385" y="0"/>
                  </a:moveTo>
                  <a:lnTo>
                    <a:pt x="519477" y="4529"/>
                  </a:lnTo>
                  <a:lnTo>
                    <a:pt x="501262" y="12919"/>
                  </a:lnTo>
                  <a:lnTo>
                    <a:pt x="482774" y="22256"/>
                  </a:lnTo>
                  <a:lnTo>
                    <a:pt x="466043" y="29629"/>
                  </a:lnTo>
                  <a:lnTo>
                    <a:pt x="417404" y="43025"/>
                  </a:lnTo>
                  <a:lnTo>
                    <a:pt x="367345" y="50668"/>
                  </a:lnTo>
                  <a:lnTo>
                    <a:pt x="316610" y="54112"/>
                  </a:lnTo>
                  <a:lnTo>
                    <a:pt x="265942" y="54914"/>
                  </a:lnTo>
                  <a:lnTo>
                    <a:pt x="243179" y="51023"/>
                  </a:lnTo>
                  <a:lnTo>
                    <a:pt x="220425" y="47675"/>
                  </a:lnTo>
                  <a:lnTo>
                    <a:pt x="220425" y="49847"/>
                  </a:lnTo>
                  <a:lnTo>
                    <a:pt x="222584" y="55626"/>
                  </a:lnTo>
                  <a:lnTo>
                    <a:pt x="221873" y="57797"/>
                  </a:lnTo>
                  <a:lnTo>
                    <a:pt x="215321" y="72605"/>
                  </a:lnTo>
                  <a:lnTo>
                    <a:pt x="203625" y="90123"/>
                  </a:lnTo>
                  <a:lnTo>
                    <a:pt x="179976" y="121373"/>
                  </a:lnTo>
                  <a:lnTo>
                    <a:pt x="128791" y="193662"/>
                  </a:lnTo>
                  <a:lnTo>
                    <a:pt x="98992" y="236557"/>
                  </a:lnTo>
                  <a:lnTo>
                    <a:pt x="69522" y="280968"/>
                  </a:lnTo>
                  <a:lnTo>
                    <a:pt x="42730" y="324661"/>
                  </a:lnTo>
                  <a:lnTo>
                    <a:pt x="20967" y="365396"/>
                  </a:lnTo>
                  <a:lnTo>
                    <a:pt x="6583" y="400939"/>
                  </a:lnTo>
                  <a:lnTo>
                    <a:pt x="0" y="447347"/>
                  </a:lnTo>
                  <a:lnTo>
                    <a:pt x="398" y="471229"/>
                  </a:lnTo>
                  <a:lnTo>
                    <a:pt x="1541" y="494842"/>
                  </a:lnTo>
                  <a:lnTo>
                    <a:pt x="6583" y="494131"/>
                  </a:lnTo>
                  <a:lnTo>
                    <a:pt x="13085" y="497014"/>
                  </a:lnTo>
                  <a:lnTo>
                    <a:pt x="19588" y="499186"/>
                  </a:lnTo>
                  <a:lnTo>
                    <a:pt x="26090" y="499910"/>
                  </a:lnTo>
                  <a:lnTo>
                    <a:pt x="38355" y="499760"/>
                  </a:lnTo>
                  <a:lnTo>
                    <a:pt x="97567" y="460099"/>
                  </a:lnTo>
                  <a:lnTo>
                    <a:pt x="135823" y="423564"/>
                  </a:lnTo>
                  <a:lnTo>
                    <a:pt x="179135" y="378967"/>
                  </a:lnTo>
                  <a:lnTo>
                    <a:pt x="222423" y="330856"/>
                  </a:lnTo>
                  <a:lnTo>
                    <a:pt x="260606" y="283783"/>
                  </a:lnTo>
                  <a:lnTo>
                    <a:pt x="288604" y="242296"/>
                  </a:lnTo>
                  <a:lnTo>
                    <a:pt x="301337" y="210947"/>
                  </a:lnTo>
                  <a:lnTo>
                    <a:pt x="276763" y="122809"/>
                  </a:lnTo>
                  <a:lnTo>
                    <a:pt x="291125" y="154836"/>
                  </a:lnTo>
                  <a:lnTo>
                    <a:pt x="313612" y="215372"/>
                  </a:lnTo>
                  <a:lnTo>
                    <a:pt x="334470" y="277128"/>
                  </a:lnTo>
                  <a:lnTo>
                    <a:pt x="343946" y="312813"/>
                  </a:lnTo>
                  <a:lnTo>
                    <a:pt x="340339" y="317855"/>
                  </a:lnTo>
                  <a:lnTo>
                    <a:pt x="349013" y="322199"/>
                  </a:lnTo>
                  <a:lnTo>
                    <a:pt x="350448" y="324358"/>
                  </a:lnTo>
                  <a:lnTo>
                    <a:pt x="360711" y="344725"/>
                  </a:lnTo>
                  <a:lnTo>
                    <a:pt x="371313" y="375113"/>
                  </a:lnTo>
                  <a:lnTo>
                    <a:pt x="381236" y="406854"/>
                  </a:lnTo>
                  <a:lnTo>
                    <a:pt x="389462" y="431279"/>
                  </a:lnTo>
                  <a:lnTo>
                    <a:pt x="400818" y="457785"/>
                  </a:lnTo>
                  <a:lnTo>
                    <a:pt x="413664" y="485643"/>
                  </a:lnTo>
                  <a:lnTo>
                    <a:pt x="425426" y="513769"/>
                  </a:lnTo>
                  <a:lnTo>
                    <a:pt x="433531" y="541083"/>
                  </a:lnTo>
                  <a:lnTo>
                    <a:pt x="461072" y="559731"/>
                  </a:lnTo>
                  <a:lnTo>
                    <a:pt x="504867" y="594902"/>
                  </a:lnTo>
                  <a:lnTo>
                    <a:pt x="547310" y="631698"/>
                  </a:lnTo>
                  <a:lnTo>
                    <a:pt x="570793" y="655218"/>
                  </a:lnTo>
                  <a:lnTo>
                    <a:pt x="571517" y="657390"/>
                  </a:lnTo>
                  <a:lnTo>
                    <a:pt x="591482" y="670012"/>
                  </a:lnTo>
                  <a:lnTo>
                    <a:pt x="610435" y="685206"/>
                  </a:lnTo>
                  <a:lnTo>
                    <a:pt x="646637" y="717346"/>
                  </a:lnTo>
                  <a:lnTo>
                    <a:pt x="667488" y="734842"/>
                  </a:lnTo>
                  <a:lnTo>
                    <a:pt x="688811" y="751662"/>
                  </a:lnTo>
                  <a:lnTo>
                    <a:pt x="710538" y="767938"/>
                  </a:lnTo>
                  <a:lnTo>
                    <a:pt x="732604" y="783805"/>
                  </a:lnTo>
                  <a:lnTo>
                    <a:pt x="772699" y="810175"/>
                  </a:lnTo>
                  <a:lnTo>
                    <a:pt x="794778" y="826270"/>
                  </a:lnTo>
                  <a:lnTo>
                    <a:pt x="806289" y="838708"/>
                  </a:lnTo>
                  <a:lnTo>
                    <a:pt x="826533" y="849553"/>
                  </a:lnTo>
                  <a:lnTo>
                    <a:pt x="834087" y="845608"/>
                  </a:lnTo>
                  <a:lnTo>
                    <a:pt x="841513" y="841328"/>
                  </a:lnTo>
                  <a:lnTo>
                    <a:pt x="848671" y="836646"/>
                  </a:lnTo>
                  <a:lnTo>
                    <a:pt x="859020" y="828598"/>
                  </a:lnTo>
                  <a:lnTo>
                    <a:pt x="858308" y="824992"/>
                  </a:lnTo>
                  <a:lnTo>
                    <a:pt x="859020" y="820648"/>
                  </a:lnTo>
                  <a:lnTo>
                    <a:pt x="854702" y="814158"/>
                  </a:lnTo>
                  <a:lnTo>
                    <a:pt x="850358" y="808380"/>
                  </a:lnTo>
                  <a:lnTo>
                    <a:pt x="844580" y="804037"/>
                  </a:lnTo>
                  <a:lnTo>
                    <a:pt x="839525" y="798982"/>
                  </a:lnTo>
                  <a:lnTo>
                    <a:pt x="822300" y="767814"/>
                  </a:lnTo>
                  <a:lnTo>
                    <a:pt x="788414" y="723577"/>
                  </a:lnTo>
                  <a:lnTo>
                    <a:pt x="751546" y="680019"/>
                  </a:lnTo>
                  <a:lnTo>
                    <a:pt x="725377" y="650887"/>
                  </a:lnTo>
                  <a:lnTo>
                    <a:pt x="713481" y="633721"/>
                  </a:lnTo>
                  <a:lnTo>
                    <a:pt x="698471" y="615943"/>
                  </a:lnTo>
                  <a:lnTo>
                    <a:pt x="682106" y="599384"/>
                  </a:lnTo>
                  <a:lnTo>
                    <a:pt x="666145" y="585876"/>
                  </a:lnTo>
                  <a:lnTo>
                    <a:pt x="653131" y="565364"/>
                  </a:lnTo>
                  <a:lnTo>
                    <a:pt x="628129" y="538283"/>
                  </a:lnTo>
                  <a:lnTo>
                    <a:pt x="600824" y="512420"/>
                  </a:lnTo>
                  <a:lnTo>
                    <a:pt x="580902" y="495566"/>
                  </a:lnTo>
                  <a:lnTo>
                    <a:pt x="584345" y="486246"/>
                  </a:lnTo>
                  <a:lnTo>
                    <a:pt x="585687" y="474624"/>
                  </a:lnTo>
                  <a:lnTo>
                    <a:pt x="586081" y="462458"/>
                  </a:lnTo>
                  <a:lnTo>
                    <a:pt x="586681" y="451510"/>
                  </a:lnTo>
                  <a:lnTo>
                    <a:pt x="583306" y="433223"/>
                  </a:lnTo>
                  <a:lnTo>
                    <a:pt x="582980" y="410332"/>
                  </a:lnTo>
                  <a:lnTo>
                    <a:pt x="585233" y="366991"/>
                  </a:lnTo>
                  <a:lnTo>
                    <a:pt x="588660" y="273875"/>
                  </a:lnTo>
                  <a:lnTo>
                    <a:pt x="590022" y="211216"/>
                  </a:lnTo>
                  <a:lnTo>
                    <a:pt x="589519" y="149944"/>
                  </a:lnTo>
                  <a:lnTo>
                    <a:pt x="585926" y="99148"/>
                  </a:lnTo>
                  <a:lnTo>
                    <a:pt x="578019" y="67919"/>
                  </a:lnTo>
                  <a:lnTo>
                    <a:pt x="570001" y="78953"/>
                  </a:lnTo>
                  <a:lnTo>
                    <a:pt x="561579" y="89582"/>
                  </a:lnTo>
                  <a:lnTo>
                    <a:pt x="551805" y="98587"/>
                  </a:lnTo>
                  <a:lnTo>
                    <a:pt x="539729" y="104749"/>
                  </a:lnTo>
                  <a:lnTo>
                    <a:pt x="540701" y="125576"/>
                  </a:lnTo>
                  <a:lnTo>
                    <a:pt x="535578" y="148366"/>
                  </a:lnTo>
                  <a:lnTo>
                    <a:pt x="526933" y="170477"/>
                  </a:lnTo>
                  <a:lnTo>
                    <a:pt x="517339" y="189268"/>
                  </a:lnTo>
                  <a:lnTo>
                    <a:pt x="519498" y="182765"/>
                  </a:lnTo>
                  <a:lnTo>
                    <a:pt x="515220" y="189644"/>
                  </a:lnTo>
                  <a:lnTo>
                    <a:pt x="510740" y="196048"/>
                  </a:lnTo>
                  <a:lnTo>
                    <a:pt x="505580" y="201773"/>
                  </a:lnTo>
                  <a:lnTo>
                    <a:pt x="499267" y="206616"/>
                  </a:lnTo>
                  <a:lnTo>
                    <a:pt x="495660" y="204444"/>
                  </a:lnTo>
                  <a:lnTo>
                    <a:pt x="494212" y="192163"/>
                  </a:lnTo>
                  <a:lnTo>
                    <a:pt x="485551" y="200837"/>
                  </a:lnTo>
                  <a:lnTo>
                    <a:pt x="481931" y="205879"/>
                  </a:lnTo>
                  <a:lnTo>
                    <a:pt x="478324" y="203720"/>
                  </a:lnTo>
                  <a:lnTo>
                    <a:pt x="480483" y="197218"/>
                  </a:lnTo>
                  <a:lnTo>
                    <a:pt x="482655" y="192163"/>
                  </a:lnTo>
                  <a:lnTo>
                    <a:pt x="481931" y="184937"/>
                  </a:lnTo>
                  <a:lnTo>
                    <a:pt x="476877" y="187833"/>
                  </a:lnTo>
                  <a:lnTo>
                    <a:pt x="472546" y="192163"/>
                  </a:lnTo>
                  <a:lnTo>
                    <a:pt x="467479" y="195770"/>
                  </a:lnTo>
                  <a:lnTo>
                    <a:pt x="464596" y="192874"/>
                  </a:lnTo>
                  <a:lnTo>
                    <a:pt x="467479" y="186372"/>
                  </a:lnTo>
                  <a:lnTo>
                    <a:pt x="471098" y="180606"/>
                  </a:lnTo>
                  <a:lnTo>
                    <a:pt x="470387" y="174104"/>
                  </a:lnTo>
                  <a:lnTo>
                    <a:pt x="456658" y="178435"/>
                  </a:lnTo>
                  <a:lnTo>
                    <a:pt x="460163" y="166315"/>
                  </a:lnTo>
                  <a:lnTo>
                    <a:pt x="466853" y="154601"/>
                  </a:lnTo>
                  <a:lnTo>
                    <a:pt x="474225" y="142885"/>
                  </a:lnTo>
                  <a:lnTo>
                    <a:pt x="479772" y="130759"/>
                  </a:lnTo>
                  <a:lnTo>
                    <a:pt x="466767" y="134378"/>
                  </a:lnTo>
                  <a:lnTo>
                    <a:pt x="462424" y="131483"/>
                  </a:lnTo>
                  <a:lnTo>
                    <a:pt x="471231" y="119564"/>
                  </a:lnTo>
                  <a:lnTo>
                    <a:pt x="484643" y="108184"/>
                  </a:lnTo>
                  <a:lnTo>
                    <a:pt x="499407" y="98157"/>
                  </a:lnTo>
                  <a:lnTo>
                    <a:pt x="512271" y="90297"/>
                  </a:lnTo>
                  <a:lnTo>
                    <a:pt x="518424" y="68369"/>
                  </a:lnTo>
                  <a:lnTo>
                    <a:pt x="525729" y="44881"/>
                  </a:lnTo>
                  <a:lnTo>
                    <a:pt x="532083" y="21527"/>
                  </a:lnTo>
                  <a:lnTo>
                    <a:pt x="535385" y="0"/>
                  </a:lnTo>
                  <a:close/>
                </a:path>
              </a:pathLst>
            </a:custGeom>
            <a:solidFill>
              <a:srgbClr val="A346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07770" y="2708743"/>
              <a:ext cx="84053" cy="11631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141877" y="2476143"/>
              <a:ext cx="527050" cy="1085215"/>
            </a:xfrm>
            <a:custGeom>
              <a:avLst/>
              <a:gdLst/>
              <a:ahLst/>
              <a:cxnLst/>
              <a:rect l="l" t="t" r="r" b="b"/>
              <a:pathLst>
                <a:path w="527050" h="1085214">
                  <a:moveTo>
                    <a:pt x="132930" y="0"/>
                  </a:moveTo>
                  <a:lnTo>
                    <a:pt x="120724" y="22362"/>
                  </a:lnTo>
                  <a:lnTo>
                    <a:pt x="97041" y="59977"/>
                  </a:lnTo>
                  <a:lnTo>
                    <a:pt x="86690" y="79463"/>
                  </a:lnTo>
                  <a:lnTo>
                    <a:pt x="70329" y="127415"/>
                  </a:lnTo>
                  <a:lnTo>
                    <a:pt x="62477" y="177516"/>
                  </a:lnTo>
                  <a:lnTo>
                    <a:pt x="61047" y="228903"/>
                  </a:lnTo>
                  <a:lnTo>
                    <a:pt x="63950" y="280711"/>
                  </a:lnTo>
                  <a:lnTo>
                    <a:pt x="69100" y="332079"/>
                  </a:lnTo>
                  <a:lnTo>
                    <a:pt x="77972" y="414956"/>
                  </a:lnTo>
                  <a:lnTo>
                    <a:pt x="78752" y="426212"/>
                  </a:lnTo>
                  <a:lnTo>
                    <a:pt x="88042" y="468477"/>
                  </a:lnTo>
                  <a:lnTo>
                    <a:pt x="94187" y="524911"/>
                  </a:lnTo>
                  <a:lnTo>
                    <a:pt x="94640" y="539635"/>
                  </a:lnTo>
                  <a:lnTo>
                    <a:pt x="94640" y="568528"/>
                  </a:lnTo>
                  <a:lnTo>
                    <a:pt x="93317" y="589961"/>
                  </a:lnTo>
                  <a:lnTo>
                    <a:pt x="90930" y="611511"/>
                  </a:lnTo>
                  <a:lnTo>
                    <a:pt x="87648" y="632641"/>
                  </a:lnTo>
                  <a:lnTo>
                    <a:pt x="83070" y="653770"/>
                  </a:lnTo>
                  <a:lnTo>
                    <a:pt x="73727" y="701989"/>
                  </a:lnTo>
                  <a:lnTo>
                    <a:pt x="64104" y="750199"/>
                  </a:lnTo>
                  <a:lnTo>
                    <a:pt x="54192" y="798393"/>
                  </a:lnTo>
                  <a:lnTo>
                    <a:pt x="43983" y="846561"/>
                  </a:lnTo>
                  <a:lnTo>
                    <a:pt x="33468" y="894695"/>
                  </a:lnTo>
                  <a:lnTo>
                    <a:pt x="22638" y="942787"/>
                  </a:lnTo>
                  <a:lnTo>
                    <a:pt x="11485" y="990827"/>
                  </a:lnTo>
                  <a:lnTo>
                    <a:pt x="0" y="1038809"/>
                  </a:lnTo>
                  <a:lnTo>
                    <a:pt x="33953" y="1049104"/>
                  </a:lnTo>
                  <a:lnTo>
                    <a:pt x="50999" y="1054655"/>
                  </a:lnTo>
                  <a:lnTo>
                    <a:pt x="67906" y="1060475"/>
                  </a:lnTo>
                  <a:lnTo>
                    <a:pt x="81374" y="1035372"/>
                  </a:lnTo>
                  <a:lnTo>
                    <a:pt x="97958" y="996677"/>
                  </a:lnTo>
                  <a:lnTo>
                    <a:pt x="116599" y="948028"/>
                  </a:lnTo>
                  <a:lnTo>
                    <a:pt x="136239" y="893065"/>
                  </a:lnTo>
                  <a:lnTo>
                    <a:pt x="155821" y="835425"/>
                  </a:lnTo>
                  <a:lnTo>
                    <a:pt x="174285" y="778748"/>
                  </a:lnTo>
                  <a:lnTo>
                    <a:pt x="190575" y="726671"/>
                  </a:lnTo>
                  <a:lnTo>
                    <a:pt x="203630" y="682834"/>
                  </a:lnTo>
                  <a:lnTo>
                    <a:pt x="225461" y="596990"/>
                  </a:lnTo>
                  <a:lnTo>
                    <a:pt x="234600" y="542156"/>
                  </a:lnTo>
                  <a:lnTo>
                    <a:pt x="243473" y="487322"/>
                  </a:lnTo>
                  <a:lnTo>
                    <a:pt x="255739" y="433438"/>
                  </a:lnTo>
                  <a:lnTo>
                    <a:pt x="259573" y="395613"/>
                  </a:lnTo>
                  <a:lnTo>
                    <a:pt x="265847" y="357316"/>
                  </a:lnTo>
                  <a:lnTo>
                    <a:pt x="280289" y="281736"/>
                  </a:lnTo>
                  <a:lnTo>
                    <a:pt x="285844" y="245205"/>
                  </a:lnTo>
                  <a:lnTo>
                    <a:pt x="291128" y="208407"/>
                  </a:lnTo>
                  <a:lnTo>
                    <a:pt x="296955" y="171608"/>
                  </a:lnTo>
                  <a:lnTo>
                    <a:pt x="304139" y="135077"/>
                  </a:lnTo>
                  <a:lnTo>
                    <a:pt x="353527" y="327029"/>
                  </a:lnTo>
                  <a:lnTo>
                    <a:pt x="366173" y="374867"/>
                  </a:lnTo>
                  <a:lnTo>
                    <a:pt x="379260" y="422605"/>
                  </a:lnTo>
                  <a:lnTo>
                    <a:pt x="392486" y="466665"/>
                  </a:lnTo>
                  <a:lnTo>
                    <a:pt x="420564" y="554300"/>
                  </a:lnTo>
                  <a:lnTo>
                    <a:pt x="433889" y="598152"/>
                  </a:lnTo>
                  <a:lnTo>
                    <a:pt x="445719" y="642213"/>
                  </a:lnTo>
                  <a:lnTo>
                    <a:pt x="457633" y="697441"/>
                  </a:lnTo>
                  <a:lnTo>
                    <a:pt x="466766" y="754092"/>
                  </a:lnTo>
                  <a:lnTo>
                    <a:pt x="473865" y="811150"/>
                  </a:lnTo>
                  <a:lnTo>
                    <a:pt x="479679" y="867600"/>
                  </a:lnTo>
                  <a:lnTo>
                    <a:pt x="484794" y="911227"/>
                  </a:lnTo>
                  <a:lnTo>
                    <a:pt x="494039" y="982552"/>
                  </a:lnTo>
                  <a:lnTo>
                    <a:pt x="504774" y="1050760"/>
                  </a:lnTo>
                  <a:lnTo>
                    <a:pt x="514362" y="1085037"/>
                  </a:lnTo>
                  <a:lnTo>
                    <a:pt x="521353" y="1072322"/>
                  </a:lnTo>
                  <a:lnTo>
                    <a:pt x="525370" y="1056420"/>
                  </a:lnTo>
                  <a:lnTo>
                    <a:pt x="526953" y="1039838"/>
                  </a:lnTo>
                  <a:lnTo>
                    <a:pt x="526643" y="1025080"/>
                  </a:lnTo>
                  <a:lnTo>
                    <a:pt x="525518" y="1018277"/>
                  </a:lnTo>
                  <a:lnTo>
                    <a:pt x="521659" y="1005479"/>
                  </a:lnTo>
                  <a:lnTo>
                    <a:pt x="520141" y="999083"/>
                  </a:lnTo>
                  <a:lnTo>
                    <a:pt x="514732" y="959983"/>
                  </a:lnTo>
                  <a:lnTo>
                    <a:pt x="506553" y="896093"/>
                  </a:lnTo>
                  <a:lnTo>
                    <a:pt x="498549" y="825095"/>
                  </a:lnTo>
                  <a:lnTo>
                    <a:pt x="493667" y="764673"/>
                  </a:lnTo>
                  <a:lnTo>
                    <a:pt x="494855" y="732510"/>
                  </a:lnTo>
                  <a:lnTo>
                    <a:pt x="498462" y="733958"/>
                  </a:lnTo>
                  <a:lnTo>
                    <a:pt x="497864" y="719870"/>
                  </a:lnTo>
                  <a:lnTo>
                    <a:pt x="496385" y="705783"/>
                  </a:lnTo>
                  <a:lnTo>
                    <a:pt x="492671" y="677608"/>
                  </a:lnTo>
                  <a:lnTo>
                    <a:pt x="490447" y="636803"/>
                  </a:lnTo>
                  <a:lnTo>
                    <a:pt x="482888" y="590186"/>
                  </a:lnTo>
                  <a:lnTo>
                    <a:pt x="471474" y="539993"/>
                  </a:lnTo>
                  <a:lnTo>
                    <a:pt x="457682" y="488460"/>
                  </a:lnTo>
                  <a:lnTo>
                    <a:pt x="442991" y="437826"/>
                  </a:lnTo>
                  <a:lnTo>
                    <a:pt x="428880" y="390325"/>
                  </a:lnTo>
                  <a:lnTo>
                    <a:pt x="416826" y="348195"/>
                  </a:lnTo>
                  <a:lnTo>
                    <a:pt x="379371" y="203078"/>
                  </a:lnTo>
                  <a:lnTo>
                    <a:pt x="366590" y="154940"/>
                  </a:lnTo>
                  <a:lnTo>
                    <a:pt x="353304" y="107130"/>
                  </a:lnTo>
                  <a:lnTo>
                    <a:pt x="339298" y="59776"/>
                  </a:lnTo>
                  <a:lnTo>
                    <a:pt x="324358" y="13004"/>
                  </a:lnTo>
                  <a:lnTo>
                    <a:pt x="313220" y="12744"/>
                  </a:lnTo>
                  <a:lnTo>
                    <a:pt x="302418" y="12009"/>
                  </a:lnTo>
                  <a:lnTo>
                    <a:pt x="291750" y="10867"/>
                  </a:lnTo>
                  <a:lnTo>
                    <a:pt x="281012" y="9385"/>
                  </a:lnTo>
                  <a:lnTo>
                    <a:pt x="243757" y="8527"/>
                  </a:lnTo>
                  <a:lnTo>
                    <a:pt x="206700" y="6316"/>
                  </a:lnTo>
                  <a:lnTo>
                    <a:pt x="169779" y="3293"/>
                  </a:lnTo>
                  <a:lnTo>
                    <a:pt x="132930" y="0"/>
                  </a:lnTo>
                  <a:close/>
                </a:path>
              </a:pathLst>
            </a:custGeom>
            <a:solidFill>
              <a:srgbClr val="A3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97617" y="2608337"/>
              <a:ext cx="281940" cy="966469"/>
            </a:xfrm>
            <a:custGeom>
              <a:avLst/>
              <a:gdLst/>
              <a:ahLst/>
              <a:cxnLst/>
              <a:rect l="l" t="t" r="r" b="b"/>
              <a:pathLst>
                <a:path w="281939" h="966470">
                  <a:moveTo>
                    <a:pt x="48399" y="0"/>
                  </a:moveTo>
                  <a:lnTo>
                    <a:pt x="41628" y="36525"/>
                  </a:lnTo>
                  <a:lnTo>
                    <a:pt x="35937" y="73323"/>
                  </a:lnTo>
                  <a:lnTo>
                    <a:pt x="30518" y="110120"/>
                  </a:lnTo>
                  <a:lnTo>
                    <a:pt x="24561" y="146646"/>
                  </a:lnTo>
                  <a:lnTo>
                    <a:pt x="10118" y="222230"/>
                  </a:lnTo>
                  <a:lnTo>
                    <a:pt x="3841" y="260528"/>
                  </a:lnTo>
                  <a:lnTo>
                    <a:pt x="0" y="298348"/>
                  </a:lnTo>
                  <a:lnTo>
                    <a:pt x="19156" y="342126"/>
                  </a:lnTo>
                  <a:lnTo>
                    <a:pt x="60961" y="428642"/>
                  </a:lnTo>
                  <a:lnTo>
                    <a:pt x="80422" y="472418"/>
                  </a:lnTo>
                  <a:lnTo>
                    <a:pt x="96799" y="517232"/>
                  </a:lnTo>
                  <a:lnTo>
                    <a:pt x="109358" y="565942"/>
                  </a:lnTo>
                  <a:lnTo>
                    <a:pt x="122379" y="614550"/>
                  </a:lnTo>
                  <a:lnTo>
                    <a:pt x="176263" y="808367"/>
                  </a:lnTo>
                  <a:lnTo>
                    <a:pt x="196402" y="890093"/>
                  </a:lnTo>
                  <a:lnTo>
                    <a:pt x="209081" y="934035"/>
                  </a:lnTo>
                  <a:lnTo>
                    <a:pt x="222504" y="965847"/>
                  </a:lnTo>
                  <a:lnTo>
                    <a:pt x="237245" y="963436"/>
                  </a:lnTo>
                  <a:lnTo>
                    <a:pt x="252120" y="960618"/>
                  </a:lnTo>
                  <a:lnTo>
                    <a:pt x="281736" y="954303"/>
                  </a:lnTo>
                  <a:lnTo>
                    <a:pt x="278857" y="904957"/>
                  </a:lnTo>
                  <a:lnTo>
                    <a:pt x="274714" y="855448"/>
                  </a:lnTo>
                  <a:lnTo>
                    <a:pt x="269546" y="805876"/>
                  </a:lnTo>
                  <a:lnTo>
                    <a:pt x="263595" y="756344"/>
                  </a:lnTo>
                  <a:lnTo>
                    <a:pt x="257101" y="706951"/>
                  </a:lnTo>
                  <a:lnTo>
                    <a:pt x="242011" y="599592"/>
                  </a:lnTo>
                  <a:lnTo>
                    <a:pt x="238391" y="598157"/>
                  </a:lnTo>
                  <a:lnTo>
                    <a:pt x="237284" y="629966"/>
                  </a:lnTo>
                  <a:lnTo>
                    <a:pt x="242345" y="690173"/>
                  </a:lnTo>
                  <a:lnTo>
                    <a:pt x="250562" y="761059"/>
                  </a:lnTo>
                  <a:lnTo>
                    <a:pt x="258918" y="824905"/>
                  </a:lnTo>
                  <a:lnTo>
                    <a:pt x="264401" y="863993"/>
                  </a:lnTo>
                  <a:lnTo>
                    <a:pt x="269784" y="883194"/>
                  </a:lnTo>
                  <a:lnTo>
                    <a:pt x="270903" y="890003"/>
                  </a:lnTo>
                  <a:lnTo>
                    <a:pt x="271520" y="904756"/>
                  </a:lnTo>
                  <a:lnTo>
                    <a:pt x="269906" y="921338"/>
                  </a:lnTo>
                  <a:lnTo>
                    <a:pt x="265720" y="937243"/>
                  </a:lnTo>
                  <a:lnTo>
                    <a:pt x="258622" y="949960"/>
                  </a:lnTo>
                  <a:lnTo>
                    <a:pt x="249040" y="915683"/>
                  </a:lnTo>
                  <a:lnTo>
                    <a:pt x="238304" y="847475"/>
                  </a:lnTo>
                  <a:lnTo>
                    <a:pt x="229056" y="776150"/>
                  </a:lnTo>
                  <a:lnTo>
                    <a:pt x="223939" y="732523"/>
                  </a:lnTo>
                  <a:lnTo>
                    <a:pt x="217825" y="676175"/>
                  </a:lnTo>
                  <a:lnTo>
                    <a:pt x="210761" y="619286"/>
                  </a:lnTo>
                  <a:lnTo>
                    <a:pt x="201798" y="562669"/>
                  </a:lnTo>
                  <a:lnTo>
                    <a:pt x="189992" y="507136"/>
                  </a:lnTo>
                  <a:lnTo>
                    <a:pt x="177809" y="463006"/>
                  </a:lnTo>
                  <a:lnTo>
                    <a:pt x="164310" y="419015"/>
                  </a:lnTo>
                  <a:lnTo>
                    <a:pt x="136410" y="331310"/>
                  </a:lnTo>
                  <a:lnTo>
                    <a:pt x="123532" y="287528"/>
                  </a:lnTo>
                  <a:lnTo>
                    <a:pt x="110440" y="239789"/>
                  </a:lnTo>
                  <a:lnTo>
                    <a:pt x="97791" y="191952"/>
                  </a:lnTo>
                  <a:lnTo>
                    <a:pt x="48399" y="0"/>
                  </a:lnTo>
                  <a:close/>
                </a:path>
              </a:pathLst>
            </a:custGeom>
            <a:solidFill>
              <a:srgbClr val="823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4983" y="2906685"/>
              <a:ext cx="140144" cy="21889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9973" y="1983459"/>
              <a:ext cx="1627568" cy="171570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4772" y="2120708"/>
              <a:ext cx="1574112" cy="1551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0692130" cy="4734560"/>
            </a:xfrm>
            <a:custGeom>
              <a:avLst/>
              <a:gdLst/>
              <a:ahLst/>
              <a:cxnLst/>
              <a:rect l="l" t="t" r="r" b="b"/>
              <a:pathLst>
                <a:path w="10692130" h="4734560">
                  <a:moveTo>
                    <a:pt x="0" y="4734204"/>
                  </a:moveTo>
                  <a:lnTo>
                    <a:pt x="10692003" y="4734204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4734204"/>
                  </a:lnTo>
                  <a:close/>
                </a:path>
              </a:pathLst>
            </a:custGeom>
            <a:solidFill>
              <a:srgbClr val="1852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4734217"/>
              <a:ext cx="10692130" cy="2826385"/>
            </a:xfrm>
            <a:custGeom>
              <a:avLst/>
              <a:gdLst/>
              <a:ahLst/>
              <a:cxnLst/>
              <a:rect l="l" t="t" r="r" b="b"/>
              <a:pathLst>
                <a:path w="10692130" h="2826384">
                  <a:moveTo>
                    <a:pt x="10692003" y="0"/>
                  </a:moveTo>
                  <a:lnTo>
                    <a:pt x="0" y="0"/>
                  </a:lnTo>
                  <a:lnTo>
                    <a:pt x="0" y="2825788"/>
                  </a:lnTo>
                  <a:lnTo>
                    <a:pt x="10692003" y="2825788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CEB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4806" y="3029685"/>
              <a:ext cx="126479" cy="1143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5118" y="3211600"/>
              <a:ext cx="177304" cy="16055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963773" y="2349931"/>
              <a:ext cx="3324225" cy="465455"/>
            </a:xfrm>
            <a:custGeom>
              <a:avLst/>
              <a:gdLst/>
              <a:ahLst/>
              <a:cxnLst/>
              <a:rect l="l" t="t" r="r" b="b"/>
              <a:pathLst>
                <a:path w="3324225" h="465455">
                  <a:moveTo>
                    <a:pt x="1276350" y="464324"/>
                  </a:moveTo>
                  <a:lnTo>
                    <a:pt x="1264640" y="419036"/>
                  </a:lnTo>
                  <a:lnTo>
                    <a:pt x="1244587" y="377418"/>
                  </a:lnTo>
                  <a:lnTo>
                    <a:pt x="1216748" y="340563"/>
                  </a:lnTo>
                  <a:lnTo>
                    <a:pt x="1181646" y="309549"/>
                  </a:lnTo>
                  <a:lnTo>
                    <a:pt x="1137259" y="284276"/>
                  </a:lnTo>
                  <a:lnTo>
                    <a:pt x="1088656" y="268909"/>
                  </a:lnTo>
                  <a:lnTo>
                    <a:pt x="1037882" y="263182"/>
                  </a:lnTo>
                  <a:lnTo>
                    <a:pt x="987018" y="266814"/>
                  </a:lnTo>
                  <a:lnTo>
                    <a:pt x="974293" y="269392"/>
                  </a:lnTo>
                  <a:lnTo>
                    <a:pt x="961948" y="272732"/>
                  </a:lnTo>
                  <a:lnTo>
                    <a:pt x="949718" y="276720"/>
                  </a:lnTo>
                  <a:lnTo>
                    <a:pt x="937336" y="281241"/>
                  </a:lnTo>
                  <a:lnTo>
                    <a:pt x="916546" y="231101"/>
                  </a:lnTo>
                  <a:lnTo>
                    <a:pt x="890384" y="185661"/>
                  </a:lnTo>
                  <a:lnTo>
                    <a:pt x="858037" y="145491"/>
                  </a:lnTo>
                  <a:lnTo>
                    <a:pt x="818705" y="111137"/>
                  </a:lnTo>
                  <a:lnTo>
                    <a:pt x="771588" y="83159"/>
                  </a:lnTo>
                  <a:lnTo>
                    <a:pt x="765822" y="80835"/>
                  </a:lnTo>
                  <a:lnTo>
                    <a:pt x="762927" y="79108"/>
                  </a:lnTo>
                  <a:lnTo>
                    <a:pt x="742708" y="71031"/>
                  </a:lnTo>
                  <a:lnTo>
                    <a:pt x="739825" y="70446"/>
                  </a:lnTo>
                  <a:lnTo>
                    <a:pt x="734060" y="68135"/>
                  </a:lnTo>
                  <a:lnTo>
                    <a:pt x="731164" y="67564"/>
                  </a:lnTo>
                  <a:lnTo>
                    <a:pt x="728281" y="66408"/>
                  </a:lnTo>
                  <a:lnTo>
                    <a:pt x="725385" y="65836"/>
                  </a:lnTo>
                  <a:lnTo>
                    <a:pt x="722503" y="64668"/>
                  </a:lnTo>
                  <a:lnTo>
                    <a:pt x="694778" y="59474"/>
                  </a:lnTo>
                  <a:lnTo>
                    <a:pt x="691896" y="59474"/>
                  </a:lnTo>
                  <a:lnTo>
                    <a:pt x="689000" y="58902"/>
                  </a:lnTo>
                  <a:lnTo>
                    <a:pt x="685546" y="58902"/>
                  </a:lnTo>
                  <a:lnTo>
                    <a:pt x="679754" y="57746"/>
                  </a:lnTo>
                  <a:lnTo>
                    <a:pt x="670521" y="57746"/>
                  </a:lnTo>
                  <a:lnTo>
                    <a:pt x="667054" y="57162"/>
                  </a:lnTo>
                  <a:lnTo>
                    <a:pt x="639343" y="57162"/>
                  </a:lnTo>
                  <a:lnTo>
                    <a:pt x="636447" y="57746"/>
                  </a:lnTo>
                  <a:lnTo>
                    <a:pt x="633564" y="57746"/>
                  </a:lnTo>
                  <a:lnTo>
                    <a:pt x="630097" y="58318"/>
                  </a:lnTo>
                  <a:lnTo>
                    <a:pt x="627214" y="58318"/>
                  </a:lnTo>
                  <a:lnTo>
                    <a:pt x="578065" y="66916"/>
                  </a:lnTo>
                  <a:lnTo>
                    <a:pt x="532561" y="82346"/>
                  </a:lnTo>
                  <a:lnTo>
                    <a:pt x="490728" y="104609"/>
                  </a:lnTo>
                  <a:lnTo>
                    <a:pt x="452564" y="133743"/>
                  </a:lnTo>
                  <a:lnTo>
                    <a:pt x="418134" y="169786"/>
                  </a:lnTo>
                  <a:lnTo>
                    <a:pt x="385648" y="219176"/>
                  </a:lnTo>
                  <a:lnTo>
                    <a:pt x="362699" y="273735"/>
                  </a:lnTo>
                  <a:lnTo>
                    <a:pt x="317728" y="260413"/>
                  </a:lnTo>
                  <a:lnTo>
                    <a:pt x="273392" y="252971"/>
                  </a:lnTo>
                  <a:lnTo>
                    <a:pt x="229374" y="252501"/>
                  </a:lnTo>
                  <a:lnTo>
                    <a:pt x="185318" y="260032"/>
                  </a:lnTo>
                  <a:lnTo>
                    <a:pt x="140919" y="276631"/>
                  </a:lnTo>
                  <a:lnTo>
                    <a:pt x="97688" y="303326"/>
                  </a:lnTo>
                  <a:lnTo>
                    <a:pt x="60642" y="338150"/>
                  </a:lnTo>
                  <a:lnTo>
                    <a:pt x="30949" y="379463"/>
                  </a:lnTo>
                  <a:lnTo>
                    <a:pt x="9817" y="425640"/>
                  </a:lnTo>
                  <a:lnTo>
                    <a:pt x="0" y="464324"/>
                  </a:lnTo>
                  <a:lnTo>
                    <a:pt x="750697" y="464489"/>
                  </a:lnTo>
                  <a:lnTo>
                    <a:pt x="1066495" y="465353"/>
                  </a:lnTo>
                  <a:lnTo>
                    <a:pt x="1171473" y="465137"/>
                  </a:lnTo>
                  <a:lnTo>
                    <a:pt x="1276350" y="464324"/>
                  </a:lnTo>
                  <a:close/>
                </a:path>
                <a:path w="3324225" h="465455">
                  <a:moveTo>
                    <a:pt x="1689862" y="118389"/>
                  </a:moveTo>
                  <a:lnTo>
                    <a:pt x="1669288" y="78333"/>
                  </a:lnTo>
                  <a:lnTo>
                    <a:pt x="1630794" y="56946"/>
                  </a:lnTo>
                  <a:lnTo>
                    <a:pt x="1617306" y="55803"/>
                  </a:lnTo>
                  <a:lnTo>
                    <a:pt x="1603705" y="56502"/>
                  </a:lnTo>
                  <a:lnTo>
                    <a:pt x="1589951" y="58331"/>
                  </a:lnTo>
                  <a:lnTo>
                    <a:pt x="1579143" y="40919"/>
                  </a:lnTo>
                  <a:lnTo>
                    <a:pt x="1551698" y="12357"/>
                  </a:lnTo>
                  <a:lnTo>
                    <a:pt x="1513357" y="304"/>
                  </a:lnTo>
                  <a:lnTo>
                    <a:pt x="1506791" y="0"/>
                  </a:lnTo>
                  <a:lnTo>
                    <a:pt x="1493393" y="2095"/>
                  </a:lnTo>
                  <a:lnTo>
                    <a:pt x="1478915" y="5499"/>
                  </a:lnTo>
                  <a:lnTo>
                    <a:pt x="1465529" y="11049"/>
                  </a:lnTo>
                  <a:lnTo>
                    <a:pt x="1455394" y="19634"/>
                  </a:lnTo>
                  <a:lnTo>
                    <a:pt x="1439710" y="42951"/>
                  </a:lnTo>
                  <a:lnTo>
                    <a:pt x="1430121" y="53340"/>
                  </a:lnTo>
                  <a:lnTo>
                    <a:pt x="1418424" y="58902"/>
                  </a:lnTo>
                  <a:lnTo>
                    <a:pt x="1398841" y="60032"/>
                  </a:lnTo>
                  <a:lnTo>
                    <a:pt x="1382179" y="59639"/>
                  </a:lnTo>
                  <a:lnTo>
                    <a:pt x="1366608" y="63779"/>
                  </a:lnTo>
                  <a:lnTo>
                    <a:pt x="1336636" y="102006"/>
                  </a:lnTo>
                  <a:lnTo>
                    <a:pt x="1327759" y="127635"/>
                  </a:lnTo>
                  <a:lnTo>
                    <a:pt x="1376273" y="127711"/>
                  </a:lnTo>
                  <a:lnTo>
                    <a:pt x="1473530" y="126987"/>
                  </a:lnTo>
                  <a:lnTo>
                    <a:pt x="1522387" y="127050"/>
                  </a:lnTo>
                  <a:lnTo>
                    <a:pt x="1607197" y="129082"/>
                  </a:lnTo>
                  <a:lnTo>
                    <a:pt x="1653870" y="129006"/>
                  </a:lnTo>
                  <a:lnTo>
                    <a:pt x="1686407" y="125895"/>
                  </a:lnTo>
                  <a:lnTo>
                    <a:pt x="1689862" y="118389"/>
                  </a:lnTo>
                  <a:close/>
                </a:path>
                <a:path w="3324225" h="465455">
                  <a:moveTo>
                    <a:pt x="3324085" y="210591"/>
                  </a:moveTo>
                  <a:lnTo>
                    <a:pt x="3304286" y="170154"/>
                  </a:lnTo>
                  <a:lnTo>
                    <a:pt x="3274999" y="162382"/>
                  </a:lnTo>
                  <a:lnTo>
                    <a:pt x="3247047" y="164172"/>
                  </a:lnTo>
                  <a:lnTo>
                    <a:pt x="3237077" y="163436"/>
                  </a:lnTo>
                  <a:lnTo>
                    <a:pt x="3234194" y="162280"/>
                  </a:lnTo>
                  <a:lnTo>
                    <a:pt x="3225533" y="151307"/>
                  </a:lnTo>
                  <a:lnTo>
                    <a:pt x="3216198" y="136537"/>
                  </a:lnTo>
                  <a:lnTo>
                    <a:pt x="3207626" y="124955"/>
                  </a:lnTo>
                  <a:lnTo>
                    <a:pt x="3170732" y="108889"/>
                  </a:lnTo>
                  <a:lnTo>
                    <a:pt x="3153575" y="107784"/>
                  </a:lnTo>
                  <a:lnTo>
                    <a:pt x="3144672" y="107988"/>
                  </a:lnTo>
                  <a:lnTo>
                    <a:pt x="3104146" y="123507"/>
                  </a:lnTo>
                  <a:lnTo>
                    <a:pt x="3081350" y="154406"/>
                  </a:lnTo>
                  <a:lnTo>
                    <a:pt x="3072485" y="175552"/>
                  </a:lnTo>
                  <a:lnTo>
                    <a:pt x="3060395" y="166255"/>
                  </a:lnTo>
                  <a:lnTo>
                    <a:pt x="3048952" y="159969"/>
                  </a:lnTo>
                  <a:lnTo>
                    <a:pt x="3036417" y="156730"/>
                  </a:lnTo>
                  <a:lnTo>
                    <a:pt x="3021076" y="156502"/>
                  </a:lnTo>
                  <a:lnTo>
                    <a:pt x="3013037" y="157505"/>
                  </a:lnTo>
                  <a:lnTo>
                    <a:pt x="2997606" y="161213"/>
                  </a:lnTo>
                  <a:lnTo>
                    <a:pt x="2989897" y="162852"/>
                  </a:lnTo>
                  <a:lnTo>
                    <a:pt x="2986392" y="169316"/>
                  </a:lnTo>
                  <a:lnTo>
                    <a:pt x="2982239" y="175133"/>
                  </a:lnTo>
                  <a:lnTo>
                    <a:pt x="2977870" y="180733"/>
                  </a:lnTo>
                  <a:lnTo>
                    <a:pt x="2973717" y="186537"/>
                  </a:lnTo>
                  <a:lnTo>
                    <a:pt x="2969971" y="194525"/>
                  </a:lnTo>
                  <a:lnTo>
                    <a:pt x="2966275" y="203644"/>
                  </a:lnTo>
                  <a:lnTo>
                    <a:pt x="2962262" y="212445"/>
                  </a:lnTo>
                  <a:lnTo>
                    <a:pt x="2957550" y="219456"/>
                  </a:lnTo>
                  <a:lnTo>
                    <a:pt x="3274060" y="219697"/>
                  </a:lnTo>
                  <a:lnTo>
                    <a:pt x="3323132" y="219456"/>
                  </a:lnTo>
                  <a:lnTo>
                    <a:pt x="3324085" y="210591"/>
                  </a:lnTo>
                  <a:close/>
                </a:path>
              </a:pathLst>
            </a:custGeom>
            <a:solidFill>
              <a:srgbClr val="9CCD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8629" y="2363080"/>
              <a:ext cx="5412092" cy="260293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2177" y="4722977"/>
              <a:ext cx="173126" cy="8667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717754" y="4732261"/>
              <a:ext cx="502920" cy="69215"/>
            </a:xfrm>
            <a:custGeom>
              <a:avLst/>
              <a:gdLst/>
              <a:ahLst/>
              <a:cxnLst/>
              <a:rect l="l" t="t" r="r" b="b"/>
              <a:pathLst>
                <a:path w="502920" h="69214">
                  <a:moveTo>
                    <a:pt x="206184" y="62941"/>
                  </a:moveTo>
                  <a:lnTo>
                    <a:pt x="205028" y="60058"/>
                  </a:lnTo>
                  <a:lnTo>
                    <a:pt x="200990" y="44589"/>
                  </a:lnTo>
                  <a:lnTo>
                    <a:pt x="194906" y="27292"/>
                  </a:lnTo>
                  <a:lnTo>
                    <a:pt x="186664" y="11493"/>
                  </a:lnTo>
                  <a:lnTo>
                    <a:pt x="176149" y="571"/>
                  </a:lnTo>
                  <a:lnTo>
                    <a:pt x="174993" y="7505"/>
                  </a:lnTo>
                  <a:lnTo>
                    <a:pt x="173837" y="11544"/>
                  </a:lnTo>
                  <a:lnTo>
                    <a:pt x="169799" y="17322"/>
                  </a:lnTo>
                  <a:lnTo>
                    <a:pt x="161709" y="18478"/>
                  </a:lnTo>
                  <a:lnTo>
                    <a:pt x="156502" y="16167"/>
                  </a:lnTo>
                  <a:lnTo>
                    <a:pt x="148996" y="11544"/>
                  </a:lnTo>
                  <a:lnTo>
                    <a:pt x="144386" y="8661"/>
                  </a:lnTo>
                  <a:lnTo>
                    <a:pt x="136296" y="2882"/>
                  </a:lnTo>
                  <a:lnTo>
                    <a:pt x="103060" y="19964"/>
                  </a:lnTo>
                  <a:lnTo>
                    <a:pt x="69227" y="36817"/>
                  </a:lnTo>
                  <a:lnTo>
                    <a:pt x="34861" y="52590"/>
                  </a:lnTo>
                  <a:lnTo>
                    <a:pt x="0" y="66421"/>
                  </a:lnTo>
                  <a:lnTo>
                    <a:pt x="50787" y="68795"/>
                  </a:lnTo>
                  <a:lnTo>
                    <a:pt x="102285" y="68948"/>
                  </a:lnTo>
                  <a:lnTo>
                    <a:pt x="153898" y="68122"/>
                  </a:lnTo>
                  <a:lnTo>
                    <a:pt x="205028" y="67564"/>
                  </a:lnTo>
                  <a:lnTo>
                    <a:pt x="205600" y="64681"/>
                  </a:lnTo>
                  <a:lnTo>
                    <a:pt x="206184" y="62941"/>
                  </a:lnTo>
                  <a:close/>
                </a:path>
                <a:path w="502920" h="69214">
                  <a:moveTo>
                    <a:pt x="502704" y="53263"/>
                  </a:moveTo>
                  <a:lnTo>
                    <a:pt x="488010" y="4622"/>
                  </a:lnTo>
                  <a:lnTo>
                    <a:pt x="479348" y="0"/>
                  </a:lnTo>
                  <a:lnTo>
                    <a:pt x="480504" y="5194"/>
                  </a:lnTo>
                  <a:lnTo>
                    <a:pt x="478193" y="10388"/>
                  </a:lnTo>
                  <a:lnTo>
                    <a:pt x="476465" y="15595"/>
                  </a:lnTo>
                  <a:lnTo>
                    <a:pt x="471271" y="18478"/>
                  </a:lnTo>
                  <a:lnTo>
                    <a:pt x="462978" y="15595"/>
                  </a:lnTo>
                  <a:lnTo>
                    <a:pt x="455295" y="10972"/>
                  </a:lnTo>
                  <a:lnTo>
                    <a:pt x="440651" y="0"/>
                  </a:lnTo>
                  <a:lnTo>
                    <a:pt x="373938" y="35306"/>
                  </a:lnTo>
                  <a:lnTo>
                    <a:pt x="339940" y="51739"/>
                  </a:lnTo>
                  <a:lnTo>
                    <a:pt x="305511" y="65836"/>
                  </a:lnTo>
                  <a:lnTo>
                    <a:pt x="354634" y="67983"/>
                  </a:lnTo>
                  <a:lnTo>
                    <a:pt x="403974" y="68656"/>
                  </a:lnTo>
                  <a:lnTo>
                    <a:pt x="453313" y="68351"/>
                  </a:lnTo>
                  <a:lnTo>
                    <a:pt x="502450" y="67564"/>
                  </a:lnTo>
                  <a:lnTo>
                    <a:pt x="502704" y="53263"/>
                  </a:lnTo>
                  <a:close/>
                </a:path>
              </a:pathLst>
            </a:custGeom>
            <a:solidFill>
              <a:srgbClr val="19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330802" y="4709730"/>
              <a:ext cx="183515" cy="115570"/>
            </a:xfrm>
            <a:custGeom>
              <a:avLst/>
              <a:gdLst/>
              <a:ahLst/>
              <a:cxnLst/>
              <a:rect l="l" t="t" r="r" b="b"/>
              <a:pathLst>
                <a:path w="183514" h="115570">
                  <a:moveTo>
                    <a:pt x="36957" y="0"/>
                  </a:moveTo>
                  <a:lnTo>
                    <a:pt x="18264" y="32489"/>
                  </a:lnTo>
                  <a:lnTo>
                    <a:pt x="0" y="65836"/>
                  </a:lnTo>
                  <a:lnTo>
                    <a:pt x="45580" y="78637"/>
                  </a:lnTo>
                  <a:lnTo>
                    <a:pt x="137174" y="103362"/>
                  </a:lnTo>
                  <a:lnTo>
                    <a:pt x="183083" y="115506"/>
                  </a:lnTo>
                  <a:lnTo>
                    <a:pt x="156374" y="90140"/>
                  </a:lnTo>
                  <a:lnTo>
                    <a:pt x="75082" y="15024"/>
                  </a:lnTo>
                  <a:lnTo>
                    <a:pt x="36957" y="0"/>
                  </a:lnTo>
                  <a:close/>
                </a:path>
              </a:pathLst>
            </a:custGeom>
            <a:solidFill>
              <a:srgbClr val="133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6818" y="4590172"/>
              <a:ext cx="148424" cy="18539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380178" y="4465232"/>
              <a:ext cx="167005" cy="108585"/>
            </a:xfrm>
            <a:custGeom>
              <a:avLst/>
              <a:gdLst/>
              <a:ahLst/>
              <a:cxnLst/>
              <a:rect l="l" t="t" r="r" b="b"/>
              <a:pathLst>
                <a:path w="167004" h="108585">
                  <a:moveTo>
                    <a:pt x="129577" y="0"/>
                  </a:moveTo>
                  <a:lnTo>
                    <a:pt x="109085" y="3516"/>
                  </a:lnTo>
                  <a:lnTo>
                    <a:pt x="88914" y="11150"/>
                  </a:lnTo>
                  <a:lnTo>
                    <a:pt x="69875" y="18679"/>
                  </a:lnTo>
                  <a:lnTo>
                    <a:pt x="60014" y="32542"/>
                  </a:lnTo>
                  <a:lnTo>
                    <a:pt x="39052" y="53767"/>
                  </a:lnTo>
                  <a:lnTo>
                    <a:pt x="16032" y="75209"/>
                  </a:lnTo>
                  <a:lnTo>
                    <a:pt x="0" y="89722"/>
                  </a:lnTo>
                  <a:lnTo>
                    <a:pt x="8089" y="93190"/>
                  </a:lnTo>
                  <a:lnTo>
                    <a:pt x="16167" y="100111"/>
                  </a:lnTo>
                  <a:lnTo>
                    <a:pt x="26568" y="101267"/>
                  </a:lnTo>
                  <a:lnTo>
                    <a:pt x="32346" y="102422"/>
                  </a:lnTo>
                  <a:lnTo>
                    <a:pt x="31762" y="105305"/>
                  </a:lnTo>
                  <a:lnTo>
                    <a:pt x="24841" y="108201"/>
                  </a:lnTo>
                  <a:lnTo>
                    <a:pt x="46676" y="107831"/>
                  </a:lnTo>
                  <a:lnTo>
                    <a:pt x="91431" y="100809"/>
                  </a:lnTo>
                  <a:lnTo>
                    <a:pt x="141206" y="82928"/>
                  </a:lnTo>
                  <a:lnTo>
                    <a:pt x="166985" y="47481"/>
                  </a:lnTo>
                  <a:lnTo>
                    <a:pt x="166522" y="40542"/>
                  </a:lnTo>
                  <a:lnTo>
                    <a:pt x="164592" y="33119"/>
                  </a:lnTo>
                  <a:lnTo>
                    <a:pt x="164592" y="27340"/>
                  </a:lnTo>
                  <a:lnTo>
                    <a:pt x="164020" y="24457"/>
                  </a:lnTo>
                  <a:lnTo>
                    <a:pt x="161124" y="16367"/>
                  </a:lnTo>
                  <a:lnTo>
                    <a:pt x="155930" y="8290"/>
                  </a:lnTo>
                  <a:lnTo>
                    <a:pt x="149580" y="4823"/>
                  </a:lnTo>
                  <a:lnTo>
                    <a:pt x="129577" y="0"/>
                  </a:lnTo>
                  <a:close/>
                </a:path>
              </a:pathLst>
            </a:custGeom>
            <a:solidFill>
              <a:srgbClr val="F09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030186" y="4032273"/>
              <a:ext cx="274955" cy="666115"/>
            </a:xfrm>
            <a:custGeom>
              <a:avLst/>
              <a:gdLst/>
              <a:ahLst/>
              <a:cxnLst/>
              <a:rect l="l" t="t" r="r" b="b"/>
              <a:pathLst>
                <a:path w="274954" h="666114">
                  <a:moveTo>
                    <a:pt x="220040" y="0"/>
                  </a:moveTo>
                  <a:lnTo>
                    <a:pt x="239687" y="70472"/>
                  </a:lnTo>
                  <a:lnTo>
                    <a:pt x="226314" y="100635"/>
                  </a:lnTo>
                  <a:lnTo>
                    <a:pt x="197396" y="141052"/>
                  </a:lnTo>
                  <a:lnTo>
                    <a:pt x="159334" y="185899"/>
                  </a:lnTo>
                  <a:lnTo>
                    <a:pt x="118529" y="229351"/>
                  </a:lnTo>
                  <a:lnTo>
                    <a:pt x="81381" y="265583"/>
                  </a:lnTo>
                  <a:lnTo>
                    <a:pt x="46364" y="294414"/>
                  </a:lnTo>
                  <a:lnTo>
                    <a:pt x="19646" y="301472"/>
                  </a:lnTo>
                  <a:lnTo>
                    <a:pt x="14439" y="300901"/>
                  </a:lnTo>
                  <a:lnTo>
                    <a:pt x="4051" y="296862"/>
                  </a:lnTo>
                  <a:lnTo>
                    <a:pt x="0" y="297446"/>
                  </a:lnTo>
                  <a:lnTo>
                    <a:pt x="24260" y="369484"/>
                  </a:lnTo>
                  <a:lnTo>
                    <a:pt x="36550" y="410325"/>
                  </a:lnTo>
                  <a:lnTo>
                    <a:pt x="39852" y="433730"/>
                  </a:lnTo>
                  <a:lnTo>
                    <a:pt x="45631" y="439521"/>
                  </a:lnTo>
                  <a:lnTo>
                    <a:pt x="59552" y="473685"/>
                  </a:lnTo>
                  <a:lnTo>
                    <a:pt x="69959" y="505280"/>
                  </a:lnTo>
                  <a:lnTo>
                    <a:pt x="79606" y="537196"/>
                  </a:lnTo>
                  <a:lnTo>
                    <a:pt x="89522" y="568299"/>
                  </a:lnTo>
                  <a:lnTo>
                    <a:pt x="98337" y="592320"/>
                  </a:lnTo>
                  <a:lnTo>
                    <a:pt x="107640" y="616665"/>
                  </a:lnTo>
                  <a:lnTo>
                    <a:pt x="116402" y="641228"/>
                  </a:lnTo>
                  <a:lnTo>
                    <a:pt x="123596" y="665899"/>
                  </a:lnTo>
                  <a:lnTo>
                    <a:pt x="133911" y="664162"/>
                  </a:lnTo>
                  <a:lnTo>
                    <a:pt x="145473" y="661935"/>
                  </a:lnTo>
                  <a:lnTo>
                    <a:pt x="156495" y="658514"/>
                  </a:lnTo>
                  <a:lnTo>
                    <a:pt x="165188" y="653199"/>
                  </a:lnTo>
                  <a:lnTo>
                    <a:pt x="166331" y="650900"/>
                  </a:lnTo>
                  <a:lnTo>
                    <a:pt x="167487" y="646277"/>
                  </a:lnTo>
                  <a:lnTo>
                    <a:pt x="166859" y="613418"/>
                  </a:lnTo>
                  <a:lnTo>
                    <a:pt x="162004" y="558849"/>
                  </a:lnTo>
                  <a:lnTo>
                    <a:pt x="154982" y="505686"/>
                  </a:lnTo>
                  <a:lnTo>
                    <a:pt x="147853" y="477050"/>
                  </a:lnTo>
                  <a:lnTo>
                    <a:pt x="148421" y="440286"/>
                  </a:lnTo>
                  <a:lnTo>
                    <a:pt x="142873" y="374826"/>
                  </a:lnTo>
                  <a:lnTo>
                    <a:pt x="134617" y="308934"/>
                  </a:lnTo>
                  <a:lnTo>
                    <a:pt x="127063" y="270878"/>
                  </a:lnTo>
                  <a:lnTo>
                    <a:pt x="151406" y="256974"/>
                  </a:lnTo>
                  <a:lnTo>
                    <a:pt x="176295" y="240695"/>
                  </a:lnTo>
                  <a:lnTo>
                    <a:pt x="199669" y="222470"/>
                  </a:lnTo>
                  <a:lnTo>
                    <a:pt x="219468" y="202730"/>
                  </a:lnTo>
                  <a:lnTo>
                    <a:pt x="233202" y="193801"/>
                  </a:lnTo>
                  <a:lnTo>
                    <a:pt x="248345" y="182005"/>
                  </a:lnTo>
                  <a:lnTo>
                    <a:pt x="262188" y="169020"/>
                  </a:lnTo>
                  <a:lnTo>
                    <a:pt x="272021" y="156527"/>
                  </a:lnTo>
                  <a:lnTo>
                    <a:pt x="274904" y="152476"/>
                  </a:lnTo>
                  <a:lnTo>
                    <a:pt x="266740" y="123619"/>
                  </a:lnTo>
                  <a:lnTo>
                    <a:pt x="249858" y="74075"/>
                  </a:lnTo>
                  <a:lnTo>
                    <a:pt x="231782" y="25613"/>
                  </a:lnTo>
                  <a:lnTo>
                    <a:pt x="220040" y="0"/>
                  </a:lnTo>
                  <a:close/>
                </a:path>
              </a:pathLst>
            </a:custGeom>
            <a:solidFill>
              <a:srgbClr val="813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027240" y="3934674"/>
              <a:ext cx="687070" cy="679450"/>
            </a:xfrm>
            <a:custGeom>
              <a:avLst/>
              <a:gdLst/>
              <a:ahLst/>
              <a:cxnLst/>
              <a:rect l="l" t="t" r="r" b="b"/>
              <a:pathLst>
                <a:path w="687070" h="679450">
                  <a:moveTo>
                    <a:pt x="428016" y="0"/>
                  </a:moveTo>
                  <a:lnTo>
                    <a:pt x="415301" y="3622"/>
                  </a:lnTo>
                  <a:lnTo>
                    <a:pt x="400737" y="10328"/>
                  </a:lnTo>
                  <a:lnTo>
                    <a:pt x="385954" y="17791"/>
                  </a:lnTo>
                  <a:lnTo>
                    <a:pt x="372581" y="23685"/>
                  </a:lnTo>
                  <a:lnTo>
                    <a:pt x="333697" y="34391"/>
                  </a:lnTo>
                  <a:lnTo>
                    <a:pt x="293677" y="40498"/>
                  </a:lnTo>
                  <a:lnTo>
                    <a:pt x="253118" y="43250"/>
                  </a:lnTo>
                  <a:lnTo>
                    <a:pt x="212612" y="43891"/>
                  </a:lnTo>
                  <a:lnTo>
                    <a:pt x="185316" y="39424"/>
                  </a:lnTo>
                  <a:lnTo>
                    <a:pt x="176226" y="38112"/>
                  </a:lnTo>
                  <a:lnTo>
                    <a:pt x="176226" y="39852"/>
                  </a:lnTo>
                  <a:lnTo>
                    <a:pt x="177953" y="44475"/>
                  </a:lnTo>
                  <a:lnTo>
                    <a:pt x="177369" y="46202"/>
                  </a:lnTo>
                  <a:lnTo>
                    <a:pt x="172138" y="58042"/>
                  </a:lnTo>
                  <a:lnTo>
                    <a:pt x="162791" y="72048"/>
                  </a:lnTo>
                  <a:lnTo>
                    <a:pt x="143879" y="97028"/>
                  </a:lnTo>
                  <a:lnTo>
                    <a:pt x="83941" y="182107"/>
                  </a:lnTo>
                  <a:lnTo>
                    <a:pt x="51064" y="231716"/>
                  </a:lnTo>
                  <a:lnTo>
                    <a:pt x="23123" y="279495"/>
                  </a:lnTo>
                  <a:lnTo>
                    <a:pt x="5272" y="320535"/>
                  </a:lnTo>
                  <a:lnTo>
                    <a:pt x="0" y="357636"/>
                  </a:lnTo>
                  <a:lnTo>
                    <a:pt x="316" y="376729"/>
                  </a:lnTo>
                  <a:lnTo>
                    <a:pt x="1233" y="395605"/>
                  </a:lnTo>
                  <a:lnTo>
                    <a:pt x="5272" y="395033"/>
                  </a:lnTo>
                  <a:lnTo>
                    <a:pt x="10466" y="397344"/>
                  </a:lnTo>
                  <a:lnTo>
                    <a:pt x="15660" y="399072"/>
                  </a:lnTo>
                  <a:lnTo>
                    <a:pt x="20854" y="399656"/>
                  </a:lnTo>
                  <a:lnTo>
                    <a:pt x="30660" y="399536"/>
                  </a:lnTo>
                  <a:lnTo>
                    <a:pt x="82642" y="363564"/>
                  </a:lnTo>
                  <a:lnTo>
                    <a:pt x="119879" y="327274"/>
                  </a:lnTo>
                  <a:lnTo>
                    <a:pt x="160774" y="283862"/>
                  </a:lnTo>
                  <a:lnTo>
                    <a:pt x="198876" y="239102"/>
                  </a:lnTo>
                  <a:lnTo>
                    <a:pt x="227737" y="198771"/>
                  </a:lnTo>
                  <a:lnTo>
                    <a:pt x="240907" y="168643"/>
                  </a:lnTo>
                  <a:lnTo>
                    <a:pt x="221260" y="98183"/>
                  </a:lnTo>
                  <a:lnTo>
                    <a:pt x="232744" y="123786"/>
                  </a:lnTo>
                  <a:lnTo>
                    <a:pt x="250720" y="172181"/>
                  </a:lnTo>
                  <a:lnTo>
                    <a:pt x="267393" y="221550"/>
                  </a:lnTo>
                  <a:lnTo>
                    <a:pt x="274969" y="250075"/>
                  </a:lnTo>
                  <a:lnTo>
                    <a:pt x="272086" y="254114"/>
                  </a:lnTo>
                  <a:lnTo>
                    <a:pt x="279020" y="257581"/>
                  </a:lnTo>
                  <a:lnTo>
                    <a:pt x="280176" y="259308"/>
                  </a:lnTo>
                  <a:lnTo>
                    <a:pt x="288375" y="275589"/>
                  </a:lnTo>
                  <a:lnTo>
                    <a:pt x="296846" y="299883"/>
                  </a:lnTo>
                  <a:lnTo>
                    <a:pt x="304777" y="325261"/>
                  </a:lnTo>
                  <a:lnTo>
                    <a:pt x="311354" y="344792"/>
                  </a:lnTo>
                  <a:lnTo>
                    <a:pt x="320436" y="365978"/>
                  </a:lnTo>
                  <a:lnTo>
                    <a:pt x="330709" y="388250"/>
                  </a:lnTo>
                  <a:lnTo>
                    <a:pt x="340115" y="410738"/>
                  </a:lnTo>
                  <a:lnTo>
                    <a:pt x="346597" y="432574"/>
                  </a:lnTo>
                  <a:lnTo>
                    <a:pt x="368616" y="447477"/>
                  </a:lnTo>
                  <a:lnTo>
                    <a:pt x="403628" y="475594"/>
                  </a:lnTo>
                  <a:lnTo>
                    <a:pt x="437556" y="505014"/>
                  </a:lnTo>
                  <a:lnTo>
                    <a:pt x="456325" y="523824"/>
                  </a:lnTo>
                  <a:lnTo>
                    <a:pt x="456896" y="525564"/>
                  </a:lnTo>
                  <a:lnTo>
                    <a:pt x="472860" y="535649"/>
                  </a:lnTo>
                  <a:lnTo>
                    <a:pt x="488013" y="547795"/>
                  </a:lnTo>
                  <a:lnTo>
                    <a:pt x="516967" y="573493"/>
                  </a:lnTo>
                  <a:lnTo>
                    <a:pt x="533634" y="587477"/>
                  </a:lnTo>
                  <a:lnTo>
                    <a:pt x="550679" y="600924"/>
                  </a:lnTo>
                  <a:lnTo>
                    <a:pt x="568049" y="613940"/>
                  </a:lnTo>
                  <a:lnTo>
                    <a:pt x="585687" y="626630"/>
                  </a:lnTo>
                  <a:lnTo>
                    <a:pt x="617743" y="647698"/>
                  </a:lnTo>
                  <a:lnTo>
                    <a:pt x="635391" y="660565"/>
                  </a:lnTo>
                  <a:lnTo>
                    <a:pt x="644590" y="670509"/>
                  </a:lnTo>
                  <a:lnTo>
                    <a:pt x="660769" y="679183"/>
                  </a:lnTo>
                  <a:lnTo>
                    <a:pt x="666819" y="676028"/>
                  </a:lnTo>
                  <a:lnTo>
                    <a:pt x="672758" y="672606"/>
                  </a:lnTo>
                  <a:lnTo>
                    <a:pt x="678479" y="668862"/>
                  </a:lnTo>
                  <a:lnTo>
                    <a:pt x="686754" y="662432"/>
                  </a:lnTo>
                  <a:lnTo>
                    <a:pt x="686182" y="659536"/>
                  </a:lnTo>
                  <a:lnTo>
                    <a:pt x="686754" y="656069"/>
                  </a:lnTo>
                  <a:lnTo>
                    <a:pt x="683299" y="650887"/>
                  </a:lnTo>
                  <a:lnTo>
                    <a:pt x="679832" y="646264"/>
                  </a:lnTo>
                  <a:lnTo>
                    <a:pt x="675209" y="642797"/>
                  </a:lnTo>
                  <a:lnTo>
                    <a:pt x="671158" y="638746"/>
                  </a:lnTo>
                  <a:lnTo>
                    <a:pt x="657391" y="613834"/>
                  </a:lnTo>
                  <a:lnTo>
                    <a:pt x="630301" y="578470"/>
                  </a:lnTo>
                  <a:lnTo>
                    <a:pt x="600826" y="543647"/>
                  </a:lnTo>
                  <a:lnTo>
                    <a:pt x="579908" y="520357"/>
                  </a:lnTo>
                  <a:lnTo>
                    <a:pt x="570401" y="506632"/>
                  </a:lnTo>
                  <a:lnTo>
                    <a:pt x="558401" y="492418"/>
                  </a:lnTo>
                  <a:lnTo>
                    <a:pt x="545315" y="479178"/>
                  </a:lnTo>
                  <a:lnTo>
                    <a:pt x="532550" y="468376"/>
                  </a:lnTo>
                  <a:lnTo>
                    <a:pt x="522148" y="451983"/>
                  </a:lnTo>
                  <a:lnTo>
                    <a:pt x="502162" y="430334"/>
                  </a:lnTo>
                  <a:lnTo>
                    <a:pt x="480333" y="409659"/>
                  </a:lnTo>
                  <a:lnTo>
                    <a:pt x="464402" y="396189"/>
                  </a:lnTo>
                  <a:lnTo>
                    <a:pt x="467158" y="388734"/>
                  </a:lnTo>
                  <a:lnTo>
                    <a:pt x="468233" y="379441"/>
                  </a:lnTo>
                  <a:lnTo>
                    <a:pt x="469025" y="360959"/>
                  </a:lnTo>
                  <a:lnTo>
                    <a:pt x="466331" y="346339"/>
                  </a:lnTo>
                  <a:lnTo>
                    <a:pt x="466070" y="328039"/>
                  </a:lnTo>
                  <a:lnTo>
                    <a:pt x="467869" y="293395"/>
                  </a:lnTo>
                  <a:lnTo>
                    <a:pt x="471160" y="199245"/>
                  </a:lnTo>
                  <a:lnTo>
                    <a:pt x="471697" y="138868"/>
                  </a:lnTo>
                  <a:lnTo>
                    <a:pt x="469242" y="86364"/>
                  </a:lnTo>
                  <a:lnTo>
                    <a:pt x="462103" y="54292"/>
                  </a:lnTo>
                  <a:lnTo>
                    <a:pt x="455690" y="63114"/>
                  </a:lnTo>
                  <a:lnTo>
                    <a:pt x="448956" y="71613"/>
                  </a:lnTo>
                  <a:lnTo>
                    <a:pt x="441140" y="78815"/>
                  </a:lnTo>
                  <a:lnTo>
                    <a:pt x="431484" y="83743"/>
                  </a:lnTo>
                  <a:lnTo>
                    <a:pt x="432265" y="100394"/>
                  </a:lnTo>
                  <a:lnTo>
                    <a:pt x="428170" y="118613"/>
                  </a:lnTo>
                  <a:lnTo>
                    <a:pt x="421259" y="136291"/>
                  </a:lnTo>
                  <a:lnTo>
                    <a:pt x="413589" y="151320"/>
                  </a:lnTo>
                  <a:lnTo>
                    <a:pt x="415316" y="146113"/>
                  </a:lnTo>
                  <a:lnTo>
                    <a:pt x="406655" y="160553"/>
                  </a:lnTo>
                  <a:lnTo>
                    <a:pt x="399149" y="165176"/>
                  </a:lnTo>
                  <a:lnTo>
                    <a:pt x="396254" y="163436"/>
                  </a:lnTo>
                  <a:lnTo>
                    <a:pt x="395098" y="153619"/>
                  </a:lnTo>
                  <a:lnTo>
                    <a:pt x="388177" y="160553"/>
                  </a:lnTo>
                  <a:lnTo>
                    <a:pt x="385281" y="164592"/>
                  </a:lnTo>
                  <a:lnTo>
                    <a:pt x="382398" y="162864"/>
                  </a:lnTo>
                  <a:lnTo>
                    <a:pt x="384125" y="157670"/>
                  </a:lnTo>
                  <a:lnTo>
                    <a:pt x="385865" y="153619"/>
                  </a:lnTo>
                  <a:lnTo>
                    <a:pt x="385281" y="147840"/>
                  </a:lnTo>
                  <a:lnTo>
                    <a:pt x="381242" y="150164"/>
                  </a:lnTo>
                  <a:lnTo>
                    <a:pt x="377775" y="153619"/>
                  </a:lnTo>
                  <a:lnTo>
                    <a:pt x="373737" y="156514"/>
                  </a:lnTo>
                  <a:lnTo>
                    <a:pt x="371425" y="154203"/>
                  </a:lnTo>
                  <a:lnTo>
                    <a:pt x="373737" y="148996"/>
                  </a:lnTo>
                  <a:lnTo>
                    <a:pt x="376632" y="144386"/>
                  </a:lnTo>
                  <a:lnTo>
                    <a:pt x="376048" y="139192"/>
                  </a:lnTo>
                  <a:lnTo>
                    <a:pt x="365075" y="142646"/>
                  </a:lnTo>
                  <a:lnTo>
                    <a:pt x="367882" y="132960"/>
                  </a:lnTo>
                  <a:lnTo>
                    <a:pt x="373233" y="123594"/>
                  </a:lnTo>
                  <a:lnTo>
                    <a:pt x="379125" y="114226"/>
                  </a:lnTo>
                  <a:lnTo>
                    <a:pt x="383554" y="104533"/>
                  </a:lnTo>
                  <a:lnTo>
                    <a:pt x="373152" y="107429"/>
                  </a:lnTo>
                  <a:lnTo>
                    <a:pt x="369685" y="105105"/>
                  </a:lnTo>
                  <a:lnTo>
                    <a:pt x="376727" y="95579"/>
                  </a:lnTo>
                  <a:lnTo>
                    <a:pt x="387450" y="86483"/>
                  </a:lnTo>
                  <a:lnTo>
                    <a:pt x="399253" y="78469"/>
                  </a:lnTo>
                  <a:lnTo>
                    <a:pt x="409538" y="72186"/>
                  </a:lnTo>
                  <a:lnTo>
                    <a:pt x="414459" y="54658"/>
                  </a:lnTo>
                  <a:lnTo>
                    <a:pt x="420296" y="35879"/>
                  </a:lnTo>
                  <a:lnTo>
                    <a:pt x="425374" y="17206"/>
                  </a:lnTo>
                  <a:lnTo>
                    <a:pt x="428016" y="0"/>
                  </a:lnTo>
                  <a:close/>
                </a:path>
              </a:pathLst>
            </a:custGeom>
            <a:solidFill>
              <a:srgbClr val="A346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4043" y="4006861"/>
              <a:ext cx="67194" cy="9298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383355" y="3820908"/>
              <a:ext cx="421640" cy="868044"/>
            </a:xfrm>
            <a:custGeom>
              <a:avLst/>
              <a:gdLst/>
              <a:ahLst/>
              <a:cxnLst/>
              <a:rect l="l" t="t" r="r" b="b"/>
              <a:pathLst>
                <a:path w="421639" h="868045">
                  <a:moveTo>
                    <a:pt x="106260" y="0"/>
                  </a:moveTo>
                  <a:lnTo>
                    <a:pt x="96509" y="17876"/>
                  </a:lnTo>
                  <a:lnTo>
                    <a:pt x="77578" y="47947"/>
                  </a:lnTo>
                  <a:lnTo>
                    <a:pt x="69303" y="63525"/>
                  </a:lnTo>
                  <a:lnTo>
                    <a:pt x="54473" y="109758"/>
                  </a:lnTo>
                  <a:lnTo>
                    <a:pt x="48961" y="158265"/>
                  </a:lnTo>
                  <a:lnTo>
                    <a:pt x="49882" y="207854"/>
                  </a:lnTo>
                  <a:lnTo>
                    <a:pt x="54353" y="257333"/>
                  </a:lnTo>
                  <a:lnTo>
                    <a:pt x="62326" y="331743"/>
                  </a:lnTo>
                  <a:lnTo>
                    <a:pt x="62953" y="340740"/>
                  </a:lnTo>
                  <a:lnTo>
                    <a:pt x="64681" y="348246"/>
                  </a:lnTo>
                  <a:lnTo>
                    <a:pt x="66992" y="355752"/>
                  </a:lnTo>
                  <a:lnTo>
                    <a:pt x="68148" y="363270"/>
                  </a:lnTo>
                  <a:lnTo>
                    <a:pt x="69875" y="370763"/>
                  </a:lnTo>
                  <a:lnTo>
                    <a:pt x="73342" y="393293"/>
                  </a:lnTo>
                  <a:lnTo>
                    <a:pt x="75653" y="423329"/>
                  </a:lnTo>
                  <a:lnTo>
                    <a:pt x="75653" y="454520"/>
                  </a:lnTo>
                  <a:lnTo>
                    <a:pt x="75082" y="462013"/>
                  </a:lnTo>
                  <a:lnTo>
                    <a:pt x="75082" y="469531"/>
                  </a:lnTo>
                  <a:lnTo>
                    <a:pt x="73926" y="477608"/>
                  </a:lnTo>
                  <a:lnTo>
                    <a:pt x="73342" y="485127"/>
                  </a:lnTo>
                  <a:lnTo>
                    <a:pt x="69875" y="507644"/>
                  </a:lnTo>
                  <a:lnTo>
                    <a:pt x="66408" y="522668"/>
                  </a:lnTo>
                  <a:lnTo>
                    <a:pt x="56401" y="574063"/>
                  </a:lnTo>
                  <a:lnTo>
                    <a:pt x="45990" y="625444"/>
                  </a:lnTo>
                  <a:lnTo>
                    <a:pt x="35161" y="676794"/>
                  </a:lnTo>
                  <a:lnTo>
                    <a:pt x="23897" y="728096"/>
                  </a:lnTo>
                  <a:lnTo>
                    <a:pt x="12181" y="779334"/>
                  </a:lnTo>
                  <a:lnTo>
                    <a:pt x="0" y="830491"/>
                  </a:lnTo>
                  <a:lnTo>
                    <a:pt x="27139" y="838719"/>
                  </a:lnTo>
                  <a:lnTo>
                    <a:pt x="68619" y="819888"/>
                  </a:lnTo>
                  <a:lnTo>
                    <a:pt x="86677" y="775372"/>
                  </a:lnTo>
                  <a:lnTo>
                    <a:pt x="106655" y="720450"/>
                  </a:lnTo>
                  <a:lnTo>
                    <a:pt x="126754" y="661302"/>
                  </a:lnTo>
                  <a:lnTo>
                    <a:pt x="145176" y="604114"/>
                  </a:lnTo>
                  <a:lnTo>
                    <a:pt x="160124" y="555067"/>
                  </a:lnTo>
                  <a:lnTo>
                    <a:pt x="180245" y="477267"/>
                  </a:lnTo>
                  <a:lnTo>
                    <a:pt x="194641" y="389595"/>
                  </a:lnTo>
                  <a:lnTo>
                    <a:pt x="204444" y="346519"/>
                  </a:lnTo>
                  <a:lnTo>
                    <a:pt x="207512" y="316278"/>
                  </a:lnTo>
                  <a:lnTo>
                    <a:pt x="212528" y="285657"/>
                  </a:lnTo>
                  <a:lnTo>
                    <a:pt x="224078" y="225234"/>
                  </a:lnTo>
                  <a:lnTo>
                    <a:pt x="232743" y="166611"/>
                  </a:lnTo>
                  <a:lnTo>
                    <a:pt x="237401" y="137191"/>
                  </a:lnTo>
                  <a:lnTo>
                    <a:pt x="243141" y="107988"/>
                  </a:lnTo>
                  <a:lnTo>
                    <a:pt x="278654" y="246128"/>
                  </a:lnTo>
                  <a:lnTo>
                    <a:pt x="290691" y="292046"/>
                  </a:lnTo>
                  <a:lnTo>
                    <a:pt x="303199" y="337858"/>
                  </a:lnTo>
                  <a:lnTo>
                    <a:pt x="316538" y="381856"/>
                  </a:lnTo>
                  <a:lnTo>
                    <a:pt x="330634" y="425640"/>
                  </a:lnTo>
                  <a:lnTo>
                    <a:pt x="344297" y="469424"/>
                  </a:lnTo>
                  <a:lnTo>
                    <a:pt x="356336" y="513422"/>
                  </a:lnTo>
                  <a:lnTo>
                    <a:pt x="365856" y="557573"/>
                  </a:lnTo>
                  <a:lnTo>
                    <a:pt x="373154" y="602864"/>
                  </a:lnTo>
                  <a:lnTo>
                    <a:pt x="378828" y="648480"/>
                  </a:lnTo>
                  <a:lnTo>
                    <a:pt x="383476" y="693610"/>
                  </a:lnTo>
                  <a:lnTo>
                    <a:pt x="387565" y="728487"/>
                  </a:lnTo>
                  <a:lnTo>
                    <a:pt x="394957" y="785510"/>
                  </a:lnTo>
                  <a:lnTo>
                    <a:pt x="403539" y="840043"/>
                  </a:lnTo>
                  <a:lnTo>
                    <a:pt x="411200" y="867448"/>
                  </a:lnTo>
                  <a:lnTo>
                    <a:pt x="416792" y="857278"/>
                  </a:lnTo>
                  <a:lnTo>
                    <a:pt x="420004" y="844564"/>
                  </a:lnTo>
                  <a:lnTo>
                    <a:pt x="421269" y="831309"/>
                  </a:lnTo>
                  <a:lnTo>
                    <a:pt x="421017" y="819518"/>
                  </a:lnTo>
                  <a:lnTo>
                    <a:pt x="420433" y="812012"/>
                  </a:lnTo>
                  <a:lnTo>
                    <a:pt x="416979" y="805649"/>
                  </a:lnTo>
                  <a:lnTo>
                    <a:pt x="415823" y="798728"/>
                  </a:lnTo>
                  <a:lnTo>
                    <a:pt x="409985" y="756007"/>
                  </a:lnTo>
                  <a:lnTo>
                    <a:pt x="401599" y="687839"/>
                  </a:lnTo>
                  <a:lnTo>
                    <a:pt x="395270" y="621836"/>
                  </a:lnTo>
                  <a:lnTo>
                    <a:pt x="395605" y="585609"/>
                  </a:lnTo>
                  <a:lnTo>
                    <a:pt x="398487" y="586765"/>
                  </a:lnTo>
                  <a:lnTo>
                    <a:pt x="398010" y="575504"/>
                  </a:lnTo>
                  <a:lnTo>
                    <a:pt x="396830" y="564241"/>
                  </a:lnTo>
                  <a:lnTo>
                    <a:pt x="393877" y="541718"/>
                  </a:lnTo>
                  <a:lnTo>
                    <a:pt x="390119" y="494647"/>
                  </a:lnTo>
                  <a:lnTo>
                    <a:pt x="378932" y="439870"/>
                  </a:lnTo>
                  <a:lnTo>
                    <a:pt x="363560" y="382294"/>
                  </a:lnTo>
                  <a:lnTo>
                    <a:pt x="333235" y="278371"/>
                  </a:lnTo>
                  <a:lnTo>
                    <a:pt x="305298" y="170069"/>
                  </a:lnTo>
                  <a:lnTo>
                    <a:pt x="290985" y="116194"/>
                  </a:lnTo>
                  <a:lnTo>
                    <a:pt x="275813" y="62874"/>
                  </a:lnTo>
                  <a:lnTo>
                    <a:pt x="259308" y="10388"/>
                  </a:lnTo>
                  <a:lnTo>
                    <a:pt x="250401" y="10181"/>
                  </a:lnTo>
                  <a:lnTo>
                    <a:pt x="241765" y="9594"/>
                  </a:lnTo>
                  <a:lnTo>
                    <a:pt x="233235" y="8684"/>
                  </a:lnTo>
                  <a:lnTo>
                    <a:pt x="224650" y="7505"/>
                  </a:lnTo>
                  <a:lnTo>
                    <a:pt x="194866" y="6820"/>
                  </a:lnTo>
                  <a:lnTo>
                    <a:pt x="165241" y="5053"/>
                  </a:lnTo>
                  <a:lnTo>
                    <a:pt x="106260" y="0"/>
                  </a:lnTo>
                  <a:close/>
                </a:path>
              </a:pathLst>
            </a:custGeom>
            <a:solidFill>
              <a:srgbClr val="A3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87800" y="3926597"/>
              <a:ext cx="225425" cy="772160"/>
            </a:xfrm>
            <a:custGeom>
              <a:avLst/>
              <a:gdLst/>
              <a:ahLst/>
              <a:cxnLst/>
              <a:rect l="l" t="t" r="r" b="b"/>
              <a:pathLst>
                <a:path w="225425" h="772160">
                  <a:moveTo>
                    <a:pt x="38696" y="0"/>
                  </a:moveTo>
                  <a:lnTo>
                    <a:pt x="33286" y="29195"/>
                  </a:lnTo>
                  <a:lnTo>
                    <a:pt x="24407" y="88030"/>
                  </a:lnTo>
                  <a:lnTo>
                    <a:pt x="19646" y="117233"/>
                  </a:lnTo>
                  <a:lnTo>
                    <a:pt x="8094" y="177661"/>
                  </a:lnTo>
                  <a:lnTo>
                    <a:pt x="3075" y="208279"/>
                  </a:lnTo>
                  <a:lnTo>
                    <a:pt x="0" y="238518"/>
                  </a:lnTo>
                  <a:lnTo>
                    <a:pt x="19404" y="282182"/>
                  </a:lnTo>
                  <a:lnTo>
                    <a:pt x="40430" y="325361"/>
                  </a:lnTo>
                  <a:lnTo>
                    <a:pt x="60589" y="368863"/>
                  </a:lnTo>
                  <a:lnTo>
                    <a:pt x="77393" y="413499"/>
                  </a:lnTo>
                  <a:lnTo>
                    <a:pt x="89489" y="460220"/>
                  </a:lnTo>
                  <a:lnTo>
                    <a:pt x="102084" y="506829"/>
                  </a:lnTo>
                  <a:lnTo>
                    <a:pt x="140919" y="646252"/>
                  </a:lnTo>
                  <a:lnTo>
                    <a:pt x="157022" y="711592"/>
                  </a:lnTo>
                  <a:lnTo>
                    <a:pt x="167158" y="746723"/>
                  </a:lnTo>
                  <a:lnTo>
                    <a:pt x="177888" y="772160"/>
                  </a:lnTo>
                  <a:lnTo>
                    <a:pt x="189674" y="770228"/>
                  </a:lnTo>
                  <a:lnTo>
                    <a:pt x="213461" y="765502"/>
                  </a:lnTo>
                  <a:lnTo>
                    <a:pt x="225247" y="762927"/>
                  </a:lnTo>
                  <a:lnTo>
                    <a:pt x="221727" y="707655"/>
                  </a:lnTo>
                  <a:lnTo>
                    <a:pt x="216380" y="652188"/>
                  </a:lnTo>
                  <a:lnTo>
                    <a:pt x="209733" y="596751"/>
                  </a:lnTo>
                  <a:lnTo>
                    <a:pt x="202311" y="541565"/>
                  </a:lnTo>
                  <a:lnTo>
                    <a:pt x="193484" y="479348"/>
                  </a:lnTo>
                  <a:lnTo>
                    <a:pt x="190588" y="478193"/>
                  </a:lnTo>
                  <a:lnTo>
                    <a:pt x="190349" y="514082"/>
                  </a:lnTo>
                  <a:lnTo>
                    <a:pt x="196873" y="579912"/>
                  </a:lnTo>
                  <a:lnTo>
                    <a:pt x="205453" y="648016"/>
                  </a:lnTo>
                  <a:lnTo>
                    <a:pt x="211378" y="690727"/>
                  </a:lnTo>
                  <a:lnTo>
                    <a:pt x="216001" y="704011"/>
                  </a:lnTo>
                  <a:lnTo>
                    <a:pt x="216573" y="711517"/>
                  </a:lnTo>
                  <a:lnTo>
                    <a:pt x="217073" y="723310"/>
                  </a:lnTo>
                  <a:lnTo>
                    <a:pt x="215784" y="736568"/>
                  </a:lnTo>
                  <a:lnTo>
                    <a:pt x="212435" y="749282"/>
                  </a:lnTo>
                  <a:lnTo>
                    <a:pt x="206756" y="759447"/>
                  </a:lnTo>
                  <a:lnTo>
                    <a:pt x="199100" y="732049"/>
                  </a:lnTo>
                  <a:lnTo>
                    <a:pt x="190519" y="677519"/>
                  </a:lnTo>
                  <a:lnTo>
                    <a:pt x="183128" y="620494"/>
                  </a:lnTo>
                  <a:lnTo>
                    <a:pt x="179044" y="585609"/>
                  </a:lnTo>
                  <a:lnTo>
                    <a:pt x="174155" y="540567"/>
                  </a:lnTo>
                  <a:lnTo>
                    <a:pt x="168506" y="495087"/>
                  </a:lnTo>
                  <a:lnTo>
                    <a:pt x="161338" y="449821"/>
                  </a:lnTo>
                  <a:lnTo>
                    <a:pt x="151892" y="405422"/>
                  </a:lnTo>
                  <a:lnTo>
                    <a:pt x="139531" y="361343"/>
                  </a:lnTo>
                  <a:lnTo>
                    <a:pt x="111778" y="273614"/>
                  </a:lnTo>
                  <a:lnTo>
                    <a:pt x="98767" y="229857"/>
                  </a:lnTo>
                  <a:lnTo>
                    <a:pt x="86253" y="184050"/>
                  </a:lnTo>
                  <a:lnTo>
                    <a:pt x="74212" y="138133"/>
                  </a:lnTo>
                  <a:lnTo>
                    <a:pt x="38696" y="0"/>
                  </a:lnTo>
                  <a:close/>
                </a:path>
              </a:pathLst>
            </a:custGeom>
            <a:solidFill>
              <a:srgbClr val="8136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3725" y="4165116"/>
              <a:ext cx="112039" cy="17499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6805" y="3427017"/>
              <a:ext cx="1301191" cy="137165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0606" y="3536758"/>
              <a:ext cx="1258442" cy="1240535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336839" y="5639306"/>
            <a:ext cx="9563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Grafičko 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oblikovanje</a:t>
            </a:r>
            <a:endParaRPr sz="800">
              <a:latin typeface="Podkova"/>
              <a:cs typeface="Podkov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835996" y="5393714"/>
            <a:ext cx="4347210" cy="1279525"/>
            <a:chOff x="4835996" y="5393714"/>
            <a:chExt cx="4347210" cy="1279525"/>
          </a:xfrm>
        </p:grpSpPr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42872" y="5393714"/>
              <a:ext cx="544182" cy="20167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86230" y="6196252"/>
              <a:ext cx="696524" cy="47694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835996" y="6102388"/>
              <a:ext cx="370840" cy="323215"/>
            </a:xfrm>
            <a:custGeom>
              <a:avLst/>
              <a:gdLst/>
              <a:ahLst/>
              <a:cxnLst/>
              <a:rect l="l" t="t" r="r" b="b"/>
              <a:pathLst>
                <a:path w="370839" h="323214">
                  <a:moveTo>
                    <a:pt x="220090" y="0"/>
                  </a:moveTo>
                  <a:lnTo>
                    <a:pt x="155667" y="30453"/>
                  </a:lnTo>
                  <a:lnTo>
                    <a:pt x="131727" y="64116"/>
                  </a:lnTo>
                  <a:lnTo>
                    <a:pt x="111989" y="106155"/>
                  </a:lnTo>
                  <a:lnTo>
                    <a:pt x="95471" y="153635"/>
                  </a:lnTo>
                  <a:lnTo>
                    <a:pt x="81190" y="203620"/>
                  </a:lnTo>
                  <a:lnTo>
                    <a:pt x="68160" y="253174"/>
                  </a:lnTo>
                  <a:lnTo>
                    <a:pt x="17703" y="202869"/>
                  </a:lnTo>
                  <a:lnTo>
                    <a:pt x="10058" y="204965"/>
                  </a:lnTo>
                  <a:lnTo>
                    <a:pt x="685" y="214261"/>
                  </a:lnTo>
                  <a:lnTo>
                    <a:pt x="0" y="222986"/>
                  </a:lnTo>
                  <a:lnTo>
                    <a:pt x="69824" y="292354"/>
                  </a:lnTo>
                  <a:lnTo>
                    <a:pt x="75945" y="294792"/>
                  </a:lnTo>
                  <a:lnTo>
                    <a:pt x="88442" y="287312"/>
                  </a:lnTo>
                  <a:lnTo>
                    <a:pt x="89319" y="280365"/>
                  </a:lnTo>
                  <a:lnTo>
                    <a:pt x="89458" y="280365"/>
                  </a:lnTo>
                  <a:lnTo>
                    <a:pt x="115317" y="179538"/>
                  </a:lnTo>
                  <a:lnTo>
                    <a:pt x="139935" y="109567"/>
                  </a:lnTo>
                  <a:lnTo>
                    <a:pt x="163010" y="64866"/>
                  </a:lnTo>
                  <a:lnTo>
                    <a:pt x="203321" y="28939"/>
                  </a:lnTo>
                  <a:lnTo>
                    <a:pt x="219951" y="26543"/>
                  </a:lnTo>
                  <a:lnTo>
                    <a:pt x="239467" y="30107"/>
                  </a:lnTo>
                  <a:lnTo>
                    <a:pt x="257303" y="40801"/>
                  </a:lnTo>
                  <a:lnTo>
                    <a:pt x="270312" y="58625"/>
                  </a:lnTo>
                  <a:lnTo>
                    <a:pt x="275348" y="83578"/>
                  </a:lnTo>
                  <a:lnTo>
                    <a:pt x="300826" y="91933"/>
                  </a:lnTo>
                  <a:lnTo>
                    <a:pt x="317114" y="112644"/>
                  </a:lnTo>
                  <a:lnTo>
                    <a:pt x="320402" y="139176"/>
                  </a:lnTo>
                  <a:lnTo>
                    <a:pt x="306882" y="164998"/>
                  </a:lnTo>
                  <a:lnTo>
                    <a:pt x="323483" y="174828"/>
                  </a:lnTo>
                  <a:lnTo>
                    <a:pt x="335016" y="185850"/>
                  </a:lnTo>
                  <a:lnTo>
                    <a:pt x="341744" y="198165"/>
                  </a:lnTo>
                  <a:lnTo>
                    <a:pt x="343928" y="211874"/>
                  </a:lnTo>
                  <a:lnTo>
                    <a:pt x="341032" y="226109"/>
                  </a:lnTo>
                  <a:lnTo>
                    <a:pt x="332893" y="238601"/>
                  </a:lnTo>
                  <a:lnTo>
                    <a:pt x="320338" y="247464"/>
                  </a:lnTo>
                  <a:lnTo>
                    <a:pt x="304190" y="250812"/>
                  </a:lnTo>
                  <a:lnTo>
                    <a:pt x="288523" y="248465"/>
                  </a:lnTo>
                  <a:lnTo>
                    <a:pt x="275497" y="243300"/>
                  </a:lnTo>
                  <a:lnTo>
                    <a:pt x="263438" y="238125"/>
                  </a:lnTo>
                  <a:lnTo>
                    <a:pt x="250672" y="235750"/>
                  </a:lnTo>
                  <a:lnTo>
                    <a:pt x="242417" y="235750"/>
                  </a:lnTo>
                  <a:lnTo>
                    <a:pt x="237375" y="242417"/>
                  </a:lnTo>
                  <a:lnTo>
                    <a:pt x="237375" y="296672"/>
                  </a:lnTo>
                  <a:lnTo>
                    <a:pt x="202958" y="296672"/>
                  </a:lnTo>
                  <a:lnTo>
                    <a:pt x="202895" y="241731"/>
                  </a:lnTo>
                  <a:lnTo>
                    <a:pt x="197408" y="235851"/>
                  </a:lnTo>
                  <a:lnTo>
                    <a:pt x="187629" y="235940"/>
                  </a:lnTo>
                  <a:lnTo>
                    <a:pt x="136029" y="242544"/>
                  </a:lnTo>
                  <a:lnTo>
                    <a:pt x="130924" y="248564"/>
                  </a:lnTo>
                  <a:lnTo>
                    <a:pt x="130924" y="262140"/>
                  </a:lnTo>
                  <a:lnTo>
                    <a:pt x="136880" y="268185"/>
                  </a:lnTo>
                  <a:lnTo>
                    <a:pt x="147472" y="268097"/>
                  </a:lnTo>
                  <a:lnTo>
                    <a:pt x="176542" y="264248"/>
                  </a:lnTo>
                  <a:lnTo>
                    <a:pt x="176542" y="317309"/>
                  </a:lnTo>
                  <a:lnTo>
                    <a:pt x="183286" y="323100"/>
                  </a:lnTo>
                  <a:lnTo>
                    <a:pt x="257721" y="323100"/>
                  </a:lnTo>
                  <a:lnTo>
                    <a:pt x="263893" y="316979"/>
                  </a:lnTo>
                  <a:lnTo>
                    <a:pt x="263893" y="266776"/>
                  </a:lnTo>
                  <a:lnTo>
                    <a:pt x="274226" y="271776"/>
                  </a:lnTo>
                  <a:lnTo>
                    <a:pt x="285153" y="275137"/>
                  </a:lnTo>
                  <a:lnTo>
                    <a:pt x="295393" y="277029"/>
                  </a:lnTo>
                  <a:lnTo>
                    <a:pt x="303669" y="277622"/>
                  </a:lnTo>
                  <a:lnTo>
                    <a:pt x="328642" y="272787"/>
                  </a:lnTo>
                  <a:lnTo>
                    <a:pt x="350089" y="259184"/>
                  </a:lnTo>
                  <a:lnTo>
                    <a:pt x="365072" y="238167"/>
                  </a:lnTo>
                  <a:lnTo>
                    <a:pt x="370649" y="211086"/>
                  </a:lnTo>
                  <a:lnTo>
                    <a:pt x="366275" y="187519"/>
                  </a:lnTo>
                  <a:lnTo>
                    <a:pt x="356800" y="170702"/>
                  </a:lnTo>
                  <a:lnTo>
                    <a:pt x="347353" y="160621"/>
                  </a:lnTo>
                  <a:lnTo>
                    <a:pt x="343065" y="157264"/>
                  </a:lnTo>
                  <a:lnTo>
                    <a:pt x="347789" y="125803"/>
                  </a:lnTo>
                  <a:lnTo>
                    <a:pt x="339923" y="97567"/>
                  </a:lnTo>
                  <a:lnTo>
                    <a:pt x="322696" y="75218"/>
                  </a:lnTo>
                  <a:lnTo>
                    <a:pt x="299338" y="61417"/>
                  </a:lnTo>
                  <a:lnTo>
                    <a:pt x="285917" y="33138"/>
                  </a:lnTo>
                  <a:lnTo>
                    <a:pt x="266096" y="14101"/>
                  </a:lnTo>
                  <a:lnTo>
                    <a:pt x="243085" y="3368"/>
                  </a:lnTo>
                  <a:lnTo>
                    <a:pt x="220090" y="0"/>
                  </a:lnTo>
                  <a:close/>
                </a:path>
              </a:pathLst>
            </a:custGeom>
            <a:solidFill>
              <a:srgbClr val="00594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3458" y="6456932"/>
              <a:ext cx="299758" cy="9245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2815" y="6197979"/>
              <a:ext cx="550900" cy="352539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8264385" y="6718399"/>
            <a:ext cx="1163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Autor,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urednik</a:t>
            </a:r>
            <a:r>
              <a:rPr dirty="0" sz="800" spc="-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&amp;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izdavač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581985" y="6635977"/>
            <a:ext cx="3528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potporu</a:t>
            </a:r>
            <a:endParaRPr sz="800">
              <a:latin typeface="Podkova"/>
              <a:cs typeface="Podkova"/>
            </a:endParaRPr>
          </a:p>
          <a:p>
            <a:pPr algn="ctr">
              <a:lnSpc>
                <a:spcPct val="100000"/>
              </a:lnSpc>
            </a:pP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Forest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Stewardship</a:t>
            </a:r>
            <a:r>
              <a:rPr dirty="0" sz="800" spc="-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Council®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-</a:t>
            </a:r>
            <a:r>
              <a:rPr dirty="0" sz="800" spc="-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Adria-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Balkan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region</a:t>
            </a:r>
            <a:r>
              <a:rPr dirty="0" sz="800" spc="-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program</a:t>
            </a:r>
            <a:r>
              <a:rPr dirty="0" sz="800" spc="-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95263"/>
                </a:solidFill>
                <a:latin typeface="Podkova"/>
                <a:cs typeface="Podkova"/>
              </a:rPr>
              <a:t>FSC®</a:t>
            </a:r>
            <a:r>
              <a:rPr dirty="0" sz="800" spc="-5">
                <a:solidFill>
                  <a:srgbClr val="19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95263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1" y="28003"/>
            <a:ext cx="10691495" cy="7532370"/>
          </a:xfrm>
          <a:custGeom>
            <a:avLst/>
            <a:gdLst/>
            <a:ahLst/>
            <a:cxnLst/>
            <a:rect l="l" t="t" r="r" b="b"/>
            <a:pathLst>
              <a:path w="10691495" h="7532370">
                <a:moveTo>
                  <a:pt x="10691228" y="0"/>
                </a:moveTo>
                <a:lnTo>
                  <a:pt x="0" y="0"/>
                </a:lnTo>
                <a:lnTo>
                  <a:pt x="0" y="7532001"/>
                </a:lnTo>
                <a:lnTo>
                  <a:pt x="10691228" y="7532001"/>
                </a:lnTo>
                <a:lnTo>
                  <a:pt x="10691228" y="0"/>
                </a:lnTo>
                <a:close/>
              </a:path>
            </a:pathLst>
          </a:custGeom>
          <a:solidFill>
            <a:srgbClr val="ECEB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858811" y="845879"/>
            <a:ext cx="462915" cy="236854"/>
          </a:xfrm>
          <a:custGeom>
            <a:avLst/>
            <a:gdLst/>
            <a:ahLst/>
            <a:cxnLst/>
            <a:rect l="l" t="t" r="r" b="b"/>
            <a:pathLst>
              <a:path w="462915" h="236855">
                <a:moveTo>
                  <a:pt x="208279" y="0"/>
                </a:moveTo>
                <a:lnTo>
                  <a:pt x="196850" y="0"/>
                </a:lnTo>
                <a:lnTo>
                  <a:pt x="196850" y="1270"/>
                </a:lnTo>
                <a:lnTo>
                  <a:pt x="175934" y="7123"/>
                </a:lnTo>
                <a:lnTo>
                  <a:pt x="140771" y="27880"/>
                </a:lnTo>
                <a:lnTo>
                  <a:pt x="116800" y="63936"/>
                </a:lnTo>
                <a:lnTo>
                  <a:pt x="105925" y="104814"/>
                </a:lnTo>
                <a:lnTo>
                  <a:pt x="102870" y="125730"/>
                </a:lnTo>
                <a:lnTo>
                  <a:pt x="86518" y="123884"/>
                </a:lnTo>
                <a:lnTo>
                  <a:pt x="39369" y="133350"/>
                </a:lnTo>
                <a:lnTo>
                  <a:pt x="5437" y="176569"/>
                </a:lnTo>
                <a:lnTo>
                  <a:pt x="0" y="201930"/>
                </a:lnTo>
                <a:lnTo>
                  <a:pt x="1269" y="210820"/>
                </a:lnTo>
                <a:lnTo>
                  <a:pt x="39211" y="233084"/>
                </a:lnTo>
                <a:lnTo>
                  <a:pt x="98308" y="235143"/>
                </a:lnTo>
                <a:lnTo>
                  <a:pt x="146182" y="235325"/>
                </a:lnTo>
                <a:lnTo>
                  <a:pt x="242051" y="234045"/>
                </a:lnTo>
                <a:lnTo>
                  <a:pt x="289560" y="233679"/>
                </a:lnTo>
                <a:lnTo>
                  <a:pt x="329525" y="235247"/>
                </a:lnTo>
                <a:lnTo>
                  <a:pt x="377825" y="236696"/>
                </a:lnTo>
                <a:lnTo>
                  <a:pt x="424219" y="233144"/>
                </a:lnTo>
                <a:lnTo>
                  <a:pt x="458470" y="219710"/>
                </a:lnTo>
                <a:lnTo>
                  <a:pt x="461883" y="209927"/>
                </a:lnTo>
                <a:lnTo>
                  <a:pt x="462915" y="198596"/>
                </a:lnTo>
                <a:lnTo>
                  <a:pt x="462041" y="187027"/>
                </a:lnTo>
                <a:lnTo>
                  <a:pt x="428505" y="150276"/>
                </a:lnTo>
                <a:lnTo>
                  <a:pt x="395724" y="147617"/>
                </a:lnTo>
                <a:lnTo>
                  <a:pt x="381000" y="142240"/>
                </a:lnTo>
                <a:lnTo>
                  <a:pt x="373380" y="103981"/>
                </a:lnTo>
                <a:lnTo>
                  <a:pt x="344606" y="67706"/>
                </a:lnTo>
                <a:lnTo>
                  <a:pt x="334645" y="66357"/>
                </a:lnTo>
                <a:lnTo>
                  <a:pt x="324683" y="67389"/>
                </a:lnTo>
                <a:lnTo>
                  <a:pt x="314960" y="69850"/>
                </a:lnTo>
                <a:lnTo>
                  <a:pt x="307340" y="71120"/>
                </a:lnTo>
                <a:lnTo>
                  <a:pt x="299720" y="74930"/>
                </a:lnTo>
                <a:lnTo>
                  <a:pt x="292100" y="74930"/>
                </a:lnTo>
                <a:lnTo>
                  <a:pt x="278467" y="51613"/>
                </a:lnTo>
                <a:lnTo>
                  <a:pt x="267811" y="28416"/>
                </a:lnTo>
                <a:lnTo>
                  <a:pt x="248344" y="9743"/>
                </a:lnTo>
                <a:lnTo>
                  <a:pt x="208279" y="0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933990" y="1941355"/>
            <a:ext cx="491490" cy="239395"/>
          </a:xfrm>
          <a:custGeom>
            <a:avLst/>
            <a:gdLst/>
            <a:ahLst/>
            <a:cxnLst/>
            <a:rect l="l" t="t" r="r" b="b"/>
            <a:pathLst>
              <a:path w="491490" h="239394">
                <a:moveTo>
                  <a:pt x="254119" y="0"/>
                </a:moveTo>
                <a:lnTo>
                  <a:pt x="227329" y="535"/>
                </a:lnTo>
                <a:lnTo>
                  <a:pt x="189547" y="25400"/>
                </a:lnTo>
                <a:lnTo>
                  <a:pt x="170814" y="50859"/>
                </a:lnTo>
                <a:lnTo>
                  <a:pt x="161607" y="71794"/>
                </a:lnTo>
                <a:lnTo>
                  <a:pt x="152399" y="83085"/>
                </a:lnTo>
                <a:lnTo>
                  <a:pt x="128269" y="83085"/>
                </a:lnTo>
                <a:lnTo>
                  <a:pt x="117514" y="83641"/>
                </a:lnTo>
                <a:lnTo>
                  <a:pt x="84574" y="107037"/>
                </a:lnTo>
                <a:lnTo>
                  <a:pt x="78938" y="132397"/>
                </a:lnTo>
                <a:lnTo>
                  <a:pt x="74929" y="141505"/>
                </a:lnTo>
                <a:lnTo>
                  <a:pt x="63499" y="141505"/>
                </a:lnTo>
                <a:lnTo>
                  <a:pt x="51911" y="141089"/>
                </a:lnTo>
                <a:lnTo>
                  <a:pt x="40322" y="141029"/>
                </a:lnTo>
                <a:lnTo>
                  <a:pt x="4286" y="174684"/>
                </a:lnTo>
                <a:lnTo>
                  <a:pt x="0" y="205005"/>
                </a:lnTo>
                <a:lnTo>
                  <a:pt x="0" y="212625"/>
                </a:lnTo>
                <a:lnTo>
                  <a:pt x="40670" y="233860"/>
                </a:lnTo>
                <a:lnTo>
                  <a:pt x="101285" y="236857"/>
                </a:lnTo>
                <a:lnTo>
                  <a:pt x="172933" y="237111"/>
                </a:lnTo>
                <a:lnTo>
                  <a:pt x="278129" y="235485"/>
                </a:lnTo>
                <a:lnTo>
                  <a:pt x="324068" y="237390"/>
                </a:lnTo>
                <a:lnTo>
                  <a:pt x="384651" y="239295"/>
                </a:lnTo>
                <a:lnTo>
                  <a:pt x="444043" y="238343"/>
                </a:lnTo>
                <a:lnTo>
                  <a:pt x="486409" y="231675"/>
                </a:lnTo>
                <a:lnTo>
                  <a:pt x="489485" y="224611"/>
                </a:lnTo>
                <a:lnTo>
                  <a:pt x="491013" y="217070"/>
                </a:lnTo>
                <a:lnTo>
                  <a:pt x="490874" y="209530"/>
                </a:lnTo>
                <a:lnTo>
                  <a:pt x="488949" y="202465"/>
                </a:lnTo>
                <a:lnTo>
                  <a:pt x="480536" y="191095"/>
                </a:lnTo>
                <a:lnTo>
                  <a:pt x="468312" y="183892"/>
                </a:lnTo>
                <a:lnTo>
                  <a:pt x="454659" y="178355"/>
                </a:lnTo>
                <a:lnTo>
                  <a:pt x="441959" y="171985"/>
                </a:lnTo>
                <a:lnTo>
                  <a:pt x="429200" y="156686"/>
                </a:lnTo>
                <a:lnTo>
                  <a:pt x="422751" y="138172"/>
                </a:lnTo>
                <a:lnTo>
                  <a:pt x="413206" y="120372"/>
                </a:lnTo>
                <a:lnTo>
                  <a:pt x="391159" y="107215"/>
                </a:lnTo>
                <a:lnTo>
                  <a:pt x="380484" y="105886"/>
                </a:lnTo>
                <a:lnTo>
                  <a:pt x="369569" y="107057"/>
                </a:lnTo>
                <a:lnTo>
                  <a:pt x="358655" y="109894"/>
                </a:lnTo>
                <a:lnTo>
                  <a:pt x="347979" y="113565"/>
                </a:lnTo>
                <a:lnTo>
                  <a:pt x="338435" y="85546"/>
                </a:lnTo>
                <a:lnTo>
                  <a:pt x="331628" y="51335"/>
                </a:lnTo>
                <a:lnTo>
                  <a:pt x="311725" y="19982"/>
                </a:lnTo>
                <a:lnTo>
                  <a:pt x="262889" y="535"/>
                </a:lnTo>
                <a:lnTo>
                  <a:pt x="254119" y="0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021928" y="3275392"/>
            <a:ext cx="524510" cy="239395"/>
          </a:xfrm>
          <a:custGeom>
            <a:avLst/>
            <a:gdLst/>
            <a:ahLst/>
            <a:cxnLst/>
            <a:rect l="l" t="t" r="r" b="b"/>
            <a:pathLst>
              <a:path w="524510" h="239395">
                <a:moveTo>
                  <a:pt x="234652" y="0"/>
                </a:moveTo>
                <a:lnTo>
                  <a:pt x="187682" y="22859"/>
                </a:lnTo>
                <a:lnTo>
                  <a:pt x="166707" y="59848"/>
                </a:lnTo>
                <a:lnTo>
                  <a:pt x="160714" y="70227"/>
                </a:lnTo>
                <a:lnTo>
                  <a:pt x="152102" y="80009"/>
                </a:lnTo>
                <a:lnTo>
                  <a:pt x="133469" y="78303"/>
                </a:lnTo>
                <a:lnTo>
                  <a:pt x="114478" y="74929"/>
                </a:lnTo>
                <a:lnTo>
                  <a:pt x="96202" y="75366"/>
                </a:lnTo>
                <a:lnTo>
                  <a:pt x="79712" y="85089"/>
                </a:lnTo>
                <a:lnTo>
                  <a:pt x="70663" y="101857"/>
                </a:lnTo>
                <a:lnTo>
                  <a:pt x="65424" y="123983"/>
                </a:lnTo>
                <a:lnTo>
                  <a:pt x="62567" y="143490"/>
                </a:lnTo>
                <a:lnTo>
                  <a:pt x="60662" y="152399"/>
                </a:lnTo>
                <a:lnTo>
                  <a:pt x="58122" y="154939"/>
                </a:lnTo>
                <a:lnTo>
                  <a:pt x="50502" y="156209"/>
                </a:lnTo>
                <a:lnTo>
                  <a:pt x="46692" y="156209"/>
                </a:lnTo>
                <a:lnTo>
                  <a:pt x="35361" y="159285"/>
                </a:lnTo>
                <a:lnTo>
                  <a:pt x="3294" y="189646"/>
                </a:lnTo>
                <a:lnTo>
                  <a:pt x="0" y="207148"/>
                </a:lnTo>
                <a:lnTo>
                  <a:pt x="972" y="215899"/>
                </a:lnTo>
                <a:lnTo>
                  <a:pt x="42758" y="238036"/>
                </a:lnTo>
                <a:lnTo>
                  <a:pt x="89307" y="238901"/>
                </a:lnTo>
                <a:lnTo>
                  <a:pt x="147498" y="238283"/>
                </a:lnTo>
                <a:lnTo>
                  <a:pt x="260281" y="235567"/>
                </a:lnTo>
                <a:lnTo>
                  <a:pt x="295612" y="234949"/>
                </a:lnTo>
                <a:lnTo>
                  <a:pt x="384878" y="237103"/>
                </a:lnTo>
                <a:lnTo>
                  <a:pt x="439721" y="237418"/>
                </a:lnTo>
                <a:lnTo>
                  <a:pt x="488530" y="235112"/>
                </a:lnTo>
                <a:lnTo>
                  <a:pt x="521672" y="228599"/>
                </a:lnTo>
                <a:lnTo>
                  <a:pt x="523418" y="218896"/>
                </a:lnTo>
                <a:lnTo>
                  <a:pt x="524212" y="209073"/>
                </a:lnTo>
                <a:lnTo>
                  <a:pt x="523101" y="199489"/>
                </a:lnTo>
                <a:lnTo>
                  <a:pt x="486112" y="176529"/>
                </a:lnTo>
                <a:lnTo>
                  <a:pt x="477222" y="175259"/>
                </a:lnTo>
                <a:lnTo>
                  <a:pt x="469602" y="175259"/>
                </a:lnTo>
                <a:lnTo>
                  <a:pt x="464522" y="167639"/>
                </a:lnTo>
                <a:lnTo>
                  <a:pt x="452893" y="144323"/>
                </a:lnTo>
                <a:lnTo>
                  <a:pt x="445789" y="122078"/>
                </a:lnTo>
                <a:lnTo>
                  <a:pt x="433447" y="103882"/>
                </a:lnTo>
                <a:lnTo>
                  <a:pt x="406102" y="92709"/>
                </a:lnTo>
                <a:lnTo>
                  <a:pt x="393957" y="92154"/>
                </a:lnTo>
                <a:lnTo>
                  <a:pt x="382289" y="93979"/>
                </a:lnTo>
                <a:lnTo>
                  <a:pt x="371097" y="97710"/>
                </a:lnTo>
                <a:lnTo>
                  <a:pt x="360382" y="102869"/>
                </a:lnTo>
                <a:lnTo>
                  <a:pt x="345320" y="71834"/>
                </a:lnTo>
                <a:lnTo>
                  <a:pt x="336093" y="42227"/>
                </a:lnTo>
                <a:lnTo>
                  <a:pt x="318055" y="17859"/>
                </a:lnTo>
                <a:lnTo>
                  <a:pt x="276562" y="2539"/>
                </a:lnTo>
                <a:lnTo>
                  <a:pt x="237192" y="2539"/>
                </a:lnTo>
                <a:lnTo>
                  <a:pt x="234652" y="0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277911" y="1940620"/>
            <a:ext cx="1527810" cy="851535"/>
          </a:xfrm>
          <a:custGeom>
            <a:avLst/>
            <a:gdLst/>
            <a:ahLst/>
            <a:cxnLst/>
            <a:rect l="l" t="t" r="r" b="b"/>
            <a:pathLst>
              <a:path w="1527809" h="851535">
                <a:moveTo>
                  <a:pt x="585470" y="0"/>
                </a:moveTo>
                <a:lnTo>
                  <a:pt x="577115" y="734"/>
                </a:lnTo>
                <a:lnTo>
                  <a:pt x="569118" y="1111"/>
                </a:lnTo>
                <a:lnTo>
                  <a:pt x="553720" y="1270"/>
                </a:lnTo>
                <a:lnTo>
                  <a:pt x="549910" y="0"/>
                </a:lnTo>
                <a:lnTo>
                  <a:pt x="500725" y="12974"/>
                </a:lnTo>
                <a:lnTo>
                  <a:pt x="455442" y="31252"/>
                </a:lnTo>
                <a:lnTo>
                  <a:pt x="414304" y="55869"/>
                </a:lnTo>
                <a:lnTo>
                  <a:pt x="377555" y="87863"/>
                </a:lnTo>
                <a:lnTo>
                  <a:pt x="345440" y="128270"/>
                </a:lnTo>
                <a:lnTo>
                  <a:pt x="320009" y="176519"/>
                </a:lnTo>
                <a:lnTo>
                  <a:pt x="304149" y="226537"/>
                </a:lnTo>
                <a:lnTo>
                  <a:pt x="297068" y="277957"/>
                </a:lnTo>
                <a:lnTo>
                  <a:pt x="297972" y="330413"/>
                </a:lnTo>
                <a:lnTo>
                  <a:pt x="306070" y="383540"/>
                </a:lnTo>
                <a:lnTo>
                  <a:pt x="307340" y="388620"/>
                </a:lnTo>
                <a:lnTo>
                  <a:pt x="309880" y="401320"/>
                </a:lnTo>
                <a:lnTo>
                  <a:pt x="263465" y="389215"/>
                </a:lnTo>
                <a:lnTo>
                  <a:pt x="218598" y="383540"/>
                </a:lnTo>
                <a:lnTo>
                  <a:pt x="173970" y="387389"/>
                </a:lnTo>
                <a:lnTo>
                  <a:pt x="128270" y="403860"/>
                </a:lnTo>
                <a:lnTo>
                  <a:pt x="89118" y="429815"/>
                </a:lnTo>
                <a:lnTo>
                  <a:pt x="56038" y="462915"/>
                </a:lnTo>
                <a:lnTo>
                  <a:pt x="29864" y="501729"/>
                </a:lnTo>
                <a:lnTo>
                  <a:pt x="11430" y="544830"/>
                </a:lnTo>
                <a:lnTo>
                  <a:pt x="1785" y="591125"/>
                </a:lnTo>
                <a:lnTo>
                  <a:pt x="0" y="638968"/>
                </a:lnTo>
                <a:lnTo>
                  <a:pt x="6786" y="686097"/>
                </a:lnTo>
                <a:lnTo>
                  <a:pt x="22860" y="730250"/>
                </a:lnTo>
                <a:lnTo>
                  <a:pt x="44926" y="764460"/>
                </a:lnTo>
                <a:lnTo>
                  <a:pt x="72707" y="792480"/>
                </a:lnTo>
                <a:lnTo>
                  <a:pt x="105727" y="813831"/>
                </a:lnTo>
                <a:lnTo>
                  <a:pt x="143510" y="828040"/>
                </a:lnTo>
                <a:lnTo>
                  <a:pt x="191333" y="838648"/>
                </a:lnTo>
                <a:lnTo>
                  <a:pt x="241061" y="845284"/>
                </a:lnTo>
                <a:lnTo>
                  <a:pt x="292100" y="848734"/>
                </a:lnTo>
                <a:lnTo>
                  <a:pt x="343852" y="849788"/>
                </a:lnTo>
                <a:lnTo>
                  <a:pt x="395724" y="849235"/>
                </a:lnTo>
                <a:lnTo>
                  <a:pt x="497443" y="846462"/>
                </a:lnTo>
                <a:lnTo>
                  <a:pt x="546100" y="845820"/>
                </a:lnTo>
                <a:lnTo>
                  <a:pt x="1071880" y="845820"/>
                </a:lnTo>
                <a:lnTo>
                  <a:pt x="1110248" y="846720"/>
                </a:lnTo>
                <a:lnTo>
                  <a:pt x="1208663" y="850664"/>
                </a:lnTo>
                <a:lnTo>
                  <a:pt x="1263463" y="851534"/>
                </a:lnTo>
                <a:lnTo>
                  <a:pt x="1318493" y="850218"/>
                </a:lnTo>
                <a:lnTo>
                  <a:pt x="1371129" y="845631"/>
                </a:lnTo>
                <a:lnTo>
                  <a:pt x="1418748" y="836686"/>
                </a:lnTo>
                <a:lnTo>
                  <a:pt x="1458726" y="822294"/>
                </a:lnTo>
                <a:lnTo>
                  <a:pt x="1506378" y="777517"/>
                </a:lnTo>
                <a:lnTo>
                  <a:pt x="1525587" y="721717"/>
                </a:lnTo>
                <a:lnTo>
                  <a:pt x="1527810" y="692150"/>
                </a:lnTo>
                <a:lnTo>
                  <a:pt x="1522075" y="650339"/>
                </a:lnTo>
                <a:lnTo>
                  <a:pt x="1507648" y="610076"/>
                </a:lnTo>
                <a:lnTo>
                  <a:pt x="1485840" y="573385"/>
                </a:lnTo>
                <a:lnTo>
                  <a:pt x="1457960" y="542290"/>
                </a:lnTo>
                <a:lnTo>
                  <a:pt x="1402397" y="504031"/>
                </a:lnTo>
                <a:lnTo>
                  <a:pt x="1337310" y="491490"/>
                </a:lnTo>
                <a:lnTo>
                  <a:pt x="1307326" y="497582"/>
                </a:lnTo>
                <a:lnTo>
                  <a:pt x="1278413" y="508793"/>
                </a:lnTo>
                <a:lnTo>
                  <a:pt x="1250692" y="523101"/>
                </a:lnTo>
                <a:lnTo>
                  <a:pt x="1224280" y="538480"/>
                </a:lnTo>
                <a:lnTo>
                  <a:pt x="1222077" y="534689"/>
                </a:lnTo>
                <a:lnTo>
                  <a:pt x="1220946" y="534828"/>
                </a:lnTo>
                <a:lnTo>
                  <a:pt x="1220529" y="527585"/>
                </a:lnTo>
                <a:lnTo>
                  <a:pt x="1220470" y="501650"/>
                </a:lnTo>
                <a:lnTo>
                  <a:pt x="1217096" y="463034"/>
                </a:lnTo>
                <a:lnTo>
                  <a:pt x="1206817" y="426085"/>
                </a:lnTo>
                <a:lnTo>
                  <a:pt x="1189394" y="391993"/>
                </a:lnTo>
                <a:lnTo>
                  <a:pt x="1164590" y="361950"/>
                </a:lnTo>
                <a:lnTo>
                  <a:pt x="1105217" y="323850"/>
                </a:lnTo>
                <a:lnTo>
                  <a:pt x="1036320" y="312420"/>
                </a:lnTo>
                <a:lnTo>
                  <a:pt x="995302" y="319325"/>
                </a:lnTo>
                <a:lnTo>
                  <a:pt x="961548" y="335280"/>
                </a:lnTo>
                <a:lnTo>
                  <a:pt x="931842" y="358854"/>
                </a:lnTo>
                <a:lnTo>
                  <a:pt x="902970" y="388620"/>
                </a:lnTo>
                <a:lnTo>
                  <a:pt x="902892" y="340541"/>
                </a:lnTo>
                <a:lnTo>
                  <a:pt x="899859" y="293395"/>
                </a:lnTo>
                <a:lnTo>
                  <a:pt x="892939" y="247494"/>
                </a:lnTo>
                <a:lnTo>
                  <a:pt x="881198" y="203148"/>
                </a:lnTo>
                <a:lnTo>
                  <a:pt x="863703" y="160667"/>
                </a:lnTo>
                <a:lnTo>
                  <a:pt x="839521" y="120364"/>
                </a:lnTo>
                <a:lnTo>
                  <a:pt x="807720" y="82550"/>
                </a:lnTo>
                <a:lnTo>
                  <a:pt x="769731" y="50312"/>
                </a:lnTo>
                <a:lnTo>
                  <a:pt x="727842" y="26426"/>
                </a:lnTo>
                <a:lnTo>
                  <a:pt x="682721" y="10403"/>
                </a:lnTo>
                <a:lnTo>
                  <a:pt x="635040" y="1757"/>
                </a:lnTo>
                <a:lnTo>
                  <a:pt x="585470" y="0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09970" y="1088608"/>
            <a:ext cx="1639570" cy="762000"/>
          </a:xfrm>
          <a:custGeom>
            <a:avLst/>
            <a:gdLst/>
            <a:ahLst/>
            <a:cxnLst/>
            <a:rect l="l" t="t" r="r" b="b"/>
            <a:pathLst>
              <a:path w="1639570" h="762000">
                <a:moveTo>
                  <a:pt x="867251" y="0"/>
                </a:moveTo>
                <a:lnTo>
                  <a:pt x="845046" y="773"/>
                </a:lnTo>
                <a:lnTo>
                  <a:pt x="822960" y="2381"/>
                </a:lnTo>
                <a:lnTo>
                  <a:pt x="821690" y="1111"/>
                </a:lnTo>
                <a:lnTo>
                  <a:pt x="825500" y="1111"/>
                </a:lnTo>
                <a:lnTo>
                  <a:pt x="779200" y="15538"/>
                </a:lnTo>
                <a:lnTo>
                  <a:pt x="735523" y="33928"/>
                </a:lnTo>
                <a:lnTo>
                  <a:pt x="695563" y="57804"/>
                </a:lnTo>
                <a:lnTo>
                  <a:pt x="660420" y="88690"/>
                </a:lnTo>
                <a:lnTo>
                  <a:pt x="631190" y="128111"/>
                </a:lnTo>
                <a:lnTo>
                  <a:pt x="609560" y="174744"/>
                </a:lnTo>
                <a:lnTo>
                  <a:pt x="598170" y="223043"/>
                </a:lnTo>
                <a:lnTo>
                  <a:pt x="594399" y="272772"/>
                </a:lnTo>
                <a:lnTo>
                  <a:pt x="595630" y="323691"/>
                </a:lnTo>
                <a:lnTo>
                  <a:pt x="563264" y="301545"/>
                </a:lnTo>
                <a:lnTo>
                  <a:pt x="531018" y="285591"/>
                </a:lnTo>
                <a:lnTo>
                  <a:pt x="496153" y="277256"/>
                </a:lnTo>
                <a:lnTo>
                  <a:pt x="455930" y="277971"/>
                </a:lnTo>
                <a:lnTo>
                  <a:pt x="414972" y="288230"/>
                </a:lnTo>
                <a:lnTo>
                  <a:pt x="376872" y="306705"/>
                </a:lnTo>
                <a:lnTo>
                  <a:pt x="343058" y="332085"/>
                </a:lnTo>
                <a:lnTo>
                  <a:pt x="314960" y="363061"/>
                </a:lnTo>
                <a:lnTo>
                  <a:pt x="291445" y="403125"/>
                </a:lnTo>
                <a:lnTo>
                  <a:pt x="278705" y="473253"/>
                </a:lnTo>
                <a:lnTo>
                  <a:pt x="273050" y="515461"/>
                </a:lnTo>
                <a:lnTo>
                  <a:pt x="262890" y="514191"/>
                </a:lnTo>
                <a:lnTo>
                  <a:pt x="261620" y="514191"/>
                </a:lnTo>
                <a:lnTo>
                  <a:pt x="255270" y="507841"/>
                </a:lnTo>
                <a:lnTo>
                  <a:pt x="240129" y="494367"/>
                </a:lnTo>
                <a:lnTo>
                  <a:pt x="225583" y="485775"/>
                </a:lnTo>
                <a:lnTo>
                  <a:pt x="209371" y="481230"/>
                </a:lnTo>
                <a:lnTo>
                  <a:pt x="189230" y="479901"/>
                </a:lnTo>
                <a:lnTo>
                  <a:pt x="153650" y="482659"/>
                </a:lnTo>
                <a:lnTo>
                  <a:pt x="88681" y="508654"/>
                </a:lnTo>
                <a:lnTo>
                  <a:pt x="36433" y="558085"/>
                </a:lnTo>
                <a:lnTo>
                  <a:pt x="4524" y="624284"/>
                </a:lnTo>
                <a:lnTo>
                  <a:pt x="0" y="660241"/>
                </a:lnTo>
                <a:lnTo>
                  <a:pt x="1706" y="680521"/>
                </a:lnTo>
                <a:lnTo>
                  <a:pt x="16073" y="719177"/>
                </a:lnTo>
                <a:lnTo>
                  <a:pt x="52705" y="749776"/>
                </a:lnTo>
                <a:lnTo>
                  <a:pt x="124510" y="760794"/>
                </a:lnTo>
                <a:lnTo>
                  <a:pt x="170535" y="761597"/>
                </a:lnTo>
                <a:lnTo>
                  <a:pt x="217170" y="760510"/>
                </a:lnTo>
                <a:lnTo>
                  <a:pt x="263499" y="758874"/>
                </a:lnTo>
                <a:lnTo>
                  <a:pt x="308610" y="758031"/>
                </a:lnTo>
                <a:lnTo>
                  <a:pt x="1330960" y="758031"/>
                </a:lnTo>
                <a:lnTo>
                  <a:pt x="1385669" y="759281"/>
                </a:lnTo>
                <a:lnTo>
                  <a:pt x="1441926" y="761365"/>
                </a:lnTo>
                <a:lnTo>
                  <a:pt x="1497945" y="761781"/>
                </a:lnTo>
                <a:lnTo>
                  <a:pt x="1551940" y="758031"/>
                </a:lnTo>
                <a:lnTo>
                  <a:pt x="1603553" y="741600"/>
                </a:lnTo>
                <a:lnTo>
                  <a:pt x="1634490" y="701357"/>
                </a:lnTo>
                <a:lnTo>
                  <a:pt x="1639570" y="667861"/>
                </a:lnTo>
                <a:lnTo>
                  <a:pt x="1634688" y="627578"/>
                </a:lnTo>
                <a:lnTo>
                  <a:pt x="1622425" y="584676"/>
                </a:lnTo>
                <a:lnTo>
                  <a:pt x="1603494" y="544631"/>
                </a:lnTo>
                <a:lnTo>
                  <a:pt x="1578610" y="512921"/>
                </a:lnTo>
                <a:lnTo>
                  <a:pt x="1515586" y="492759"/>
                </a:lnTo>
                <a:lnTo>
                  <a:pt x="1483062" y="487382"/>
                </a:lnTo>
                <a:lnTo>
                  <a:pt x="1463040" y="477361"/>
                </a:lnTo>
                <a:lnTo>
                  <a:pt x="1457166" y="421501"/>
                </a:lnTo>
                <a:lnTo>
                  <a:pt x="1445577" y="372427"/>
                </a:lnTo>
                <a:lnTo>
                  <a:pt x="1423035" y="327878"/>
                </a:lnTo>
                <a:lnTo>
                  <a:pt x="1384300" y="285591"/>
                </a:lnTo>
                <a:lnTo>
                  <a:pt x="1320641" y="249078"/>
                </a:lnTo>
                <a:lnTo>
                  <a:pt x="1285180" y="240942"/>
                </a:lnTo>
                <a:lnTo>
                  <a:pt x="1248410" y="241141"/>
                </a:lnTo>
                <a:lnTo>
                  <a:pt x="1214735" y="250269"/>
                </a:lnTo>
                <a:lnTo>
                  <a:pt x="1182846" y="266541"/>
                </a:lnTo>
                <a:lnTo>
                  <a:pt x="1153576" y="287575"/>
                </a:lnTo>
                <a:lnTo>
                  <a:pt x="1127760" y="310991"/>
                </a:lnTo>
                <a:lnTo>
                  <a:pt x="1131763" y="265393"/>
                </a:lnTo>
                <a:lnTo>
                  <a:pt x="1129609" y="221441"/>
                </a:lnTo>
                <a:lnTo>
                  <a:pt x="1120627" y="178951"/>
                </a:lnTo>
                <a:lnTo>
                  <a:pt x="1104148" y="137742"/>
                </a:lnTo>
                <a:lnTo>
                  <a:pt x="1079500" y="97631"/>
                </a:lnTo>
                <a:lnTo>
                  <a:pt x="1045428" y="60781"/>
                </a:lnTo>
                <a:lnTo>
                  <a:pt x="1005046" y="32384"/>
                </a:lnTo>
                <a:lnTo>
                  <a:pt x="959663" y="12799"/>
                </a:lnTo>
                <a:lnTo>
                  <a:pt x="910590" y="2381"/>
                </a:lnTo>
                <a:lnTo>
                  <a:pt x="889218" y="416"/>
                </a:lnTo>
                <a:lnTo>
                  <a:pt x="867251" y="0"/>
                </a:lnTo>
                <a:close/>
              </a:path>
            </a:pathLst>
          </a:custGeom>
          <a:solidFill>
            <a:srgbClr val="F5F3E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2605944" y="1642170"/>
            <a:ext cx="522605" cy="636270"/>
            <a:chOff x="2605944" y="1642170"/>
            <a:chExt cx="522605" cy="636270"/>
          </a:xfrm>
        </p:grpSpPr>
        <p:sp>
          <p:nvSpPr>
            <p:cNvPr id="9" name="object 9" descr=""/>
            <p:cNvSpPr/>
            <p:nvPr/>
          </p:nvSpPr>
          <p:spPr>
            <a:xfrm>
              <a:off x="2605944" y="1642170"/>
              <a:ext cx="522605" cy="459740"/>
            </a:xfrm>
            <a:custGeom>
              <a:avLst/>
              <a:gdLst/>
              <a:ahLst/>
              <a:cxnLst/>
              <a:rect l="l" t="t" r="r" b="b"/>
              <a:pathLst>
                <a:path w="522605" h="459739">
                  <a:moveTo>
                    <a:pt x="282086" y="375920"/>
                  </a:moveTo>
                  <a:lnTo>
                    <a:pt x="245256" y="375920"/>
                  </a:lnTo>
                  <a:lnTo>
                    <a:pt x="245256" y="452120"/>
                  </a:lnTo>
                  <a:lnTo>
                    <a:pt x="255416" y="459740"/>
                  </a:lnTo>
                  <a:lnTo>
                    <a:pt x="350666" y="459740"/>
                  </a:lnTo>
                  <a:lnTo>
                    <a:pt x="357929" y="458192"/>
                  </a:lnTo>
                  <a:lnTo>
                    <a:pt x="364001" y="454025"/>
                  </a:lnTo>
                  <a:lnTo>
                    <a:pt x="368168" y="447952"/>
                  </a:lnTo>
                  <a:lnTo>
                    <a:pt x="369716" y="440690"/>
                  </a:lnTo>
                  <a:lnTo>
                    <a:pt x="369716" y="421640"/>
                  </a:lnTo>
                  <a:lnTo>
                    <a:pt x="282086" y="421640"/>
                  </a:lnTo>
                  <a:lnTo>
                    <a:pt x="282086" y="375920"/>
                  </a:lnTo>
                  <a:close/>
                </a:path>
                <a:path w="522605" h="459739">
                  <a:moveTo>
                    <a:pt x="350666" y="335280"/>
                  </a:moveTo>
                  <a:lnTo>
                    <a:pt x="342867" y="336827"/>
                  </a:lnTo>
                  <a:lnTo>
                    <a:pt x="336855" y="340995"/>
                  </a:lnTo>
                  <a:lnTo>
                    <a:pt x="332985" y="347067"/>
                  </a:lnTo>
                  <a:lnTo>
                    <a:pt x="331616" y="354330"/>
                  </a:lnTo>
                  <a:lnTo>
                    <a:pt x="331616" y="421640"/>
                  </a:lnTo>
                  <a:lnTo>
                    <a:pt x="369716" y="421640"/>
                  </a:lnTo>
                  <a:lnTo>
                    <a:pt x="369716" y="379730"/>
                  </a:lnTo>
                  <a:lnTo>
                    <a:pt x="475332" y="379730"/>
                  </a:lnTo>
                  <a:lnTo>
                    <a:pt x="492589" y="368776"/>
                  </a:lnTo>
                  <a:lnTo>
                    <a:pt x="501076" y="356870"/>
                  </a:lnTo>
                  <a:lnTo>
                    <a:pt x="426866" y="356870"/>
                  </a:lnTo>
                  <a:lnTo>
                    <a:pt x="404601" y="353496"/>
                  </a:lnTo>
                  <a:lnTo>
                    <a:pt x="385909" y="346075"/>
                  </a:lnTo>
                  <a:lnTo>
                    <a:pt x="368783" y="338712"/>
                  </a:lnTo>
                  <a:lnTo>
                    <a:pt x="368962" y="338712"/>
                  </a:lnTo>
                  <a:lnTo>
                    <a:pt x="350666" y="335280"/>
                  </a:lnTo>
                  <a:close/>
                </a:path>
                <a:path w="522605" h="459739">
                  <a:moveTo>
                    <a:pt x="17609" y="292734"/>
                  </a:moveTo>
                  <a:lnTo>
                    <a:pt x="10822" y="294520"/>
                  </a:lnTo>
                  <a:lnTo>
                    <a:pt x="5226" y="298450"/>
                  </a:lnTo>
                  <a:lnTo>
                    <a:pt x="1476" y="304224"/>
                  </a:lnTo>
                  <a:lnTo>
                    <a:pt x="0" y="311387"/>
                  </a:lnTo>
                  <a:lnTo>
                    <a:pt x="1118" y="318631"/>
                  </a:lnTo>
                  <a:lnTo>
                    <a:pt x="5226" y="325120"/>
                  </a:lnTo>
                  <a:lnTo>
                    <a:pt x="90316" y="410209"/>
                  </a:lnTo>
                  <a:lnTo>
                    <a:pt x="95495" y="414198"/>
                  </a:lnTo>
                  <a:lnTo>
                    <a:pt x="101426" y="416460"/>
                  </a:lnTo>
                  <a:lnTo>
                    <a:pt x="107282" y="416460"/>
                  </a:lnTo>
                  <a:lnTo>
                    <a:pt x="113176" y="414020"/>
                  </a:lnTo>
                  <a:lnTo>
                    <a:pt x="122066" y="408940"/>
                  </a:lnTo>
                  <a:lnTo>
                    <a:pt x="123336" y="398780"/>
                  </a:lnTo>
                  <a:lnTo>
                    <a:pt x="132642" y="360680"/>
                  </a:lnTo>
                  <a:lnTo>
                    <a:pt x="94126" y="360680"/>
                  </a:lnTo>
                  <a:lnTo>
                    <a:pt x="31896" y="298450"/>
                  </a:lnTo>
                  <a:lnTo>
                    <a:pt x="24871" y="293806"/>
                  </a:lnTo>
                  <a:lnTo>
                    <a:pt x="17609" y="292734"/>
                  </a:lnTo>
                  <a:close/>
                </a:path>
                <a:path w="522605" h="459739">
                  <a:moveTo>
                    <a:pt x="475332" y="379730"/>
                  </a:moveTo>
                  <a:lnTo>
                    <a:pt x="369716" y="379730"/>
                  </a:lnTo>
                  <a:lnTo>
                    <a:pt x="384182" y="386933"/>
                  </a:lnTo>
                  <a:lnTo>
                    <a:pt x="399720" y="391636"/>
                  </a:lnTo>
                  <a:lnTo>
                    <a:pt x="414543" y="394196"/>
                  </a:lnTo>
                  <a:lnTo>
                    <a:pt x="426866" y="394970"/>
                  </a:lnTo>
                  <a:lnTo>
                    <a:pt x="462109" y="388123"/>
                  </a:lnTo>
                  <a:lnTo>
                    <a:pt x="475332" y="379730"/>
                  </a:lnTo>
                  <a:close/>
                </a:path>
                <a:path w="522605" h="459739">
                  <a:moveTo>
                    <a:pt x="264306" y="335280"/>
                  </a:moveTo>
                  <a:lnTo>
                    <a:pt x="260496" y="335280"/>
                  </a:lnTo>
                  <a:lnTo>
                    <a:pt x="194456" y="342900"/>
                  </a:lnTo>
                  <a:lnTo>
                    <a:pt x="186836" y="342900"/>
                  </a:lnTo>
                  <a:lnTo>
                    <a:pt x="179216" y="353060"/>
                  </a:lnTo>
                  <a:lnTo>
                    <a:pt x="179216" y="361950"/>
                  </a:lnTo>
                  <a:lnTo>
                    <a:pt x="180853" y="368776"/>
                  </a:lnTo>
                  <a:lnTo>
                    <a:pt x="185090" y="374808"/>
                  </a:lnTo>
                  <a:lnTo>
                    <a:pt x="191539" y="379273"/>
                  </a:lnTo>
                  <a:lnTo>
                    <a:pt x="199536" y="381000"/>
                  </a:lnTo>
                  <a:lnTo>
                    <a:pt x="203346" y="381000"/>
                  </a:lnTo>
                  <a:lnTo>
                    <a:pt x="245256" y="375920"/>
                  </a:lnTo>
                  <a:lnTo>
                    <a:pt x="282086" y="375920"/>
                  </a:lnTo>
                  <a:lnTo>
                    <a:pt x="282086" y="354330"/>
                  </a:lnTo>
                  <a:lnTo>
                    <a:pt x="280737" y="347067"/>
                  </a:lnTo>
                  <a:lnTo>
                    <a:pt x="277006" y="340995"/>
                  </a:lnTo>
                  <a:lnTo>
                    <a:pt x="271370" y="336827"/>
                  </a:lnTo>
                  <a:lnTo>
                    <a:pt x="264306" y="335280"/>
                  </a:lnTo>
                  <a:close/>
                </a:path>
                <a:path w="522605" h="459739">
                  <a:moveTo>
                    <a:pt x="308815" y="192"/>
                  </a:moveTo>
                  <a:lnTo>
                    <a:pt x="242340" y="22026"/>
                  </a:lnTo>
                  <a:lnTo>
                    <a:pt x="190687" y="80507"/>
                  </a:lnTo>
                  <a:lnTo>
                    <a:pt x="169691" y="119856"/>
                  </a:lnTo>
                  <a:lnTo>
                    <a:pt x="151286" y="164043"/>
                  </a:lnTo>
                  <a:lnTo>
                    <a:pt x="135000" y="211644"/>
                  </a:lnTo>
                  <a:lnTo>
                    <a:pt x="120359" y="261233"/>
                  </a:lnTo>
                  <a:lnTo>
                    <a:pt x="106892" y="311387"/>
                  </a:lnTo>
                  <a:lnTo>
                    <a:pt x="94126" y="360680"/>
                  </a:lnTo>
                  <a:lnTo>
                    <a:pt x="132642" y="360680"/>
                  </a:lnTo>
                  <a:lnTo>
                    <a:pt x="148008" y="297772"/>
                  </a:lnTo>
                  <a:lnTo>
                    <a:pt x="171979" y="217534"/>
                  </a:lnTo>
                  <a:lnTo>
                    <a:pt x="195115" y="155692"/>
                  </a:lnTo>
                  <a:lnTo>
                    <a:pt x="217278" y="109875"/>
                  </a:lnTo>
                  <a:lnTo>
                    <a:pt x="238333" y="77708"/>
                  </a:lnTo>
                  <a:lnTo>
                    <a:pt x="276576" y="44838"/>
                  </a:lnTo>
                  <a:lnTo>
                    <a:pt x="308756" y="38100"/>
                  </a:lnTo>
                  <a:lnTo>
                    <a:pt x="391848" y="38100"/>
                  </a:lnTo>
                  <a:lnTo>
                    <a:pt x="373050" y="20002"/>
                  </a:lnTo>
                  <a:lnTo>
                    <a:pt x="340327" y="4762"/>
                  </a:lnTo>
                  <a:lnTo>
                    <a:pt x="308815" y="192"/>
                  </a:lnTo>
                  <a:close/>
                </a:path>
                <a:path w="522605" h="459739">
                  <a:moveTo>
                    <a:pt x="391848" y="38100"/>
                  </a:moveTo>
                  <a:lnTo>
                    <a:pt x="308756" y="38100"/>
                  </a:lnTo>
                  <a:lnTo>
                    <a:pt x="339276" y="43120"/>
                  </a:lnTo>
                  <a:lnTo>
                    <a:pt x="364319" y="58261"/>
                  </a:lnTo>
                  <a:lnTo>
                    <a:pt x="381265" y="83641"/>
                  </a:lnTo>
                  <a:lnTo>
                    <a:pt x="387496" y="119380"/>
                  </a:lnTo>
                  <a:lnTo>
                    <a:pt x="423731" y="131187"/>
                  </a:lnTo>
                  <a:lnTo>
                    <a:pt x="446869" y="160496"/>
                  </a:lnTo>
                  <a:lnTo>
                    <a:pt x="451433" y="198139"/>
                  </a:lnTo>
                  <a:lnTo>
                    <a:pt x="431946" y="234950"/>
                  </a:lnTo>
                  <a:lnTo>
                    <a:pt x="455620" y="249019"/>
                  </a:lnTo>
                  <a:lnTo>
                    <a:pt x="471792" y="264636"/>
                  </a:lnTo>
                  <a:lnTo>
                    <a:pt x="481059" y="281920"/>
                  </a:lnTo>
                  <a:lnTo>
                    <a:pt x="484016" y="300990"/>
                  </a:lnTo>
                  <a:lnTo>
                    <a:pt x="479908" y="320972"/>
                  </a:lnTo>
                  <a:lnTo>
                    <a:pt x="468300" y="338931"/>
                  </a:lnTo>
                  <a:lnTo>
                    <a:pt x="450262" y="351889"/>
                  </a:lnTo>
                  <a:lnTo>
                    <a:pt x="426866" y="356870"/>
                  </a:lnTo>
                  <a:lnTo>
                    <a:pt x="501076" y="356870"/>
                  </a:lnTo>
                  <a:lnTo>
                    <a:pt x="514020" y="338712"/>
                  </a:lnTo>
                  <a:lnTo>
                    <a:pt x="522116" y="299720"/>
                  </a:lnTo>
                  <a:lnTo>
                    <a:pt x="515965" y="266382"/>
                  </a:lnTo>
                  <a:lnTo>
                    <a:pt x="502431" y="242570"/>
                  </a:lnTo>
                  <a:lnTo>
                    <a:pt x="488898" y="228282"/>
                  </a:lnTo>
                  <a:lnTo>
                    <a:pt x="482746" y="223520"/>
                  </a:lnTo>
                  <a:lnTo>
                    <a:pt x="489453" y="178891"/>
                  </a:lnTo>
                  <a:lnTo>
                    <a:pt x="478301" y="138906"/>
                  </a:lnTo>
                  <a:lnTo>
                    <a:pt x="453814" y="107255"/>
                  </a:lnTo>
                  <a:lnTo>
                    <a:pt x="420516" y="87630"/>
                  </a:lnTo>
                  <a:lnTo>
                    <a:pt x="401248" y="47148"/>
                  </a:lnTo>
                  <a:lnTo>
                    <a:pt x="391848" y="38100"/>
                  </a:lnTo>
                  <a:close/>
                </a:path>
                <a:path w="522605" h="459739">
                  <a:moveTo>
                    <a:pt x="310026" y="0"/>
                  </a:moveTo>
                  <a:lnTo>
                    <a:pt x="307486" y="0"/>
                  </a:lnTo>
                  <a:lnTo>
                    <a:pt x="308815" y="192"/>
                  </a:lnTo>
                  <a:lnTo>
                    <a:pt x="310026" y="0"/>
                  </a:lnTo>
                  <a:close/>
                </a:path>
              </a:pathLst>
            </a:custGeom>
            <a:solidFill>
              <a:srgbClr val="025A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8820" y="2146360"/>
              <a:ext cx="266700" cy="1320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4673" y="2147630"/>
              <a:ext cx="142557" cy="127000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2520" y="1778061"/>
            <a:ext cx="783589" cy="50165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2880" y="2466401"/>
            <a:ext cx="1997710" cy="33528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558916" y="2322852"/>
            <a:ext cx="4559300" cy="252476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ctr" marL="12700" marR="5080">
              <a:lnSpc>
                <a:spcPct val="94700"/>
              </a:lnSpc>
              <a:spcBef>
                <a:spcPts val="405"/>
              </a:spcBef>
            </a:pPr>
            <a:r>
              <a:rPr dirty="0" sz="48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O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čuvanje</a:t>
            </a:r>
            <a:r>
              <a:rPr dirty="0" sz="2400" spc="55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šuma</a:t>
            </a:r>
            <a:r>
              <a:rPr dirty="0" sz="2400" spc="6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spc="-1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zahtijeva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globalnu</a:t>
            </a:r>
            <a:r>
              <a:rPr dirty="0" sz="2400" spc="5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akciju</a:t>
            </a:r>
            <a:r>
              <a:rPr dirty="0" sz="2400" spc="6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i</a:t>
            </a:r>
            <a:r>
              <a:rPr dirty="0" sz="2400" spc="6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spc="-1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lokalno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odgovorno</a:t>
            </a:r>
            <a:r>
              <a:rPr dirty="0" sz="2400" spc="1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spc="-1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gospodarenje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resursima</a:t>
            </a:r>
            <a:r>
              <a:rPr dirty="0" sz="2400" spc="45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da</a:t>
            </a:r>
            <a:r>
              <a:rPr dirty="0" sz="2400" spc="5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bi</a:t>
            </a:r>
            <a:r>
              <a:rPr dirty="0" sz="2400" spc="45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se</a:t>
            </a:r>
            <a:r>
              <a:rPr dirty="0" sz="2400" spc="5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spc="-1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osigurala</a:t>
            </a:r>
            <a:endParaRPr sz="2400">
              <a:latin typeface="Podkova Regular SemiBold"/>
              <a:cs typeface="Podkova Regular SemiBold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zaštita</a:t>
            </a:r>
            <a:r>
              <a:rPr dirty="0" sz="2400" spc="75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bioraznolikosti</a:t>
            </a:r>
            <a:r>
              <a:rPr dirty="0" sz="2400" spc="85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i</a:t>
            </a:r>
            <a:r>
              <a:rPr dirty="0" sz="2400" spc="9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spc="-1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održivo </a:t>
            </a:r>
            <a:r>
              <a:rPr dirty="0" sz="24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korištenje</a:t>
            </a:r>
            <a:r>
              <a:rPr dirty="0" sz="2400" spc="10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2400" spc="-20" b="1">
                <a:solidFill>
                  <a:srgbClr val="00354E"/>
                </a:solidFill>
                <a:latin typeface="Podkova Regular SemiBold"/>
                <a:cs typeface="Podkova Regular SemiBold"/>
              </a:rPr>
              <a:t>šuma</a:t>
            </a:r>
            <a:endParaRPr sz="2400">
              <a:latin typeface="Podkova Regular SemiBold"/>
              <a:cs typeface="Podkova Regular SemiBold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165593" y="5134505"/>
            <a:ext cx="4517390" cy="2183130"/>
            <a:chOff x="1165593" y="5134505"/>
            <a:chExt cx="4517390" cy="218313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6174" y="5701700"/>
              <a:ext cx="105536" cy="954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5002" y="5853503"/>
              <a:ext cx="147954" cy="13397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436903" y="5134508"/>
              <a:ext cx="2773680" cy="388620"/>
            </a:xfrm>
            <a:custGeom>
              <a:avLst/>
              <a:gdLst/>
              <a:ahLst/>
              <a:cxnLst/>
              <a:rect l="l" t="t" r="r" b="b"/>
              <a:pathLst>
                <a:path w="2773679" h="388620">
                  <a:moveTo>
                    <a:pt x="1065009" y="387451"/>
                  </a:moveTo>
                  <a:lnTo>
                    <a:pt x="1055230" y="349656"/>
                  </a:lnTo>
                  <a:lnTo>
                    <a:pt x="1038504" y="314934"/>
                  </a:lnTo>
                  <a:lnTo>
                    <a:pt x="1015263" y="284175"/>
                  </a:lnTo>
                  <a:lnTo>
                    <a:pt x="985977" y="258305"/>
                  </a:lnTo>
                  <a:lnTo>
                    <a:pt x="948944" y="237210"/>
                  </a:lnTo>
                  <a:lnTo>
                    <a:pt x="908380" y="224396"/>
                  </a:lnTo>
                  <a:lnTo>
                    <a:pt x="866025" y="219608"/>
                  </a:lnTo>
                  <a:lnTo>
                    <a:pt x="823582" y="222643"/>
                  </a:lnTo>
                  <a:lnTo>
                    <a:pt x="812965" y="224802"/>
                  </a:lnTo>
                  <a:lnTo>
                    <a:pt x="802665" y="227584"/>
                  </a:lnTo>
                  <a:lnTo>
                    <a:pt x="792454" y="230911"/>
                  </a:lnTo>
                  <a:lnTo>
                    <a:pt x="782129" y="234683"/>
                  </a:lnTo>
                  <a:lnTo>
                    <a:pt x="759764" y="182968"/>
                  </a:lnTo>
                  <a:lnTo>
                    <a:pt x="730135" y="137579"/>
                  </a:lnTo>
                  <a:lnTo>
                    <a:pt x="691934" y="99428"/>
                  </a:lnTo>
                  <a:lnTo>
                    <a:pt x="643826" y="69392"/>
                  </a:lnTo>
                  <a:lnTo>
                    <a:pt x="639013" y="67462"/>
                  </a:lnTo>
                  <a:lnTo>
                    <a:pt x="636600" y="66014"/>
                  </a:lnTo>
                  <a:lnTo>
                    <a:pt x="619721" y="59270"/>
                  </a:lnTo>
                  <a:lnTo>
                    <a:pt x="617321" y="58788"/>
                  </a:lnTo>
                  <a:lnTo>
                    <a:pt x="612508" y="56857"/>
                  </a:lnTo>
                  <a:lnTo>
                    <a:pt x="610095" y="56375"/>
                  </a:lnTo>
                  <a:lnTo>
                    <a:pt x="607682" y="55422"/>
                  </a:lnTo>
                  <a:lnTo>
                    <a:pt x="605269" y="54940"/>
                  </a:lnTo>
                  <a:lnTo>
                    <a:pt x="602869" y="53962"/>
                  </a:lnTo>
                  <a:lnTo>
                    <a:pt x="579729" y="49631"/>
                  </a:lnTo>
                  <a:lnTo>
                    <a:pt x="577329" y="49631"/>
                  </a:lnTo>
                  <a:lnTo>
                    <a:pt x="574916" y="49149"/>
                  </a:lnTo>
                  <a:lnTo>
                    <a:pt x="572020" y="49149"/>
                  </a:lnTo>
                  <a:lnTo>
                    <a:pt x="567194" y="48183"/>
                  </a:lnTo>
                  <a:lnTo>
                    <a:pt x="559498" y="48183"/>
                  </a:lnTo>
                  <a:lnTo>
                    <a:pt x="556602" y="47701"/>
                  </a:lnTo>
                  <a:lnTo>
                    <a:pt x="533476" y="47701"/>
                  </a:lnTo>
                  <a:lnTo>
                    <a:pt x="531063" y="48183"/>
                  </a:lnTo>
                  <a:lnTo>
                    <a:pt x="528650" y="48183"/>
                  </a:lnTo>
                  <a:lnTo>
                    <a:pt x="525754" y="48666"/>
                  </a:lnTo>
                  <a:lnTo>
                    <a:pt x="523354" y="48666"/>
                  </a:lnTo>
                  <a:lnTo>
                    <a:pt x="472567" y="58534"/>
                  </a:lnTo>
                  <a:lnTo>
                    <a:pt x="426542" y="77292"/>
                  </a:lnTo>
                  <a:lnTo>
                    <a:pt x="385292" y="104990"/>
                  </a:lnTo>
                  <a:lnTo>
                    <a:pt x="348894" y="141681"/>
                  </a:lnTo>
                  <a:lnTo>
                    <a:pt x="321779" y="182880"/>
                  </a:lnTo>
                  <a:lnTo>
                    <a:pt x="302641" y="228422"/>
                  </a:lnTo>
                  <a:lnTo>
                    <a:pt x="255828" y="215252"/>
                  </a:lnTo>
                  <a:lnTo>
                    <a:pt x="209753" y="210108"/>
                  </a:lnTo>
                  <a:lnTo>
                    <a:pt x="163842" y="214731"/>
                  </a:lnTo>
                  <a:lnTo>
                    <a:pt x="117589" y="230835"/>
                  </a:lnTo>
                  <a:lnTo>
                    <a:pt x="81508" y="253111"/>
                  </a:lnTo>
                  <a:lnTo>
                    <a:pt x="50596" y="282155"/>
                  </a:lnTo>
                  <a:lnTo>
                    <a:pt x="25819" y="316636"/>
                  </a:lnTo>
                  <a:lnTo>
                    <a:pt x="8191" y="355168"/>
                  </a:lnTo>
                  <a:lnTo>
                    <a:pt x="0" y="387451"/>
                  </a:lnTo>
                  <a:lnTo>
                    <a:pt x="643991" y="387642"/>
                  </a:lnTo>
                  <a:lnTo>
                    <a:pt x="907427" y="388302"/>
                  </a:lnTo>
                  <a:lnTo>
                    <a:pt x="1012507" y="387921"/>
                  </a:lnTo>
                  <a:lnTo>
                    <a:pt x="1065009" y="387451"/>
                  </a:lnTo>
                  <a:close/>
                </a:path>
                <a:path w="2773679" h="388620">
                  <a:moveTo>
                    <a:pt x="1410042" y="98793"/>
                  </a:moveTo>
                  <a:lnTo>
                    <a:pt x="1383487" y="56883"/>
                  </a:lnTo>
                  <a:lnTo>
                    <a:pt x="1349502" y="46570"/>
                  </a:lnTo>
                  <a:lnTo>
                    <a:pt x="1338148" y="47155"/>
                  </a:lnTo>
                  <a:lnTo>
                    <a:pt x="1326680" y="48679"/>
                  </a:lnTo>
                  <a:lnTo>
                    <a:pt x="1317663" y="34150"/>
                  </a:lnTo>
                  <a:lnTo>
                    <a:pt x="1278978" y="3378"/>
                  </a:lnTo>
                  <a:lnTo>
                    <a:pt x="1264513" y="0"/>
                  </a:lnTo>
                  <a:lnTo>
                    <a:pt x="1257287" y="0"/>
                  </a:lnTo>
                  <a:lnTo>
                    <a:pt x="1214399" y="16383"/>
                  </a:lnTo>
                  <a:lnTo>
                    <a:pt x="1201318" y="35852"/>
                  </a:lnTo>
                  <a:lnTo>
                    <a:pt x="1193304" y="44513"/>
                  </a:lnTo>
                  <a:lnTo>
                    <a:pt x="1183551" y="49161"/>
                  </a:lnTo>
                  <a:lnTo>
                    <a:pt x="1167206" y="50101"/>
                  </a:lnTo>
                  <a:lnTo>
                    <a:pt x="1153312" y="49758"/>
                  </a:lnTo>
                  <a:lnTo>
                    <a:pt x="1140307" y="53225"/>
                  </a:lnTo>
                  <a:lnTo>
                    <a:pt x="1115301" y="85115"/>
                  </a:lnTo>
                  <a:lnTo>
                    <a:pt x="1107897" y="106502"/>
                  </a:lnTo>
                  <a:lnTo>
                    <a:pt x="1148372" y="106565"/>
                  </a:lnTo>
                  <a:lnTo>
                    <a:pt x="1229537" y="105968"/>
                  </a:lnTo>
                  <a:lnTo>
                    <a:pt x="1270304" y="106019"/>
                  </a:lnTo>
                  <a:lnTo>
                    <a:pt x="1341069" y="107708"/>
                  </a:lnTo>
                  <a:lnTo>
                    <a:pt x="1380007" y="107657"/>
                  </a:lnTo>
                  <a:lnTo>
                    <a:pt x="1407160" y="105054"/>
                  </a:lnTo>
                  <a:lnTo>
                    <a:pt x="1410042" y="98793"/>
                  </a:lnTo>
                  <a:close/>
                </a:path>
                <a:path w="2773679" h="388620">
                  <a:moveTo>
                    <a:pt x="2773654" y="175729"/>
                  </a:moveTo>
                  <a:lnTo>
                    <a:pt x="2750426" y="138658"/>
                  </a:lnTo>
                  <a:lnTo>
                    <a:pt x="2732709" y="135496"/>
                  </a:lnTo>
                  <a:lnTo>
                    <a:pt x="2709380" y="136994"/>
                  </a:lnTo>
                  <a:lnTo>
                    <a:pt x="2701061" y="136372"/>
                  </a:lnTo>
                  <a:lnTo>
                    <a:pt x="2698661" y="135407"/>
                  </a:lnTo>
                  <a:lnTo>
                    <a:pt x="2691422" y="126263"/>
                  </a:lnTo>
                  <a:lnTo>
                    <a:pt x="2683637" y="113944"/>
                  </a:lnTo>
                  <a:lnTo>
                    <a:pt x="2676487" y="104279"/>
                  </a:lnTo>
                  <a:lnTo>
                    <a:pt x="2638590" y="90182"/>
                  </a:lnTo>
                  <a:lnTo>
                    <a:pt x="2631389" y="89954"/>
                  </a:lnTo>
                  <a:lnTo>
                    <a:pt x="2623959" y="90119"/>
                  </a:lnTo>
                  <a:lnTo>
                    <a:pt x="2581071" y="112280"/>
                  </a:lnTo>
                  <a:lnTo>
                    <a:pt x="2563723" y="146494"/>
                  </a:lnTo>
                  <a:lnTo>
                    <a:pt x="2553627" y="138734"/>
                  </a:lnTo>
                  <a:lnTo>
                    <a:pt x="2544089" y="133489"/>
                  </a:lnTo>
                  <a:lnTo>
                    <a:pt x="2533637" y="130784"/>
                  </a:lnTo>
                  <a:lnTo>
                    <a:pt x="2520835" y="130594"/>
                  </a:lnTo>
                  <a:lnTo>
                    <a:pt x="2514117" y="131432"/>
                  </a:lnTo>
                  <a:lnTo>
                    <a:pt x="2494813" y="135890"/>
                  </a:lnTo>
                  <a:lnTo>
                    <a:pt x="2491435" y="143611"/>
                  </a:lnTo>
                  <a:lnTo>
                    <a:pt x="2485656" y="148907"/>
                  </a:lnTo>
                  <a:lnTo>
                    <a:pt x="2481313" y="155651"/>
                  </a:lnTo>
                  <a:lnTo>
                    <a:pt x="2478189" y="162318"/>
                  </a:lnTo>
                  <a:lnTo>
                    <a:pt x="2475115" y="169938"/>
                  </a:lnTo>
                  <a:lnTo>
                    <a:pt x="2471763" y="177279"/>
                  </a:lnTo>
                  <a:lnTo>
                    <a:pt x="2467826" y="183121"/>
                  </a:lnTo>
                  <a:lnTo>
                    <a:pt x="2731922" y="183324"/>
                  </a:lnTo>
                  <a:lnTo>
                    <a:pt x="2772867" y="183121"/>
                  </a:lnTo>
                  <a:lnTo>
                    <a:pt x="2773654" y="175729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593" y="5145490"/>
              <a:ext cx="4515942" cy="217186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8689" y="7114616"/>
              <a:ext cx="144462" cy="7232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824196" y="7122360"/>
              <a:ext cx="165100" cy="57785"/>
            </a:xfrm>
            <a:custGeom>
              <a:avLst/>
              <a:gdLst/>
              <a:ahLst/>
              <a:cxnLst/>
              <a:rect l="l" t="t" r="r" b="b"/>
              <a:pathLst>
                <a:path w="165100" h="57784">
                  <a:moveTo>
                    <a:pt x="145059" y="0"/>
                  </a:moveTo>
                  <a:lnTo>
                    <a:pt x="146024" y="4330"/>
                  </a:lnTo>
                  <a:lnTo>
                    <a:pt x="144094" y="8674"/>
                  </a:lnTo>
                  <a:lnTo>
                    <a:pt x="142646" y="13017"/>
                  </a:lnTo>
                  <a:lnTo>
                    <a:pt x="138315" y="15417"/>
                  </a:lnTo>
                  <a:lnTo>
                    <a:pt x="131405" y="13006"/>
                  </a:lnTo>
                  <a:lnTo>
                    <a:pt x="124998" y="9151"/>
                  </a:lnTo>
                  <a:lnTo>
                    <a:pt x="112776" y="0"/>
                  </a:lnTo>
                  <a:lnTo>
                    <a:pt x="57107" y="29454"/>
                  </a:lnTo>
                  <a:lnTo>
                    <a:pt x="28735" y="43162"/>
                  </a:lnTo>
                  <a:lnTo>
                    <a:pt x="0" y="54927"/>
                  </a:lnTo>
                  <a:lnTo>
                    <a:pt x="40993" y="56714"/>
                  </a:lnTo>
                  <a:lnTo>
                    <a:pt x="82167" y="57280"/>
                  </a:lnTo>
                  <a:lnTo>
                    <a:pt x="123338" y="57031"/>
                  </a:lnTo>
                  <a:lnTo>
                    <a:pt x="164325" y="56375"/>
                  </a:lnTo>
                  <a:lnTo>
                    <a:pt x="164546" y="44444"/>
                  </a:lnTo>
                  <a:lnTo>
                    <a:pt x="162101" y="29213"/>
                  </a:lnTo>
                  <a:lnTo>
                    <a:pt x="157758" y="14434"/>
                  </a:lnTo>
                  <a:lnTo>
                    <a:pt x="152285" y="3860"/>
                  </a:lnTo>
                  <a:lnTo>
                    <a:pt x="150355" y="1447"/>
                  </a:lnTo>
                  <a:lnTo>
                    <a:pt x="147472" y="482"/>
                  </a:lnTo>
                  <a:lnTo>
                    <a:pt x="145059" y="0"/>
                  </a:lnTo>
                  <a:close/>
                </a:path>
              </a:pathLst>
            </a:custGeom>
            <a:solidFill>
              <a:srgbClr val="1A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77566" y="7103564"/>
              <a:ext cx="153035" cy="96520"/>
            </a:xfrm>
            <a:custGeom>
              <a:avLst/>
              <a:gdLst/>
              <a:ahLst/>
              <a:cxnLst/>
              <a:rect l="l" t="t" r="r" b="b"/>
              <a:pathLst>
                <a:path w="153035" h="96520">
                  <a:moveTo>
                    <a:pt x="30835" y="0"/>
                  </a:moveTo>
                  <a:lnTo>
                    <a:pt x="15241" y="27108"/>
                  </a:lnTo>
                  <a:lnTo>
                    <a:pt x="0" y="54940"/>
                  </a:lnTo>
                  <a:lnTo>
                    <a:pt x="38036" y="65615"/>
                  </a:lnTo>
                  <a:lnTo>
                    <a:pt x="114460" y="86247"/>
                  </a:lnTo>
                  <a:lnTo>
                    <a:pt x="152768" y="96380"/>
                  </a:lnTo>
                  <a:lnTo>
                    <a:pt x="130484" y="75214"/>
                  </a:lnTo>
                  <a:lnTo>
                    <a:pt x="62649" y="12534"/>
                  </a:lnTo>
                  <a:lnTo>
                    <a:pt x="30835" y="0"/>
                  </a:lnTo>
                  <a:close/>
                </a:path>
              </a:pathLst>
            </a:custGeom>
            <a:solidFill>
              <a:srgbClr val="153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2846" y="7003806"/>
              <a:ext cx="123850" cy="15469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453180" y="6899554"/>
              <a:ext cx="140335" cy="90805"/>
            </a:xfrm>
            <a:custGeom>
              <a:avLst/>
              <a:gdLst/>
              <a:ahLst/>
              <a:cxnLst/>
              <a:rect l="l" t="t" r="r" b="b"/>
              <a:pathLst>
                <a:path w="140335" h="90804">
                  <a:moveTo>
                    <a:pt x="108121" y="0"/>
                  </a:moveTo>
                  <a:lnTo>
                    <a:pt x="91024" y="2935"/>
                  </a:lnTo>
                  <a:lnTo>
                    <a:pt x="74198" y="9307"/>
                  </a:lnTo>
                  <a:lnTo>
                    <a:pt x="58318" y="15593"/>
                  </a:lnTo>
                  <a:lnTo>
                    <a:pt x="50086" y="27157"/>
                  </a:lnTo>
                  <a:lnTo>
                    <a:pt x="32592" y="44866"/>
                  </a:lnTo>
                  <a:lnTo>
                    <a:pt x="13382" y="62756"/>
                  </a:lnTo>
                  <a:lnTo>
                    <a:pt x="0" y="74863"/>
                  </a:lnTo>
                  <a:lnTo>
                    <a:pt x="6756" y="77746"/>
                  </a:lnTo>
                  <a:lnTo>
                    <a:pt x="13500" y="83538"/>
                  </a:lnTo>
                  <a:lnTo>
                    <a:pt x="22174" y="84490"/>
                  </a:lnTo>
                  <a:lnTo>
                    <a:pt x="26987" y="85468"/>
                  </a:lnTo>
                  <a:lnTo>
                    <a:pt x="26504" y="87868"/>
                  </a:lnTo>
                  <a:lnTo>
                    <a:pt x="20726" y="90281"/>
                  </a:lnTo>
                  <a:lnTo>
                    <a:pt x="38946" y="89972"/>
                  </a:lnTo>
                  <a:lnTo>
                    <a:pt x="93979" y="79194"/>
                  </a:lnTo>
                  <a:lnTo>
                    <a:pt x="128268" y="61437"/>
                  </a:lnTo>
                  <a:lnTo>
                    <a:pt x="140246" y="43050"/>
                  </a:lnTo>
                  <a:lnTo>
                    <a:pt x="140246" y="36306"/>
                  </a:lnTo>
                  <a:lnTo>
                    <a:pt x="137350" y="27632"/>
                  </a:lnTo>
                  <a:lnTo>
                    <a:pt x="137350" y="22806"/>
                  </a:lnTo>
                  <a:lnTo>
                    <a:pt x="136867" y="20406"/>
                  </a:lnTo>
                  <a:lnTo>
                    <a:pt x="134454" y="13649"/>
                  </a:lnTo>
                  <a:lnTo>
                    <a:pt x="130111" y="6918"/>
                  </a:lnTo>
                  <a:lnTo>
                    <a:pt x="124815" y="4023"/>
                  </a:lnTo>
                  <a:lnTo>
                    <a:pt x="108121" y="0"/>
                  </a:lnTo>
                  <a:close/>
                </a:path>
              </a:pathLst>
            </a:custGeom>
            <a:solidFill>
              <a:srgbClr val="F09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29975" y="6538289"/>
              <a:ext cx="229870" cy="556260"/>
            </a:xfrm>
            <a:custGeom>
              <a:avLst/>
              <a:gdLst/>
              <a:ahLst/>
              <a:cxnLst/>
              <a:rect l="l" t="t" r="r" b="b"/>
              <a:pathLst>
                <a:path w="229870" h="556259">
                  <a:moveTo>
                    <a:pt x="183616" y="0"/>
                  </a:moveTo>
                  <a:lnTo>
                    <a:pt x="199999" y="58801"/>
                  </a:lnTo>
                  <a:lnTo>
                    <a:pt x="184880" y="90185"/>
                  </a:lnTo>
                  <a:lnTo>
                    <a:pt x="152623" y="132490"/>
                  </a:lnTo>
                  <a:lnTo>
                    <a:pt x="112458" y="177317"/>
                  </a:lnTo>
                  <a:lnTo>
                    <a:pt x="73612" y="216271"/>
                  </a:lnTo>
                  <a:lnTo>
                    <a:pt x="38694" y="245662"/>
                  </a:lnTo>
                  <a:lnTo>
                    <a:pt x="16395" y="251561"/>
                  </a:lnTo>
                  <a:lnTo>
                    <a:pt x="12052" y="251079"/>
                  </a:lnTo>
                  <a:lnTo>
                    <a:pt x="3378" y="247700"/>
                  </a:lnTo>
                  <a:lnTo>
                    <a:pt x="0" y="248183"/>
                  </a:lnTo>
                  <a:lnTo>
                    <a:pt x="20250" y="308300"/>
                  </a:lnTo>
                  <a:lnTo>
                    <a:pt x="30507" y="342379"/>
                  </a:lnTo>
                  <a:lnTo>
                    <a:pt x="33261" y="361911"/>
                  </a:lnTo>
                  <a:lnTo>
                    <a:pt x="38074" y="366737"/>
                  </a:lnTo>
                  <a:lnTo>
                    <a:pt x="49700" y="395248"/>
                  </a:lnTo>
                  <a:lnTo>
                    <a:pt x="58383" y="421609"/>
                  </a:lnTo>
                  <a:lnTo>
                    <a:pt x="66431" y="448239"/>
                  </a:lnTo>
                  <a:lnTo>
                    <a:pt x="74701" y="474192"/>
                  </a:lnTo>
                  <a:lnTo>
                    <a:pt x="82059" y="494237"/>
                  </a:lnTo>
                  <a:lnTo>
                    <a:pt x="89823" y="514553"/>
                  </a:lnTo>
                  <a:lnTo>
                    <a:pt x="97136" y="535050"/>
                  </a:lnTo>
                  <a:lnTo>
                    <a:pt x="103136" y="555637"/>
                  </a:lnTo>
                  <a:lnTo>
                    <a:pt x="121389" y="552326"/>
                  </a:lnTo>
                  <a:lnTo>
                    <a:pt x="130582" y="549472"/>
                  </a:lnTo>
                  <a:lnTo>
                    <a:pt x="137833" y="545033"/>
                  </a:lnTo>
                  <a:lnTo>
                    <a:pt x="138798" y="543115"/>
                  </a:lnTo>
                  <a:lnTo>
                    <a:pt x="139763" y="539254"/>
                  </a:lnTo>
                  <a:lnTo>
                    <a:pt x="139237" y="511839"/>
                  </a:lnTo>
                  <a:lnTo>
                    <a:pt x="135185" y="466307"/>
                  </a:lnTo>
                  <a:lnTo>
                    <a:pt x="129322" y="421948"/>
                  </a:lnTo>
                  <a:lnTo>
                    <a:pt x="123367" y="398056"/>
                  </a:lnTo>
                  <a:lnTo>
                    <a:pt x="123846" y="367377"/>
                  </a:lnTo>
                  <a:lnTo>
                    <a:pt x="119218" y="312758"/>
                  </a:lnTo>
                  <a:lnTo>
                    <a:pt x="112327" y="257779"/>
                  </a:lnTo>
                  <a:lnTo>
                    <a:pt x="106019" y="226021"/>
                  </a:lnTo>
                  <a:lnTo>
                    <a:pt x="126335" y="214423"/>
                  </a:lnTo>
                  <a:lnTo>
                    <a:pt x="147105" y="200839"/>
                  </a:lnTo>
                  <a:lnTo>
                    <a:pt x="166611" y="185629"/>
                  </a:lnTo>
                  <a:lnTo>
                    <a:pt x="183134" y="169151"/>
                  </a:lnTo>
                  <a:lnTo>
                    <a:pt x="194591" y="161705"/>
                  </a:lnTo>
                  <a:lnTo>
                    <a:pt x="207227" y="151865"/>
                  </a:lnTo>
                  <a:lnTo>
                    <a:pt x="218779" y="141031"/>
                  </a:lnTo>
                  <a:lnTo>
                    <a:pt x="226987" y="130606"/>
                  </a:lnTo>
                  <a:lnTo>
                    <a:pt x="229387" y="127228"/>
                  </a:lnTo>
                  <a:lnTo>
                    <a:pt x="222578" y="103145"/>
                  </a:lnTo>
                  <a:lnTo>
                    <a:pt x="208492" y="61804"/>
                  </a:lnTo>
                  <a:lnTo>
                    <a:pt x="193411" y="21368"/>
                  </a:lnTo>
                  <a:lnTo>
                    <a:pt x="183616" y="0"/>
                  </a:lnTo>
                  <a:close/>
                </a:path>
              </a:pathLst>
            </a:custGeom>
            <a:solidFill>
              <a:srgbClr val="8237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27519" y="6456842"/>
              <a:ext cx="573405" cy="567055"/>
            </a:xfrm>
            <a:custGeom>
              <a:avLst/>
              <a:gdLst/>
              <a:ahLst/>
              <a:cxnLst/>
              <a:rect l="l" t="t" r="r" b="b"/>
              <a:pathLst>
                <a:path w="573404" h="567054">
                  <a:moveTo>
                    <a:pt x="357141" y="0"/>
                  </a:moveTo>
                  <a:lnTo>
                    <a:pt x="346528" y="3021"/>
                  </a:lnTo>
                  <a:lnTo>
                    <a:pt x="334376" y="8618"/>
                  </a:lnTo>
                  <a:lnTo>
                    <a:pt x="322044" y="14846"/>
                  </a:lnTo>
                  <a:lnTo>
                    <a:pt x="310888" y="19761"/>
                  </a:lnTo>
                  <a:lnTo>
                    <a:pt x="278443" y="28697"/>
                  </a:lnTo>
                  <a:lnTo>
                    <a:pt x="245048" y="33794"/>
                  </a:lnTo>
                  <a:lnTo>
                    <a:pt x="211200" y="36091"/>
                  </a:lnTo>
                  <a:lnTo>
                    <a:pt x="177398" y="36626"/>
                  </a:lnTo>
                  <a:lnTo>
                    <a:pt x="147045" y="31800"/>
                  </a:lnTo>
                  <a:lnTo>
                    <a:pt x="147045" y="33261"/>
                  </a:lnTo>
                  <a:lnTo>
                    <a:pt x="148480" y="37109"/>
                  </a:lnTo>
                  <a:lnTo>
                    <a:pt x="143630" y="48431"/>
                  </a:lnTo>
                  <a:lnTo>
                    <a:pt x="135832" y="60117"/>
                  </a:lnTo>
                  <a:lnTo>
                    <a:pt x="120057" y="80962"/>
                  </a:lnTo>
                  <a:lnTo>
                    <a:pt x="90732" y="122370"/>
                  </a:lnTo>
                  <a:lnTo>
                    <a:pt x="56080" y="172588"/>
                  </a:lnTo>
                  <a:lnTo>
                    <a:pt x="24501" y="223617"/>
                  </a:lnTo>
                  <a:lnTo>
                    <a:pt x="4398" y="267462"/>
                  </a:lnTo>
                  <a:lnTo>
                    <a:pt x="0" y="298419"/>
                  </a:lnTo>
                  <a:lnTo>
                    <a:pt x="260" y="314355"/>
                  </a:lnTo>
                  <a:lnTo>
                    <a:pt x="1020" y="330111"/>
                  </a:lnTo>
                  <a:lnTo>
                    <a:pt x="4398" y="329628"/>
                  </a:lnTo>
                  <a:lnTo>
                    <a:pt x="8729" y="331546"/>
                  </a:lnTo>
                  <a:lnTo>
                    <a:pt x="13073" y="333006"/>
                  </a:lnTo>
                  <a:lnTo>
                    <a:pt x="17403" y="333476"/>
                  </a:lnTo>
                  <a:lnTo>
                    <a:pt x="25583" y="333380"/>
                  </a:lnTo>
                  <a:lnTo>
                    <a:pt x="74668" y="298013"/>
                  </a:lnTo>
                  <a:lnTo>
                    <a:pt x="113609" y="259035"/>
                  </a:lnTo>
                  <a:lnTo>
                    <a:pt x="153845" y="214276"/>
                  </a:lnTo>
                  <a:lnTo>
                    <a:pt x="186078" y="172060"/>
                  </a:lnTo>
                  <a:lnTo>
                    <a:pt x="201007" y="140716"/>
                  </a:lnTo>
                  <a:lnTo>
                    <a:pt x="184624" y="81927"/>
                  </a:lnTo>
                  <a:lnTo>
                    <a:pt x="194206" y="103289"/>
                  </a:lnTo>
                  <a:lnTo>
                    <a:pt x="209205" y="143671"/>
                  </a:lnTo>
                  <a:lnTo>
                    <a:pt x="223118" y="184869"/>
                  </a:lnTo>
                  <a:lnTo>
                    <a:pt x="229442" y="208673"/>
                  </a:lnTo>
                  <a:lnTo>
                    <a:pt x="227029" y="212039"/>
                  </a:lnTo>
                  <a:lnTo>
                    <a:pt x="232821" y="214934"/>
                  </a:lnTo>
                  <a:lnTo>
                    <a:pt x="233773" y="216369"/>
                  </a:lnTo>
                  <a:lnTo>
                    <a:pt x="240618" y="229961"/>
                  </a:lnTo>
                  <a:lnTo>
                    <a:pt x="247689" y="250232"/>
                  </a:lnTo>
                  <a:lnTo>
                    <a:pt x="254308" y="271407"/>
                  </a:lnTo>
                  <a:lnTo>
                    <a:pt x="259795" y="287705"/>
                  </a:lnTo>
                  <a:lnTo>
                    <a:pt x="267377" y="305382"/>
                  </a:lnTo>
                  <a:lnTo>
                    <a:pt x="275948" y="323964"/>
                  </a:lnTo>
                  <a:lnTo>
                    <a:pt x="283793" y="342726"/>
                  </a:lnTo>
                  <a:lnTo>
                    <a:pt x="289196" y="360946"/>
                  </a:lnTo>
                  <a:lnTo>
                    <a:pt x="307572" y="373389"/>
                  </a:lnTo>
                  <a:lnTo>
                    <a:pt x="336789" y="396852"/>
                  </a:lnTo>
                  <a:lnTo>
                    <a:pt x="365102" y="421397"/>
                  </a:lnTo>
                  <a:lnTo>
                    <a:pt x="380763" y="437083"/>
                  </a:lnTo>
                  <a:lnTo>
                    <a:pt x="381246" y="438543"/>
                  </a:lnTo>
                  <a:lnTo>
                    <a:pt x="394566" y="446955"/>
                  </a:lnTo>
                  <a:lnTo>
                    <a:pt x="407208" y="457087"/>
                  </a:lnTo>
                  <a:lnTo>
                    <a:pt x="431360" y="478536"/>
                  </a:lnTo>
                  <a:lnTo>
                    <a:pt x="445268" y="490205"/>
                  </a:lnTo>
                  <a:lnTo>
                    <a:pt x="459492" y="501422"/>
                  </a:lnTo>
                  <a:lnTo>
                    <a:pt x="473985" y="512281"/>
                  </a:lnTo>
                  <a:lnTo>
                    <a:pt x="488700" y="522871"/>
                  </a:lnTo>
                  <a:lnTo>
                    <a:pt x="515448" y="540454"/>
                  </a:lnTo>
                  <a:lnTo>
                    <a:pt x="530179" y="551189"/>
                  </a:lnTo>
                  <a:lnTo>
                    <a:pt x="537862" y="559485"/>
                  </a:lnTo>
                  <a:lnTo>
                    <a:pt x="551362" y="566724"/>
                  </a:lnTo>
                  <a:lnTo>
                    <a:pt x="558106" y="563346"/>
                  </a:lnTo>
                  <a:lnTo>
                    <a:pt x="564849" y="559485"/>
                  </a:lnTo>
                  <a:lnTo>
                    <a:pt x="573041" y="552754"/>
                  </a:lnTo>
                  <a:lnTo>
                    <a:pt x="572558" y="550341"/>
                  </a:lnTo>
                  <a:lnTo>
                    <a:pt x="573041" y="547446"/>
                  </a:lnTo>
                  <a:lnTo>
                    <a:pt x="570145" y="543115"/>
                  </a:lnTo>
                  <a:lnTo>
                    <a:pt x="567262" y="539254"/>
                  </a:lnTo>
                  <a:lnTo>
                    <a:pt x="563402" y="536359"/>
                  </a:lnTo>
                  <a:lnTo>
                    <a:pt x="560023" y="532993"/>
                  </a:lnTo>
                  <a:lnTo>
                    <a:pt x="548536" y="512202"/>
                  </a:lnTo>
                  <a:lnTo>
                    <a:pt x="525932" y="482692"/>
                  </a:lnTo>
                  <a:lnTo>
                    <a:pt x="501339" y="453633"/>
                  </a:lnTo>
                  <a:lnTo>
                    <a:pt x="483887" y="434200"/>
                  </a:lnTo>
                  <a:lnTo>
                    <a:pt x="475951" y="422748"/>
                  </a:lnTo>
                  <a:lnTo>
                    <a:pt x="465937" y="410886"/>
                  </a:lnTo>
                  <a:lnTo>
                    <a:pt x="455021" y="399838"/>
                  </a:lnTo>
                  <a:lnTo>
                    <a:pt x="444377" y="390829"/>
                  </a:lnTo>
                  <a:lnTo>
                    <a:pt x="435693" y="377145"/>
                  </a:lnTo>
                  <a:lnTo>
                    <a:pt x="419014" y="359082"/>
                  </a:lnTo>
                  <a:lnTo>
                    <a:pt x="400799" y="341834"/>
                  </a:lnTo>
                  <a:lnTo>
                    <a:pt x="387507" y="330593"/>
                  </a:lnTo>
                  <a:lnTo>
                    <a:pt x="389801" y="324374"/>
                  </a:lnTo>
                  <a:lnTo>
                    <a:pt x="390699" y="316617"/>
                  </a:lnTo>
                  <a:lnTo>
                    <a:pt x="391367" y="301193"/>
                  </a:lnTo>
                  <a:lnTo>
                    <a:pt x="389113" y="288998"/>
                  </a:lnTo>
                  <a:lnTo>
                    <a:pt x="388894" y="273729"/>
                  </a:lnTo>
                  <a:lnTo>
                    <a:pt x="390402" y="244817"/>
                  </a:lnTo>
                  <a:lnTo>
                    <a:pt x="392022" y="202054"/>
                  </a:lnTo>
                  <a:lnTo>
                    <a:pt x="393595" y="140901"/>
                  </a:lnTo>
                  <a:lnTo>
                    <a:pt x="392365" y="81827"/>
                  </a:lnTo>
                  <a:lnTo>
                    <a:pt x="385576" y="45300"/>
                  </a:lnTo>
                  <a:lnTo>
                    <a:pt x="380232" y="52666"/>
                  </a:lnTo>
                  <a:lnTo>
                    <a:pt x="374616" y="59759"/>
                  </a:lnTo>
                  <a:lnTo>
                    <a:pt x="368096" y="65767"/>
                  </a:lnTo>
                  <a:lnTo>
                    <a:pt x="360037" y="69875"/>
                  </a:lnTo>
                  <a:lnTo>
                    <a:pt x="360687" y="83768"/>
                  </a:lnTo>
                  <a:lnTo>
                    <a:pt x="357270" y="98974"/>
                  </a:lnTo>
                  <a:lnTo>
                    <a:pt x="351502" y="113727"/>
                  </a:lnTo>
                  <a:lnTo>
                    <a:pt x="345101" y="126263"/>
                  </a:lnTo>
                  <a:lnTo>
                    <a:pt x="346549" y="121932"/>
                  </a:lnTo>
                  <a:lnTo>
                    <a:pt x="339310" y="133972"/>
                  </a:lnTo>
                  <a:lnTo>
                    <a:pt x="333049" y="137833"/>
                  </a:lnTo>
                  <a:lnTo>
                    <a:pt x="330636" y="136385"/>
                  </a:lnTo>
                  <a:lnTo>
                    <a:pt x="329684" y="128193"/>
                  </a:lnTo>
                  <a:lnTo>
                    <a:pt x="323905" y="133972"/>
                  </a:lnTo>
                  <a:lnTo>
                    <a:pt x="321479" y="137337"/>
                  </a:lnTo>
                  <a:lnTo>
                    <a:pt x="319079" y="135902"/>
                  </a:lnTo>
                  <a:lnTo>
                    <a:pt x="320527" y="131559"/>
                  </a:lnTo>
                  <a:lnTo>
                    <a:pt x="321962" y="128193"/>
                  </a:lnTo>
                  <a:lnTo>
                    <a:pt x="321479" y="123367"/>
                  </a:lnTo>
                  <a:lnTo>
                    <a:pt x="318114" y="125298"/>
                  </a:lnTo>
                  <a:lnTo>
                    <a:pt x="315218" y="128193"/>
                  </a:lnTo>
                  <a:lnTo>
                    <a:pt x="311853" y="130594"/>
                  </a:lnTo>
                  <a:lnTo>
                    <a:pt x="309922" y="128663"/>
                  </a:lnTo>
                  <a:lnTo>
                    <a:pt x="311853" y="124333"/>
                  </a:lnTo>
                  <a:lnTo>
                    <a:pt x="314266" y="120484"/>
                  </a:lnTo>
                  <a:lnTo>
                    <a:pt x="313783" y="116141"/>
                  </a:lnTo>
                  <a:lnTo>
                    <a:pt x="304626" y="119037"/>
                  </a:lnTo>
                  <a:lnTo>
                    <a:pt x="306968" y="110947"/>
                  </a:lnTo>
                  <a:lnTo>
                    <a:pt x="311430" y="103130"/>
                  </a:lnTo>
                  <a:lnTo>
                    <a:pt x="316346" y="95312"/>
                  </a:lnTo>
                  <a:lnTo>
                    <a:pt x="320044" y="87223"/>
                  </a:lnTo>
                  <a:lnTo>
                    <a:pt x="311370" y="89636"/>
                  </a:lnTo>
                  <a:lnTo>
                    <a:pt x="308475" y="87706"/>
                  </a:lnTo>
                  <a:lnTo>
                    <a:pt x="314347" y="79759"/>
                  </a:lnTo>
                  <a:lnTo>
                    <a:pt x="323294" y="72170"/>
                  </a:lnTo>
                  <a:lnTo>
                    <a:pt x="333144" y="65481"/>
                  </a:lnTo>
                  <a:lnTo>
                    <a:pt x="341723" y="60236"/>
                  </a:lnTo>
                  <a:lnTo>
                    <a:pt x="345831" y="45611"/>
                  </a:lnTo>
                  <a:lnTo>
                    <a:pt x="350704" y="29941"/>
                  </a:lnTo>
                  <a:lnTo>
                    <a:pt x="354941" y="14360"/>
                  </a:lnTo>
                  <a:lnTo>
                    <a:pt x="357141" y="0"/>
                  </a:lnTo>
                  <a:close/>
                </a:path>
              </a:pathLst>
            </a:custGeom>
            <a:solidFill>
              <a:srgbClr val="A3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133581" y="6517078"/>
              <a:ext cx="56515" cy="78105"/>
            </a:xfrm>
            <a:custGeom>
              <a:avLst/>
              <a:gdLst/>
              <a:ahLst/>
              <a:cxnLst/>
              <a:rect l="l" t="t" r="r" b="b"/>
              <a:pathLst>
                <a:path w="56514" h="78104">
                  <a:moveTo>
                    <a:pt x="37109" y="0"/>
                  </a:moveTo>
                  <a:lnTo>
                    <a:pt x="28456" y="5313"/>
                  </a:lnTo>
                  <a:lnTo>
                    <a:pt x="18494" y="12115"/>
                  </a:lnTo>
                  <a:lnTo>
                    <a:pt x="9527" y="19727"/>
                  </a:lnTo>
                  <a:lnTo>
                    <a:pt x="3860" y="27470"/>
                  </a:lnTo>
                  <a:lnTo>
                    <a:pt x="6743" y="29400"/>
                  </a:lnTo>
                  <a:lnTo>
                    <a:pt x="15417" y="26987"/>
                  </a:lnTo>
                  <a:lnTo>
                    <a:pt x="11724" y="35076"/>
                  </a:lnTo>
                  <a:lnTo>
                    <a:pt x="6808" y="42894"/>
                  </a:lnTo>
                  <a:lnTo>
                    <a:pt x="2342" y="50711"/>
                  </a:lnTo>
                  <a:lnTo>
                    <a:pt x="0" y="58800"/>
                  </a:lnTo>
                  <a:lnTo>
                    <a:pt x="9156" y="55905"/>
                  </a:lnTo>
                  <a:lnTo>
                    <a:pt x="9639" y="60731"/>
                  </a:lnTo>
                  <a:lnTo>
                    <a:pt x="7226" y="64579"/>
                  </a:lnTo>
                  <a:lnTo>
                    <a:pt x="5295" y="68427"/>
                  </a:lnTo>
                  <a:lnTo>
                    <a:pt x="7226" y="70357"/>
                  </a:lnTo>
                  <a:lnTo>
                    <a:pt x="10121" y="67475"/>
                  </a:lnTo>
                  <a:lnTo>
                    <a:pt x="13487" y="65062"/>
                  </a:lnTo>
                  <a:lnTo>
                    <a:pt x="16865" y="63131"/>
                  </a:lnTo>
                  <a:lnTo>
                    <a:pt x="17348" y="67475"/>
                  </a:lnTo>
                  <a:lnTo>
                    <a:pt x="15900" y="71323"/>
                  </a:lnTo>
                  <a:lnTo>
                    <a:pt x="14452" y="75666"/>
                  </a:lnTo>
                  <a:lnTo>
                    <a:pt x="16865" y="77101"/>
                  </a:lnTo>
                  <a:lnTo>
                    <a:pt x="19278" y="73736"/>
                  </a:lnTo>
                  <a:lnTo>
                    <a:pt x="25057" y="67957"/>
                  </a:lnTo>
                  <a:lnTo>
                    <a:pt x="26022" y="76149"/>
                  </a:lnTo>
                  <a:lnTo>
                    <a:pt x="28435" y="77596"/>
                  </a:lnTo>
                  <a:lnTo>
                    <a:pt x="34696" y="73736"/>
                  </a:lnTo>
                  <a:lnTo>
                    <a:pt x="41922" y="61696"/>
                  </a:lnTo>
                  <a:lnTo>
                    <a:pt x="40474" y="66027"/>
                  </a:lnTo>
                  <a:lnTo>
                    <a:pt x="46875" y="53491"/>
                  </a:lnTo>
                  <a:lnTo>
                    <a:pt x="52644" y="38738"/>
                  </a:lnTo>
                  <a:lnTo>
                    <a:pt x="56066" y="23532"/>
                  </a:lnTo>
                  <a:lnTo>
                    <a:pt x="55422" y="9639"/>
                  </a:lnTo>
                  <a:lnTo>
                    <a:pt x="50596" y="5791"/>
                  </a:lnTo>
                  <a:lnTo>
                    <a:pt x="41922" y="2412"/>
                  </a:lnTo>
                  <a:lnTo>
                    <a:pt x="37109" y="0"/>
                  </a:lnTo>
                  <a:close/>
                </a:path>
              </a:pathLst>
            </a:custGeom>
            <a:solidFill>
              <a:srgbClr val="FDE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21419" y="6361910"/>
              <a:ext cx="351790" cy="723900"/>
            </a:xfrm>
            <a:custGeom>
              <a:avLst/>
              <a:gdLst/>
              <a:ahLst/>
              <a:cxnLst/>
              <a:rect l="l" t="t" r="r" b="b"/>
              <a:pathLst>
                <a:path w="351789" h="723900">
                  <a:moveTo>
                    <a:pt x="88671" y="0"/>
                  </a:moveTo>
                  <a:lnTo>
                    <a:pt x="80529" y="14926"/>
                  </a:lnTo>
                  <a:lnTo>
                    <a:pt x="64728" y="40013"/>
                  </a:lnTo>
                  <a:lnTo>
                    <a:pt x="57823" y="53009"/>
                  </a:lnTo>
                  <a:lnTo>
                    <a:pt x="43666" y="101570"/>
                  </a:lnTo>
                  <a:lnTo>
                    <a:pt x="40716" y="152706"/>
                  </a:lnTo>
                  <a:lnTo>
                    <a:pt x="44271" y="204473"/>
                  </a:lnTo>
                  <a:lnTo>
                    <a:pt x="52006" y="276819"/>
                  </a:lnTo>
                  <a:lnTo>
                    <a:pt x="52527" y="284327"/>
                  </a:lnTo>
                  <a:lnTo>
                    <a:pt x="53975" y="290588"/>
                  </a:lnTo>
                  <a:lnTo>
                    <a:pt x="55892" y="296849"/>
                  </a:lnTo>
                  <a:lnTo>
                    <a:pt x="56870" y="303123"/>
                  </a:lnTo>
                  <a:lnTo>
                    <a:pt x="58305" y="309384"/>
                  </a:lnTo>
                  <a:lnTo>
                    <a:pt x="61201" y="328180"/>
                  </a:lnTo>
                  <a:lnTo>
                    <a:pt x="63131" y="353237"/>
                  </a:lnTo>
                  <a:lnTo>
                    <a:pt x="63131" y="379260"/>
                  </a:lnTo>
                  <a:lnTo>
                    <a:pt x="62649" y="385521"/>
                  </a:lnTo>
                  <a:lnTo>
                    <a:pt x="62649" y="391795"/>
                  </a:lnTo>
                  <a:lnTo>
                    <a:pt x="61683" y="398538"/>
                  </a:lnTo>
                  <a:lnTo>
                    <a:pt x="61201" y="404799"/>
                  </a:lnTo>
                  <a:lnTo>
                    <a:pt x="58305" y="423595"/>
                  </a:lnTo>
                  <a:lnTo>
                    <a:pt x="55410" y="436130"/>
                  </a:lnTo>
                  <a:lnTo>
                    <a:pt x="45350" y="487592"/>
                  </a:lnTo>
                  <a:lnTo>
                    <a:pt x="34802" y="539030"/>
                  </a:lnTo>
                  <a:lnTo>
                    <a:pt x="23743" y="590422"/>
                  </a:lnTo>
                  <a:lnTo>
                    <a:pt x="12150" y="641745"/>
                  </a:lnTo>
                  <a:lnTo>
                    <a:pt x="0" y="692975"/>
                  </a:lnTo>
                  <a:lnTo>
                    <a:pt x="22650" y="699844"/>
                  </a:lnTo>
                  <a:lnTo>
                    <a:pt x="59599" y="678760"/>
                  </a:lnTo>
                  <a:lnTo>
                    <a:pt x="77781" y="632420"/>
                  </a:lnTo>
                  <a:lnTo>
                    <a:pt x="97462" y="576600"/>
                  </a:lnTo>
                  <a:lnTo>
                    <a:pt x="116261" y="519495"/>
                  </a:lnTo>
                  <a:lnTo>
                    <a:pt x="131795" y="469297"/>
                  </a:lnTo>
                  <a:lnTo>
                    <a:pt x="150398" y="398251"/>
                  </a:lnTo>
                  <a:lnTo>
                    <a:pt x="162417" y="325095"/>
                  </a:lnTo>
                  <a:lnTo>
                    <a:pt x="170599" y="289153"/>
                  </a:lnTo>
                  <a:lnTo>
                    <a:pt x="173153" y="263915"/>
                  </a:lnTo>
                  <a:lnTo>
                    <a:pt x="177336" y="238364"/>
                  </a:lnTo>
                  <a:lnTo>
                    <a:pt x="186969" y="187947"/>
                  </a:lnTo>
                  <a:lnTo>
                    <a:pt x="194202" y="139033"/>
                  </a:lnTo>
                  <a:lnTo>
                    <a:pt x="198088" y="114488"/>
                  </a:lnTo>
                  <a:lnTo>
                    <a:pt x="202882" y="90119"/>
                  </a:lnTo>
                  <a:lnTo>
                    <a:pt x="240015" y="234122"/>
                  </a:lnTo>
                  <a:lnTo>
                    <a:pt x="252996" y="281914"/>
                  </a:lnTo>
                  <a:lnTo>
                    <a:pt x="264124" y="318627"/>
                  </a:lnTo>
                  <a:lnTo>
                    <a:pt x="275888" y="355161"/>
                  </a:lnTo>
                  <a:lnTo>
                    <a:pt x="287290" y="391696"/>
                  </a:lnTo>
                  <a:lnTo>
                    <a:pt x="305278" y="465255"/>
                  </a:lnTo>
                  <a:lnTo>
                    <a:pt x="311369" y="503048"/>
                  </a:lnTo>
                  <a:lnTo>
                    <a:pt x="316102" y="541110"/>
                  </a:lnTo>
                  <a:lnTo>
                    <a:pt x="319976" y="578764"/>
                  </a:lnTo>
                  <a:lnTo>
                    <a:pt x="323390" y="607868"/>
                  </a:lnTo>
                  <a:lnTo>
                    <a:pt x="329560" y="655451"/>
                  </a:lnTo>
                  <a:lnTo>
                    <a:pt x="336723" y="700956"/>
                  </a:lnTo>
                  <a:lnTo>
                    <a:pt x="343115" y="723823"/>
                  </a:lnTo>
                  <a:lnTo>
                    <a:pt x="347783" y="715337"/>
                  </a:lnTo>
                  <a:lnTo>
                    <a:pt x="350464" y="704726"/>
                  </a:lnTo>
                  <a:lnTo>
                    <a:pt x="351518" y="693662"/>
                  </a:lnTo>
                  <a:lnTo>
                    <a:pt x="351307" y="683818"/>
                  </a:lnTo>
                  <a:lnTo>
                    <a:pt x="350824" y="677557"/>
                  </a:lnTo>
                  <a:lnTo>
                    <a:pt x="347929" y="672249"/>
                  </a:lnTo>
                  <a:lnTo>
                    <a:pt x="346976" y="666470"/>
                  </a:lnTo>
                  <a:lnTo>
                    <a:pt x="342101" y="630827"/>
                  </a:lnTo>
                  <a:lnTo>
                    <a:pt x="335103" y="573949"/>
                  </a:lnTo>
                  <a:lnTo>
                    <a:pt x="329822" y="518878"/>
                  </a:lnTo>
                  <a:lnTo>
                    <a:pt x="330098" y="488657"/>
                  </a:lnTo>
                  <a:lnTo>
                    <a:pt x="332511" y="489623"/>
                  </a:lnTo>
                  <a:lnTo>
                    <a:pt x="332111" y="480221"/>
                  </a:lnTo>
                  <a:lnTo>
                    <a:pt x="331123" y="470820"/>
                  </a:lnTo>
                  <a:lnTo>
                    <a:pt x="328650" y="452018"/>
                  </a:lnTo>
                  <a:lnTo>
                    <a:pt x="323661" y="401761"/>
                  </a:lnTo>
                  <a:lnTo>
                    <a:pt x="310043" y="343055"/>
                  </a:lnTo>
                  <a:lnTo>
                    <a:pt x="278053" y="232283"/>
                  </a:lnTo>
                  <a:lnTo>
                    <a:pt x="254742" y="141917"/>
                  </a:lnTo>
                  <a:lnTo>
                    <a:pt x="242799" y="96963"/>
                  </a:lnTo>
                  <a:lnTo>
                    <a:pt x="230139" y="52471"/>
                  </a:lnTo>
                  <a:lnTo>
                    <a:pt x="216369" y="8674"/>
                  </a:lnTo>
                  <a:lnTo>
                    <a:pt x="208943" y="8502"/>
                  </a:lnTo>
                  <a:lnTo>
                    <a:pt x="201739" y="8015"/>
                  </a:lnTo>
                  <a:lnTo>
                    <a:pt x="187452" y="6261"/>
                  </a:lnTo>
                  <a:lnTo>
                    <a:pt x="162598" y="5689"/>
                  </a:lnTo>
                  <a:lnTo>
                    <a:pt x="137880" y="4216"/>
                  </a:lnTo>
                  <a:lnTo>
                    <a:pt x="88671" y="0"/>
                  </a:lnTo>
                  <a:close/>
                </a:path>
              </a:pathLst>
            </a:custGeom>
            <a:solidFill>
              <a:srgbClr val="A3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792018" y="6450098"/>
              <a:ext cx="187960" cy="644525"/>
            </a:xfrm>
            <a:custGeom>
              <a:avLst/>
              <a:gdLst/>
              <a:ahLst/>
              <a:cxnLst/>
              <a:rect l="l" t="t" r="r" b="b"/>
              <a:pathLst>
                <a:path w="187960" h="644525">
                  <a:moveTo>
                    <a:pt x="32283" y="0"/>
                  </a:moveTo>
                  <a:lnTo>
                    <a:pt x="27766" y="24365"/>
                  </a:lnTo>
                  <a:lnTo>
                    <a:pt x="20356" y="73462"/>
                  </a:lnTo>
                  <a:lnTo>
                    <a:pt x="16383" y="97828"/>
                  </a:lnTo>
                  <a:lnTo>
                    <a:pt x="6748" y="148253"/>
                  </a:lnTo>
                  <a:lnTo>
                    <a:pt x="2561" y="173798"/>
                  </a:lnTo>
                  <a:lnTo>
                    <a:pt x="0" y="199021"/>
                  </a:lnTo>
                  <a:lnTo>
                    <a:pt x="16189" y="235462"/>
                  </a:lnTo>
                  <a:lnTo>
                    <a:pt x="33732" y="271495"/>
                  </a:lnTo>
                  <a:lnTo>
                    <a:pt x="50554" y="307797"/>
                  </a:lnTo>
                  <a:lnTo>
                    <a:pt x="64579" y="345046"/>
                  </a:lnTo>
                  <a:lnTo>
                    <a:pt x="77261" y="393752"/>
                  </a:lnTo>
                  <a:lnTo>
                    <a:pt x="90536" y="442326"/>
                  </a:lnTo>
                  <a:lnTo>
                    <a:pt x="117589" y="539254"/>
                  </a:lnTo>
                  <a:lnTo>
                    <a:pt x="131011" y="593767"/>
                  </a:lnTo>
                  <a:lnTo>
                    <a:pt x="139468" y="623081"/>
                  </a:lnTo>
                  <a:lnTo>
                    <a:pt x="148424" y="644309"/>
                  </a:lnTo>
                  <a:lnTo>
                    <a:pt x="168186" y="640811"/>
                  </a:lnTo>
                  <a:lnTo>
                    <a:pt x="187947" y="636600"/>
                  </a:lnTo>
                  <a:lnTo>
                    <a:pt x="185010" y="590479"/>
                  </a:lnTo>
                  <a:lnTo>
                    <a:pt x="180547" y="544199"/>
                  </a:lnTo>
                  <a:lnTo>
                    <a:pt x="174997" y="497944"/>
                  </a:lnTo>
                  <a:lnTo>
                    <a:pt x="168800" y="451898"/>
                  </a:lnTo>
                  <a:lnTo>
                    <a:pt x="161442" y="399986"/>
                  </a:lnTo>
                  <a:lnTo>
                    <a:pt x="159029" y="399021"/>
                  </a:lnTo>
                  <a:lnTo>
                    <a:pt x="158821" y="428970"/>
                  </a:lnTo>
                  <a:lnTo>
                    <a:pt x="164264" y="483901"/>
                  </a:lnTo>
                  <a:lnTo>
                    <a:pt x="171427" y="540728"/>
                  </a:lnTo>
                  <a:lnTo>
                    <a:pt x="177330" y="582142"/>
                  </a:lnTo>
                  <a:lnTo>
                    <a:pt x="180225" y="587438"/>
                  </a:lnTo>
                  <a:lnTo>
                    <a:pt x="180708" y="593712"/>
                  </a:lnTo>
                  <a:lnTo>
                    <a:pt x="181123" y="603549"/>
                  </a:lnTo>
                  <a:lnTo>
                    <a:pt x="180046" y="614608"/>
                  </a:lnTo>
                  <a:lnTo>
                    <a:pt x="177252" y="625218"/>
                  </a:lnTo>
                  <a:lnTo>
                    <a:pt x="172516" y="633704"/>
                  </a:lnTo>
                  <a:lnTo>
                    <a:pt x="166124" y="610839"/>
                  </a:lnTo>
                  <a:lnTo>
                    <a:pt x="158962" y="565338"/>
                  </a:lnTo>
                  <a:lnTo>
                    <a:pt x="152796" y="517759"/>
                  </a:lnTo>
                  <a:lnTo>
                    <a:pt x="149390" y="488657"/>
                  </a:lnTo>
                  <a:lnTo>
                    <a:pt x="145310" y="451064"/>
                  </a:lnTo>
                  <a:lnTo>
                    <a:pt x="140595" y="413113"/>
                  </a:lnTo>
                  <a:lnTo>
                    <a:pt x="134613" y="375345"/>
                  </a:lnTo>
                  <a:lnTo>
                    <a:pt x="126733" y="338302"/>
                  </a:lnTo>
                  <a:lnTo>
                    <a:pt x="116421" y="301521"/>
                  </a:lnTo>
                  <a:lnTo>
                    <a:pt x="93264" y="228317"/>
                  </a:lnTo>
                  <a:lnTo>
                    <a:pt x="82410" y="191808"/>
                  </a:lnTo>
                  <a:lnTo>
                    <a:pt x="69427" y="144014"/>
                  </a:lnTo>
                  <a:lnTo>
                    <a:pt x="32283" y="0"/>
                  </a:lnTo>
                  <a:close/>
                </a:path>
              </a:pathLst>
            </a:custGeom>
            <a:solidFill>
              <a:srgbClr val="823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3583" y="6649121"/>
              <a:ext cx="93484" cy="14602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6055" y="6033246"/>
              <a:ext cx="1085723" cy="114452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7495" y="6124813"/>
              <a:ext cx="1050074" cy="1055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8003"/>
            <a:ext cx="216535" cy="7532370"/>
          </a:xfrm>
          <a:custGeom>
            <a:avLst/>
            <a:gdLst/>
            <a:ahLst/>
            <a:cxnLst/>
            <a:rect l="l" t="t" r="r" b="b"/>
            <a:pathLst>
              <a:path w="216535" h="7532370">
                <a:moveTo>
                  <a:pt x="216001" y="0"/>
                </a:moveTo>
                <a:lnTo>
                  <a:pt x="0" y="0"/>
                </a:lnTo>
                <a:lnTo>
                  <a:pt x="0" y="7532001"/>
                </a:lnTo>
                <a:lnTo>
                  <a:pt x="216001" y="7532001"/>
                </a:lnTo>
                <a:lnTo>
                  <a:pt x="216001" y="0"/>
                </a:lnTo>
                <a:close/>
              </a:path>
            </a:pathLst>
          </a:custGeom>
          <a:solidFill>
            <a:srgbClr val="ECEB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54602" y="1053184"/>
            <a:ext cx="2641600" cy="325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Održivo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gospodarenje šumama</a:t>
            </a:r>
            <a:endParaRPr sz="2000">
              <a:latin typeface="Podkova"/>
              <a:cs typeface="Podkova"/>
            </a:endParaRPr>
          </a:p>
          <a:p>
            <a:pPr marL="12700" marR="582930">
              <a:lnSpc>
                <a:spcPct val="100000"/>
              </a:lnSpc>
              <a:spcBef>
                <a:spcPts val="1465"/>
              </a:spcBef>
            </a:pP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Najveće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prijetnje </a:t>
            </a: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šumama</a:t>
            </a:r>
            <a:r>
              <a:rPr dirty="0" sz="2000" spc="-85" b="1">
                <a:solidFill>
                  <a:srgbClr val="153353"/>
                </a:solidFill>
                <a:latin typeface="Podkova"/>
                <a:cs typeface="Podkova"/>
              </a:rPr>
              <a:t>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danas</a:t>
            </a:r>
            <a:endParaRPr sz="2000">
              <a:latin typeface="Podkova"/>
              <a:cs typeface="Podkova"/>
            </a:endParaRPr>
          </a:p>
          <a:p>
            <a:pPr marL="12700" marR="476250">
              <a:lnSpc>
                <a:spcPct val="100000"/>
              </a:lnSpc>
              <a:spcBef>
                <a:spcPts val="1560"/>
              </a:spcBef>
            </a:pP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Očuvanje i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zaštita </a:t>
            </a:r>
            <a:r>
              <a:rPr dirty="0" sz="2000" spc="-20" b="1">
                <a:solidFill>
                  <a:srgbClr val="153353"/>
                </a:solidFill>
                <a:latin typeface="Podkova"/>
                <a:cs typeface="Podkova"/>
              </a:rPr>
              <a:t>šuma</a:t>
            </a:r>
            <a:endParaRPr sz="2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Hrvatske</a:t>
            </a:r>
            <a:r>
              <a:rPr dirty="0" sz="1400" spc="-15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šume</a:t>
            </a:r>
            <a:r>
              <a:rPr dirty="0" sz="1400" spc="-15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i</a:t>
            </a:r>
            <a:r>
              <a:rPr dirty="0" sz="1400" spc="-15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FSC</a:t>
            </a:r>
            <a:r>
              <a:rPr dirty="0" sz="1400" spc="-15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143252"/>
                </a:solidFill>
                <a:latin typeface="Podkova"/>
                <a:cs typeface="Podkova"/>
              </a:rPr>
              <a:t>certifikat</a:t>
            </a:r>
            <a:endParaRPr sz="1400">
              <a:latin typeface="Podkova"/>
              <a:cs typeface="Podkova"/>
            </a:endParaRPr>
          </a:p>
          <a:p>
            <a:pPr marL="12700" marR="787400">
              <a:lnSpc>
                <a:spcPct val="100000"/>
              </a:lnSpc>
              <a:spcBef>
                <a:spcPts val="1125"/>
              </a:spcBef>
            </a:pP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Hrvatska</a:t>
            </a:r>
            <a:r>
              <a:rPr dirty="0" sz="1400" spc="-30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je</a:t>
            </a:r>
            <a:r>
              <a:rPr dirty="0" sz="1400" spc="-30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143252"/>
                </a:solidFill>
                <a:latin typeface="Podkova"/>
                <a:cs typeface="Podkova"/>
              </a:rPr>
              <a:t>najbogatija </a:t>
            </a:r>
            <a:r>
              <a:rPr dirty="0" sz="1400">
                <a:solidFill>
                  <a:srgbClr val="143252"/>
                </a:solidFill>
                <a:latin typeface="Podkova"/>
                <a:cs typeface="Podkova"/>
              </a:rPr>
              <a:t>prirodnim</a:t>
            </a:r>
            <a:r>
              <a:rPr dirty="0" sz="1400" spc="-65">
                <a:solidFill>
                  <a:srgbClr val="143252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143252"/>
                </a:solidFill>
                <a:latin typeface="Podkova"/>
                <a:cs typeface="Podkova"/>
              </a:rPr>
              <a:t>šumama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37560" y="1337322"/>
            <a:ext cx="1835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4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37560" y="2132990"/>
            <a:ext cx="1835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4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37560" y="2961752"/>
            <a:ext cx="191770" cy="773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6</a:t>
            </a:r>
            <a:endParaRPr sz="2200">
              <a:latin typeface="Podkova"/>
              <a:cs typeface="Podkova"/>
            </a:endParaRPr>
          </a:p>
          <a:p>
            <a:pPr marL="80645">
              <a:lnSpc>
                <a:spcPct val="100000"/>
              </a:lnSpc>
              <a:spcBef>
                <a:spcPts val="1565"/>
              </a:spcBef>
            </a:pP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6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12660" y="4068686"/>
            <a:ext cx="11683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7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4602" y="4487024"/>
            <a:ext cx="2866390" cy="1886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Šume</a:t>
            </a:r>
            <a:r>
              <a:rPr dirty="0" sz="2000" spc="-20" b="1">
                <a:solidFill>
                  <a:srgbClr val="153353"/>
                </a:solidFill>
                <a:latin typeface="Podkova"/>
                <a:cs typeface="Podkova"/>
              </a:rPr>
              <a:t> </a:t>
            </a: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su</a:t>
            </a:r>
            <a:r>
              <a:rPr dirty="0" sz="2000" spc="-20" b="1">
                <a:solidFill>
                  <a:srgbClr val="153353"/>
                </a:solidFill>
                <a:latin typeface="Podkova"/>
                <a:cs typeface="Podkova"/>
              </a:rPr>
              <a:t> </a:t>
            </a: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direktni</a:t>
            </a:r>
            <a:r>
              <a:rPr dirty="0" sz="2000" spc="-15" b="1">
                <a:solidFill>
                  <a:srgbClr val="153353"/>
                </a:solidFill>
                <a:latin typeface="Podkova"/>
                <a:cs typeface="Podkova"/>
              </a:rPr>
              <a:t>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izvori </a:t>
            </a: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obnovljive</a:t>
            </a:r>
            <a:r>
              <a:rPr dirty="0" sz="2000" spc="-100" b="1">
                <a:solidFill>
                  <a:srgbClr val="153353"/>
                </a:solidFill>
                <a:latin typeface="Podkova"/>
                <a:cs typeface="Podkova"/>
              </a:rPr>
              <a:t>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energije</a:t>
            </a:r>
            <a:endParaRPr sz="2000">
              <a:latin typeface="Podkova"/>
              <a:cs typeface="Podkova"/>
            </a:endParaRPr>
          </a:p>
          <a:p>
            <a:pPr marL="12700" marR="885190">
              <a:lnSpc>
                <a:spcPct val="100000"/>
              </a:lnSpc>
              <a:spcBef>
                <a:spcPts val="1455"/>
              </a:spcBef>
            </a:pP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Nova rješenja </a:t>
            </a:r>
            <a:r>
              <a:rPr dirty="0" sz="2000" spc="-25" b="1">
                <a:solidFill>
                  <a:srgbClr val="153353"/>
                </a:solidFill>
                <a:latin typeface="Podkova"/>
                <a:cs typeface="Podkova"/>
              </a:rPr>
              <a:t>za </a:t>
            </a:r>
            <a:r>
              <a:rPr dirty="0" sz="2000" b="1">
                <a:solidFill>
                  <a:srgbClr val="153353"/>
                </a:solidFill>
                <a:latin typeface="Podkova"/>
                <a:cs typeface="Podkova"/>
              </a:rPr>
              <a:t>bolji</a:t>
            </a:r>
            <a:r>
              <a:rPr dirty="0" sz="2000" spc="-45" b="1">
                <a:solidFill>
                  <a:srgbClr val="153353"/>
                </a:solidFill>
                <a:latin typeface="Podkova"/>
                <a:cs typeface="Podkova"/>
              </a:rPr>
              <a:t> </a:t>
            </a:r>
            <a:r>
              <a:rPr dirty="0" sz="2000" spc="-10" b="1">
                <a:solidFill>
                  <a:srgbClr val="153353"/>
                </a:solidFill>
                <a:latin typeface="Podkova"/>
                <a:cs typeface="Podkova"/>
              </a:rPr>
              <a:t>svijet</a:t>
            </a:r>
            <a:endParaRPr sz="2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2000" b="1">
                <a:solidFill>
                  <a:srgbClr val="013333"/>
                </a:solidFill>
                <a:latin typeface="Podkova"/>
                <a:cs typeface="Podkova"/>
              </a:rPr>
              <a:t>Kviz </a:t>
            </a:r>
            <a:r>
              <a:rPr dirty="0" sz="2000" spc="-10" b="1">
                <a:solidFill>
                  <a:srgbClr val="013333"/>
                </a:solidFill>
                <a:latin typeface="Podkova"/>
                <a:cs typeface="Podkova"/>
              </a:rPr>
              <a:t>znanja</a:t>
            </a:r>
            <a:endParaRPr sz="20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42589" y="4765521"/>
            <a:ext cx="1784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8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39516" y="5436182"/>
            <a:ext cx="181610" cy="94678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85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8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9</a:t>
            </a:r>
            <a:endParaRPr sz="2200">
              <a:latin typeface="Podkova"/>
              <a:cs typeface="Podkov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347219" y="2359583"/>
            <a:ext cx="3775075" cy="4390390"/>
            <a:chOff x="6347219" y="2359583"/>
            <a:chExt cx="3775075" cy="4390390"/>
          </a:xfrm>
        </p:grpSpPr>
        <p:sp>
          <p:nvSpPr>
            <p:cNvPr id="12" name="object 12" descr=""/>
            <p:cNvSpPr/>
            <p:nvPr/>
          </p:nvSpPr>
          <p:spPr>
            <a:xfrm>
              <a:off x="6347219" y="2359583"/>
              <a:ext cx="3775075" cy="4390390"/>
            </a:xfrm>
            <a:custGeom>
              <a:avLst/>
              <a:gdLst/>
              <a:ahLst/>
              <a:cxnLst/>
              <a:rect l="l" t="t" r="r" b="b"/>
              <a:pathLst>
                <a:path w="3775075" h="4390390">
                  <a:moveTo>
                    <a:pt x="3633330" y="0"/>
                  </a:moveTo>
                  <a:lnTo>
                    <a:pt x="141160" y="0"/>
                  </a:lnTo>
                  <a:lnTo>
                    <a:pt x="96546" y="7196"/>
                  </a:lnTo>
                  <a:lnTo>
                    <a:pt x="57796" y="27234"/>
                  </a:lnTo>
                  <a:lnTo>
                    <a:pt x="27238" y="57790"/>
                  </a:lnTo>
                  <a:lnTo>
                    <a:pt x="7197" y="96541"/>
                  </a:lnTo>
                  <a:lnTo>
                    <a:pt x="0" y="141160"/>
                  </a:lnTo>
                  <a:lnTo>
                    <a:pt x="0" y="4249064"/>
                  </a:lnTo>
                  <a:lnTo>
                    <a:pt x="7197" y="4293678"/>
                  </a:lnTo>
                  <a:lnTo>
                    <a:pt x="27238" y="4332428"/>
                  </a:lnTo>
                  <a:lnTo>
                    <a:pt x="57796" y="4362986"/>
                  </a:lnTo>
                  <a:lnTo>
                    <a:pt x="96546" y="4383027"/>
                  </a:lnTo>
                  <a:lnTo>
                    <a:pt x="141160" y="4390224"/>
                  </a:lnTo>
                  <a:lnTo>
                    <a:pt x="3633330" y="4390224"/>
                  </a:lnTo>
                  <a:lnTo>
                    <a:pt x="3677950" y="4383027"/>
                  </a:lnTo>
                  <a:lnTo>
                    <a:pt x="3716704" y="4362986"/>
                  </a:lnTo>
                  <a:lnTo>
                    <a:pt x="3747264" y="4332428"/>
                  </a:lnTo>
                  <a:lnTo>
                    <a:pt x="3767306" y="4293678"/>
                  </a:lnTo>
                  <a:lnTo>
                    <a:pt x="3774503" y="4249064"/>
                  </a:lnTo>
                  <a:lnTo>
                    <a:pt x="3774503" y="141160"/>
                  </a:lnTo>
                  <a:lnTo>
                    <a:pt x="3767306" y="96541"/>
                  </a:lnTo>
                  <a:lnTo>
                    <a:pt x="3747264" y="57790"/>
                  </a:lnTo>
                  <a:lnTo>
                    <a:pt x="3716704" y="27234"/>
                  </a:lnTo>
                  <a:lnTo>
                    <a:pt x="3677950" y="7196"/>
                  </a:lnTo>
                  <a:lnTo>
                    <a:pt x="3633330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98844" y="3468406"/>
              <a:ext cx="3201035" cy="3045460"/>
            </a:xfrm>
            <a:custGeom>
              <a:avLst/>
              <a:gdLst/>
              <a:ahLst/>
              <a:cxnLst/>
              <a:rect l="l" t="t" r="r" b="b"/>
              <a:pathLst>
                <a:path w="3201034" h="3045459">
                  <a:moveTo>
                    <a:pt x="2956966" y="0"/>
                  </a:moveTo>
                  <a:lnTo>
                    <a:pt x="243916" y="0"/>
                  </a:lnTo>
                  <a:lnTo>
                    <a:pt x="194759" y="4955"/>
                  </a:lnTo>
                  <a:lnTo>
                    <a:pt x="148973" y="19168"/>
                  </a:lnTo>
                  <a:lnTo>
                    <a:pt x="107541" y="41658"/>
                  </a:lnTo>
                  <a:lnTo>
                    <a:pt x="71442" y="71443"/>
                  </a:lnTo>
                  <a:lnTo>
                    <a:pt x="41657" y="107544"/>
                  </a:lnTo>
                  <a:lnTo>
                    <a:pt x="19168" y="148979"/>
                  </a:lnTo>
                  <a:lnTo>
                    <a:pt x="4955" y="194767"/>
                  </a:lnTo>
                  <a:lnTo>
                    <a:pt x="0" y="243928"/>
                  </a:lnTo>
                  <a:lnTo>
                    <a:pt x="0" y="2801162"/>
                  </a:lnTo>
                  <a:lnTo>
                    <a:pt x="4955" y="2850319"/>
                  </a:lnTo>
                  <a:lnTo>
                    <a:pt x="19168" y="2896105"/>
                  </a:lnTo>
                  <a:lnTo>
                    <a:pt x="41657" y="2937537"/>
                  </a:lnTo>
                  <a:lnTo>
                    <a:pt x="71442" y="2973636"/>
                  </a:lnTo>
                  <a:lnTo>
                    <a:pt x="107541" y="3003421"/>
                  </a:lnTo>
                  <a:lnTo>
                    <a:pt x="148973" y="3025910"/>
                  </a:lnTo>
                  <a:lnTo>
                    <a:pt x="194759" y="3040123"/>
                  </a:lnTo>
                  <a:lnTo>
                    <a:pt x="243916" y="3045079"/>
                  </a:lnTo>
                  <a:lnTo>
                    <a:pt x="2956966" y="3045079"/>
                  </a:lnTo>
                  <a:lnTo>
                    <a:pt x="3006123" y="3040123"/>
                  </a:lnTo>
                  <a:lnTo>
                    <a:pt x="3051908" y="3025910"/>
                  </a:lnTo>
                  <a:lnTo>
                    <a:pt x="3093341" y="3003421"/>
                  </a:lnTo>
                  <a:lnTo>
                    <a:pt x="3129440" y="2973636"/>
                  </a:lnTo>
                  <a:lnTo>
                    <a:pt x="3159224" y="2937537"/>
                  </a:lnTo>
                  <a:lnTo>
                    <a:pt x="3181714" y="2896105"/>
                  </a:lnTo>
                  <a:lnTo>
                    <a:pt x="3195926" y="2850319"/>
                  </a:lnTo>
                  <a:lnTo>
                    <a:pt x="3200882" y="2801162"/>
                  </a:lnTo>
                  <a:lnTo>
                    <a:pt x="3200882" y="243928"/>
                  </a:lnTo>
                  <a:lnTo>
                    <a:pt x="3195926" y="194767"/>
                  </a:lnTo>
                  <a:lnTo>
                    <a:pt x="3181714" y="148979"/>
                  </a:lnTo>
                  <a:lnTo>
                    <a:pt x="3159224" y="107544"/>
                  </a:lnTo>
                  <a:lnTo>
                    <a:pt x="3129440" y="71443"/>
                  </a:lnTo>
                  <a:lnTo>
                    <a:pt x="3093341" y="41658"/>
                  </a:lnTo>
                  <a:lnTo>
                    <a:pt x="3051908" y="19168"/>
                  </a:lnTo>
                  <a:lnTo>
                    <a:pt x="3006123" y="4955"/>
                  </a:lnTo>
                  <a:lnTo>
                    <a:pt x="2956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77719" y="2509633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4" h="819785">
                  <a:moveTo>
                    <a:pt x="409778" y="0"/>
                  </a:moveTo>
                  <a:lnTo>
                    <a:pt x="361989" y="2756"/>
                  </a:lnTo>
                  <a:lnTo>
                    <a:pt x="315819" y="10822"/>
                  </a:lnTo>
                  <a:lnTo>
                    <a:pt x="271577" y="23889"/>
                  </a:lnTo>
                  <a:lnTo>
                    <a:pt x="229568" y="41650"/>
                  </a:lnTo>
                  <a:lnTo>
                    <a:pt x="190101" y="63797"/>
                  </a:lnTo>
                  <a:lnTo>
                    <a:pt x="153482" y="90023"/>
                  </a:lnTo>
                  <a:lnTo>
                    <a:pt x="120021" y="120021"/>
                  </a:lnTo>
                  <a:lnTo>
                    <a:pt x="90023" y="153482"/>
                  </a:lnTo>
                  <a:lnTo>
                    <a:pt x="63797" y="190101"/>
                  </a:lnTo>
                  <a:lnTo>
                    <a:pt x="41650" y="229568"/>
                  </a:lnTo>
                  <a:lnTo>
                    <a:pt x="23889" y="271577"/>
                  </a:lnTo>
                  <a:lnTo>
                    <a:pt x="10822" y="315819"/>
                  </a:lnTo>
                  <a:lnTo>
                    <a:pt x="2756" y="361989"/>
                  </a:lnTo>
                  <a:lnTo>
                    <a:pt x="0" y="409778"/>
                  </a:lnTo>
                  <a:lnTo>
                    <a:pt x="2756" y="457569"/>
                  </a:lnTo>
                  <a:lnTo>
                    <a:pt x="10822" y="503741"/>
                  </a:lnTo>
                  <a:lnTo>
                    <a:pt x="23889" y="547985"/>
                  </a:lnTo>
                  <a:lnTo>
                    <a:pt x="41650" y="589996"/>
                  </a:lnTo>
                  <a:lnTo>
                    <a:pt x="63797" y="629464"/>
                  </a:lnTo>
                  <a:lnTo>
                    <a:pt x="90023" y="666083"/>
                  </a:lnTo>
                  <a:lnTo>
                    <a:pt x="120021" y="699546"/>
                  </a:lnTo>
                  <a:lnTo>
                    <a:pt x="153482" y="729544"/>
                  </a:lnTo>
                  <a:lnTo>
                    <a:pt x="190101" y="755770"/>
                  </a:lnTo>
                  <a:lnTo>
                    <a:pt x="229568" y="777918"/>
                  </a:lnTo>
                  <a:lnTo>
                    <a:pt x="271577" y="795679"/>
                  </a:lnTo>
                  <a:lnTo>
                    <a:pt x="315819" y="808746"/>
                  </a:lnTo>
                  <a:lnTo>
                    <a:pt x="361989" y="816812"/>
                  </a:lnTo>
                  <a:lnTo>
                    <a:pt x="409778" y="819569"/>
                  </a:lnTo>
                  <a:lnTo>
                    <a:pt x="457569" y="816812"/>
                  </a:lnTo>
                  <a:lnTo>
                    <a:pt x="503741" y="808746"/>
                  </a:lnTo>
                  <a:lnTo>
                    <a:pt x="547985" y="795679"/>
                  </a:lnTo>
                  <a:lnTo>
                    <a:pt x="589996" y="777918"/>
                  </a:lnTo>
                  <a:lnTo>
                    <a:pt x="629464" y="755770"/>
                  </a:lnTo>
                  <a:lnTo>
                    <a:pt x="666083" y="729544"/>
                  </a:lnTo>
                  <a:lnTo>
                    <a:pt x="699546" y="699546"/>
                  </a:lnTo>
                  <a:lnTo>
                    <a:pt x="729544" y="666083"/>
                  </a:lnTo>
                  <a:lnTo>
                    <a:pt x="755770" y="629464"/>
                  </a:lnTo>
                  <a:lnTo>
                    <a:pt x="777918" y="589996"/>
                  </a:lnTo>
                  <a:lnTo>
                    <a:pt x="795679" y="547985"/>
                  </a:lnTo>
                  <a:lnTo>
                    <a:pt x="808746" y="503741"/>
                  </a:lnTo>
                  <a:lnTo>
                    <a:pt x="816812" y="457569"/>
                  </a:lnTo>
                  <a:lnTo>
                    <a:pt x="819569" y="409778"/>
                  </a:lnTo>
                  <a:lnTo>
                    <a:pt x="816812" y="361989"/>
                  </a:lnTo>
                  <a:lnTo>
                    <a:pt x="808746" y="315819"/>
                  </a:lnTo>
                  <a:lnTo>
                    <a:pt x="795679" y="271577"/>
                  </a:lnTo>
                  <a:lnTo>
                    <a:pt x="777918" y="229568"/>
                  </a:lnTo>
                  <a:lnTo>
                    <a:pt x="755770" y="190101"/>
                  </a:lnTo>
                  <a:lnTo>
                    <a:pt x="729544" y="153482"/>
                  </a:lnTo>
                  <a:lnTo>
                    <a:pt x="699546" y="120021"/>
                  </a:lnTo>
                  <a:lnTo>
                    <a:pt x="666083" y="90023"/>
                  </a:lnTo>
                  <a:lnTo>
                    <a:pt x="629464" y="63797"/>
                  </a:lnTo>
                  <a:lnTo>
                    <a:pt x="589996" y="41650"/>
                  </a:lnTo>
                  <a:lnTo>
                    <a:pt x="547985" y="23889"/>
                  </a:lnTo>
                  <a:lnTo>
                    <a:pt x="503741" y="10822"/>
                  </a:lnTo>
                  <a:lnTo>
                    <a:pt x="457569" y="2756"/>
                  </a:lnTo>
                  <a:lnTo>
                    <a:pt x="409778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0396" y="2881692"/>
              <a:ext cx="262952" cy="26588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360917" y="2658154"/>
              <a:ext cx="493395" cy="447040"/>
            </a:xfrm>
            <a:custGeom>
              <a:avLst/>
              <a:gdLst/>
              <a:ahLst/>
              <a:cxnLst/>
              <a:rect l="l" t="t" r="r" b="b"/>
              <a:pathLst>
                <a:path w="493395" h="447039">
                  <a:moveTo>
                    <a:pt x="348657" y="0"/>
                  </a:moveTo>
                  <a:lnTo>
                    <a:pt x="283964" y="10552"/>
                  </a:lnTo>
                  <a:lnTo>
                    <a:pt x="229231" y="46599"/>
                  </a:lnTo>
                  <a:lnTo>
                    <a:pt x="194606" y="104375"/>
                  </a:lnTo>
                  <a:lnTo>
                    <a:pt x="188007" y="140233"/>
                  </a:lnTo>
                  <a:lnTo>
                    <a:pt x="190241" y="180111"/>
                  </a:lnTo>
                  <a:lnTo>
                    <a:pt x="202577" y="223537"/>
                  </a:lnTo>
                  <a:lnTo>
                    <a:pt x="203276" y="225277"/>
                  </a:lnTo>
                  <a:lnTo>
                    <a:pt x="207505" y="230103"/>
                  </a:lnTo>
                  <a:lnTo>
                    <a:pt x="207187" y="232173"/>
                  </a:lnTo>
                  <a:lnTo>
                    <a:pt x="1155" y="436478"/>
                  </a:lnTo>
                  <a:lnTo>
                    <a:pt x="215" y="443133"/>
                  </a:lnTo>
                  <a:lnTo>
                    <a:pt x="0" y="446828"/>
                  </a:lnTo>
                  <a:lnTo>
                    <a:pt x="210058" y="236199"/>
                  </a:lnTo>
                  <a:lnTo>
                    <a:pt x="213347" y="237329"/>
                  </a:lnTo>
                  <a:lnTo>
                    <a:pt x="237674" y="267354"/>
                  </a:lnTo>
                  <a:lnTo>
                    <a:pt x="300523" y="301685"/>
                  </a:lnTo>
                  <a:lnTo>
                    <a:pt x="338213" y="306982"/>
                  </a:lnTo>
                  <a:lnTo>
                    <a:pt x="374339" y="302777"/>
                  </a:lnTo>
                  <a:lnTo>
                    <a:pt x="437240" y="270639"/>
                  </a:lnTo>
                  <a:lnTo>
                    <a:pt x="479913" y="214833"/>
                  </a:lnTo>
                  <a:lnTo>
                    <a:pt x="493045" y="144917"/>
                  </a:lnTo>
                  <a:lnTo>
                    <a:pt x="485622" y="107655"/>
                  </a:lnTo>
                  <a:lnTo>
                    <a:pt x="467321" y="70451"/>
                  </a:lnTo>
                  <a:lnTo>
                    <a:pt x="442167" y="40216"/>
                  </a:lnTo>
                  <a:lnTo>
                    <a:pt x="413159" y="18710"/>
                  </a:lnTo>
                  <a:lnTo>
                    <a:pt x="381566" y="5461"/>
                  </a:lnTo>
                  <a:lnTo>
                    <a:pt x="348657" y="0"/>
                  </a:lnTo>
                  <a:close/>
                </a:path>
              </a:pathLst>
            </a:custGeom>
            <a:solidFill>
              <a:srgbClr val="8CA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569970" y="2679114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4">
                  <a:moveTo>
                    <a:pt x="117259" y="0"/>
                  </a:moveTo>
                  <a:lnTo>
                    <a:pt x="78265" y="8472"/>
                  </a:lnTo>
                  <a:lnTo>
                    <a:pt x="23974" y="49993"/>
                  </a:lnTo>
                  <a:lnTo>
                    <a:pt x="487" y="111569"/>
                  </a:lnTo>
                  <a:lnTo>
                    <a:pt x="0" y="145110"/>
                  </a:lnTo>
                  <a:lnTo>
                    <a:pt x="6858" y="177942"/>
                  </a:lnTo>
                  <a:lnTo>
                    <a:pt x="42138" y="233854"/>
                  </a:lnTo>
                  <a:lnTo>
                    <a:pt x="105381" y="264047"/>
                  </a:lnTo>
                  <a:lnTo>
                    <a:pt x="147192" y="264731"/>
                  </a:lnTo>
                  <a:lnTo>
                    <a:pt x="185220" y="255290"/>
                  </a:lnTo>
                  <a:lnTo>
                    <a:pt x="237877" y="213449"/>
                  </a:lnTo>
                  <a:lnTo>
                    <a:pt x="260297" y="152904"/>
                  </a:lnTo>
                  <a:lnTo>
                    <a:pt x="260527" y="120083"/>
                  </a:lnTo>
                  <a:lnTo>
                    <a:pt x="253630" y="87944"/>
                  </a:lnTo>
                  <a:lnTo>
                    <a:pt x="219026" y="32857"/>
                  </a:lnTo>
                  <a:lnTo>
                    <a:pt x="157638" y="1934"/>
                  </a:lnTo>
                  <a:lnTo>
                    <a:pt x="117259" y="0"/>
                  </a:lnTo>
                  <a:close/>
                </a:path>
              </a:pathLst>
            </a:custGeom>
            <a:solidFill>
              <a:srgbClr val="308E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8971" y="2688322"/>
              <a:ext cx="242650" cy="246316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6362613" y="395859"/>
            <a:ext cx="3763010" cy="1783080"/>
          </a:xfrm>
          <a:custGeom>
            <a:avLst/>
            <a:gdLst/>
            <a:ahLst/>
            <a:cxnLst/>
            <a:rect l="l" t="t" r="r" b="b"/>
            <a:pathLst>
              <a:path w="3763009" h="1783080">
                <a:moveTo>
                  <a:pt x="3656088" y="0"/>
                </a:moveTo>
                <a:lnTo>
                  <a:pt x="106349" y="0"/>
                </a:lnTo>
                <a:lnTo>
                  <a:pt x="64952" y="8357"/>
                </a:lnTo>
                <a:lnTo>
                  <a:pt x="31148" y="31148"/>
                </a:lnTo>
                <a:lnTo>
                  <a:pt x="8357" y="64952"/>
                </a:lnTo>
                <a:lnTo>
                  <a:pt x="0" y="106349"/>
                </a:lnTo>
                <a:lnTo>
                  <a:pt x="0" y="1676654"/>
                </a:lnTo>
                <a:lnTo>
                  <a:pt x="8357" y="1718051"/>
                </a:lnTo>
                <a:lnTo>
                  <a:pt x="31148" y="1751855"/>
                </a:lnTo>
                <a:lnTo>
                  <a:pt x="64952" y="1774646"/>
                </a:lnTo>
                <a:lnTo>
                  <a:pt x="106349" y="1783003"/>
                </a:lnTo>
                <a:lnTo>
                  <a:pt x="3656088" y="1783003"/>
                </a:lnTo>
                <a:lnTo>
                  <a:pt x="3697480" y="1774646"/>
                </a:lnTo>
                <a:lnTo>
                  <a:pt x="3731285" y="1751855"/>
                </a:lnTo>
                <a:lnTo>
                  <a:pt x="3754079" y="1718051"/>
                </a:lnTo>
                <a:lnTo>
                  <a:pt x="3762438" y="1676654"/>
                </a:lnTo>
                <a:lnTo>
                  <a:pt x="3762438" y="106349"/>
                </a:lnTo>
                <a:lnTo>
                  <a:pt x="3754079" y="64952"/>
                </a:lnTo>
                <a:lnTo>
                  <a:pt x="3731285" y="31148"/>
                </a:lnTo>
                <a:lnTo>
                  <a:pt x="3697480" y="8357"/>
                </a:lnTo>
                <a:lnTo>
                  <a:pt x="3656088" y="0"/>
                </a:lnTo>
                <a:close/>
              </a:path>
            </a:pathLst>
          </a:custGeom>
          <a:solidFill>
            <a:srgbClr val="B4E2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777077" y="2415504"/>
            <a:ext cx="2113280" cy="8724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Ključne </a:t>
            </a:r>
            <a:r>
              <a:rPr dirty="0" sz="2000" spc="-1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riječi</a:t>
            </a:r>
            <a:endParaRPr sz="2000">
              <a:latin typeface="Podkova Regular ExtraBold"/>
              <a:cs typeface="Podkova Regular ExtraBold"/>
            </a:endParaRPr>
          </a:p>
          <a:p>
            <a:pPr marL="18415" marR="5080">
              <a:lnSpc>
                <a:spcPct val="111100"/>
              </a:lnSpc>
              <a:spcBef>
                <a:spcPts val="300"/>
              </a:spcBef>
            </a:pPr>
            <a:r>
              <a:rPr dirty="0" sz="1200">
                <a:latin typeface="Podkova"/>
                <a:cs typeface="Podkova"/>
              </a:rPr>
              <a:t>Ove riječi su važne za </a:t>
            </a:r>
            <a:r>
              <a:rPr dirty="0" sz="1200" spc="-10">
                <a:latin typeface="Podkova"/>
                <a:cs typeface="Podkova"/>
              </a:rPr>
              <a:t>potpuno </a:t>
            </a:r>
            <a:r>
              <a:rPr dirty="0" sz="1200">
                <a:latin typeface="Podkova"/>
                <a:cs typeface="Podkova"/>
              </a:rPr>
              <a:t>razumijevanje </a:t>
            </a:r>
            <a:r>
              <a:rPr dirty="0" sz="1200" spc="-10">
                <a:latin typeface="Podkova"/>
                <a:cs typeface="Podkova"/>
              </a:rPr>
              <a:t>sadržaja.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09132" y="540597"/>
            <a:ext cx="772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2C5E5F"/>
                </a:solidFill>
              </a:rPr>
              <a:t>Izvori</a:t>
            </a:r>
            <a:endParaRPr sz="2000"/>
          </a:p>
        </p:txBody>
      </p:sp>
      <p:sp>
        <p:nvSpPr>
          <p:cNvPr id="22" name="object 22" descr=""/>
          <p:cNvSpPr txBox="1"/>
          <p:nvPr/>
        </p:nvSpPr>
        <p:spPr>
          <a:xfrm>
            <a:off x="6601575" y="873302"/>
            <a:ext cx="1671955" cy="441959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00">
                <a:latin typeface="Podkova"/>
                <a:cs typeface="Podkova"/>
              </a:rPr>
              <a:t>Želis saznati </a:t>
            </a:r>
            <a:r>
              <a:rPr dirty="0" sz="1000" spc="-10">
                <a:latin typeface="Podkova"/>
                <a:cs typeface="Podkova"/>
              </a:rPr>
              <a:t>boljie?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800">
                <a:latin typeface="Podkova"/>
                <a:cs typeface="Podkova"/>
              </a:rPr>
              <a:t>Uvjiek si potvrdi odlake </a:t>
            </a:r>
            <a:r>
              <a:rPr dirty="0" sz="800" spc="-10">
                <a:latin typeface="Podkova"/>
                <a:cs typeface="Podkova"/>
              </a:rPr>
              <a:t>informacjie!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47681" y="1017824"/>
            <a:ext cx="139954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Prati</a:t>
            </a:r>
            <a:r>
              <a:rPr dirty="0" sz="1950" spc="-105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95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ikone!</a:t>
            </a:r>
            <a:endParaRPr sz="1950">
              <a:latin typeface="Podkova Regular ExtraBold"/>
              <a:cs typeface="Podkova Regular ExtraBold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459428" y="5305830"/>
            <a:ext cx="1390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Skeniraj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QR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kodove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svojim </a:t>
            </a:r>
            <a:r>
              <a:rPr dirty="0" sz="900">
                <a:latin typeface="Podkova"/>
                <a:cs typeface="Podkova"/>
              </a:rPr>
              <a:t>pametnim</a:t>
            </a:r>
            <a:r>
              <a:rPr dirty="0" sz="900" spc="-4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telefonom.</a:t>
            </a:r>
            <a:endParaRPr sz="900">
              <a:latin typeface="Podkova"/>
              <a:cs typeface="Podkov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459428" y="5717309"/>
            <a:ext cx="14839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73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Potrebna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ti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aplikacija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za</a:t>
            </a:r>
            <a:r>
              <a:rPr dirty="0" sz="900">
                <a:latin typeface="Podkova"/>
                <a:cs typeface="Podkova"/>
              </a:rPr>
              <a:t> skeniranje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koda</a:t>
            </a:r>
            <a:r>
              <a:rPr dirty="0" sz="900" spc="-10">
                <a:latin typeface="Podkova"/>
                <a:cs typeface="Podkova"/>
              </a:rPr>
              <a:t> putem kamere.</a:t>
            </a:r>
            <a:endParaRPr sz="9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900">
              <a:latin typeface="Podkova"/>
              <a:cs typeface="Podkova"/>
            </a:endParaRPr>
          </a:p>
          <a:p>
            <a:pPr marL="12700" marR="5080">
              <a:lnSpc>
                <a:spcPct val="100000"/>
              </a:lnSpc>
            </a:pPr>
            <a:r>
              <a:rPr dirty="0" sz="900">
                <a:latin typeface="Podkova"/>
                <a:cs typeface="Podkova"/>
              </a:rPr>
              <a:t>Naš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pametni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telefon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 spc="-20">
                <a:latin typeface="Podkova"/>
                <a:cs typeface="Podkova"/>
              </a:rPr>
              <a:t>vrlo </a:t>
            </a:r>
            <a:r>
              <a:rPr dirty="0" sz="900">
                <a:latin typeface="Podkova"/>
                <a:cs typeface="Podkova"/>
              </a:rPr>
              <a:t>koristan</a:t>
            </a:r>
            <a:r>
              <a:rPr dirty="0" sz="900" spc="-3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alat,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iskoristimo</a:t>
            </a:r>
            <a:r>
              <a:rPr dirty="0" sz="900" spc="-25">
                <a:latin typeface="Podkova"/>
                <a:cs typeface="Podkova"/>
              </a:rPr>
              <a:t> ga!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772623" y="2488474"/>
            <a:ext cx="517525" cy="517525"/>
            <a:chOff x="4772623" y="2488474"/>
            <a:chExt cx="517525" cy="517525"/>
          </a:xfrm>
        </p:grpSpPr>
        <p:sp>
          <p:nvSpPr>
            <p:cNvPr id="27" name="object 27" descr=""/>
            <p:cNvSpPr/>
            <p:nvPr/>
          </p:nvSpPr>
          <p:spPr>
            <a:xfrm>
              <a:off x="4772623" y="2488474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907152" y="2617436"/>
              <a:ext cx="260985" cy="295275"/>
            </a:xfrm>
            <a:custGeom>
              <a:avLst/>
              <a:gdLst/>
              <a:ahLst/>
              <a:cxnLst/>
              <a:rect l="l" t="t" r="r" b="b"/>
              <a:pathLst>
                <a:path w="260985" h="295275">
                  <a:moveTo>
                    <a:pt x="218366" y="137064"/>
                  </a:moveTo>
                  <a:lnTo>
                    <a:pt x="123382" y="137064"/>
                  </a:lnTo>
                  <a:lnTo>
                    <a:pt x="123382" y="234283"/>
                  </a:lnTo>
                  <a:lnTo>
                    <a:pt x="123060" y="247312"/>
                  </a:lnTo>
                  <a:lnTo>
                    <a:pt x="122524" y="260447"/>
                  </a:lnTo>
                  <a:lnTo>
                    <a:pt x="122417" y="273365"/>
                  </a:lnTo>
                  <a:lnTo>
                    <a:pt x="123293" y="284600"/>
                  </a:lnTo>
                  <a:lnTo>
                    <a:pt x="123382" y="285743"/>
                  </a:lnTo>
                  <a:lnTo>
                    <a:pt x="124525" y="288042"/>
                  </a:lnTo>
                  <a:lnTo>
                    <a:pt x="129109" y="294900"/>
                  </a:lnTo>
                  <a:lnTo>
                    <a:pt x="138253" y="294900"/>
                  </a:lnTo>
                  <a:lnTo>
                    <a:pt x="141682" y="291471"/>
                  </a:lnTo>
                  <a:lnTo>
                    <a:pt x="143968" y="288042"/>
                  </a:lnTo>
                  <a:lnTo>
                    <a:pt x="145124" y="284600"/>
                  </a:lnTo>
                  <a:lnTo>
                    <a:pt x="145124" y="220554"/>
                  </a:lnTo>
                  <a:lnTo>
                    <a:pt x="145606" y="205989"/>
                  </a:lnTo>
                  <a:lnTo>
                    <a:pt x="145553" y="191532"/>
                  </a:lnTo>
                  <a:lnTo>
                    <a:pt x="145285" y="177288"/>
                  </a:lnTo>
                  <a:lnTo>
                    <a:pt x="145124" y="163366"/>
                  </a:lnTo>
                  <a:lnTo>
                    <a:pt x="166922" y="161294"/>
                  </a:lnTo>
                  <a:lnTo>
                    <a:pt x="186577" y="156219"/>
                  </a:lnTo>
                  <a:lnTo>
                    <a:pt x="204946" y="147282"/>
                  </a:lnTo>
                  <a:lnTo>
                    <a:pt x="218366" y="137064"/>
                  </a:lnTo>
                  <a:close/>
                </a:path>
                <a:path w="260985" h="295275">
                  <a:moveTo>
                    <a:pt x="36962" y="0"/>
                  </a:moveTo>
                  <a:lnTo>
                    <a:pt x="11304" y="2089"/>
                  </a:lnTo>
                  <a:lnTo>
                    <a:pt x="7862" y="3232"/>
                  </a:lnTo>
                  <a:lnTo>
                    <a:pt x="4433" y="3232"/>
                  </a:lnTo>
                  <a:lnTo>
                    <a:pt x="2147" y="6674"/>
                  </a:lnTo>
                  <a:lnTo>
                    <a:pt x="52" y="14462"/>
                  </a:lnTo>
                  <a:lnTo>
                    <a:pt x="0" y="24396"/>
                  </a:lnTo>
                  <a:lnTo>
                    <a:pt x="999" y="34118"/>
                  </a:lnTo>
                  <a:lnTo>
                    <a:pt x="19731" y="87298"/>
                  </a:lnTo>
                  <a:lnTo>
                    <a:pt x="53620" y="122180"/>
                  </a:lnTo>
                  <a:lnTo>
                    <a:pt x="103637" y="139404"/>
                  </a:lnTo>
                  <a:lnTo>
                    <a:pt x="121096" y="138207"/>
                  </a:lnTo>
                  <a:lnTo>
                    <a:pt x="121096" y="137064"/>
                  </a:lnTo>
                  <a:lnTo>
                    <a:pt x="218366" y="137064"/>
                  </a:lnTo>
                  <a:lnTo>
                    <a:pt x="222886" y="133623"/>
                  </a:lnTo>
                  <a:lnTo>
                    <a:pt x="225185" y="131337"/>
                  </a:lnTo>
                  <a:lnTo>
                    <a:pt x="226328" y="129051"/>
                  </a:lnTo>
                  <a:lnTo>
                    <a:pt x="227471" y="129051"/>
                  </a:lnTo>
                  <a:lnTo>
                    <a:pt x="229757" y="127908"/>
                  </a:lnTo>
                  <a:lnTo>
                    <a:pt x="230887" y="124479"/>
                  </a:lnTo>
                  <a:lnTo>
                    <a:pt x="232043" y="124479"/>
                  </a:lnTo>
                  <a:lnTo>
                    <a:pt x="233186" y="123336"/>
                  </a:lnTo>
                  <a:lnTo>
                    <a:pt x="234329" y="119907"/>
                  </a:lnTo>
                  <a:lnTo>
                    <a:pt x="235472" y="119907"/>
                  </a:lnTo>
                  <a:lnTo>
                    <a:pt x="236615" y="118764"/>
                  </a:lnTo>
                  <a:lnTo>
                    <a:pt x="237770" y="115322"/>
                  </a:lnTo>
                  <a:lnTo>
                    <a:pt x="238913" y="115322"/>
                  </a:lnTo>
                  <a:lnTo>
                    <a:pt x="240044" y="114179"/>
                  </a:lnTo>
                  <a:lnTo>
                    <a:pt x="242330" y="110750"/>
                  </a:lnTo>
                  <a:lnTo>
                    <a:pt x="243473" y="109607"/>
                  </a:lnTo>
                  <a:lnTo>
                    <a:pt x="245771" y="108464"/>
                  </a:lnTo>
                  <a:lnTo>
                    <a:pt x="245771" y="106178"/>
                  </a:lnTo>
                  <a:lnTo>
                    <a:pt x="246914" y="103879"/>
                  </a:lnTo>
                  <a:lnTo>
                    <a:pt x="249188" y="102749"/>
                  </a:lnTo>
                  <a:lnTo>
                    <a:pt x="249188" y="98164"/>
                  </a:lnTo>
                  <a:lnTo>
                    <a:pt x="251486" y="97021"/>
                  </a:lnTo>
                  <a:lnTo>
                    <a:pt x="251486" y="94735"/>
                  </a:lnTo>
                  <a:lnTo>
                    <a:pt x="252629" y="92449"/>
                  </a:lnTo>
                  <a:lnTo>
                    <a:pt x="253772" y="91306"/>
                  </a:lnTo>
                  <a:lnTo>
                    <a:pt x="253772" y="89020"/>
                  </a:lnTo>
                  <a:lnTo>
                    <a:pt x="254915" y="86734"/>
                  </a:lnTo>
                  <a:lnTo>
                    <a:pt x="256071" y="85579"/>
                  </a:lnTo>
                  <a:lnTo>
                    <a:pt x="256071" y="83305"/>
                  </a:lnTo>
                  <a:lnTo>
                    <a:pt x="257214" y="81019"/>
                  </a:lnTo>
                  <a:lnTo>
                    <a:pt x="258344" y="79876"/>
                  </a:lnTo>
                  <a:lnTo>
                    <a:pt x="258344" y="77578"/>
                  </a:lnTo>
                  <a:lnTo>
                    <a:pt x="259487" y="75292"/>
                  </a:lnTo>
                  <a:lnTo>
                    <a:pt x="259487" y="71863"/>
                  </a:lnTo>
                  <a:lnTo>
                    <a:pt x="260630" y="69577"/>
                  </a:lnTo>
                  <a:lnTo>
                    <a:pt x="260630" y="66135"/>
                  </a:lnTo>
                  <a:lnTo>
                    <a:pt x="142825" y="66135"/>
                  </a:lnTo>
                  <a:lnTo>
                    <a:pt x="136840" y="53720"/>
                  </a:lnTo>
                  <a:lnTo>
                    <a:pt x="109666" y="22676"/>
                  </a:lnTo>
                  <a:lnTo>
                    <a:pt x="63052" y="2519"/>
                  </a:lnTo>
                  <a:lnTo>
                    <a:pt x="36962" y="0"/>
                  </a:lnTo>
                  <a:close/>
                </a:path>
                <a:path w="260985" h="295275">
                  <a:moveTo>
                    <a:pt x="249808" y="30743"/>
                  </a:moveTo>
                  <a:lnTo>
                    <a:pt x="231372" y="30743"/>
                  </a:lnTo>
                  <a:lnTo>
                    <a:pt x="207003" y="32690"/>
                  </a:lnTo>
                  <a:lnTo>
                    <a:pt x="183572" y="38978"/>
                  </a:lnTo>
                  <a:lnTo>
                    <a:pt x="162072" y="49983"/>
                  </a:lnTo>
                  <a:lnTo>
                    <a:pt x="142825" y="66135"/>
                  </a:lnTo>
                  <a:lnTo>
                    <a:pt x="260630" y="66135"/>
                  </a:lnTo>
                  <a:lnTo>
                    <a:pt x="260630" y="36404"/>
                  </a:lnTo>
                  <a:lnTo>
                    <a:pt x="257214" y="34118"/>
                  </a:lnTo>
                  <a:lnTo>
                    <a:pt x="256173" y="32136"/>
                  </a:lnTo>
                  <a:lnTo>
                    <a:pt x="255777" y="31118"/>
                  </a:lnTo>
                  <a:lnTo>
                    <a:pt x="249808" y="30743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9361" y="2680155"/>
              <a:ext cx="83502" cy="233324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4765003" y="3369410"/>
            <a:ext cx="517525" cy="517525"/>
            <a:chOff x="4765003" y="3369410"/>
            <a:chExt cx="517525" cy="517525"/>
          </a:xfrm>
        </p:grpSpPr>
        <p:sp>
          <p:nvSpPr>
            <p:cNvPr id="31" name="object 31" descr=""/>
            <p:cNvSpPr/>
            <p:nvPr/>
          </p:nvSpPr>
          <p:spPr>
            <a:xfrm>
              <a:off x="4765003" y="3369410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2"/>
                  </a:lnTo>
                  <a:lnTo>
                    <a:pt x="128029" y="35292"/>
                  </a:lnTo>
                  <a:lnTo>
                    <a:pt x="91951" y="60795"/>
                  </a:lnTo>
                  <a:lnTo>
                    <a:pt x="60795" y="91951"/>
                  </a:lnTo>
                  <a:lnTo>
                    <a:pt x="35292" y="128029"/>
                  </a:lnTo>
                  <a:lnTo>
                    <a:pt x="16172" y="168299"/>
                  </a:lnTo>
                  <a:lnTo>
                    <a:pt x="4164" y="212031"/>
                  </a:lnTo>
                  <a:lnTo>
                    <a:pt x="0" y="258495"/>
                  </a:lnTo>
                  <a:lnTo>
                    <a:pt x="4164" y="304959"/>
                  </a:lnTo>
                  <a:lnTo>
                    <a:pt x="16172" y="348690"/>
                  </a:lnTo>
                  <a:lnTo>
                    <a:pt x="35292" y="388959"/>
                  </a:lnTo>
                  <a:lnTo>
                    <a:pt x="60795" y="425034"/>
                  </a:lnTo>
                  <a:lnTo>
                    <a:pt x="91951" y="456188"/>
                  </a:lnTo>
                  <a:lnTo>
                    <a:pt x="128029" y="481689"/>
                  </a:lnTo>
                  <a:lnTo>
                    <a:pt x="168299" y="500808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60" y="512814"/>
                  </a:lnTo>
                  <a:lnTo>
                    <a:pt x="348692" y="500808"/>
                  </a:lnTo>
                  <a:lnTo>
                    <a:pt x="388962" y="481689"/>
                  </a:lnTo>
                  <a:lnTo>
                    <a:pt x="425040" y="456188"/>
                  </a:lnTo>
                  <a:lnTo>
                    <a:pt x="456195" y="425034"/>
                  </a:lnTo>
                  <a:lnTo>
                    <a:pt x="481698" y="388959"/>
                  </a:lnTo>
                  <a:lnTo>
                    <a:pt x="500819" y="348690"/>
                  </a:lnTo>
                  <a:lnTo>
                    <a:pt x="512826" y="304959"/>
                  </a:lnTo>
                  <a:lnTo>
                    <a:pt x="516991" y="258495"/>
                  </a:lnTo>
                  <a:lnTo>
                    <a:pt x="512826" y="212031"/>
                  </a:lnTo>
                  <a:lnTo>
                    <a:pt x="500819" y="168299"/>
                  </a:lnTo>
                  <a:lnTo>
                    <a:pt x="481698" y="128029"/>
                  </a:lnTo>
                  <a:lnTo>
                    <a:pt x="456195" y="91951"/>
                  </a:lnTo>
                  <a:lnTo>
                    <a:pt x="425040" y="60795"/>
                  </a:lnTo>
                  <a:lnTo>
                    <a:pt x="388962" y="35292"/>
                  </a:lnTo>
                  <a:lnTo>
                    <a:pt x="348692" y="16172"/>
                  </a:lnTo>
                  <a:lnTo>
                    <a:pt x="304960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911662" y="350276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35445" y="0"/>
                  </a:moveTo>
                  <a:lnTo>
                    <a:pt x="35445" y="2286"/>
                  </a:lnTo>
                  <a:lnTo>
                    <a:pt x="3429" y="2286"/>
                  </a:lnTo>
                  <a:lnTo>
                    <a:pt x="1143" y="6858"/>
                  </a:lnTo>
                  <a:lnTo>
                    <a:pt x="1143" y="10287"/>
                  </a:lnTo>
                  <a:lnTo>
                    <a:pt x="95" y="22872"/>
                  </a:lnTo>
                  <a:lnTo>
                    <a:pt x="0" y="24015"/>
                  </a:lnTo>
                  <a:lnTo>
                    <a:pt x="1143" y="26314"/>
                  </a:lnTo>
                  <a:lnTo>
                    <a:pt x="41173" y="26314"/>
                  </a:lnTo>
                  <a:lnTo>
                    <a:pt x="41173" y="22872"/>
                  </a:lnTo>
                  <a:lnTo>
                    <a:pt x="40030" y="8013"/>
                  </a:lnTo>
                  <a:lnTo>
                    <a:pt x="41173" y="4572"/>
                  </a:lnTo>
                  <a:lnTo>
                    <a:pt x="38887" y="4572"/>
                  </a:lnTo>
                  <a:lnTo>
                    <a:pt x="37744" y="2286"/>
                  </a:lnTo>
                  <a:lnTo>
                    <a:pt x="35445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969994" y="3506189"/>
              <a:ext cx="123825" cy="25400"/>
            </a:xfrm>
            <a:custGeom>
              <a:avLst/>
              <a:gdLst/>
              <a:ahLst/>
              <a:cxnLst/>
              <a:rect l="l" t="t" r="r" b="b"/>
              <a:pathLst>
                <a:path w="123825" h="25400">
                  <a:moveTo>
                    <a:pt x="123520" y="22906"/>
                  </a:moveTo>
                  <a:lnTo>
                    <a:pt x="122461" y="22906"/>
                  </a:lnTo>
                  <a:lnTo>
                    <a:pt x="123520" y="25158"/>
                  </a:lnTo>
                  <a:lnTo>
                    <a:pt x="123520" y="22906"/>
                  </a:lnTo>
                  <a:close/>
                </a:path>
                <a:path w="123825" h="25400">
                  <a:moveTo>
                    <a:pt x="104076" y="0"/>
                  </a:moveTo>
                  <a:lnTo>
                    <a:pt x="18300" y="0"/>
                  </a:lnTo>
                  <a:lnTo>
                    <a:pt x="17157" y="2285"/>
                  </a:lnTo>
                  <a:lnTo>
                    <a:pt x="12585" y="6857"/>
                  </a:lnTo>
                  <a:lnTo>
                    <a:pt x="0" y="21729"/>
                  </a:lnTo>
                  <a:lnTo>
                    <a:pt x="0" y="22906"/>
                  </a:lnTo>
                  <a:lnTo>
                    <a:pt x="265" y="22906"/>
                  </a:lnTo>
                  <a:lnTo>
                    <a:pt x="18496" y="24326"/>
                  </a:lnTo>
                  <a:lnTo>
                    <a:pt x="57902" y="24166"/>
                  </a:lnTo>
                  <a:lnTo>
                    <a:pt x="122461" y="22906"/>
                  </a:lnTo>
                  <a:lnTo>
                    <a:pt x="120162" y="18014"/>
                  </a:lnTo>
                  <a:lnTo>
                    <a:pt x="116374" y="10869"/>
                  </a:lnTo>
                  <a:lnTo>
                    <a:pt x="111299" y="4579"/>
                  </a:lnTo>
                  <a:lnTo>
                    <a:pt x="104076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884026" y="3527918"/>
              <a:ext cx="293370" cy="222250"/>
            </a:xfrm>
            <a:custGeom>
              <a:avLst/>
              <a:gdLst/>
              <a:ahLst/>
              <a:cxnLst/>
              <a:rect l="l" t="t" r="r" b="b"/>
              <a:pathLst>
                <a:path w="293370" h="222250">
                  <a:moveTo>
                    <a:pt x="208344" y="0"/>
                  </a:moveTo>
                  <a:lnTo>
                    <a:pt x="85967" y="0"/>
                  </a:lnTo>
                  <a:lnTo>
                    <a:pt x="85967" y="2298"/>
                  </a:lnTo>
                  <a:lnTo>
                    <a:pt x="20765" y="2298"/>
                  </a:lnTo>
                  <a:lnTo>
                    <a:pt x="0" y="45758"/>
                  </a:lnTo>
                  <a:lnTo>
                    <a:pt x="178" y="53759"/>
                  </a:lnTo>
                  <a:lnTo>
                    <a:pt x="178" y="221894"/>
                  </a:lnTo>
                  <a:lnTo>
                    <a:pt x="262103" y="221894"/>
                  </a:lnTo>
                  <a:lnTo>
                    <a:pt x="265141" y="214855"/>
                  </a:lnTo>
                  <a:lnTo>
                    <a:pt x="278509" y="200345"/>
                  </a:lnTo>
                  <a:lnTo>
                    <a:pt x="281547" y="193306"/>
                  </a:lnTo>
                  <a:lnTo>
                    <a:pt x="281406" y="192751"/>
                  </a:lnTo>
                  <a:lnTo>
                    <a:pt x="287268" y="191442"/>
                  </a:lnTo>
                  <a:lnTo>
                    <a:pt x="293130" y="189920"/>
                  </a:lnTo>
                  <a:lnTo>
                    <a:pt x="293044" y="43462"/>
                  </a:lnTo>
                  <a:lnTo>
                    <a:pt x="292990" y="27171"/>
                  </a:lnTo>
                  <a:lnTo>
                    <a:pt x="291061" y="18093"/>
                  </a:lnTo>
                  <a:lnTo>
                    <a:pt x="286132" y="10299"/>
                  </a:lnTo>
                  <a:lnTo>
                    <a:pt x="280404" y="4571"/>
                  </a:lnTo>
                  <a:lnTo>
                    <a:pt x="274689" y="4571"/>
                  </a:lnTo>
                  <a:lnTo>
                    <a:pt x="266688" y="3428"/>
                  </a:lnTo>
                  <a:lnTo>
                    <a:pt x="210630" y="3428"/>
                  </a:lnTo>
                  <a:lnTo>
                    <a:pt x="208344" y="1155"/>
                  </a:lnTo>
                  <a:lnTo>
                    <a:pt x="208344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6504" y="3590834"/>
              <a:ext cx="289369" cy="161264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884069" y="3529074"/>
              <a:ext cx="292100" cy="109220"/>
            </a:xfrm>
            <a:custGeom>
              <a:avLst/>
              <a:gdLst/>
              <a:ahLst/>
              <a:cxnLst/>
              <a:rect l="l" t="t" r="r" b="b"/>
              <a:pathLst>
                <a:path w="292100" h="109220">
                  <a:moveTo>
                    <a:pt x="291912" y="41160"/>
                  </a:moveTo>
                  <a:lnTo>
                    <a:pt x="144256" y="41160"/>
                  </a:lnTo>
                  <a:lnTo>
                    <a:pt x="160731" y="43038"/>
                  </a:lnTo>
                  <a:lnTo>
                    <a:pt x="178279" y="48455"/>
                  </a:lnTo>
                  <a:lnTo>
                    <a:pt x="218346" y="77608"/>
                  </a:lnTo>
                  <a:lnTo>
                    <a:pt x="233473" y="108648"/>
                  </a:lnTo>
                  <a:lnTo>
                    <a:pt x="291804" y="108648"/>
                  </a:lnTo>
                  <a:lnTo>
                    <a:pt x="291912" y="41160"/>
                  </a:lnTo>
                  <a:close/>
                </a:path>
                <a:path w="292100" h="109220">
                  <a:moveTo>
                    <a:pt x="207159" y="0"/>
                  </a:moveTo>
                  <a:lnTo>
                    <a:pt x="85925" y="0"/>
                  </a:lnTo>
                  <a:lnTo>
                    <a:pt x="85925" y="1142"/>
                  </a:lnTo>
                  <a:lnTo>
                    <a:pt x="20723" y="1142"/>
                  </a:lnTo>
                  <a:lnTo>
                    <a:pt x="11579" y="3416"/>
                  </a:lnTo>
                  <a:lnTo>
                    <a:pt x="5864" y="11429"/>
                  </a:lnTo>
                  <a:lnTo>
                    <a:pt x="1593" y="20433"/>
                  </a:lnTo>
                  <a:lnTo>
                    <a:pt x="0" y="31154"/>
                  </a:lnTo>
                  <a:lnTo>
                    <a:pt x="43" y="48455"/>
                  </a:lnTo>
                  <a:lnTo>
                    <a:pt x="136" y="67475"/>
                  </a:lnTo>
                  <a:lnTo>
                    <a:pt x="80210" y="67475"/>
                  </a:lnTo>
                  <a:lnTo>
                    <a:pt x="85925" y="61760"/>
                  </a:lnTo>
                  <a:lnTo>
                    <a:pt x="89354" y="60604"/>
                  </a:lnTo>
                  <a:lnTo>
                    <a:pt x="101793" y="52262"/>
                  </a:lnTo>
                  <a:lnTo>
                    <a:pt x="115090" y="46167"/>
                  </a:lnTo>
                  <a:lnTo>
                    <a:pt x="129244" y="42430"/>
                  </a:lnTo>
                  <a:lnTo>
                    <a:pt x="144256" y="41160"/>
                  </a:lnTo>
                  <a:lnTo>
                    <a:pt x="291912" y="41160"/>
                  </a:lnTo>
                  <a:lnTo>
                    <a:pt x="291803" y="27158"/>
                  </a:lnTo>
                  <a:lnTo>
                    <a:pt x="289870" y="18081"/>
                  </a:lnTo>
                  <a:lnTo>
                    <a:pt x="284934" y="10286"/>
                  </a:lnTo>
                  <a:lnTo>
                    <a:pt x="279231" y="4559"/>
                  </a:lnTo>
                  <a:lnTo>
                    <a:pt x="273504" y="4559"/>
                  </a:lnTo>
                  <a:lnTo>
                    <a:pt x="265490" y="3416"/>
                  </a:lnTo>
                  <a:lnTo>
                    <a:pt x="209445" y="3416"/>
                  </a:lnTo>
                  <a:lnTo>
                    <a:pt x="207159" y="1142"/>
                  </a:lnTo>
                  <a:lnTo>
                    <a:pt x="207159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095812" y="3598835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39">
                  <a:moveTo>
                    <a:pt x="81203" y="0"/>
                  </a:moveTo>
                  <a:lnTo>
                    <a:pt x="0" y="0"/>
                  </a:lnTo>
                  <a:lnTo>
                    <a:pt x="7752" y="8990"/>
                  </a:lnTo>
                  <a:lnTo>
                    <a:pt x="14008" y="18729"/>
                  </a:lnTo>
                  <a:lnTo>
                    <a:pt x="18977" y="29110"/>
                  </a:lnTo>
                  <a:lnTo>
                    <a:pt x="22872" y="40030"/>
                  </a:lnTo>
                  <a:lnTo>
                    <a:pt x="81203" y="40030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4758043" y="4234191"/>
            <a:ext cx="517525" cy="517525"/>
            <a:chOff x="4758043" y="4234191"/>
            <a:chExt cx="517525" cy="517525"/>
          </a:xfrm>
        </p:grpSpPr>
        <p:sp>
          <p:nvSpPr>
            <p:cNvPr id="39" name="object 39" descr=""/>
            <p:cNvSpPr/>
            <p:nvPr/>
          </p:nvSpPr>
          <p:spPr>
            <a:xfrm>
              <a:off x="4758043" y="4234191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0"/>
                  </a:lnTo>
                  <a:lnTo>
                    <a:pt x="128029" y="35289"/>
                  </a:lnTo>
                  <a:lnTo>
                    <a:pt x="91951" y="60790"/>
                  </a:lnTo>
                  <a:lnTo>
                    <a:pt x="60795" y="91943"/>
                  </a:lnTo>
                  <a:lnTo>
                    <a:pt x="35292" y="128019"/>
                  </a:lnTo>
                  <a:lnTo>
                    <a:pt x="16172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2" y="348679"/>
                  </a:lnTo>
                  <a:lnTo>
                    <a:pt x="35292" y="388949"/>
                  </a:lnTo>
                  <a:lnTo>
                    <a:pt x="60795" y="425027"/>
                  </a:lnTo>
                  <a:lnTo>
                    <a:pt x="91951" y="456183"/>
                  </a:lnTo>
                  <a:lnTo>
                    <a:pt x="128029" y="481686"/>
                  </a:lnTo>
                  <a:lnTo>
                    <a:pt x="168299" y="500806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59" y="512814"/>
                  </a:lnTo>
                  <a:lnTo>
                    <a:pt x="348690" y="500806"/>
                  </a:lnTo>
                  <a:lnTo>
                    <a:pt x="388959" y="481686"/>
                  </a:lnTo>
                  <a:lnTo>
                    <a:pt x="425034" y="456183"/>
                  </a:lnTo>
                  <a:lnTo>
                    <a:pt x="456188" y="425027"/>
                  </a:lnTo>
                  <a:lnTo>
                    <a:pt x="481689" y="388949"/>
                  </a:lnTo>
                  <a:lnTo>
                    <a:pt x="500808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8" y="168288"/>
                  </a:lnTo>
                  <a:lnTo>
                    <a:pt x="481689" y="128019"/>
                  </a:lnTo>
                  <a:lnTo>
                    <a:pt x="456188" y="91943"/>
                  </a:lnTo>
                  <a:lnTo>
                    <a:pt x="425034" y="60790"/>
                  </a:lnTo>
                  <a:lnTo>
                    <a:pt x="388959" y="35289"/>
                  </a:lnTo>
                  <a:lnTo>
                    <a:pt x="348690" y="16170"/>
                  </a:lnTo>
                  <a:lnTo>
                    <a:pt x="304959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490" y="4510505"/>
              <a:ext cx="113233" cy="11667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4896803" y="4390414"/>
              <a:ext cx="267335" cy="250825"/>
            </a:xfrm>
            <a:custGeom>
              <a:avLst/>
              <a:gdLst/>
              <a:ahLst/>
              <a:cxnLst/>
              <a:rect l="l" t="t" r="r" b="b"/>
              <a:pathLst>
                <a:path w="267335" h="250825">
                  <a:moveTo>
                    <a:pt x="96062" y="141820"/>
                  </a:moveTo>
                  <a:lnTo>
                    <a:pt x="47886" y="191577"/>
                  </a:lnTo>
                  <a:lnTo>
                    <a:pt x="19665" y="219671"/>
                  </a:lnTo>
                  <a:lnTo>
                    <a:pt x="2273" y="234467"/>
                  </a:lnTo>
                  <a:lnTo>
                    <a:pt x="0" y="234467"/>
                  </a:lnTo>
                  <a:lnTo>
                    <a:pt x="0" y="236766"/>
                  </a:lnTo>
                  <a:lnTo>
                    <a:pt x="3416" y="242481"/>
                  </a:lnTo>
                  <a:lnTo>
                    <a:pt x="10287" y="249339"/>
                  </a:lnTo>
                  <a:lnTo>
                    <a:pt x="17145" y="249339"/>
                  </a:lnTo>
                  <a:lnTo>
                    <a:pt x="20574" y="250482"/>
                  </a:lnTo>
                  <a:lnTo>
                    <a:pt x="48018" y="226466"/>
                  </a:lnTo>
                  <a:lnTo>
                    <a:pt x="58999" y="215312"/>
                  </a:lnTo>
                  <a:lnTo>
                    <a:pt x="80517" y="193010"/>
                  </a:lnTo>
                  <a:lnTo>
                    <a:pt x="91490" y="181864"/>
                  </a:lnTo>
                  <a:lnTo>
                    <a:pt x="97516" y="174873"/>
                  </a:lnTo>
                  <a:lnTo>
                    <a:pt x="103531" y="168122"/>
                  </a:lnTo>
                  <a:lnTo>
                    <a:pt x="109993" y="161754"/>
                  </a:lnTo>
                  <a:lnTo>
                    <a:pt x="116662" y="156692"/>
                  </a:lnTo>
                  <a:lnTo>
                    <a:pt x="141866" y="156692"/>
                  </a:lnTo>
                  <a:lnTo>
                    <a:pt x="124663" y="154406"/>
                  </a:lnTo>
                  <a:lnTo>
                    <a:pt x="117136" y="152763"/>
                  </a:lnTo>
                  <a:lnTo>
                    <a:pt x="109934" y="149833"/>
                  </a:lnTo>
                  <a:lnTo>
                    <a:pt x="102946" y="146043"/>
                  </a:lnTo>
                  <a:lnTo>
                    <a:pt x="96062" y="141820"/>
                  </a:lnTo>
                  <a:close/>
                </a:path>
                <a:path w="267335" h="250825">
                  <a:moveTo>
                    <a:pt x="141866" y="156692"/>
                  </a:moveTo>
                  <a:lnTo>
                    <a:pt x="118935" y="156692"/>
                  </a:lnTo>
                  <a:lnTo>
                    <a:pt x="121221" y="158978"/>
                  </a:lnTo>
                  <a:lnTo>
                    <a:pt x="128092" y="163563"/>
                  </a:lnTo>
                  <a:lnTo>
                    <a:pt x="143764" y="170260"/>
                  </a:lnTo>
                  <a:lnTo>
                    <a:pt x="160829" y="173421"/>
                  </a:lnTo>
                  <a:lnTo>
                    <a:pt x="177812" y="173421"/>
                  </a:lnTo>
                  <a:lnTo>
                    <a:pt x="194424" y="170421"/>
                  </a:lnTo>
                  <a:lnTo>
                    <a:pt x="203581" y="170421"/>
                  </a:lnTo>
                  <a:lnTo>
                    <a:pt x="204724" y="168122"/>
                  </a:lnTo>
                  <a:lnTo>
                    <a:pt x="208153" y="168122"/>
                  </a:lnTo>
                  <a:lnTo>
                    <a:pt x="210439" y="165849"/>
                  </a:lnTo>
                  <a:lnTo>
                    <a:pt x="212725" y="165849"/>
                  </a:lnTo>
                  <a:lnTo>
                    <a:pt x="215023" y="163563"/>
                  </a:lnTo>
                  <a:lnTo>
                    <a:pt x="217309" y="163563"/>
                  </a:lnTo>
                  <a:lnTo>
                    <a:pt x="219583" y="161264"/>
                  </a:lnTo>
                  <a:lnTo>
                    <a:pt x="223024" y="161264"/>
                  </a:lnTo>
                  <a:lnTo>
                    <a:pt x="224167" y="158978"/>
                  </a:lnTo>
                  <a:lnTo>
                    <a:pt x="226453" y="158978"/>
                  </a:lnTo>
                  <a:lnTo>
                    <a:pt x="227464" y="156978"/>
                  </a:lnTo>
                  <a:lnTo>
                    <a:pt x="144016" y="156978"/>
                  </a:lnTo>
                  <a:lnTo>
                    <a:pt x="141866" y="156692"/>
                  </a:lnTo>
                  <a:close/>
                </a:path>
                <a:path w="267335" h="250825">
                  <a:moveTo>
                    <a:pt x="235855" y="5253"/>
                  </a:moveTo>
                  <a:lnTo>
                    <a:pt x="242863" y="19799"/>
                  </a:lnTo>
                  <a:lnTo>
                    <a:pt x="248759" y="40030"/>
                  </a:lnTo>
                  <a:lnTo>
                    <a:pt x="250367" y="61118"/>
                  </a:lnTo>
                  <a:lnTo>
                    <a:pt x="247040" y="83489"/>
                  </a:lnTo>
                  <a:lnTo>
                    <a:pt x="229601" y="118524"/>
                  </a:lnTo>
                  <a:lnTo>
                    <a:pt x="200152" y="144119"/>
                  </a:lnTo>
                  <a:lnTo>
                    <a:pt x="163693" y="156121"/>
                  </a:lnTo>
                  <a:lnTo>
                    <a:pt x="144016" y="156978"/>
                  </a:lnTo>
                  <a:lnTo>
                    <a:pt x="227464" y="156978"/>
                  </a:lnTo>
                  <a:lnTo>
                    <a:pt x="227609" y="156692"/>
                  </a:lnTo>
                  <a:lnTo>
                    <a:pt x="228739" y="156692"/>
                  </a:lnTo>
                  <a:lnTo>
                    <a:pt x="229882" y="155549"/>
                  </a:lnTo>
                  <a:lnTo>
                    <a:pt x="231025" y="153263"/>
                  </a:lnTo>
                  <a:lnTo>
                    <a:pt x="232168" y="153263"/>
                  </a:lnTo>
                  <a:lnTo>
                    <a:pt x="243611" y="141820"/>
                  </a:lnTo>
                  <a:lnTo>
                    <a:pt x="245897" y="140677"/>
                  </a:lnTo>
                  <a:lnTo>
                    <a:pt x="245897" y="138391"/>
                  </a:lnTo>
                  <a:lnTo>
                    <a:pt x="249326" y="134962"/>
                  </a:lnTo>
                  <a:lnTo>
                    <a:pt x="252768" y="128104"/>
                  </a:lnTo>
                  <a:lnTo>
                    <a:pt x="261306" y="109835"/>
                  </a:lnTo>
                  <a:lnTo>
                    <a:pt x="266203" y="90068"/>
                  </a:lnTo>
                  <a:lnTo>
                    <a:pt x="267239" y="69872"/>
                  </a:lnTo>
                  <a:lnTo>
                    <a:pt x="264198" y="50317"/>
                  </a:lnTo>
                  <a:lnTo>
                    <a:pt x="259516" y="36859"/>
                  </a:lnTo>
                  <a:lnTo>
                    <a:pt x="252474" y="23296"/>
                  </a:lnTo>
                  <a:lnTo>
                    <a:pt x="243286" y="11235"/>
                  </a:lnTo>
                  <a:lnTo>
                    <a:pt x="235855" y="5253"/>
                  </a:lnTo>
                  <a:close/>
                </a:path>
                <a:path w="267335" h="250825">
                  <a:moveTo>
                    <a:pt x="233324" y="0"/>
                  </a:moveTo>
                  <a:lnTo>
                    <a:pt x="232168" y="0"/>
                  </a:lnTo>
                  <a:lnTo>
                    <a:pt x="232168" y="2286"/>
                  </a:lnTo>
                  <a:lnTo>
                    <a:pt x="235855" y="5253"/>
                  </a:lnTo>
                  <a:lnTo>
                    <a:pt x="233324" y="0"/>
                  </a:lnTo>
                  <a:close/>
                </a:path>
              </a:pathLst>
            </a:custGeom>
            <a:solidFill>
              <a:srgbClr val="A7D4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7121" y="4354955"/>
              <a:ext cx="197103" cy="199296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4766107" y="1591372"/>
            <a:ext cx="517525" cy="517525"/>
            <a:chOff x="4766107" y="1591372"/>
            <a:chExt cx="517525" cy="517525"/>
          </a:xfrm>
        </p:grpSpPr>
        <p:sp>
          <p:nvSpPr>
            <p:cNvPr id="44" name="object 44" descr=""/>
            <p:cNvSpPr/>
            <p:nvPr/>
          </p:nvSpPr>
          <p:spPr>
            <a:xfrm>
              <a:off x="4766107" y="1591372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6841" y="1735009"/>
              <a:ext cx="261924" cy="217309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4631589" y="2133967"/>
            <a:ext cx="935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Jeste li </a:t>
            </a:r>
            <a:r>
              <a:rPr dirty="0" sz="1200" spc="-10">
                <a:latin typeface="Podkova"/>
                <a:cs typeface="Podkova"/>
              </a:rPr>
              <a:t>znali?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761129" y="3032060"/>
            <a:ext cx="515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Praksa!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795877" y="3885652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Mediji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600500" y="4766524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Iztraživanje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00706" y="599135"/>
            <a:ext cx="1439989" cy="1440002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6925323" y="4898298"/>
            <a:ext cx="11493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C47640"/>
                </a:solidFill>
                <a:latin typeface="Playwrite AU SA Light"/>
                <a:cs typeface="Playwrite AU SA Light"/>
              </a:rPr>
              <a:t>održivi </a:t>
            </a:r>
            <a:r>
              <a:rPr dirty="0" sz="1350" spc="-10">
                <a:solidFill>
                  <a:srgbClr val="C47640"/>
                </a:solidFill>
                <a:latin typeface="Playwrite AU SA Light"/>
                <a:cs typeface="Playwrite AU SA Light"/>
              </a:rPr>
              <a:t>razvoj</a:t>
            </a:r>
            <a:endParaRPr sz="1350">
              <a:latin typeface="Playwrite AU SA Light"/>
              <a:cs typeface="Playwrite AU SA Light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120000">
            <a:off x="8459768" y="6155179"/>
            <a:ext cx="1011574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baseline="2222" sz="1875" spc="-15">
                <a:solidFill>
                  <a:srgbClr val="AF284F"/>
                </a:solidFill>
                <a:latin typeface="Playwrite AU SA Light"/>
                <a:cs typeface="Playwrite AU SA Light"/>
              </a:rPr>
              <a:t>urbaniz</a:t>
            </a:r>
            <a:r>
              <a:rPr dirty="0" sz="1250" spc="-10">
                <a:solidFill>
                  <a:srgbClr val="AF284F"/>
                </a:solidFill>
                <a:latin typeface="Playwrite AU SA Light"/>
                <a:cs typeface="Playwrite AU SA Light"/>
              </a:rPr>
              <a:t>acija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53" name="object 53" descr=""/>
          <p:cNvSpPr txBox="1"/>
          <p:nvPr/>
        </p:nvSpPr>
        <p:spPr>
          <a:xfrm rot="120000">
            <a:off x="6914483" y="4109806"/>
            <a:ext cx="1265962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baseline="2057" sz="2025">
                <a:solidFill>
                  <a:srgbClr val="AE4A9C"/>
                </a:solidFill>
                <a:latin typeface="Playwrite AU SA Light"/>
                <a:cs typeface="Playwrite AU SA Light"/>
              </a:rPr>
              <a:t>invazivne</a:t>
            </a:r>
            <a:r>
              <a:rPr dirty="0" baseline="2057" sz="2025" spc="-30">
                <a:solidFill>
                  <a:srgbClr val="AE4A9C"/>
                </a:solidFill>
                <a:latin typeface="Playwrite AU SA Light"/>
                <a:cs typeface="Playwrite AU SA Light"/>
              </a:rPr>
              <a:t> </a:t>
            </a:r>
            <a:r>
              <a:rPr dirty="0" sz="1350" spc="-10">
                <a:solidFill>
                  <a:srgbClr val="AE4A9C"/>
                </a:solidFill>
                <a:latin typeface="Playwrite AU SA Light"/>
                <a:cs typeface="Playwrite AU SA Light"/>
              </a:rPr>
              <a:t>vrste</a:t>
            </a:r>
            <a:endParaRPr sz="1350">
              <a:latin typeface="Playwrite AU SA Light"/>
              <a:cs typeface="Playwrite AU SA Light"/>
            </a:endParaRPr>
          </a:p>
        </p:txBody>
      </p:sp>
      <p:sp>
        <p:nvSpPr>
          <p:cNvPr id="54" name="object 54" descr=""/>
          <p:cNvSpPr txBox="1"/>
          <p:nvPr/>
        </p:nvSpPr>
        <p:spPr>
          <a:xfrm rot="420000">
            <a:off x="8466415" y="4329046"/>
            <a:ext cx="11446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baseline="2222" sz="1875">
                <a:latin typeface="Playwrite AU SA Light"/>
                <a:cs typeface="Playwrite AU SA Light"/>
              </a:rPr>
              <a:t>natur</a:t>
            </a:r>
            <a:r>
              <a:rPr dirty="0" sz="1250">
                <a:latin typeface="Playwrite AU SA Light"/>
                <a:cs typeface="Playwrite AU SA Light"/>
              </a:rPr>
              <a:t>a</a:t>
            </a:r>
            <a:r>
              <a:rPr dirty="0" sz="1250" spc="85">
                <a:latin typeface="Playwrite AU SA Light"/>
                <a:cs typeface="Playwrite AU SA Light"/>
              </a:rPr>
              <a:t> </a:t>
            </a:r>
            <a:r>
              <a:rPr dirty="0" sz="1250" spc="-20">
                <a:latin typeface="Playwrite AU SA Light"/>
                <a:cs typeface="Playwrite AU SA Light"/>
              </a:rPr>
              <a:t>2000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55" name="object 55" descr=""/>
          <p:cNvSpPr txBox="1"/>
          <p:nvPr/>
        </p:nvSpPr>
        <p:spPr>
          <a:xfrm rot="180000">
            <a:off x="6976993" y="4479047"/>
            <a:ext cx="1577931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0"/>
              </a:lnSpc>
            </a:pPr>
            <a:r>
              <a:rPr dirty="0" sz="1350">
                <a:solidFill>
                  <a:srgbClr val="684A4D"/>
                </a:solidFill>
                <a:latin typeface="Playwrite AU SA Light"/>
                <a:cs typeface="Playwrite AU SA Light"/>
              </a:rPr>
              <a:t>nacionalni</a:t>
            </a:r>
            <a:r>
              <a:rPr dirty="0" sz="1350" spc="-5">
                <a:solidFill>
                  <a:srgbClr val="684A4D"/>
                </a:solidFill>
                <a:latin typeface="Playwrite AU SA Light"/>
                <a:cs typeface="Playwrite AU SA Light"/>
              </a:rPr>
              <a:t> </a:t>
            </a:r>
            <a:r>
              <a:rPr dirty="0" sz="1350" spc="-10">
                <a:solidFill>
                  <a:srgbClr val="684A4D"/>
                </a:solidFill>
                <a:latin typeface="Playwrite AU SA Light"/>
                <a:cs typeface="Playwrite AU SA Light"/>
              </a:rPr>
              <a:t>parkovi</a:t>
            </a:r>
            <a:endParaRPr sz="1350">
              <a:latin typeface="Playwrite AU SA Light"/>
              <a:cs typeface="Playwrite AU SA Light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21540000">
            <a:off x="8497611" y="4745561"/>
            <a:ext cx="1233934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0"/>
              </a:lnSpc>
            </a:pPr>
            <a:r>
              <a:rPr dirty="0" sz="1250">
                <a:solidFill>
                  <a:srgbClr val="AF284F"/>
                </a:solidFill>
                <a:latin typeface="Playwrite AU SA Light"/>
                <a:cs typeface="Playwrite AU SA Light"/>
              </a:rPr>
              <a:t>parko</a:t>
            </a:r>
            <a:r>
              <a:rPr dirty="0" baseline="2222" sz="1875">
                <a:solidFill>
                  <a:srgbClr val="AF284F"/>
                </a:solidFill>
                <a:latin typeface="Playwrite AU SA Light"/>
                <a:cs typeface="Playwrite AU SA Light"/>
              </a:rPr>
              <a:t>vi</a:t>
            </a:r>
            <a:r>
              <a:rPr dirty="0" baseline="2222" sz="1875" spc="89">
                <a:solidFill>
                  <a:srgbClr val="AF284F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4444" sz="1875" spc="-15">
                <a:solidFill>
                  <a:srgbClr val="AF284F"/>
                </a:solidFill>
                <a:latin typeface="Playwrite AU SA Light"/>
                <a:cs typeface="Playwrite AU SA Light"/>
              </a:rPr>
              <a:t>prirode</a:t>
            </a:r>
            <a:endParaRPr baseline="4444" sz="1875">
              <a:latin typeface="Playwrite AU SA Light"/>
              <a:cs typeface="Playwrite AU SA Light"/>
            </a:endParaRPr>
          </a:p>
        </p:txBody>
      </p:sp>
      <p:sp>
        <p:nvSpPr>
          <p:cNvPr id="57" name="object 57" descr=""/>
          <p:cNvSpPr txBox="1"/>
          <p:nvPr/>
        </p:nvSpPr>
        <p:spPr>
          <a:xfrm rot="21540000">
            <a:off x="8279199" y="5043907"/>
            <a:ext cx="1511316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5"/>
              </a:lnSpc>
            </a:pPr>
            <a:r>
              <a:rPr dirty="0" sz="1250">
                <a:solidFill>
                  <a:srgbClr val="303694"/>
                </a:solidFill>
                <a:latin typeface="Playwrite AU SA Light"/>
                <a:cs typeface="Playwrite AU SA Light"/>
              </a:rPr>
              <a:t>gospodarske</a:t>
            </a:r>
            <a:r>
              <a:rPr dirty="0" sz="1250" spc="210">
                <a:solidFill>
                  <a:srgbClr val="303694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6666" sz="1875" spc="-30">
                <a:solidFill>
                  <a:srgbClr val="303694"/>
                </a:solidFill>
                <a:latin typeface="Playwrite AU SA Light"/>
                <a:cs typeface="Playwrite AU SA Light"/>
              </a:rPr>
              <a:t>šume</a:t>
            </a:r>
            <a:endParaRPr baseline="6666" sz="1875">
              <a:latin typeface="Playwrite AU SA Light"/>
              <a:cs typeface="Playwrite AU SA Light"/>
            </a:endParaRPr>
          </a:p>
        </p:txBody>
      </p:sp>
      <p:sp>
        <p:nvSpPr>
          <p:cNvPr id="58" name="object 58" descr=""/>
          <p:cNvSpPr txBox="1"/>
          <p:nvPr/>
        </p:nvSpPr>
        <p:spPr>
          <a:xfrm rot="21540000">
            <a:off x="7275658" y="3680559"/>
            <a:ext cx="166822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5"/>
              </a:lnSpc>
            </a:pPr>
            <a:r>
              <a:rPr dirty="0" sz="1350">
                <a:solidFill>
                  <a:srgbClr val="C47640"/>
                </a:solidFill>
                <a:latin typeface="Playwrite AU SA Light"/>
                <a:cs typeface="Playwrite AU SA Light"/>
              </a:rPr>
              <a:t>klimatske</a:t>
            </a:r>
            <a:r>
              <a:rPr dirty="0" sz="1350" spc="-30">
                <a:solidFill>
                  <a:srgbClr val="C47640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4115" sz="2025" spc="-15">
                <a:solidFill>
                  <a:srgbClr val="C47640"/>
                </a:solidFill>
                <a:latin typeface="Playwrite AU SA Light"/>
                <a:cs typeface="Playwrite AU SA Light"/>
              </a:rPr>
              <a:t>pr</a:t>
            </a:r>
            <a:r>
              <a:rPr dirty="0" baseline="6172" sz="2025" spc="-15">
                <a:solidFill>
                  <a:srgbClr val="C47640"/>
                </a:solidFill>
                <a:latin typeface="Playwrite AU SA Light"/>
                <a:cs typeface="Playwrite AU SA Light"/>
              </a:rPr>
              <a:t>omjene</a:t>
            </a:r>
            <a:endParaRPr baseline="6172" sz="2025">
              <a:latin typeface="Playwrite AU SA Light"/>
              <a:cs typeface="Playwrite AU SA Light"/>
            </a:endParaRPr>
          </a:p>
        </p:txBody>
      </p:sp>
      <p:sp>
        <p:nvSpPr>
          <p:cNvPr id="59" name="object 59" descr=""/>
          <p:cNvSpPr txBox="1"/>
          <p:nvPr/>
        </p:nvSpPr>
        <p:spPr>
          <a:xfrm rot="420000">
            <a:off x="8202869" y="5847045"/>
            <a:ext cx="1577931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baseline="4115" sz="2025">
                <a:solidFill>
                  <a:srgbClr val="AE4A9C"/>
                </a:solidFill>
                <a:latin typeface="Playwrite AU SA Light"/>
                <a:cs typeface="Playwrite AU SA Light"/>
              </a:rPr>
              <a:t>usluge</a:t>
            </a:r>
            <a:r>
              <a:rPr dirty="0" baseline="4115" sz="2025" spc="-52">
                <a:solidFill>
                  <a:srgbClr val="AE4A9C"/>
                </a:solidFill>
                <a:latin typeface="Playwrite AU SA Light"/>
                <a:cs typeface="Playwrite AU SA Light"/>
              </a:rPr>
              <a:t> </a:t>
            </a:r>
            <a:r>
              <a:rPr dirty="0" sz="1350" spc="-10">
                <a:solidFill>
                  <a:srgbClr val="AE4A9C"/>
                </a:solidFill>
                <a:latin typeface="Playwrite AU SA Light"/>
                <a:cs typeface="Playwrite AU SA Light"/>
              </a:rPr>
              <a:t>ekosustava</a:t>
            </a:r>
            <a:endParaRPr sz="1350">
              <a:latin typeface="Playwrite AU SA Light"/>
              <a:cs typeface="Playwrite AU SA Light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894424" y="5711210"/>
            <a:ext cx="1273175" cy="5702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 spc="-10">
                <a:solidFill>
                  <a:srgbClr val="427C79"/>
                </a:solidFill>
                <a:latin typeface="Playwrite AU SA Light"/>
                <a:cs typeface="Playwrite AU SA Light"/>
              </a:rPr>
              <a:t>deforestacija</a:t>
            </a:r>
            <a:endParaRPr sz="1250">
              <a:latin typeface="Playwrite AU SA Light"/>
              <a:cs typeface="Playwrite AU SA Light"/>
            </a:endParaRPr>
          </a:p>
          <a:p>
            <a:pPr marL="48895">
              <a:lnSpc>
                <a:spcPct val="100000"/>
              </a:lnSpc>
              <a:spcBef>
                <a:spcPts val="1235"/>
              </a:spcBef>
            </a:pPr>
            <a:r>
              <a:rPr dirty="0" sz="1250">
                <a:solidFill>
                  <a:srgbClr val="AF284F"/>
                </a:solidFill>
                <a:latin typeface="Playwrite AU SA Light"/>
                <a:cs typeface="Playwrite AU SA Light"/>
              </a:rPr>
              <a:t>drvna</a:t>
            </a:r>
            <a:r>
              <a:rPr dirty="0" sz="1250" spc="114">
                <a:solidFill>
                  <a:srgbClr val="AF284F"/>
                </a:solidFill>
                <a:latin typeface="Playwrite AU SA Light"/>
                <a:cs typeface="Playwrite AU SA Light"/>
              </a:rPr>
              <a:t> </a:t>
            </a:r>
            <a:r>
              <a:rPr dirty="0" sz="1250" spc="-10">
                <a:solidFill>
                  <a:srgbClr val="AF284F"/>
                </a:solidFill>
                <a:latin typeface="Playwrite AU SA Light"/>
                <a:cs typeface="Playwrite AU SA Light"/>
              </a:rPr>
              <a:t>biomasa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446803" y="3871368"/>
            <a:ext cx="1245235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 spc="-10">
                <a:solidFill>
                  <a:srgbClr val="427C79"/>
                </a:solidFill>
                <a:latin typeface="Playwrite AU SA Light"/>
                <a:cs typeface="Playwrite AU SA Light"/>
              </a:rPr>
              <a:t>agrošumarstvo</a:t>
            </a:r>
            <a:endParaRPr sz="1250">
              <a:latin typeface="Playwrite AU SA Light"/>
              <a:cs typeface="Playwrite AU SA Light"/>
            </a:endParaRPr>
          </a:p>
        </p:txBody>
      </p:sp>
      <p:sp>
        <p:nvSpPr>
          <p:cNvPr id="62" name="object 62" descr=""/>
          <p:cNvSpPr txBox="1"/>
          <p:nvPr/>
        </p:nvSpPr>
        <p:spPr>
          <a:xfrm rot="60000">
            <a:off x="6967594" y="5432160"/>
            <a:ext cx="213361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9"/>
              </a:lnSpc>
            </a:pPr>
            <a:r>
              <a:rPr dirty="0" baseline="4115" sz="2025">
                <a:solidFill>
                  <a:srgbClr val="684A4D"/>
                </a:solidFill>
                <a:latin typeface="Playwrite AU SA Light"/>
                <a:cs typeface="Playwrite AU SA Light"/>
              </a:rPr>
              <a:t>kaskadno</a:t>
            </a:r>
            <a:r>
              <a:rPr dirty="0" baseline="4115" sz="2025" spc="-52">
                <a:solidFill>
                  <a:srgbClr val="684A4D"/>
                </a:solidFill>
                <a:latin typeface="Playwrite AU SA Light"/>
                <a:cs typeface="Playwrite AU SA Light"/>
              </a:rPr>
              <a:t> </a:t>
            </a:r>
            <a:r>
              <a:rPr dirty="0" sz="1350">
                <a:solidFill>
                  <a:srgbClr val="684A4D"/>
                </a:solidFill>
                <a:latin typeface="Playwrite AU SA Light"/>
                <a:cs typeface="Playwrite AU SA Light"/>
              </a:rPr>
              <a:t>korištenje</a:t>
            </a:r>
            <a:r>
              <a:rPr dirty="0" sz="1350" spc="-35">
                <a:solidFill>
                  <a:srgbClr val="684A4D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-4115" sz="2025" spc="-30">
                <a:solidFill>
                  <a:srgbClr val="684A4D"/>
                </a:solidFill>
                <a:latin typeface="Playwrite AU SA Light"/>
                <a:cs typeface="Playwrite AU SA Light"/>
              </a:rPr>
              <a:t>drva</a:t>
            </a:r>
            <a:endParaRPr baseline="-4115" sz="2025">
              <a:latin typeface="Playwrite AU SA Light"/>
              <a:cs typeface="Playwrite AU S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4111" y="2446882"/>
            <a:ext cx="3153410" cy="298323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380"/>
              </a:spcBef>
            </a:pPr>
            <a:r>
              <a:rPr dirty="0" sz="38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Održivo gospodarenje šumama</a:t>
            </a:r>
            <a:endParaRPr sz="3800">
              <a:latin typeface="Podkova Regular ExtraBold"/>
              <a:cs typeface="Podkova Regular ExtraBold"/>
            </a:endParaRPr>
          </a:p>
          <a:p>
            <a:pPr marL="166370" marR="73660">
              <a:lnSpc>
                <a:spcPct val="111100"/>
              </a:lnSpc>
              <a:spcBef>
                <a:spcPts val="1810"/>
              </a:spcBef>
            </a:pPr>
            <a:r>
              <a:rPr dirty="0" sz="1200" b="1">
                <a:latin typeface="Podkova"/>
                <a:cs typeface="Podkova"/>
              </a:rPr>
              <a:t>Održivi razvoj </a:t>
            </a:r>
            <a:r>
              <a:rPr dirty="0" sz="1200">
                <a:latin typeface="Podkova"/>
                <a:cs typeface="Podkova"/>
              </a:rPr>
              <a:t>se odnosi se na </a:t>
            </a:r>
            <a:r>
              <a:rPr dirty="0" sz="1200" spc="-10">
                <a:latin typeface="Podkova"/>
                <a:cs typeface="Podkova"/>
              </a:rPr>
              <a:t>ravnotežu </a:t>
            </a:r>
            <a:r>
              <a:rPr dirty="0" sz="1200">
                <a:latin typeface="Podkova"/>
                <a:cs typeface="Podkova"/>
              </a:rPr>
              <a:t>između gospodarskog rasta, zaštite </a:t>
            </a:r>
            <a:r>
              <a:rPr dirty="0" sz="1200" spc="-10">
                <a:latin typeface="Podkova"/>
                <a:cs typeface="Podkova"/>
              </a:rPr>
              <a:t>okoliša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društvene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dobrobiti,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važan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dio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ravnoteže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zbog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brojnih</a:t>
            </a:r>
            <a:r>
              <a:rPr dirty="0" sz="1200" spc="-10">
                <a:latin typeface="Podkova"/>
                <a:cs typeface="Podkova"/>
              </a:rPr>
              <a:t> ekosistemskih </a:t>
            </a:r>
            <a:r>
              <a:rPr dirty="0" sz="1200">
                <a:latin typeface="Podkova"/>
                <a:cs typeface="Podkova"/>
              </a:rPr>
              <a:t>usluga koje </a:t>
            </a:r>
            <a:r>
              <a:rPr dirty="0" sz="1200" spc="-10">
                <a:latin typeface="Podkova"/>
                <a:cs typeface="Podkova"/>
              </a:rPr>
              <a:t>pružaju.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289" y="543093"/>
            <a:ext cx="3148330" cy="1701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 marR="5080" indent="-5715">
              <a:lnSpc>
                <a:spcPct val="107800"/>
              </a:lnSpc>
              <a:spcBef>
                <a:spcPts val="100"/>
              </a:spcBef>
            </a:pPr>
            <a:r>
              <a:rPr dirty="0" sz="3400" spc="-10"/>
              <a:t>Najveće prijetnje </a:t>
            </a:r>
            <a:r>
              <a:rPr dirty="0" sz="3400"/>
              <a:t>šumama</a:t>
            </a:r>
            <a:r>
              <a:rPr dirty="0" sz="3400"/>
              <a:t> </a:t>
            </a:r>
            <a:r>
              <a:rPr dirty="0" sz="3400" spc="-10"/>
              <a:t>danas</a:t>
            </a:r>
            <a:endParaRPr sz="3400"/>
          </a:p>
        </p:txBody>
      </p:sp>
      <p:sp>
        <p:nvSpPr>
          <p:cNvPr id="4" name="object 4" descr=""/>
          <p:cNvSpPr txBox="1"/>
          <p:nvPr/>
        </p:nvSpPr>
        <p:spPr>
          <a:xfrm>
            <a:off x="607999" y="5607746"/>
            <a:ext cx="298386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Održivo (potrajno) gospodarenje </a:t>
            </a:r>
            <a:r>
              <a:rPr dirty="0" sz="1200" spc="-10" b="1">
                <a:latin typeface="Podkova"/>
                <a:cs typeface="Podkova"/>
              </a:rPr>
              <a:t>šumama </a:t>
            </a:r>
            <a:r>
              <a:rPr dirty="0" sz="1200">
                <a:latin typeface="Podkova"/>
                <a:cs typeface="Podkova"/>
              </a:rPr>
              <a:t>podrazumijeva upravljanje </a:t>
            </a:r>
            <a:r>
              <a:rPr dirty="0" sz="1200" spc="-10">
                <a:latin typeface="Podkova"/>
                <a:cs typeface="Podkova"/>
              </a:rPr>
              <a:t>šumskim </a:t>
            </a:r>
            <a:r>
              <a:rPr dirty="0" sz="1200">
                <a:latin typeface="Podkova"/>
                <a:cs typeface="Podkova"/>
              </a:rPr>
              <a:t>resursima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način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zadovoljava </a:t>
            </a:r>
            <a:r>
              <a:rPr dirty="0" sz="1200">
                <a:latin typeface="Podkova"/>
                <a:cs typeface="Podkova"/>
              </a:rPr>
              <a:t>trenutne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potrebe,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bez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ugrožavanja </a:t>
            </a:r>
            <a:r>
              <a:rPr dirty="0" sz="1200">
                <a:latin typeface="Podkova"/>
                <a:cs typeface="Podkova"/>
              </a:rPr>
              <a:t>mogućnosti budućih generacija </a:t>
            </a:r>
            <a:r>
              <a:rPr dirty="0" sz="1200" spc="-25">
                <a:latin typeface="Podkova"/>
                <a:cs typeface="Podkova"/>
              </a:rPr>
              <a:t>da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iskoriste iste </a:t>
            </a:r>
            <a:r>
              <a:rPr dirty="0" sz="1200" spc="-10">
                <a:latin typeface="Podkova"/>
                <a:cs typeface="Podkova"/>
              </a:rPr>
              <a:t>resurse.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04589" y="630820"/>
            <a:ext cx="2672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Koji</a:t>
            </a:r>
            <a:r>
              <a:rPr dirty="0" sz="12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su</a:t>
            </a:r>
            <a:r>
              <a:rPr dirty="0" sz="12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to</a:t>
            </a:r>
            <a:r>
              <a:rPr dirty="0" sz="12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osnovni</a:t>
            </a:r>
            <a:r>
              <a:rPr dirty="0" sz="12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principi</a:t>
            </a:r>
            <a:r>
              <a:rPr dirty="0" sz="12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 održivog </a:t>
            </a:r>
            <a:r>
              <a:rPr dirty="0" sz="12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gospodarenja </a:t>
            </a:r>
            <a:r>
              <a:rPr dirty="0" sz="12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šumama?</a:t>
            </a:r>
            <a:endParaRPr sz="1200">
              <a:latin typeface="Podkova Regular ExtraBold"/>
              <a:cs typeface="Podkova Regular ExtraBold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58513" y="1270595"/>
            <a:ext cx="262382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b="1">
                <a:latin typeface="Podkova"/>
                <a:cs typeface="Podkova"/>
              </a:rPr>
              <a:t>Selektivna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sječa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drveća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da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bi</a:t>
            </a:r>
            <a:r>
              <a:rPr dirty="0" sz="1200" spc="-10">
                <a:latin typeface="Podkova Regular Medium"/>
                <a:cs typeface="Podkova Regular Medium"/>
              </a:rPr>
              <a:t> </a:t>
            </a:r>
            <a:r>
              <a:rPr dirty="0" sz="1200" spc="-25">
                <a:latin typeface="Podkova Regular Medium"/>
                <a:cs typeface="Podkova Regular Medium"/>
              </a:rPr>
              <a:t>se </a:t>
            </a:r>
            <a:r>
              <a:rPr dirty="0" sz="1200">
                <a:latin typeface="Podkova Regular Medium"/>
                <a:cs typeface="Podkova Regular Medium"/>
              </a:rPr>
              <a:t>očuvala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ekološka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ravnoteža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šume, </a:t>
            </a:r>
            <a:r>
              <a:rPr dirty="0" sz="1200">
                <a:latin typeface="Podkova Regular Medium"/>
                <a:cs typeface="Podkova Regular Medium"/>
              </a:rPr>
              <a:t>smanjila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deforestacija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i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osigurao </a:t>
            </a:r>
            <a:r>
              <a:rPr dirty="0" sz="1200">
                <a:latin typeface="Podkova Regular Medium"/>
                <a:cs typeface="Podkova Regular Medium"/>
              </a:rPr>
              <a:t>prirodan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rast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novih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stabala.</a:t>
            </a:r>
            <a:endParaRPr sz="1200">
              <a:latin typeface="Podkova Regular Medium"/>
              <a:cs typeface="Podkova Regular Medium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58513" y="2286493"/>
            <a:ext cx="284289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b="1">
                <a:latin typeface="Podkova"/>
                <a:cs typeface="Podkova"/>
              </a:rPr>
              <a:t>Obnova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i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sadnja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novih</a:t>
            </a:r>
            <a:r>
              <a:rPr dirty="0" sz="1200" spc="-10" b="1">
                <a:latin typeface="Podkova"/>
                <a:cs typeface="Podkova"/>
              </a:rPr>
              <a:t> stabala </a:t>
            </a:r>
            <a:r>
              <a:rPr dirty="0" sz="1200">
                <a:latin typeface="Podkova Regular Medium"/>
                <a:cs typeface="Podkova Regular Medium"/>
              </a:rPr>
              <a:t>nakon</a:t>
            </a:r>
            <a:r>
              <a:rPr dirty="0" sz="1200" spc="-3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sječe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pomaže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</a:t>
            </a:r>
            <a:r>
              <a:rPr dirty="0" sz="1200" spc="-2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obnavljanju </a:t>
            </a:r>
            <a:r>
              <a:rPr dirty="0" sz="1200">
                <a:latin typeface="Podkova Regular Medium"/>
                <a:cs typeface="Podkova Regular Medium"/>
              </a:rPr>
              <a:t>šumskih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površina</a:t>
            </a:r>
            <a:r>
              <a:rPr dirty="0" sz="1200" spc="-3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i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očuvanju bioraznolikosti.</a:t>
            </a:r>
            <a:endParaRPr sz="1200">
              <a:latin typeface="Podkova Regular Medium"/>
              <a:cs typeface="Podkova Regular Medium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92594" y="2386163"/>
            <a:ext cx="28155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ozbiljnim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pritiskom </a:t>
            </a:r>
            <a:r>
              <a:rPr dirty="0" sz="1200" spc="-20">
                <a:latin typeface="Podkova"/>
                <a:cs typeface="Podkova"/>
              </a:rPr>
              <a:t>zbog </a:t>
            </a:r>
            <a:r>
              <a:rPr dirty="0" sz="1200">
                <a:latin typeface="Podkova"/>
                <a:cs typeface="Podkova"/>
              </a:rPr>
              <a:t>djelovanja klimatskih promjena, </a:t>
            </a:r>
            <a:r>
              <a:rPr dirty="0" sz="1200" spc="-10">
                <a:latin typeface="Podkova"/>
                <a:cs typeface="Podkova"/>
              </a:rPr>
              <a:t>ljudskih </a:t>
            </a:r>
            <a:r>
              <a:rPr dirty="0" sz="1200">
                <a:latin typeface="Podkova"/>
                <a:cs typeface="Podkova"/>
              </a:rPr>
              <a:t>aktivnosti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bioloških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prijetnji.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43470" y="3177424"/>
            <a:ext cx="299847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Deforestacija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odnosi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trajno </a:t>
            </a:r>
            <a:r>
              <a:rPr dirty="0" sz="1200">
                <a:latin typeface="Podkova"/>
                <a:cs typeface="Podkova"/>
              </a:rPr>
              <a:t>uništavanje šuma radi stvaranja </a:t>
            </a:r>
            <a:r>
              <a:rPr dirty="0" sz="1200" spc="-10">
                <a:latin typeface="Podkova"/>
                <a:cs typeface="Podkova"/>
              </a:rPr>
              <a:t>prostora </a:t>
            </a:r>
            <a:r>
              <a:rPr dirty="0" sz="1200">
                <a:latin typeface="Podkova"/>
                <a:cs typeface="Podkova"/>
              </a:rPr>
              <a:t>za poljoprivredu, stočarstvo, </a:t>
            </a:r>
            <a:r>
              <a:rPr dirty="0" sz="1200" spc="-10">
                <a:latin typeface="Podkova"/>
                <a:cs typeface="Podkova"/>
              </a:rPr>
              <a:t>infrastrukturu </a:t>
            </a: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urbanizaciju.</a:t>
            </a:r>
            <a:endParaRPr sz="1200">
              <a:latin typeface="Podkova"/>
              <a:cs typeface="Podkova"/>
            </a:endParaRPr>
          </a:p>
          <a:p>
            <a:pPr marL="12700" marR="27749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Učestala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tropskim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regijama,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ali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pojavljuje</a:t>
            </a:r>
            <a:r>
              <a:rPr dirty="0" sz="1200">
                <a:latin typeface="Podkova"/>
                <a:cs typeface="Podkova"/>
              </a:rPr>
              <a:t> i u drugim dijelovima </a:t>
            </a:r>
            <a:r>
              <a:rPr dirty="0" sz="1200" spc="-10">
                <a:latin typeface="Podkova"/>
                <a:cs typeface="Podkova"/>
              </a:rPr>
              <a:t>svijeta.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83964" y="5666116"/>
            <a:ext cx="289052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 Regular Medium"/>
                <a:cs typeface="Podkova Regular Medium"/>
              </a:rPr>
              <a:t>Održivo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upravljanje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šumama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važno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je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 spc="-25">
                <a:latin typeface="Podkova Regular Medium"/>
                <a:cs typeface="Podkova Regular Medium"/>
              </a:rPr>
              <a:t>za </a:t>
            </a:r>
            <a:r>
              <a:rPr dirty="0" sz="1200">
                <a:latin typeface="Podkova Regular Medium"/>
                <a:cs typeface="Podkova Regular Medium"/>
              </a:rPr>
              <a:t>očuvanje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prirodnih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resursa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za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buduće </a:t>
            </a:r>
            <a:r>
              <a:rPr dirty="0" sz="1200">
                <a:latin typeface="Podkova Regular Medium"/>
                <a:cs typeface="Podkova Regular Medium"/>
              </a:rPr>
              <a:t>generacije,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smanjenje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utjecaja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klimatskih </a:t>
            </a:r>
            <a:r>
              <a:rPr dirty="0" sz="1200">
                <a:latin typeface="Podkova Regular Medium"/>
                <a:cs typeface="Podkova Regular Medium"/>
              </a:rPr>
              <a:t>promjena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i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očuvanje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bioraznolikosti.</a:t>
            </a:r>
            <a:endParaRPr sz="1200">
              <a:latin typeface="Podkova Regular Medium"/>
              <a:cs typeface="Podkova Regular Medium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696450" y="3182822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70">
                <a:moveTo>
                  <a:pt x="222757" y="0"/>
                </a:moveTo>
                <a:lnTo>
                  <a:pt x="177864" y="4525"/>
                </a:lnTo>
                <a:lnTo>
                  <a:pt x="136050" y="17505"/>
                </a:lnTo>
                <a:lnTo>
                  <a:pt x="98212" y="38043"/>
                </a:lnTo>
                <a:lnTo>
                  <a:pt x="65244" y="65243"/>
                </a:lnTo>
                <a:lnTo>
                  <a:pt x="38043" y="98209"/>
                </a:lnTo>
                <a:lnTo>
                  <a:pt x="17505" y="136045"/>
                </a:lnTo>
                <a:lnTo>
                  <a:pt x="4525" y="177856"/>
                </a:lnTo>
                <a:lnTo>
                  <a:pt x="0" y="222745"/>
                </a:lnTo>
                <a:lnTo>
                  <a:pt x="4525" y="267638"/>
                </a:lnTo>
                <a:lnTo>
                  <a:pt x="17505" y="309452"/>
                </a:lnTo>
                <a:lnTo>
                  <a:pt x="38043" y="347291"/>
                </a:lnTo>
                <a:lnTo>
                  <a:pt x="65244" y="380258"/>
                </a:lnTo>
                <a:lnTo>
                  <a:pt x="98212" y="407459"/>
                </a:lnTo>
                <a:lnTo>
                  <a:pt x="136050" y="427997"/>
                </a:lnTo>
                <a:lnTo>
                  <a:pt x="177864" y="440977"/>
                </a:lnTo>
                <a:lnTo>
                  <a:pt x="222757" y="445503"/>
                </a:lnTo>
                <a:lnTo>
                  <a:pt x="267651" y="440977"/>
                </a:lnTo>
                <a:lnTo>
                  <a:pt x="309465" y="427997"/>
                </a:lnTo>
                <a:lnTo>
                  <a:pt x="347303" y="407459"/>
                </a:lnTo>
                <a:lnTo>
                  <a:pt x="380271" y="380258"/>
                </a:lnTo>
                <a:lnTo>
                  <a:pt x="407472" y="347291"/>
                </a:lnTo>
                <a:lnTo>
                  <a:pt x="428010" y="309452"/>
                </a:lnTo>
                <a:lnTo>
                  <a:pt x="440990" y="267638"/>
                </a:lnTo>
                <a:lnTo>
                  <a:pt x="445515" y="222745"/>
                </a:lnTo>
                <a:lnTo>
                  <a:pt x="440990" y="177856"/>
                </a:lnTo>
                <a:lnTo>
                  <a:pt x="428010" y="136045"/>
                </a:lnTo>
                <a:lnTo>
                  <a:pt x="407472" y="98209"/>
                </a:lnTo>
                <a:lnTo>
                  <a:pt x="380271" y="65243"/>
                </a:lnTo>
                <a:lnTo>
                  <a:pt x="347303" y="38043"/>
                </a:lnTo>
                <a:lnTo>
                  <a:pt x="309465" y="17505"/>
                </a:lnTo>
                <a:lnTo>
                  <a:pt x="267651" y="4525"/>
                </a:lnTo>
                <a:lnTo>
                  <a:pt x="222757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955873" y="3336149"/>
            <a:ext cx="296672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b="1">
                <a:latin typeface="Podkova"/>
                <a:cs typeface="Podkova"/>
              </a:rPr>
              <a:t>Zaštita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šuma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i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očuvanje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20">
                <a:latin typeface="Podkova Regular Medium"/>
                <a:cs typeface="Podkova Regular Medium"/>
              </a:rPr>
              <a:t>kroz </a:t>
            </a:r>
            <a:r>
              <a:rPr dirty="0" sz="1200">
                <a:latin typeface="Podkova Regular Medium"/>
                <a:cs typeface="Podkova Regular Medium"/>
              </a:rPr>
              <a:t>zakonsku</a:t>
            </a:r>
            <a:r>
              <a:rPr dirty="0" sz="1200" spc="-5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zaštitu,</a:t>
            </a:r>
            <a:r>
              <a:rPr dirty="0" sz="1200" spc="-5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nacionalne</a:t>
            </a:r>
            <a:r>
              <a:rPr dirty="0" sz="1200" spc="-5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parkove</a:t>
            </a:r>
            <a:r>
              <a:rPr dirty="0" sz="1200" spc="-50">
                <a:latin typeface="Podkova Regular Medium"/>
                <a:cs typeface="Podkova Regular Medium"/>
              </a:rPr>
              <a:t> i </a:t>
            </a:r>
            <a:r>
              <a:rPr dirty="0" sz="1200">
                <a:latin typeface="Podkova Regular Medium"/>
                <a:cs typeface="Podkova Regular Medium"/>
              </a:rPr>
              <a:t>prirodne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rezervate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ključno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je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 spc="-25">
                <a:latin typeface="Podkova Regular Medium"/>
                <a:cs typeface="Podkova Regular Medium"/>
              </a:rPr>
              <a:t>za </a:t>
            </a:r>
            <a:r>
              <a:rPr dirty="0" sz="1200">
                <a:latin typeface="Podkova Regular Medium"/>
                <a:cs typeface="Podkova Regular Medium"/>
              </a:rPr>
              <a:t>dugoročnu</a:t>
            </a:r>
            <a:r>
              <a:rPr dirty="0" sz="1200" spc="-6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održivost.</a:t>
            </a:r>
            <a:endParaRPr sz="1200">
              <a:latin typeface="Podkova Regular Medium"/>
              <a:cs typeface="Podkova Regular Medium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718370" y="4424907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70" h="445770">
                <a:moveTo>
                  <a:pt x="222758" y="0"/>
                </a:moveTo>
                <a:lnTo>
                  <a:pt x="177864" y="4525"/>
                </a:lnTo>
                <a:lnTo>
                  <a:pt x="136050" y="17505"/>
                </a:lnTo>
                <a:lnTo>
                  <a:pt x="98212" y="38043"/>
                </a:lnTo>
                <a:lnTo>
                  <a:pt x="65244" y="65244"/>
                </a:lnTo>
                <a:lnTo>
                  <a:pt x="38043" y="98212"/>
                </a:lnTo>
                <a:lnTo>
                  <a:pt x="17505" y="136050"/>
                </a:lnTo>
                <a:lnTo>
                  <a:pt x="4525" y="177864"/>
                </a:lnTo>
                <a:lnTo>
                  <a:pt x="0" y="222757"/>
                </a:lnTo>
                <a:lnTo>
                  <a:pt x="4525" y="267650"/>
                </a:lnTo>
                <a:lnTo>
                  <a:pt x="17505" y="309463"/>
                </a:lnTo>
                <a:lnTo>
                  <a:pt x="38043" y="347299"/>
                </a:lnTo>
                <a:lnTo>
                  <a:pt x="65244" y="380264"/>
                </a:lnTo>
                <a:lnTo>
                  <a:pt x="98212" y="407463"/>
                </a:lnTo>
                <a:lnTo>
                  <a:pt x="136050" y="427999"/>
                </a:lnTo>
                <a:lnTo>
                  <a:pt x="177864" y="440978"/>
                </a:lnTo>
                <a:lnTo>
                  <a:pt x="222758" y="445503"/>
                </a:lnTo>
                <a:lnTo>
                  <a:pt x="267650" y="440978"/>
                </a:lnTo>
                <a:lnTo>
                  <a:pt x="309463" y="427999"/>
                </a:lnTo>
                <a:lnTo>
                  <a:pt x="347299" y="407463"/>
                </a:lnTo>
                <a:lnTo>
                  <a:pt x="380264" y="380264"/>
                </a:lnTo>
                <a:lnTo>
                  <a:pt x="407463" y="347299"/>
                </a:lnTo>
                <a:lnTo>
                  <a:pt x="427999" y="309463"/>
                </a:lnTo>
                <a:lnTo>
                  <a:pt x="440978" y="267650"/>
                </a:lnTo>
                <a:lnTo>
                  <a:pt x="445503" y="222757"/>
                </a:lnTo>
                <a:lnTo>
                  <a:pt x="440978" y="177864"/>
                </a:lnTo>
                <a:lnTo>
                  <a:pt x="427999" y="136050"/>
                </a:lnTo>
                <a:lnTo>
                  <a:pt x="407463" y="98212"/>
                </a:lnTo>
                <a:lnTo>
                  <a:pt x="380264" y="65244"/>
                </a:lnTo>
                <a:lnTo>
                  <a:pt x="347299" y="38043"/>
                </a:lnTo>
                <a:lnTo>
                  <a:pt x="309463" y="17505"/>
                </a:lnTo>
                <a:lnTo>
                  <a:pt x="267650" y="4525"/>
                </a:lnTo>
                <a:lnTo>
                  <a:pt x="222758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977793" y="4502491"/>
            <a:ext cx="289814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b="1">
                <a:latin typeface="Podkova"/>
                <a:cs typeface="Podkova"/>
              </a:rPr>
              <a:t>Poticanje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i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uključivanje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lokalnih </a:t>
            </a:r>
            <a:r>
              <a:rPr dirty="0" sz="1200" b="1">
                <a:latin typeface="Podkova"/>
                <a:cs typeface="Podkova"/>
              </a:rPr>
              <a:t>zajednica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upravljanje</a:t>
            </a:r>
            <a:r>
              <a:rPr dirty="0" sz="1200" spc="-2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šumama </a:t>
            </a:r>
            <a:r>
              <a:rPr dirty="0" sz="1200">
                <a:latin typeface="Podkova Regular Medium"/>
                <a:cs typeface="Podkova Regular Medium"/>
              </a:rPr>
              <a:t>pomaže</a:t>
            </a:r>
            <a:r>
              <a:rPr dirty="0" sz="1200" spc="-5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održivom</a:t>
            </a:r>
            <a:r>
              <a:rPr dirty="0" sz="1200" spc="-5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korištenju</a:t>
            </a:r>
            <a:r>
              <a:rPr dirty="0" sz="1200" spc="-5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šumskih </a:t>
            </a:r>
            <a:r>
              <a:rPr dirty="0" sz="1200">
                <a:latin typeface="Podkova Regular Medium"/>
                <a:cs typeface="Podkova Regular Medium"/>
              </a:rPr>
              <a:t>resursa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te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promiče</a:t>
            </a:r>
            <a:r>
              <a:rPr dirty="0" sz="1200" spc="-35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ekonomski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>
                <a:latin typeface="Podkova Regular Medium"/>
                <a:cs typeface="Podkova Regular Medium"/>
              </a:rPr>
              <a:t>razvoj</a:t>
            </a:r>
            <a:r>
              <a:rPr dirty="0" sz="1200" spc="-40">
                <a:latin typeface="Podkova Regular Medium"/>
                <a:cs typeface="Podkova Regular Medium"/>
              </a:rPr>
              <a:t> </a:t>
            </a:r>
            <a:r>
              <a:rPr dirty="0" sz="1200" spc="-50">
                <a:latin typeface="Podkova Regular Medium"/>
                <a:cs typeface="Podkova Regular Medium"/>
              </a:rPr>
              <a:t>i </a:t>
            </a:r>
            <a:r>
              <a:rPr dirty="0" sz="1200">
                <a:latin typeface="Podkova Regular Medium"/>
                <a:cs typeface="Podkova Regular Medium"/>
              </a:rPr>
              <a:t>smanjenje</a:t>
            </a:r>
            <a:r>
              <a:rPr dirty="0" sz="1200" spc="-60">
                <a:latin typeface="Podkova Regular Medium"/>
                <a:cs typeface="Podkova Regular Medium"/>
              </a:rPr>
              <a:t> </a:t>
            </a:r>
            <a:r>
              <a:rPr dirty="0" sz="1200" spc="-10">
                <a:latin typeface="Podkova Regular Medium"/>
                <a:cs typeface="Podkova Regular Medium"/>
              </a:rPr>
              <a:t>siromaštva.</a:t>
            </a:r>
            <a:endParaRPr sz="1200">
              <a:latin typeface="Podkova Regular Medium"/>
              <a:cs typeface="Podkova Regular Medium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27545" y="4881662"/>
            <a:ext cx="297688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Klimatske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promjene </a:t>
            </a:r>
            <a:r>
              <a:rPr dirty="0" sz="1200">
                <a:latin typeface="Podkova"/>
                <a:cs typeface="Podkova"/>
              </a:rPr>
              <a:t>imaju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ozbiljan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utjecaj </a:t>
            </a:r>
            <a:r>
              <a:rPr dirty="0" sz="1200">
                <a:latin typeface="Podkova"/>
                <a:cs typeface="Podkova"/>
              </a:rPr>
              <a:t>na šumske ekosustave diljem </a:t>
            </a:r>
            <a:r>
              <a:rPr dirty="0" sz="1200" spc="-10">
                <a:latin typeface="Podkova"/>
                <a:cs typeface="Podkova"/>
              </a:rPr>
              <a:t>svijeta.</a:t>
            </a:r>
            <a:endParaRPr sz="1200">
              <a:latin typeface="Podkova"/>
              <a:cs typeface="Podkova"/>
            </a:endParaRPr>
          </a:p>
          <a:p>
            <a:pPr marL="12700" marR="25654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Suše, povećane temperature i </a:t>
            </a:r>
            <a:r>
              <a:rPr dirty="0" sz="1200" spc="-10">
                <a:latin typeface="Podkova"/>
                <a:cs typeface="Podkova"/>
              </a:rPr>
              <a:t>promjene </a:t>
            </a:r>
            <a:r>
              <a:rPr dirty="0" sz="1200">
                <a:latin typeface="Podkova"/>
                <a:cs typeface="Podkova"/>
              </a:rPr>
              <a:t>vremenskih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prilika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čine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šumske </a:t>
            </a:r>
            <a:r>
              <a:rPr dirty="0" sz="1200">
                <a:latin typeface="Podkova"/>
                <a:cs typeface="Podkova"/>
              </a:rPr>
              <a:t>ekosustave podložnijima </a:t>
            </a:r>
            <a:r>
              <a:rPr dirty="0" sz="1200" spc="-10">
                <a:latin typeface="Podkova"/>
                <a:cs typeface="Podkova"/>
              </a:rPr>
              <a:t>požarima, </a:t>
            </a:r>
            <a:r>
              <a:rPr dirty="0" sz="1200">
                <a:latin typeface="Podkova"/>
                <a:cs typeface="Podkova"/>
              </a:rPr>
              <a:t>bolestima</a:t>
            </a:r>
            <a:r>
              <a:rPr dirty="0" sz="1200">
                <a:latin typeface="Podkova"/>
                <a:cs typeface="Podkova"/>
              </a:rPr>
              <a:t> i </a:t>
            </a:r>
            <a:r>
              <a:rPr dirty="0" sz="1200" spc="-10">
                <a:latin typeface="Podkova"/>
                <a:cs typeface="Podkova"/>
              </a:rPr>
              <a:t>degradaciji.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27545" y="6303859"/>
            <a:ext cx="294132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Klimatske promjene prisiljavaju vrste </a:t>
            </a:r>
            <a:r>
              <a:rPr dirty="0" sz="1200" spc="-25">
                <a:latin typeface="Podkova"/>
                <a:cs typeface="Podkova"/>
              </a:rPr>
              <a:t>da </a:t>
            </a:r>
            <a:r>
              <a:rPr dirty="0" sz="1200">
                <a:latin typeface="Podkova"/>
                <a:cs typeface="Podkova"/>
              </a:rPr>
              <a:t>migriraju prema hladnijim područjima, </a:t>
            </a:r>
            <a:r>
              <a:rPr dirty="0" sz="1200" spc="-25">
                <a:latin typeface="Podkova"/>
                <a:cs typeface="Podkova"/>
              </a:rPr>
              <a:t>što </a:t>
            </a:r>
            <a:r>
              <a:rPr dirty="0" sz="1200">
                <a:latin typeface="Podkova"/>
                <a:cs typeface="Podkova"/>
              </a:rPr>
              <a:t>može poremetiti šumske ekosustave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uzrokovati gubitak </a:t>
            </a:r>
            <a:r>
              <a:rPr dirty="0" sz="1200" spc="-10">
                <a:latin typeface="Podkova"/>
                <a:cs typeface="Podkova"/>
              </a:rPr>
              <a:t>bioraznolikosti.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4757" y="123460"/>
            <a:ext cx="1110443" cy="163172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470" y="798774"/>
            <a:ext cx="3116622" cy="1521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07995" y="2590806"/>
            <a:ext cx="1022985" cy="180340"/>
          </a:xfrm>
          <a:custGeom>
            <a:avLst/>
            <a:gdLst/>
            <a:ahLst/>
            <a:cxnLst/>
            <a:rect l="l" t="t" r="r" b="b"/>
            <a:pathLst>
              <a:path w="1022984" h="180339">
                <a:moveTo>
                  <a:pt x="9324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32408" y="179997"/>
                </a:lnTo>
                <a:lnTo>
                  <a:pt x="967440" y="172924"/>
                </a:lnTo>
                <a:lnTo>
                  <a:pt x="996045" y="153636"/>
                </a:lnTo>
                <a:lnTo>
                  <a:pt x="1015329" y="125031"/>
                </a:lnTo>
                <a:lnTo>
                  <a:pt x="1022400" y="90004"/>
                </a:lnTo>
                <a:lnTo>
                  <a:pt x="1015329" y="54971"/>
                </a:lnTo>
                <a:lnTo>
                  <a:pt x="996045" y="26362"/>
                </a:lnTo>
                <a:lnTo>
                  <a:pt x="967440" y="7073"/>
                </a:lnTo>
                <a:lnTo>
                  <a:pt x="9324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222894" y="429604"/>
            <a:ext cx="1022985" cy="180340"/>
          </a:xfrm>
          <a:custGeom>
            <a:avLst/>
            <a:gdLst/>
            <a:ahLst/>
            <a:cxnLst/>
            <a:rect l="l" t="t" r="r" b="b"/>
            <a:pathLst>
              <a:path w="1022984" h="180340">
                <a:moveTo>
                  <a:pt x="9324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32408" y="179997"/>
                </a:lnTo>
                <a:lnTo>
                  <a:pt x="967440" y="172924"/>
                </a:lnTo>
                <a:lnTo>
                  <a:pt x="996045" y="153636"/>
                </a:lnTo>
                <a:lnTo>
                  <a:pt x="1015329" y="125031"/>
                </a:lnTo>
                <a:lnTo>
                  <a:pt x="1022400" y="90004"/>
                </a:lnTo>
                <a:lnTo>
                  <a:pt x="1015329" y="54971"/>
                </a:lnTo>
                <a:lnTo>
                  <a:pt x="996045" y="26362"/>
                </a:lnTo>
                <a:lnTo>
                  <a:pt x="967440" y="7073"/>
                </a:lnTo>
                <a:lnTo>
                  <a:pt x="9324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001824" y="451519"/>
            <a:ext cx="1699260" cy="180340"/>
          </a:xfrm>
          <a:custGeom>
            <a:avLst/>
            <a:gdLst/>
            <a:ahLst/>
            <a:cxnLst/>
            <a:rect l="l" t="t" r="r" b="b"/>
            <a:pathLst>
              <a:path w="1699260" h="180340">
                <a:moveTo>
                  <a:pt x="1609204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609204" y="179997"/>
                </a:lnTo>
                <a:lnTo>
                  <a:pt x="1644238" y="172924"/>
                </a:lnTo>
                <a:lnTo>
                  <a:pt x="1672847" y="153636"/>
                </a:lnTo>
                <a:lnTo>
                  <a:pt x="1692136" y="125031"/>
                </a:lnTo>
                <a:lnTo>
                  <a:pt x="1699209" y="90004"/>
                </a:lnTo>
                <a:lnTo>
                  <a:pt x="1692136" y="54971"/>
                </a:lnTo>
                <a:lnTo>
                  <a:pt x="1672847" y="26362"/>
                </a:lnTo>
                <a:lnTo>
                  <a:pt x="1644238" y="7073"/>
                </a:lnTo>
                <a:lnTo>
                  <a:pt x="1609204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307995" y="4114806"/>
            <a:ext cx="1774825" cy="180340"/>
          </a:xfrm>
          <a:custGeom>
            <a:avLst/>
            <a:gdLst/>
            <a:ahLst/>
            <a:cxnLst/>
            <a:rect l="l" t="t" r="r" b="b"/>
            <a:pathLst>
              <a:path w="1774825" h="180339">
                <a:moveTo>
                  <a:pt x="1684604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684604" y="179997"/>
                </a:lnTo>
                <a:lnTo>
                  <a:pt x="1719637" y="172924"/>
                </a:lnTo>
                <a:lnTo>
                  <a:pt x="1748247" y="153636"/>
                </a:lnTo>
                <a:lnTo>
                  <a:pt x="1767535" y="125031"/>
                </a:lnTo>
                <a:lnTo>
                  <a:pt x="1774609" y="90004"/>
                </a:lnTo>
                <a:lnTo>
                  <a:pt x="1767535" y="54971"/>
                </a:lnTo>
                <a:lnTo>
                  <a:pt x="1748247" y="26362"/>
                </a:lnTo>
                <a:lnTo>
                  <a:pt x="1719637" y="7073"/>
                </a:lnTo>
                <a:lnTo>
                  <a:pt x="1684604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40594" y="6726004"/>
            <a:ext cx="1206500" cy="180340"/>
          </a:xfrm>
          <a:custGeom>
            <a:avLst/>
            <a:gdLst/>
            <a:ahLst/>
            <a:cxnLst/>
            <a:rect l="l" t="t" r="r" b="b"/>
            <a:pathLst>
              <a:path w="1206500" h="180340">
                <a:moveTo>
                  <a:pt x="111599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115999" y="179997"/>
                </a:lnTo>
                <a:lnTo>
                  <a:pt x="1151033" y="172924"/>
                </a:lnTo>
                <a:lnTo>
                  <a:pt x="1179642" y="153636"/>
                </a:lnTo>
                <a:lnTo>
                  <a:pt x="1198931" y="125031"/>
                </a:lnTo>
                <a:lnTo>
                  <a:pt x="1206004" y="90004"/>
                </a:lnTo>
                <a:lnTo>
                  <a:pt x="1198931" y="54971"/>
                </a:lnTo>
                <a:lnTo>
                  <a:pt x="1179642" y="26362"/>
                </a:lnTo>
                <a:lnTo>
                  <a:pt x="1151033" y="7073"/>
                </a:lnTo>
                <a:lnTo>
                  <a:pt x="111599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836734" y="2634677"/>
            <a:ext cx="3138170" cy="4382770"/>
            <a:chOff x="3836734" y="2634677"/>
            <a:chExt cx="3138170" cy="4382770"/>
          </a:xfrm>
        </p:grpSpPr>
        <p:sp>
          <p:nvSpPr>
            <p:cNvPr id="8" name="object 8" descr=""/>
            <p:cNvSpPr/>
            <p:nvPr/>
          </p:nvSpPr>
          <p:spPr>
            <a:xfrm>
              <a:off x="3836734" y="2978745"/>
              <a:ext cx="3132455" cy="4039235"/>
            </a:xfrm>
            <a:custGeom>
              <a:avLst/>
              <a:gdLst/>
              <a:ahLst/>
              <a:cxnLst/>
              <a:rect l="l" t="t" r="r" b="b"/>
              <a:pathLst>
                <a:path w="3132454" h="4039234">
                  <a:moveTo>
                    <a:pt x="3047784" y="0"/>
                  </a:moveTo>
                  <a:lnTo>
                    <a:pt x="84200" y="0"/>
                  </a:lnTo>
                  <a:lnTo>
                    <a:pt x="51429" y="6491"/>
                  </a:lnTo>
                  <a:lnTo>
                    <a:pt x="24664" y="24196"/>
                  </a:lnTo>
                  <a:lnTo>
                    <a:pt x="6618" y="50459"/>
                  </a:lnTo>
                  <a:lnTo>
                    <a:pt x="0" y="82626"/>
                  </a:lnTo>
                  <a:lnTo>
                    <a:pt x="0" y="3956024"/>
                  </a:lnTo>
                  <a:lnTo>
                    <a:pt x="6618" y="3988190"/>
                  </a:lnTo>
                  <a:lnTo>
                    <a:pt x="24664" y="4014454"/>
                  </a:lnTo>
                  <a:lnTo>
                    <a:pt x="51429" y="4032159"/>
                  </a:lnTo>
                  <a:lnTo>
                    <a:pt x="84200" y="4038650"/>
                  </a:lnTo>
                  <a:lnTo>
                    <a:pt x="3047784" y="4038650"/>
                  </a:lnTo>
                  <a:lnTo>
                    <a:pt x="3080555" y="4032159"/>
                  </a:lnTo>
                  <a:lnTo>
                    <a:pt x="3107320" y="4014454"/>
                  </a:lnTo>
                  <a:lnTo>
                    <a:pt x="3125367" y="3988190"/>
                  </a:lnTo>
                  <a:lnTo>
                    <a:pt x="3131985" y="3956024"/>
                  </a:lnTo>
                  <a:lnTo>
                    <a:pt x="3131985" y="82626"/>
                  </a:lnTo>
                  <a:lnTo>
                    <a:pt x="3125367" y="50459"/>
                  </a:lnTo>
                  <a:lnTo>
                    <a:pt x="3107320" y="24196"/>
                  </a:lnTo>
                  <a:lnTo>
                    <a:pt x="3080555" y="6491"/>
                  </a:lnTo>
                  <a:lnTo>
                    <a:pt x="3047784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90463" y="2634677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89" y="3122"/>
                  </a:lnTo>
                  <a:lnTo>
                    <a:pt x="251079" y="12216"/>
                  </a:lnTo>
                  <a:lnTo>
                    <a:pt x="208874" y="26876"/>
                  </a:lnTo>
                  <a:lnTo>
                    <a:pt x="169382" y="46694"/>
                  </a:lnTo>
                  <a:lnTo>
                    <a:pt x="133010" y="71261"/>
                  </a:lnTo>
                  <a:lnTo>
                    <a:pt x="100166" y="100171"/>
                  </a:lnTo>
                  <a:lnTo>
                    <a:pt x="71257" y="133015"/>
                  </a:lnTo>
                  <a:lnTo>
                    <a:pt x="46691" y="169387"/>
                  </a:lnTo>
                  <a:lnTo>
                    <a:pt x="26874" y="208879"/>
                  </a:lnTo>
                  <a:lnTo>
                    <a:pt x="12216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6"/>
                  </a:lnTo>
                  <a:lnTo>
                    <a:pt x="12216" y="432917"/>
                  </a:lnTo>
                  <a:lnTo>
                    <a:pt x="26874" y="475122"/>
                  </a:lnTo>
                  <a:lnTo>
                    <a:pt x="46691" y="514614"/>
                  </a:lnTo>
                  <a:lnTo>
                    <a:pt x="71257" y="550986"/>
                  </a:lnTo>
                  <a:lnTo>
                    <a:pt x="100166" y="583830"/>
                  </a:lnTo>
                  <a:lnTo>
                    <a:pt x="133010" y="612738"/>
                  </a:lnTo>
                  <a:lnTo>
                    <a:pt x="169382" y="637305"/>
                  </a:lnTo>
                  <a:lnTo>
                    <a:pt x="208874" y="657121"/>
                  </a:lnTo>
                  <a:lnTo>
                    <a:pt x="251079" y="671780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4" y="680874"/>
                  </a:lnTo>
                  <a:lnTo>
                    <a:pt x="432912" y="671780"/>
                  </a:lnTo>
                  <a:lnTo>
                    <a:pt x="475116" y="657121"/>
                  </a:lnTo>
                  <a:lnTo>
                    <a:pt x="514608" y="637305"/>
                  </a:lnTo>
                  <a:lnTo>
                    <a:pt x="550980" y="612738"/>
                  </a:lnTo>
                  <a:lnTo>
                    <a:pt x="583825" y="583830"/>
                  </a:lnTo>
                  <a:lnTo>
                    <a:pt x="612735" y="550986"/>
                  </a:lnTo>
                  <a:lnTo>
                    <a:pt x="637302" y="514614"/>
                  </a:lnTo>
                  <a:lnTo>
                    <a:pt x="657119" y="475122"/>
                  </a:lnTo>
                  <a:lnTo>
                    <a:pt x="671779" y="432917"/>
                  </a:lnTo>
                  <a:lnTo>
                    <a:pt x="680874" y="388406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79" y="251083"/>
                  </a:lnTo>
                  <a:lnTo>
                    <a:pt x="657119" y="208879"/>
                  </a:lnTo>
                  <a:lnTo>
                    <a:pt x="637302" y="169387"/>
                  </a:lnTo>
                  <a:lnTo>
                    <a:pt x="612735" y="133015"/>
                  </a:lnTo>
                  <a:lnTo>
                    <a:pt x="583825" y="100171"/>
                  </a:lnTo>
                  <a:lnTo>
                    <a:pt x="550980" y="71261"/>
                  </a:lnTo>
                  <a:lnTo>
                    <a:pt x="514608" y="46694"/>
                  </a:lnTo>
                  <a:lnTo>
                    <a:pt x="475116" y="26876"/>
                  </a:lnTo>
                  <a:lnTo>
                    <a:pt x="432912" y="12216"/>
                  </a:lnTo>
                  <a:lnTo>
                    <a:pt x="388404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58763" y="2824719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5">
                  <a:moveTo>
                    <a:pt x="87769" y="223977"/>
                  </a:moveTo>
                  <a:lnTo>
                    <a:pt x="72644" y="223977"/>
                  </a:lnTo>
                  <a:lnTo>
                    <a:pt x="66598" y="226999"/>
                  </a:lnTo>
                  <a:lnTo>
                    <a:pt x="60540" y="233057"/>
                  </a:lnTo>
                  <a:lnTo>
                    <a:pt x="54483" y="237591"/>
                  </a:lnTo>
                  <a:lnTo>
                    <a:pt x="52971" y="245148"/>
                  </a:lnTo>
                  <a:lnTo>
                    <a:pt x="52971" y="260286"/>
                  </a:lnTo>
                  <a:lnTo>
                    <a:pt x="55994" y="266344"/>
                  </a:lnTo>
                  <a:lnTo>
                    <a:pt x="62052" y="272389"/>
                  </a:lnTo>
                  <a:lnTo>
                    <a:pt x="68110" y="276936"/>
                  </a:lnTo>
                  <a:lnTo>
                    <a:pt x="74168" y="279958"/>
                  </a:lnTo>
                  <a:lnTo>
                    <a:pt x="89281" y="279958"/>
                  </a:lnTo>
                  <a:lnTo>
                    <a:pt x="96850" y="276936"/>
                  </a:lnTo>
                  <a:lnTo>
                    <a:pt x="101396" y="270878"/>
                  </a:lnTo>
                  <a:lnTo>
                    <a:pt x="107454" y="264833"/>
                  </a:lnTo>
                  <a:lnTo>
                    <a:pt x="108966" y="258775"/>
                  </a:lnTo>
                  <a:lnTo>
                    <a:pt x="108966" y="243636"/>
                  </a:lnTo>
                  <a:lnTo>
                    <a:pt x="105930" y="236080"/>
                  </a:lnTo>
                  <a:lnTo>
                    <a:pt x="93827" y="226999"/>
                  </a:lnTo>
                  <a:lnTo>
                    <a:pt x="87769" y="223977"/>
                  </a:lnTo>
                  <a:close/>
                </a:path>
                <a:path w="161925" h="280035">
                  <a:moveTo>
                    <a:pt x="150856" y="28453"/>
                  </a:moveTo>
                  <a:lnTo>
                    <a:pt x="83423" y="28453"/>
                  </a:lnTo>
                  <a:lnTo>
                    <a:pt x="93071" y="29705"/>
                  </a:lnTo>
                  <a:lnTo>
                    <a:pt x="101586" y="32376"/>
                  </a:lnTo>
                  <a:lnTo>
                    <a:pt x="124104" y="57505"/>
                  </a:lnTo>
                  <a:lnTo>
                    <a:pt x="124104" y="63563"/>
                  </a:lnTo>
                  <a:lnTo>
                    <a:pt x="99879" y="93446"/>
                  </a:lnTo>
                  <a:lnTo>
                    <a:pt x="77353" y="107420"/>
                  </a:lnTo>
                  <a:lnTo>
                    <a:pt x="70948" y="111794"/>
                  </a:lnTo>
                  <a:lnTo>
                    <a:pt x="65391" y="115888"/>
                  </a:lnTo>
                  <a:lnTo>
                    <a:pt x="60540" y="119557"/>
                  </a:lnTo>
                  <a:lnTo>
                    <a:pt x="49949" y="130149"/>
                  </a:lnTo>
                  <a:lnTo>
                    <a:pt x="43891" y="142240"/>
                  </a:lnTo>
                  <a:lnTo>
                    <a:pt x="43891" y="155867"/>
                  </a:lnTo>
                  <a:lnTo>
                    <a:pt x="45402" y="161925"/>
                  </a:lnTo>
                  <a:lnTo>
                    <a:pt x="46913" y="169494"/>
                  </a:lnTo>
                  <a:lnTo>
                    <a:pt x="81711" y="201269"/>
                  </a:lnTo>
                  <a:lnTo>
                    <a:pt x="98374" y="177063"/>
                  </a:lnTo>
                  <a:lnTo>
                    <a:pt x="92316" y="174028"/>
                  </a:lnTo>
                  <a:lnTo>
                    <a:pt x="86258" y="169494"/>
                  </a:lnTo>
                  <a:lnTo>
                    <a:pt x="83248" y="166458"/>
                  </a:lnTo>
                  <a:lnTo>
                    <a:pt x="80213" y="163436"/>
                  </a:lnTo>
                  <a:lnTo>
                    <a:pt x="78701" y="160413"/>
                  </a:lnTo>
                  <a:lnTo>
                    <a:pt x="78701" y="152844"/>
                  </a:lnTo>
                  <a:lnTo>
                    <a:pt x="81711" y="146786"/>
                  </a:lnTo>
                  <a:lnTo>
                    <a:pt x="83248" y="143764"/>
                  </a:lnTo>
                  <a:lnTo>
                    <a:pt x="87769" y="139217"/>
                  </a:lnTo>
                  <a:lnTo>
                    <a:pt x="92316" y="136207"/>
                  </a:lnTo>
                  <a:lnTo>
                    <a:pt x="96850" y="131660"/>
                  </a:lnTo>
                  <a:lnTo>
                    <a:pt x="104419" y="127127"/>
                  </a:lnTo>
                  <a:lnTo>
                    <a:pt x="113499" y="122580"/>
                  </a:lnTo>
                  <a:lnTo>
                    <a:pt x="124284" y="114896"/>
                  </a:lnTo>
                  <a:lnTo>
                    <a:pt x="155543" y="86468"/>
                  </a:lnTo>
                  <a:lnTo>
                    <a:pt x="161925" y="59016"/>
                  </a:lnTo>
                  <a:lnTo>
                    <a:pt x="159632" y="45994"/>
                  </a:lnTo>
                  <a:lnTo>
                    <a:pt x="154925" y="34243"/>
                  </a:lnTo>
                  <a:lnTo>
                    <a:pt x="150856" y="28453"/>
                  </a:lnTo>
                  <a:close/>
                </a:path>
                <a:path w="161925" h="280035">
                  <a:moveTo>
                    <a:pt x="6057" y="18714"/>
                  </a:moveTo>
                  <a:lnTo>
                    <a:pt x="5818" y="18866"/>
                  </a:lnTo>
                  <a:lnTo>
                    <a:pt x="0" y="72644"/>
                  </a:lnTo>
                  <a:lnTo>
                    <a:pt x="28765" y="75666"/>
                  </a:lnTo>
                  <a:lnTo>
                    <a:pt x="33312" y="37846"/>
                  </a:lnTo>
                  <a:lnTo>
                    <a:pt x="39344" y="36322"/>
                  </a:lnTo>
                  <a:lnTo>
                    <a:pt x="45402" y="31788"/>
                  </a:lnTo>
                  <a:lnTo>
                    <a:pt x="51460" y="31788"/>
                  </a:lnTo>
                  <a:lnTo>
                    <a:pt x="57505" y="28765"/>
                  </a:lnTo>
                  <a:lnTo>
                    <a:pt x="72644" y="28765"/>
                  </a:lnTo>
                  <a:lnTo>
                    <a:pt x="83423" y="28453"/>
                  </a:lnTo>
                  <a:lnTo>
                    <a:pt x="150856" y="28453"/>
                  </a:lnTo>
                  <a:lnTo>
                    <a:pt x="147664" y="23910"/>
                  </a:lnTo>
                  <a:lnTo>
                    <a:pt x="142852" y="19672"/>
                  </a:lnTo>
                  <a:lnTo>
                    <a:pt x="6057" y="19672"/>
                  </a:lnTo>
                  <a:lnTo>
                    <a:pt x="6057" y="18714"/>
                  </a:lnTo>
                  <a:close/>
                </a:path>
                <a:path w="161925" h="280035">
                  <a:moveTo>
                    <a:pt x="5818" y="18866"/>
                  </a:moveTo>
                  <a:lnTo>
                    <a:pt x="4546" y="19672"/>
                  </a:lnTo>
                  <a:lnTo>
                    <a:pt x="5730" y="19672"/>
                  </a:lnTo>
                  <a:lnTo>
                    <a:pt x="5818" y="18866"/>
                  </a:lnTo>
                  <a:close/>
                </a:path>
                <a:path w="161925" h="280035">
                  <a:moveTo>
                    <a:pt x="77190" y="0"/>
                  </a:moveTo>
                  <a:lnTo>
                    <a:pt x="34823" y="6057"/>
                  </a:lnTo>
                  <a:lnTo>
                    <a:pt x="6057" y="18714"/>
                  </a:lnTo>
                  <a:lnTo>
                    <a:pt x="6057" y="19672"/>
                  </a:lnTo>
                  <a:lnTo>
                    <a:pt x="142852" y="19672"/>
                  </a:lnTo>
                  <a:lnTo>
                    <a:pt x="137706" y="15138"/>
                  </a:lnTo>
                  <a:lnTo>
                    <a:pt x="125273" y="8299"/>
                  </a:lnTo>
                  <a:lnTo>
                    <a:pt x="110853" y="3592"/>
                  </a:lnTo>
                  <a:lnTo>
                    <a:pt x="94731" y="874"/>
                  </a:lnTo>
                  <a:lnTo>
                    <a:pt x="77190" y="0"/>
                  </a:lnTo>
                  <a:close/>
                </a:path>
                <a:path w="161925" h="280035">
                  <a:moveTo>
                    <a:pt x="6057" y="16649"/>
                  </a:moveTo>
                  <a:lnTo>
                    <a:pt x="5834" y="18714"/>
                  </a:lnTo>
                  <a:lnTo>
                    <a:pt x="5818" y="18866"/>
                  </a:lnTo>
                  <a:lnTo>
                    <a:pt x="6057" y="18714"/>
                  </a:lnTo>
                  <a:lnTo>
                    <a:pt x="6057" y="16649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0097" y="2938219"/>
              <a:ext cx="98245" cy="15737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437" y="2957372"/>
              <a:ext cx="118033" cy="15487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7952" y="342311"/>
            <a:ext cx="286639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Povećane temperature omogućuju </a:t>
            </a:r>
            <a:r>
              <a:rPr dirty="0" sz="1200" spc="-10">
                <a:latin typeface="Podkova"/>
                <a:cs typeface="Podkova"/>
              </a:rPr>
              <a:t>širenje </a:t>
            </a:r>
            <a:r>
              <a:rPr dirty="0" sz="1200">
                <a:latin typeface="Podkova"/>
                <a:cs typeface="Podkova"/>
              </a:rPr>
              <a:t>štetnika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bolesti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mogu</a:t>
            </a:r>
            <a:r>
              <a:rPr dirty="0" sz="1200" spc="-10">
                <a:latin typeface="Podkova"/>
                <a:cs typeface="Podkova"/>
              </a:rPr>
              <a:t> devastirati </a:t>
            </a:r>
            <a:r>
              <a:rPr dirty="0" sz="1200">
                <a:latin typeface="Podkova"/>
                <a:cs typeface="Podkova"/>
              </a:rPr>
              <a:t>šumske populacije. Vrste insekata </a:t>
            </a:r>
            <a:r>
              <a:rPr dirty="0" sz="1200" spc="-10">
                <a:latin typeface="Podkova"/>
                <a:cs typeface="Podkova"/>
              </a:rPr>
              <a:t>poput </a:t>
            </a:r>
            <a:r>
              <a:rPr dirty="0" sz="1200">
                <a:latin typeface="Podkova"/>
                <a:cs typeface="Podkova"/>
              </a:rPr>
              <a:t>potkornjaka postaju sve aktivnije </a:t>
            </a:r>
            <a:r>
              <a:rPr dirty="0" sz="1200" spc="-25">
                <a:latin typeface="Podkova"/>
                <a:cs typeface="Podkova"/>
              </a:rPr>
              <a:t>što </a:t>
            </a:r>
            <a:r>
              <a:rPr dirty="0" sz="1200">
                <a:latin typeface="Podkova"/>
                <a:cs typeface="Podkova"/>
              </a:rPr>
              <a:t>povećava pritisak na šume, </a:t>
            </a:r>
            <a:r>
              <a:rPr dirty="0" sz="1200" spc="-10">
                <a:latin typeface="Podkova"/>
                <a:cs typeface="Podkova"/>
              </a:rPr>
              <a:t>osobito crnogoricu.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7952" y="1748352"/>
            <a:ext cx="2519680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165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Neke ptice u Hrvatskoj, poput </a:t>
            </a:r>
            <a:r>
              <a:rPr dirty="0" sz="1200" spc="-10">
                <a:latin typeface="Podkova"/>
                <a:cs typeface="Podkova"/>
              </a:rPr>
              <a:t>crnog </a:t>
            </a:r>
            <a:r>
              <a:rPr dirty="0" sz="1200">
                <a:latin typeface="Podkova"/>
                <a:cs typeface="Podkova"/>
              </a:rPr>
              <a:t>strnadela i šumskih sova, </a:t>
            </a:r>
            <a:r>
              <a:rPr dirty="0" sz="1200" spc="-10">
                <a:latin typeface="Podkova"/>
                <a:cs typeface="Podkova"/>
              </a:rPr>
              <a:t>bilježe </a:t>
            </a:r>
            <a:r>
              <a:rPr dirty="0" sz="1200">
                <a:latin typeface="Podkova"/>
                <a:cs typeface="Podkova"/>
              </a:rPr>
              <a:t>pomicanje svojih </a:t>
            </a:r>
            <a:r>
              <a:rPr dirty="0" sz="1200" spc="-10">
                <a:latin typeface="Podkova"/>
                <a:cs typeface="Podkova"/>
              </a:rPr>
              <a:t>migracijskih </a:t>
            </a:r>
            <a:r>
              <a:rPr dirty="0" sz="1200">
                <a:latin typeface="Podkova"/>
                <a:cs typeface="Podkova"/>
              </a:rPr>
              <a:t>obrazaca zbog promjena u klimi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dostupnosti </a:t>
            </a:r>
            <a:r>
              <a:rPr dirty="0" sz="1200" spc="-10">
                <a:latin typeface="Podkova"/>
                <a:cs typeface="Podkova"/>
              </a:rPr>
              <a:t>hrane.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Veći broj vrsta ptica </a:t>
            </a:r>
            <a:r>
              <a:rPr dirty="0" sz="1200" spc="-10">
                <a:latin typeface="Podkova"/>
                <a:cs typeface="Podkova"/>
              </a:rPr>
              <a:t>prilagođava </a:t>
            </a:r>
            <a:r>
              <a:rPr dirty="0" sz="1200">
                <a:latin typeface="Podkova"/>
                <a:cs typeface="Podkova"/>
              </a:rPr>
              <a:t>vrijeme dolaska i odlaska, a </a:t>
            </a:r>
            <a:r>
              <a:rPr dirty="0" sz="1200" spc="-20">
                <a:latin typeface="Podkova"/>
                <a:cs typeface="Podkova"/>
              </a:rPr>
              <a:t>neke </a:t>
            </a:r>
            <a:r>
              <a:rPr dirty="0" sz="1200">
                <a:latin typeface="Podkova"/>
                <a:cs typeface="Podkova"/>
              </a:rPr>
              <a:t>vrste se povlače u hladnija </a:t>
            </a:r>
            <a:r>
              <a:rPr dirty="0" sz="1200" spc="-10">
                <a:latin typeface="Podkova"/>
                <a:cs typeface="Podkova"/>
              </a:rPr>
              <a:t>područja.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76975" y="1187216"/>
            <a:ext cx="258381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Intenzivna sječa stabala, kao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neodgovorno iskorištavanje </a:t>
            </a:r>
            <a:r>
              <a:rPr dirty="0" sz="1200" spc="-10">
                <a:latin typeface="Podkova"/>
                <a:cs typeface="Podkova"/>
              </a:rPr>
              <a:t>šumskih </a:t>
            </a:r>
            <a:r>
              <a:rPr dirty="0" sz="1200">
                <a:latin typeface="Podkova"/>
                <a:cs typeface="Podkova"/>
              </a:rPr>
              <a:t>resursa i ilegalne aktivnosti </a:t>
            </a:r>
            <a:r>
              <a:rPr dirty="0" sz="1200" spc="-10">
                <a:latin typeface="Podkova"/>
                <a:cs typeface="Podkova"/>
              </a:rPr>
              <a:t>značajno </a:t>
            </a:r>
            <a:r>
              <a:rPr dirty="0" sz="1200">
                <a:latin typeface="Podkova"/>
                <a:cs typeface="Podkova"/>
              </a:rPr>
              <a:t>ugrožavaju </a:t>
            </a:r>
            <a:r>
              <a:rPr dirty="0" sz="1200" spc="-10">
                <a:latin typeface="Podkova"/>
                <a:cs typeface="Podkova"/>
              </a:rPr>
              <a:t>šume.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85884" y="352065"/>
            <a:ext cx="288671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Urbanizacija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i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širenje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infrastrukture </a:t>
            </a:r>
            <a:r>
              <a:rPr dirty="0" sz="1200">
                <a:latin typeface="Podkova"/>
                <a:cs typeface="Podkova"/>
              </a:rPr>
              <a:t>uzrokuju fragmentaciju šuma, </a:t>
            </a:r>
            <a:r>
              <a:rPr dirty="0" sz="1200" spc="-10">
                <a:latin typeface="Podkova"/>
                <a:cs typeface="Podkova"/>
              </a:rPr>
              <a:t>stvarajući </a:t>
            </a:r>
            <a:r>
              <a:rPr dirty="0" sz="1200">
                <a:latin typeface="Podkova"/>
                <a:cs typeface="Podkova"/>
              </a:rPr>
              <a:t>manje i izolirane šumske cjeline koje </a:t>
            </a:r>
            <a:r>
              <a:rPr dirty="0" sz="1200" spc="-25">
                <a:latin typeface="Podkova"/>
                <a:cs typeface="Podkova"/>
              </a:rPr>
              <a:t>ne </a:t>
            </a:r>
            <a:r>
              <a:rPr dirty="0" sz="1200">
                <a:latin typeface="Podkova"/>
                <a:cs typeface="Podkova"/>
              </a:rPr>
              <a:t>mogu održavati iste ekološke funkcije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velike, neprekinute šumske </a:t>
            </a:r>
            <a:r>
              <a:rPr dirty="0" sz="1200" spc="-10">
                <a:latin typeface="Podkova"/>
                <a:cs typeface="Podkova"/>
              </a:rPr>
              <a:t>površine.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85884" y="1571111"/>
            <a:ext cx="25069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Fragmentacija također </a:t>
            </a:r>
            <a:r>
              <a:rPr dirty="0" sz="1200" spc="-10">
                <a:latin typeface="Podkova"/>
                <a:cs typeface="Podkova"/>
              </a:rPr>
              <a:t>smanjuje </a:t>
            </a:r>
            <a:r>
              <a:rPr dirty="0" sz="1200">
                <a:latin typeface="Podkova"/>
                <a:cs typeface="Podkova"/>
              </a:rPr>
              <a:t>mogućnost migracije vrsta i </a:t>
            </a:r>
            <a:r>
              <a:rPr dirty="0" sz="1200" spc="-10">
                <a:latin typeface="Podkova"/>
                <a:cs typeface="Podkova"/>
              </a:rPr>
              <a:t>njihovu </a:t>
            </a:r>
            <a:r>
              <a:rPr dirty="0" sz="1200">
                <a:latin typeface="Podkova"/>
                <a:cs typeface="Podkova"/>
              </a:rPr>
              <a:t>prilagodbu na klimatske </a:t>
            </a:r>
            <a:r>
              <a:rPr dirty="0" sz="1200" spc="-10">
                <a:latin typeface="Podkova"/>
                <a:cs typeface="Podkova"/>
              </a:rPr>
              <a:t>promjene.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85884" y="2531688"/>
            <a:ext cx="290766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Invazivne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vrste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biljke,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životinje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mikroorganizmi koji se unose u </a:t>
            </a:r>
            <a:r>
              <a:rPr dirty="0" sz="1200" spc="-10">
                <a:latin typeface="Podkova"/>
                <a:cs typeface="Podkova"/>
              </a:rPr>
              <a:t>šumske </a:t>
            </a:r>
            <a:r>
              <a:rPr dirty="0" sz="1200">
                <a:latin typeface="Podkova"/>
                <a:cs typeface="Podkova"/>
              </a:rPr>
              <a:t>ekosustave gdje nisu prirodno </a:t>
            </a:r>
            <a:r>
              <a:rPr dirty="0" sz="1200" spc="-10">
                <a:latin typeface="Podkova"/>
                <a:cs typeface="Podkova"/>
              </a:rPr>
              <a:t>prisutni. </a:t>
            </a:r>
            <a:r>
              <a:rPr dirty="0" sz="1200">
                <a:latin typeface="Podkova"/>
                <a:cs typeface="Podkova"/>
              </a:rPr>
              <a:t>One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mogu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destruktivan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učinak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jer </a:t>
            </a:r>
            <a:r>
              <a:rPr dirty="0" sz="1200">
                <a:latin typeface="Podkova"/>
                <a:cs typeface="Podkova"/>
              </a:rPr>
              <a:t>često nemaju prirodne predatore u </a:t>
            </a:r>
            <a:r>
              <a:rPr dirty="0" sz="1200" spc="-10">
                <a:latin typeface="Podkova"/>
                <a:cs typeface="Podkova"/>
              </a:rPr>
              <a:t>novom </a:t>
            </a:r>
            <a:r>
              <a:rPr dirty="0" sz="1200">
                <a:latin typeface="Podkova"/>
                <a:cs typeface="Podkova"/>
              </a:rPr>
              <a:t>okolišu i mogu nadjačati domaće </a:t>
            </a:r>
            <a:r>
              <a:rPr dirty="0" sz="1200" spc="-10">
                <a:latin typeface="Podkova"/>
                <a:cs typeface="Podkova"/>
              </a:rPr>
              <a:t>vrste.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016045" y="3085984"/>
            <a:ext cx="2748915" cy="292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33300"/>
              </a:lnSpc>
              <a:spcBef>
                <a:spcPts val="484"/>
              </a:spcBef>
            </a:pP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Prema</a:t>
            </a:r>
            <a:r>
              <a:rPr dirty="0" sz="1000" spc="-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podacima</a:t>
            </a:r>
            <a:r>
              <a:rPr dirty="0" sz="1000" spc="-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iz izvješća</a:t>
            </a:r>
            <a:r>
              <a:rPr dirty="0" sz="1000" spc="-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organizacija</a:t>
            </a:r>
            <a:r>
              <a:rPr dirty="0" sz="1000" spc="5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poput</a:t>
            </a:r>
            <a:r>
              <a:rPr dirty="0" sz="1000" spc="-1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FAO-a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(Organizacija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za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hranu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spc="-5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i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poljoprivredu</a:t>
            </a:r>
            <a:r>
              <a:rPr dirty="0" sz="1000" spc="-2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Ujedinjenih</a:t>
            </a:r>
            <a:r>
              <a:rPr dirty="0" sz="1000" spc="-2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naroda),</a:t>
            </a:r>
            <a:r>
              <a:rPr dirty="0" sz="1000" spc="-2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procjenjuje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se</a:t>
            </a:r>
            <a:r>
              <a:rPr dirty="0" sz="1000" spc="-2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da</a:t>
            </a:r>
            <a:r>
              <a:rPr dirty="0" sz="1000" spc="-2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na</a:t>
            </a:r>
            <a:r>
              <a:rPr dirty="0" sz="1000" spc="-1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globalnoj</a:t>
            </a:r>
            <a:r>
              <a:rPr dirty="0" sz="1000" spc="-2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razini</a:t>
            </a:r>
            <a:r>
              <a:rPr dirty="0" sz="1000" spc="-15" b="1">
                <a:solidFill>
                  <a:srgbClr val="1B3B1B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1000" spc="-10" b="1">
                <a:solidFill>
                  <a:srgbClr val="1B3B1B"/>
                </a:solidFill>
                <a:latin typeface="Podkova Regular SemiBold"/>
                <a:cs typeface="Podkova Regular SemiBold"/>
              </a:rPr>
              <a:t>nestaje...</a:t>
            </a:r>
            <a:endParaRPr sz="1000">
              <a:latin typeface="Podkova Regular SemiBold"/>
              <a:cs typeface="Podkova Regular SemiBold"/>
            </a:endParaRPr>
          </a:p>
          <a:p>
            <a:pPr marL="15240" marR="307975">
              <a:lnSpc>
                <a:spcPct val="111100"/>
              </a:lnSpc>
              <a:spcBef>
                <a:spcPts val="835"/>
              </a:spcBef>
            </a:pPr>
            <a:r>
              <a:rPr dirty="0" sz="1200" b="1">
                <a:solidFill>
                  <a:srgbClr val="1B3B1B"/>
                </a:solidFill>
                <a:latin typeface="Podkova"/>
                <a:cs typeface="Podkova"/>
              </a:rPr>
              <a:t>... 10 milijuna hektara </a:t>
            </a:r>
            <a:r>
              <a:rPr dirty="0" sz="1200" spc="-20" b="1">
                <a:solidFill>
                  <a:srgbClr val="1B3B1B"/>
                </a:solidFill>
                <a:latin typeface="Podkova"/>
                <a:cs typeface="Podkova"/>
              </a:rPr>
              <a:t>šuma </a:t>
            </a:r>
            <a:r>
              <a:rPr dirty="0" sz="1200" b="1">
                <a:solidFill>
                  <a:srgbClr val="1B3B1B"/>
                </a:solidFill>
                <a:latin typeface="Podkova"/>
                <a:cs typeface="Podkova"/>
              </a:rPr>
              <a:t>godišnje ≈ 27.000 hektara</a:t>
            </a:r>
            <a:r>
              <a:rPr dirty="0" sz="1200" spc="5" b="1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1B3B1B"/>
                </a:solidFill>
                <a:latin typeface="Podkova"/>
                <a:cs typeface="Podkova"/>
              </a:rPr>
              <a:t>dnevno</a:t>
            </a:r>
            <a:endParaRPr sz="1200">
              <a:latin typeface="Podkova"/>
              <a:cs typeface="Podkova"/>
            </a:endParaRPr>
          </a:p>
          <a:p>
            <a:pPr marL="12700" marR="114300">
              <a:lnSpc>
                <a:spcPct val="116700"/>
              </a:lnSpc>
              <a:spcBef>
                <a:spcPts val="1115"/>
              </a:spcBef>
            </a:pP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To</a:t>
            </a:r>
            <a:r>
              <a:rPr dirty="0" sz="1000" spc="-2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znači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da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svakoga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dana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nestaje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 spc="-20">
                <a:solidFill>
                  <a:srgbClr val="1B3B1B"/>
                </a:solidFill>
                <a:latin typeface="Podkova"/>
                <a:cs typeface="Podkova"/>
              </a:rPr>
              <a:t>šuma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veličine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otprilike</a:t>
            </a:r>
            <a:r>
              <a:rPr dirty="0" sz="1000" spc="-2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38.000</a:t>
            </a:r>
            <a:r>
              <a:rPr dirty="0" sz="1000" spc="-2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nogometnih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1B3B1B"/>
                </a:solidFill>
                <a:latin typeface="Podkova"/>
                <a:cs typeface="Podkova"/>
              </a:rPr>
              <a:t>igrališta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(jer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jedno</a:t>
            </a:r>
            <a:r>
              <a:rPr dirty="0" sz="1000" spc="-1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nogometno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igralište</a:t>
            </a:r>
            <a:r>
              <a:rPr dirty="0" sz="1000" spc="-1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ima</a:t>
            </a:r>
            <a:r>
              <a:rPr dirty="0" sz="1000" spc="-1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oko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0,7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hektara).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Najviše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su</a:t>
            </a:r>
            <a:r>
              <a:rPr dirty="0" sz="1000" spc="-1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pogođena</a:t>
            </a:r>
            <a:r>
              <a:rPr dirty="0" sz="1000" spc="-10">
                <a:solidFill>
                  <a:srgbClr val="1B3B1B"/>
                </a:solidFill>
                <a:latin typeface="Podkova"/>
                <a:cs typeface="Podkova"/>
              </a:rPr>
              <a:t> tropska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područja,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osobito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Amazonija,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dijelovi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Afrike</a:t>
            </a:r>
            <a:r>
              <a:rPr dirty="0" sz="1000" spc="-2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 spc="-50">
                <a:solidFill>
                  <a:srgbClr val="1B3B1B"/>
                </a:solidFill>
                <a:latin typeface="Podkova"/>
                <a:cs typeface="Podkova"/>
              </a:rPr>
              <a:t>i</a:t>
            </a:r>
            <a:r>
              <a:rPr dirty="0" sz="1000">
                <a:solidFill>
                  <a:srgbClr val="1B3B1B"/>
                </a:solidFill>
                <a:latin typeface="Podkova"/>
                <a:cs typeface="Podkova"/>
              </a:rPr>
              <a:t> jugoistočne</a:t>
            </a:r>
            <a:r>
              <a:rPr dirty="0" sz="1000" spc="-5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1B3B1B"/>
                </a:solidFill>
                <a:latin typeface="Podkova"/>
                <a:cs typeface="Podkova"/>
              </a:rPr>
              <a:t>Azije.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659503" y="6169709"/>
            <a:ext cx="1579245" cy="668020"/>
            <a:chOff x="4659503" y="6169709"/>
            <a:chExt cx="1579245" cy="668020"/>
          </a:xfrm>
        </p:grpSpPr>
        <p:sp>
          <p:nvSpPr>
            <p:cNvPr id="21" name="object 21" descr=""/>
            <p:cNvSpPr/>
            <p:nvPr/>
          </p:nvSpPr>
          <p:spPr>
            <a:xfrm>
              <a:off x="4659503" y="6694028"/>
              <a:ext cx="1579245" cy="143510"/>
            </a:xfrm>
            <a:custGeom>
              <a:avLst/>
              <a:gdLst/>
              <a:ahLst/>
              <a:cxnLst/>
              <a:rect l="l" t="t" r="r" b="b"/>
              <a:pathLst>
                <a:path w="1579245" h="143509">
                  <a:moveTo>
                    <a:pt x="1565440" y="0"/>
                  </a:moveTo>
                  <a:lnTo>
                    <a:pt x="22962" y="0"/>
                  </a:lnTo>
                  <a:lnTo>
                    <a:pt x="10195" y="20307"/>
                  </a:lnTo>
                  <a:lnTo>
                    <a:pt x="4617" y="31136"/>
                  </a:lnTo>
                  <a:lnTo>
                    <a:pt x="1372" y="42519"/>
                  </a:lnTo>
                  <a:lnTo>
                    <a:pt x="0" y="66538"/>
                  </a:lnTo>
                  <a:lnTo>
                    <a:pt x="870" y="92598"/>
                  </a:lnTo>
                  <a:lnTo>
                    <a:pt x="2151" y="118854"/>
                  </a:lnTo>
                  <a:lnTo>
                    <a:pt x="2007" y="143459"/>
                  </a:lnTo>
                  <a:lnTo>
                    <a:pt x="1577493" y="143459"/>
                  </a:lnTo>
                  <a:lnTo>
                    <a:pt x="1577549" y="107383"/>
                  </a:lnTo>
                  <a:lnTo>
                    <a:pt x="1579201" y="69619"/>
                  </a:lnTo>
                  <a:lnTo>
                    <a:pt x="1576985" y="32911"/>
                  </a:lnTo>
                  <a:lnTo>
                    <a:pt x="156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82465" y="6169709"/>
              <a:ext cx="1543050" cy="524510"/>
            </a:xfrm>
            <a:custGeom>
              <a:avLst/>
              <a:gdLst/>
              <a:ahLst/>
              <a:cxnLst/>
              <a:rect l="l" t="t" r="r" b="b"/>
              <a:pathLst>
                <a:path w="1543050" h="524509">
                  <a:moveTo>
                    <a:pt x="1230807" y="0"/>
                  </a:moveTo>
                  <a:lnTo>
                    <a:pt x="342137" y="0"/>
                  </a:lnTo>
                  <a:lnTo>
                    <a:pt x="197085" y="218732"/>
                  </a:lnTo>
                  <a:lnTo>
                    <a:pt x="111466" y="349446"/>
                  </a:lnTo>
                  <a:lnTo>
                    <a:pt x="82590" y="392852"/>
                  </a:lnTo>
                  <a:lnTo>
                    <a:pt x="53840" y="436603"/>
                  </a:lnTo>
                  <a:lnTo>
                    <a:pt x="26036" y="480494"/>
                  </a:lnTo>
                  <a:lnTo>
                    <a:pt x="0" y="524319"/>
                  </a:lnTo>
                  <a:lnTo>
                    <a:pt x="1542478" y="524319"/>
                  </a:lnTo>
                  <a:lnTo>
                    <a:pt x="1230807" y="0"/>
                  </a:lnTo>
                  <a:close/>
                </a:path>
              </a:pathLst>
            </a:custGeom>
            <a:solidFill>
              <a:srgbClr val="316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756735" y="6178599"/>
              <a:ext cx="1398905" cy="491490"/>
            </a:xfrm>
            <a:custGeom>
              <a:avLst/>
              <a:gdLst/>
              <a:ahLst/>
              <a:cxnLst/>
              <a:rect l="l" t="t" r="r" b="b"/>
              <a:pathLst>
                <a:path w="1398904" h="491490">
                  <a:moveTo>
                    <a:pt x="164401" y="213918"/>
                  </a:moveTo>
                  <a:lnTo>
                    <a:pt x="166865" y="218833"/>
                  </a:lnTo>
                  <a:lnTo>
                    <a:pt x="166941" y="218986"/>
                  </a:lnTo>
                  <a:lnTo>
                    <a:pt x="1905" y="483057"/>
                  </a:lnTo>
                  <a:lnTo>
                    <a:pt x="0" y="491299"/>
                  </a:lnTo>
                  <a:lnTo>
                    <a:pt x="1396479" y="491299"/>
                  </a:lnTo>
                  <a:lnTo>
                    <a:pt x="1398524" y="490118"/>
                  </a:lnTo>
                  <a:lnTo>
                    <a:pt x="1391729" y="478548"/>
                  </a:lnTo>
                  <a:lnTo>
                    <a:pt x="1390764" y="476707"/>
                  </a:lnTo>
                  <a:lnTo>
                    <a:pt x="1367483" y="433886"/>
                  </a:lnTo>
                  <a:lnTo>
                    <a:pt x="1342700" y="391346"/>
                  </a:lnTo>
                  <a:lnTo>
                    <a:pt x="1291363" y="306615"/>
                  </a:lnTo>
                  <a:lnTo>
                    <a:pt x="1270629" y="271678"/>
                  </a:lnTo>
                  <a:lnTo>
                    <a:pt x="252628" y="271678"/>
                  </a:lnTo>
                  <a:lnTo>
                    <a:pt x="163131" y="269138"/>
                  </a:lnTo>
                  <a:lnTo>
                    <a:pt x="162407" y="267360"/>
                  </a:lnTo>
                  <a:lnTo>
                    <a:pt x="166979" y="262902"/>
                  </a:lnTo>
                  <a:lnTo>
                    <a:pt x="166036" y="262902"/>
                  </a:lnTo>
                  <a:lnTo>
                    <a:pt x="185281" y="261473"/>
                  </a:lnTo>
                  <a:lnTo>
                    <a:pt x="245568" y="261473"/>
                  </a:lnTo>
                  <a:lnTo>
                    <a:pt x="257777" y="232841"/>
                  </a:lnTo>
                  <a:lnTo>
                    <a:pt x="257885" y="232587"/>
                  </a:lnTo>
                  <a:lnTo>
                    <a:pt x="183311" y="232587"/>
                  </a:lnTo>
                  <a:lnTo>
                    <a:pt x="181635" y="231749"/>
                  </a:lnTo>
                  <a:lnTo>
                    <a:pt x="182422" y="230390"/>
                  </a:lnTo>
                  <a:lnTo>
                    <a:pt x="182003" y="229362"/>
                  </a:lnTo>
                  <a:lnTo>
                    <a:pt x="181652" y="226377"/>
                  </a:lnTo>
                  <a:lnTo>
                    <a:pt x="181604" y="225971"/>
                  </a:lnTo>
                  <a:lnTo>
                    <a:pt x="181489" y="224993"/>
                  </a:lnTo>
                  <a:lnTo>
                    <a:pt x="181380" y="224066"/>
                  </a:lnTo>
                  <a:lnTo>
                    <a:pt x="178130" y="224066"/>
                  </a:lnTo>
                  <a:lnTo>
                    <a:pt x="177666" y="218986"/>
                  </a:lnTo>
                  <a:lnTo>
                    <a:pt x="177571" y="217941"/>
                  </a:lnTo>
                  <a:lnTo>
                    <a:pt x="177480" y="216941"/>
                  </a:lnTo>
                  <a:lnTo>
                    <a:pt x="177377" y="215811"/>
                  </a:lnTo>
                  <a:lnTo>
                    <a:pt x="170116" y="215811"/>
                  </a:lnTo>
                  <a:lnTo>
                    <a:pt x="164401" y="213918"/>
                  </a:lnTo>
                  <a:close/>
                </a:path>
                <a:path w="1398904" h="491490">
                  <a:moveTo>
                    <a:pt x="1098741" y="125120"/>
                  </a:moveTo>
                  <a:lnTo>
                    <a:pt x="308362" y="125120"/>
                  </a:lnTo>
                  <a:lnTo>
                    <a:pt x="311658" y="127584"/>
                  </a:lnTo>
                  <a:lnTo>
                    <a:pt x="312028" y="128741"/>
                  </a:lnTo>
                  <a:lnTo>
                    <a:pt x="305320" y="144653"/>
                  </a:lnTo>
                  <a:lnTo>
                    <a:pt x="304050" y="148526"/>
                  </a:lnTo>
                  <a:lnTo>
                    <a:pt x="292852" y="178805"/>
                  </a:lnTo>
                  <a:lnTo>
                    <a:pt x="279841" y="209473"/>
                  </a:lnTo>
                  <a:lnTo>
                    <a:pt x="266798" y="239274"/>
                  </a:lnTo>
                  <a:lnTo>
                    <a:pt x="254533" y="269138"/>
                  </a:lnTo>
                  <a:lnTo>
                    <a:pt x="252628" y="271678"/>
                  </a:lnTo>
                  <a:lnTo>
                    <a:pt x="1141298" y="271678"/>
                  </a:lnTo>
                  <a:lnTo>
                    <a:pt x="1140701" y="269290"/>
                  </a:lnTo>
                  <a:lnTo>
                    <a:pt x="1140663" y="269138"/>
                  </a:lnTo>
                  <a:lnTo>
                    <a:pt x="1129360" y="239274"/>
                  </a:lnTo>
                  <a:lnTo>
                    <a:pt x="1117525" y="208457"/>
                  </a:lnTo>
                  <a:lnTo>
                    <a:pt x="1106655" y="179332"/>
                  </a:lnTo>
                  <a:lnTo>
                    <a:pt x="1096238" y="149161"/>
                  </a:lnTo>
                  <a:lnTo>
                    <a:pt x="1094535" y="144106"/>
                  </a:lnTo>
                  <a:lnTo>
                    <a:pt x="1092179" y="136486"/>
                  </a:lnTo>
                  <a:lnTo>
                    <a:pt x="1090582" y="129334"/>
                  </a:lnTo>
                  <a:lnTo>
                    <a:pt x="1091158" y="125679"/>
                  </a:lnTo>
                  <a:lnTo>
                    <a:pt x="1098741" y="125120"/>
                  </a:lnTo>
                  <a:close/>
                </a:path>
                <a:path w="1398904" h="491490">
                  <a:moveTo>
                    <a:pt x="1268812" y="268617"/>
                  </a:moveTo>
                  <a:lnTo>
                    <a:pt x="1238872" y="268617"/>
                  </a:lnTo>
                  <a:lnTo>
                    <a:pt x="1236522" y="271678"/>
                  </a:lnTo>
                  <a:lnTo>
                    <a:pt x="1270629" y="271678"/>
                  </a:lnTo>
                  <a:lnTo>
                    <a:pt x="1268812" y="268617"/>
                  </a:lnTo>
                  <a:close/>
                </a:path>
                <a:path w="1398904" h="491490">
                  <a:moveTo>
                    <a:pt x="1264493" y="261179"/>
                  </a:moveTo>
                  <a:lnTo>
                    <a:pt x="1215814" y="261179"/>
                  </a:lnTo>
                  <a:lnTo>
                    <a:pt x="1233913" y="262902"/>
                  </a:lnTo>
                  <a:lnTo>
                    <a:pt x="1233065" y="262902"/>
                  </a:lnTo>
                  <a:lnTo>
                    <a:pt x="1235100" y="263563"/>
                  </a:lnTo>
                  <a:lnTo>
                    <a:pt x="1234576" y="267360"/>
                  </a:lnTo>
                  <a:lnTo>
                    <a:pt x="1234643" y="269290"/>
                  </a:lnTo>
                  <a:lnTo>
                    <a:pt x="1238872" y="268617"/>
                  </a:lnTo>
                  <a:lnTo>
                    <a:pt x="1268812" y="268617"/>
                  </a:lnTo>
                  <a:lnTo>
                    <a:pt x="1265904" y="263690"/>
                  </a:lnTo>
                  <a:lnTo>
                    <a:pt x="1264493" y="261179"/>
                  </a:lnTo>
                  <a:close/>
                </a:path>
                <a:path w="1398904" h="491490">
                  <a:moveTo>
                    <a:pt x="1157808" y="142189"/>
                  </a:moveTo>
                  <a:lnTo>
                    <a:pt x="1105115" y="143459"/>
                  </a:lnTo>
                  <a:lnTo>
                    <a:pt x="1150231" y="262902"/>
                  </a:lnTo>
                  <a:lnTo>
                    <a:pt x="1152568" y="262902"/>
                  </a:lnTo>
                  <a:lnTo>
                    <a:pt x="1168972" y="263690"/>
                  </a:lnTo>
                  <a:lnTo>
                    <a:pt x="1191308" y="262397"/>
                  </a:lnTo>
                  <a:lnTo>
                    <a:pt x="1191063" y="262397"/>
                  </a:lnTo>
                  <a:lnTo>
                    <a:pt x="1215814" y="261179"/>
                  </a:lnTo>
                  <a:lnTo>
                    <a:pt x="1264493" y="261179"/>
                  </a:lnTo>
                  <a:lnTo>
                    <a:pt x="1248579" y="232841"/>
                  </a:lnTo>
                  <a:lnTo>
                    <a:pt x="1221181" y="232841"/>
                  </a:lnTo>
                  <a:lnTo>
                    <a:pt x="1210569" y="232587"/>
                  </a:lnTo>
                  <a:lnTo>
                    <a:pt x="1207013" y="232587"/>
                  </a:lnTo>
                  <a:lnTo>
                    <a:pt x="1205520" y="231749"/>
                  </a:lnTo>
                  <a:lnTo>
                    <a:pt x="1205178" y="231305"/>
                  </a:lnTo>
                  <a:lnTo>
                    <a:pt x="1197391" y="218351"/>
                  </a:lnTo>
                  <a:lnTo>
                    <a:pt x="1197269" y="218147"/>
                  </a:lnTo>
                  <a:lnTo>
                    <a:pt x="1197145" y="217941"/>
                  </a:lnTo>
                  <a:lnTo>
                    <a:pt x="1168113" y="159891"/>
                  </a:lnTo>
                  <a:lnTo>
                    <a:pt x="1157808" y="142189"/>
                  </a:lnTo>
                  <a:close/>
                </a:path>
                <a:path w="1398904" h="491490">
                  <a:moveTo>
                    <a:pt x="245568" y="261473"/>
                  </a:moveTo>
                  <a:lnTo>
                    <a:pt x="185281" y="261473"/>
                  </a:lnTo>
                  <a:lnTo>
                    <a:pt x="227306" y="263563"/>
                  </a:lnTo>
                  <a:lnTo>
                    <a:pt x="225281" y="263563"/>
                  </a:lnTo>
                  <a:lnTo>
                    <a:pt x="242097" y="262902"/>
                  </a:lnTo>
                  <a:lnTo>
                    <a:pt x="244959" y="262902"/>
                  </a:lnTo>
                  <a:lnTo>
                    <a:pt x="245568" y="261473"/>
                  </a:lnTo>
                  <a:close/>
                </a:path>
                <a:path w="1398904" h="491490">
                  <a:moveTo>
                    <a:pt x="1239302" y="212013"/>
                  </a:moveTo>
                  <a:lnTo>
                    <a:pt x="1239176" y="212648"/>
                  </a:lnTo>
                  <a:lnTo>
                    <a:pt x="1239107" y="213918"/>
                  </a:lnTo>
                  <a:lnTo>
                    <a:pt x="1239024" y="215442"/>
                  </a:lnTo>
                  <a:lnTo>
                    <a:pt x="1235946" y="218147"/>
                  </a:lnTo>
                  <a:lnTo>
                    <a:pt x="1235761" y="218351"/>
                  </a:lnTo>
                  <a:lnTo>
                    <a:pt x="1235646" y="218833"/>
                  </a:lnTo>
                  <a:lnTo>
                    <a:pt x="1233214" y="218833"/>
                  </a:lnTo>
                  <a:lnTo>
                    <a:pt x="1232281" y="222211"/>
                  </a:lnTo>
                  <a:lnTo>
                    <a:pt x="1227188" y="224993"/>
                  </a:lnTo>
                  <a:lnTo>
                    <a:pt x="1223187" y="225971"/>
                  </a:lnTo>
                  <a:lnTo>
                    <a:pt x="1223124" y="226377"/>
                  </a:lnTo>
                  <a:lnTo>
                    <a:pt x="1222171" y="229146"/>
                  </a:lnTo>
                  <a:lnTo>
                    <a:pt x="1221867" y="229908"/>
                  </a:lnTo>
                  <a:lnTo>
                    <a:pt x="1225207" y="231305"/>
                  </a:lnTo>
                  <a:lnTo>
                    <a:pt x="1221181" y="232841"/>
                  </a:lnTo>
                  <a:lnTo>
                    <a:pt x="1248579" y="232841"/>
                  </a:lnTo>
                  <a:lnTo>
                    <a:pt x="1242225" y="221526"/>
                  </a:lnTo>
                  <a:lnTo>
                    <a:pt x="1240525" y="218986"/>
                  </a:lnTo>
                  <a:lnTo>
                    <a:pt x="1240423" y="218833"/>
                  </a:lnTo>
                  <a:lnTo>
                    <a:pt x="1235646" y="218833"/>
                  </a:lnTo>
                  <a:lnTo>
                    <a:pt x="1233347" y="218351"/>
                  </a:lnTo>
                  <a:lnTo>
                    <a:pt x="1240100" y="218351"/>
                  </a:lnTo>
                  <a:lnTo>
                    <a:pt x="1239964" y="218147"/>
                  </a:lnTo>
                  <a:lnTo>
                    <a:pt x="1242479" y="216941"/>
                  </a:lnTo>
                  <a:lnTo>
                    <a:pt x="1242358" y="215811"/>
                  </a:lnTo>
                  <a:lnTo>
                    <a:pt x="1242319" y="215442"/>
                  </a:lnTo>
                  <a:lnTo>
                    <a:pt x="1242230" y="214604"/>
                  </a:lnTo>
                  <a:lnTo>
                    <a:pt x="1241494" y="213918"/>
                  </a:lnTo>
                  <a:lnTo>
                    <a:pt x="1239302" y="212013"/>
                  </a:lnTo>
                  <a:close/>
                </a:path>
                <a:path w="1398904" h="491490">
                  <a:moveTo>
                    <a:pt x="257059" y="141231"/>
                  </a:moveTo>
                  <a:lnTo>
                    <a:pt x="247548" y="142189"/>
                  </a:lnTo>
                  <a:lnTo>
                    <a:pt x="238123" y="156731"/>
                  </a:lnTo>
                  <a:lnTo>
                    <a:pt x="221648" y="187078"/>
                  </a:lnTo>
                  <a:lnTo>
                    <a:pt x="204794" y="217514"/>
                  </a:lnTo>
                  <a:lnTo>
                    <a:pt x="194233" y="232321"/>
                  </a:lnTo>
                  <a:lnTo>
                    <a:pt x="193433" y="232587"/>
                  </a:lnTo>
                  <a:lnTo>
                    <a:pt x="257885" y="232587"/>
                  </a:lnTo>
                  <a:lnTo>
                    <a:pt x="296205" y="142717"/>
                  </a:lnTo>
                  <a:lnTo>
                    <a:pt x="285497" y="142717"/>
                  </a:lnTo>
                  <a:lnTo>
                    <a:pt x="257059" y="141231"/>
                  </a:lnTo>
                  <a:close/>
                </a:path>
                <a:path w="1398904" h="491490">
                  <a:moveTo>
                    <a:pt x="180898" y="220891"/>
                  </a:moveTo>
                  <a:lnTo>
                    <a:pt x="178130" y="224066"/>
                  </a:lnTo>
                  <a:lnTo>
                    <a:pt x="181380" y="224066"/>
                  </a:lnTo>
                  <a:lnTo>
                    <a:pt x="181229" y="222783"/>
                  </a:lnTo>
                  <a:lnTo>
                    <a:pt x="181129" y="222211"/>
                  </a:lnTo>
                  <a:lnTo>
                    <a:pt x="181009" y="221526"/>
                  </a:lnTo>
                  <a:lnTo>
                    <a:pt x="180898" y="220891"/>
                  </a:lnTo>
                  <a:close/>
                </a:path>
                <a:path w="1398904" h="491490">
                  <a:moveTo>
                    <a:pt x="170751" y="209473"/>
                  </a:moveTo>
                  <a:lnTo>
                    <a:pt x="170655" y="210540"/>
                  </a:lnTo>
                  <a:lnTo>
                    <a:pt x="170586" y="211315"/>
                  </a:lnTo>
                  <a:lnTo>
                    <a:pt x="171361" y="214604"/>
                  </a:lnTo>
                  <a:lnTo>
                    <a:pt x="170116" y="215811"/>
                  </a:lnTo>
                  <a:lnTo>
                    <a:pt x="177377" y="215811"/>
                  </a:lnTo>
                  <a:lnTo>
                    <a:pt x="177267" y="214604"/>
                  </a:lnTo>
                  <a:lnTo>
                    <a:pt x="177204" y="213918"/>
                  </a:lnTo>
                  <a:lnTo>
                    <a:pt x="177088" y="212648"/>
                  </a:lnTo>
                  <a:lnTo>
                    <a:pt x="177047" y="212013"/>
                  </a:lnTo>
                  <a:lnTo>
                    <a:pt x="173926" y="212013"/>
                  </a:lnTo>
                  <a:lnTo>
                    <a:pt x="172777" y="211315"/>
                  </a:lnTo>
                  <a:lnTo>
                    <a:pt x="172599" y="211315"/>
                  </a:lnTo>
                  <a:lnTo>
                    <a:pt x="173155" y="209740"/>
                  </a:lnTo>
                  <a:lnTo>
                    <a:pt x="171792" y="209740"/>
                  </a:lnTo>
                  <a:lnTo>
                    <a:pt x="170751" y="209473"/>
                  </a:lnTo>
                  <a:close/>
                </a:path>
                <a:path w="1398904" h="491490">
                  <a:moveTo>
                    <a:pt x="176675" y="206794"/>
                  </a:moveTo>
                  <a:lnTo>
                    <a:pt x="171538" y="206794"/>
                  </a:lnTo>
                  <a:lnTo>
                    <a:pt x="173291" y="208203"/>
                  </a:lnTo>
                  <a:lnTo>
                    <a:pt x="175171" y="209143"/>
                  </a:lnTo>
                  <a:lnTo>
                    <a:pt x="175082" y="210540"/>
                  </a:lnTo>
                  <a:lnTo>
                    <a:pt x="173926" y="212013"/>
                  </a:lnTo>
                  <a:lnTo>
                    <a:pt x="177047" y="212013"/>
                  </a:lnTo>
                  <a:lnTo>
                    <a:pt x="176952" y="210540"/>
                  </a:lnTo>
                  <a:lnTo>
                    <a:pt x="176861" y="209143"/>
                  </a:lnTo>
                  <a:lnTo>
                    <a:pt x="176753" y="207772"/>
                  </a:lnTo>
                  <a:lnTo>
                    <a:pt x="176675" y="206794"/>
                  </a:lnTo>
                  <a:close/>
                </a:path>
                <a:path w="1398904" h="491490">
                  <a:moveTo>
                    <a:pt x="172427" y="207772"/>
                  </a:moveTo>
                  <a:lnTo>
                    <a:pt x="171985" y="209143"/>
                  </a:lnTo>
                  <a:lnTo>
                    <a:pt x="171878" y="209473"/>
                  </a:lnTo>
                  <a:lnTo>
                    <a:pt x="171792" y="209740"/>
                  </a:lnTo>
                  <a:lnTo>
                    <a:pt x="173155" y="209740"/>
                  </a:lnTo>
                  <a:lnTo>
                    <a:pt x="173609" y="208457"/>
                  </a:lnTo>
                  <a:lnTo>
                    <a:pt x="173291" y="208203"/>
                  </a:lnTo>
                  <a:lnTo>
                    <a:pt x="172427" y="207772"/>
                  </a:lnTo>
                  <a:close/>
                </a:path>
                <a:path w="1398904" h="491490">
                  <a:moveTo>
                    <a:pt x="171074" y="180456"/>
                  </a:moveTo>
                  <a:lnTo>
                    <a:pt x="171365" y="184729"/>
                  </a:lnTo>
                  <a:lnTo>
                    <a:pt x="171350" y="188832"/>
                  </a:lnTo>
                  <a:lnTo>
                    <a:pt x="167652" y="188832"/>
                  </a:lnTo>
                  <a:lnTo>
                    <a:pt x="167144" y="190271"/>
                  </a:lnTo>
                  <a:lnTo>
                    <a:pt x="168376" y="197739"/>
                  </a:lnTo>
                  <a:lnTo>
                    <a:pt x="168211" y="200583"/>
                  </a:lnTo>
                  <a:lnTo>
                    <a:pt x="171945" y="201472"/>
                  </a:lnTo>
                  <a:lnTo>
                    <a:pt x="170776" y="202958"/>
                  </a:lnTo>
                  <a:lnTo>
                    <a:pt x="170840" y="207035"/>
                  </a:lnTo>
                  <a:lnTo>
                    <a:pt x="171538" y="206794"/>
                  </a:lnTo>
                  <a:lnTo>
                    <a:pt x="176675" y="206794"/>
                  </a:lnTo>
                  <a:lnTo>
                    <a:pt x="175602" y="193255"/>
                  </a:lnTo>
                  <a:lnTo>
                    <a:pt x="179628" y="192963"/>
                  </a:lnTo>
                  <a:lnTo>
                    <a:pt x="179463" y="191770"/>
                  </a:lnTo>
                  <a:lnTo>
                    <a:pt x="178536" y="191630"/>
                  </a:lnTo>
                  <a:lnTo>
                    <a:pt x="178181" y="189191"/>
                  </a:lnTo>
                  <a:lnTo>
                    <a:pt x="177804" y="188832"/>
                  </a:lnTo>
                  <a:lnTo>
                    <a:pt x="171350" y="188832"/>
                  </a:lnTo>
                  <a:lnTo>
                    <a:pt x="168211" y="187248"/>
                  </a:lnTo>
                  <a:lnTo>
                    <a:pt x="176144" y="187248"/>
                  </a:lnTo>
                  <a:lnTo>
                    <a:pt x="173503" y="184729"/>
                  </a:lnTo>
                  <a:lnTo>
                    <a:pt x="173291" y="181533"/>
                  </a:lnTo>
                  <a:lnTo>
                    <a:pt x="171074" y="180456"/>
                  </a:lnTo>
                  <a:close/>
                </a:path>
                <a:path w="1398904" h="491490">
                  <a:moveTo>
                    <a:pt x="1181428" y="136134"/>
                  </a:moveTo>
                  <a:lnTo>
                    <a:pt x="1154275" y="136134"/>
                  </a:lnTo>
                  <a:lnTo>
                    <a:pt x="1165428" y="137109"/>
                  </a:lnTo>
                  <a:lnTo>
                    <a:pt x="1168248" y="140877"/>
                  </a:lnTo>
                  <a:lnTo>
                    <a:pt x="1172960" y="148797"/>
                  </a:lnTo>
                  <a:lnTo>
                    <a:pt x="1177713" y="157220"/>
                  </a:lnTo>
                  <a:lnTo>
                    <a:pt x="1180655" y="162496"/>
                  </a:lnTo>
                  <a:lnTo>
                    <a:pt x="1180753" y="158686"/>
                  </a:lnTo>
                  <a:lnTo>
                    <a:pt x="1180860" y="154513"/>
                  </a:lnTo>
                  <a:lnTo>
                    <a:pt x="1180969" y="150272"/>
                  </a:lnTo>
                  <a:lnTo>
                    <a:pt x="1181054" y="147397"/>
                  </a:lnTo>
                  <a:lnTo>
                    <a:pt x="1181172" y="143459"/>
                  </a:lnTo>
                  <a:lnTo>
                    <a:pt x="1181259" y="140532"/>
                  </a:lnTo>
                  <a:lnTo>
                    <a:pt x="1181365" y="137109"/>
                  </a:lnTo>
                  <a:lnTo>
                    <a:pt x="1181428" y="136134"/>
                  </a:lnTo>
                  <a:close/>
                </a:path>
                <a:path w="1398904" h="491490">
                  <a:moveTo>
                    <a:pt x="1127340" y="0"/>
                  </a:moveTo>
                  <a:lnTo>
                    <a:pt x="289445" y="0"/>
                  </a:lnTo>
                  <a:lnTo>
                    <a:pt x="271397" y="27221"/>
                  </a:lnTo>
                  <a:lnTo>
                    <a:pt x="235721" y="81931"/>
                  </a:lnTo>
                  <a:lnTo>
                    <a:pt x="217716" y="109181"/>
                  </a:lnTo>
                  <a:lnTo>
                    <a:pt x="224701" y="158686"/>
                  </a:lnTo>
                  <a:lnTo>
                    <a:pt x="228673" y="154513"/>
                  </a:lnTo>
                  <a:lnTo>
                    <a:pt x="233125" y="147397"/>
                  </a:lnTo>
                  <a:lnTo>
                    <a:pt x="237175" y="140532"/>
                  </a:lnTo>
                  <a:lnTo>
                    <a:pt x="239832" y="137244"/>
                  </a:lnTo>
                  <a:lnTo>
                    <a:pt x="239941" y="137109"/>
                  </a:lnTo>
                  <a:lnTo>
                    <a:pt x="252310" y="136134"/>
                  </a:lnTo>
                  <a:lnTo>
                    <a:pt x="300179" y="136134"/>
                  </a:lnTo>
                  <a:lnTo>
                    <a:pt x="301337" y="134165"/>
                  </a:lnTo>
                  <a:lnTo>
                    <a:pt x="304588" y="128741"/>
                  </a:lnTo>
                  <a:lnTo>
                    <a:pt x="308362" y="125120"/>
                  </a:lnTo>
                  <a:lnTo>
                    <a:pt x="1182135" y="125120"/>
                  </a:lnTo>
                  <a:lnTo>
                    <a:pt x="1182187" y="124304"/>
                  </a:lnTo>
                  <a:lnTo>
                    <a:pt x="1183830" y="112344"/>
                  </a:lnTo>
                  <a:lnTo>
                    <a:pt x="1184262" y="110159"/>
                  </a:lnTo>
                  <a:lnTo>
                    <a:pt x="1185379" y="104736"/>
                  </a:lnTo>
                  <a:lnTo>
                    <a:pt x="1188555" y="104736"/>
                  </a:lnTo>
                  <a:lnTo>
                    <a:pt x="1159087" y="52114"/>
                  </a:lnTo>
                  <a:lnTo>
                    <a:pt x="1143669" y="25776"/>
                  </a:lnTo>
                  <a:lnTo>
                    <a:pt x="1127340" y="0"/>
                  </a:lnTo>
                  <a:close/>
                </a:path>
                <a:path w="1398904" h="491490">
                  <a:moveTo>
                    <a:pt x="296430" y="142189"/>
                  </a:moveTo>
                  <a:lnTo>
                    <a:pt x="285497" y="142717"/>
                  </a:lnTo>
                  <a:lnTo>
                    <a:pt x="296205" y="142717"/>
                  </a:lnTo>
                  <a:lnTo>
                    <a:pt x="296430" y="142189"/>
                  </a:lnTo>
                  <a:close/>
                </a:path>
                <a:path w="1398904" h="491490">
                  <a:moveTo>
                    <a:pt x="300179" y="136134"/>
                  </a:moveTo>
                  <a:lnTo>
                    <a:pt x="252310" y="136134"/>
                  </a:lnTo>
                  <a:lnTo>
                    <a:pt x="289014" y="138173"/>
                  </a:lnTo>
                  <a:lnTo>
                    <a:pt x="287658" y="138173"/>
                  </a:lnTo>
                  <a:lnTo>
                    <a:pt x="299605" y="137109"/>
                  </a:lnTo>
                  <a:lnTo>
                    <a:pt x="300179" y="136134"/>
                  </a:lnTo>
                  <a:close/>
                </a:path>
                <a:path w="1398904" h="491490">
                  <a:moveTo>
                    <a:pt x="1182135" y="125120"/>
                  </a:moveTo>
                  <a:lnTo>
                    <a:pt x="1100277" y="125120"/>
                  </a:lnTo>
                  <a:lnTo>
                    <a:pt x="1099159" y="135648"/>
                  </a:lnTo>
                  <a:lnTo>
                    <a:pt x="1103210" y="137109"/>
                  </a:lnTo>
                  <a:lnTo>
                    <a:pt x="1116011" y="138173"/>
                  </a:lnTo>
                  <a:lnTo>
                    <a:pt x="1150910" y="136134"/>
                  </a:lnTo>
                  <a:lnTo>
                    <a:pt x="1181428" y="136134"/>
                  </a:lnTo>
                  <a:lnTo>
                    <a:pt x="1181864" y="129334"/>
                  </a:lnTo>
                  <a:lnTo>
                    <a:pt x="1181977" y="127584"/>
                  </a:lnTo>
                  <a:lnTo>
                    <a:pt x="1182099" y="125679"/>
                  </a:lnTo>
                  <a:lnTo>
                    <a:pt x="1182135" y="125120"/>
                  </a:lnTo>
                  <a:close/>
                </a:path>
                <a:path w="1398904" h="491490">
                  <a:moveTo>
                    <a:pt x="1188555" y="104736"/>
                  </a:moveTo>
                  <a:lnTo>
                    <a:pt x="1185379" y="104736"/>
                  </a:lnTo>
                  <a:lnTo>
                    <a:pt x="1188910" y="105371"/>
                  </a:lnTo>
                  <a:lnTo>
                    <a:pt x="1188555" y="104736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990273" y="6374103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89">
                  <a:moveTo>
                    <a:pt x="1422" y="12776"/>
                  </a:moveTo>
                  <a:lnTo>
                    <a:pt x="2497" y="21577"/>
                  </a:lnTo>
                  <a:lnTo>
                    <a:pt x="3619" y="21577"/>
                  </a:lnTo>
                  <a:lnTo>
                    <a:pt x="5486" y="19939"/>
                  </a:lnTo>
                  <a:lnTo>
                    <a:pt x="5534" y="19050"/>
                  </a:lnTo>
                  <a:lnTo>
                    <a:pt x="5638" y="17145"/>
                  </a:lnTo>
                  <a:lnTo>
                    <a:pt x="3619" y="17145"/>
                  </a:lnTo>
                  <a:lnTo>
                    <a:pt x="1422" y="12776"/>
                  </a:lnTo>
                  <a:close/>
                </a:path>
                <a:path w="9525" h="21589">
                  <a:moveTo>
                    <a:pt x="8614" y="16433"/>
                  </a:moveTo>
                  <a:lnTo>
                    <a:pt x="5676" y="16433"/>
                  </a:lnTo>
                  <a:lnTo>
                    <a:pt x="8686" y="19050"/>
                  </a:lnTo>
                  <a:lnTo>
                    <a:pt x="8496" y="17145"/>
                  </a:lnTo>
                  <a:lnTo>
                    <a:pt x="8483" y="17018"/>
                  </a:lnTo>
                  <a:lnTo>
                    <a:pt x="8614" y="16433"/>
                  </a:lnTo>
                  <a:close/>
                </a:path>
                <a:path w="9525" h="21589">
                  <a:moveTo>
                    <a:pt x="3325" y="11577"/>
                  </a:moveTo>
                  <a:lnTo>
                    <a:pt x="3048" y="11577"/>
                  </a:lnTo>
                  <a:lnTo>
                    <a:pt x="6476" y="15392"/>
                  </a:lnTo>
                  <a:lnTo>
                    <a:pt x="3619" y="17145"/>
                  </a:lnTo>
                  <a:lnTo>
                    <a:pt x="5638" y="17145"/>
                  </a:lnTo>
                  <a:lnTo>
                    <a:pt x="5676" y="16433"/>
                  </a:lnTo>
                  <a:lnTo>
                    <a:pt x="8614" y="16433"/>
                  </a:lnTo>
                  <a:lnTo>
                    <a:pt x="9029" y="14579"/>
                  </a:lnTo>
                  <a:lnTo>
                    <a:pt x="8700" y="12776"/>
                  </a:lnTo>
                  <a:lnTo>
                    <a:pt x="9050" y="12776"/>
                  </a:lnTo>
                  <a:lnTo>
                    <a:pt x="3325" y="11577"/>
                  </a:lnTo>
                  <a:close/>
                </a:path>
                <a:path w="9525" h="21589">
                  <a:moveTo>
                    <a:pt x="3619" y="0"/>
                  </a:moveTo>
                  <a:lnTo>
                    <a:pt x="0" y="927"/>
                  </a:lnTo>
                  <a:lnTo>
                    <a:pt x="1433" y="12776"/>
                  </a:lnTo>
                  <a:lnTo>
                    <a:pt x="6108" y="9321"/>
                  </a:lnTo>
                  <a:lnTo>
                    <a:pt x="6138" y="6985"/>
                  </a:lnTo>
                  <a:lnTo>
                    <a:pt x="3619" y="6985"/>
                  </a:lnTo>
                  <a:lnTo>
                    <a:pt x="3581" y="6350"/>
                  </a:lnTo>
                  <a:lnTo>
                    <a:pt x="3479" y="4673"/>
                  </a:lnTo>
                  <a:lnTo>
                    <a:pt x="3797" y="2286"/>
                  </a:lnTo>
                  <a:lnTo>
                    <a:pt x="3691" y="927"/>
                  </a:lnTo>
                  <a:lnTo>
                    <a:pt x="3619" y="0"/>
                  </a:lnTo>
                  <a:close/>
                </a:path>
                <a:path w="9525" h="21589">
                  <a:moveTo>
                    <a:pt x="6146" y="6350"/>
                  </a:moveTo>
                  <a:lnTo>
                    <a:pt x="3619" y="6985"/>
                  </a:lnTo>
                  <a:lnTo>
                    <a:pt x="6138" y="6985"/>
                  </a:lnTo>
                  <a:lnTo>
                    <a:pt x="6146" y="6350"/>
                  </a:lnTo>
                  <a:close/>
                </a:path>
              </a:pathLst>
            </a:custGeom>
            <a:solidFill>
              <a:srgbClr val="554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22407" y="638172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0" y="0"/>
                  </a:moveTo>
                  <a:lnTo>
                    <a:pt x="634" y="10490"/>
                  </a:lnTo>
                  <a:lnTo>
                    <a:pt x="2311" y="5638"/>
                  </a:lnTo>
                  <a:lnTo>
                    <a:pt x="5079" y="6349"/>
                  </a:lnTo>
                  <a:lnTo>
                    <a:pt x="5143" y="5524"/>
                  </a:lnTo>
                  <a:lnTo>
                    <a:pt x="5067" y="4635"/>
                  </a:lnTo>
                  <a:lnTo>
                    <a:pt x="5079" y="3809"/>
                  </a:lnTo>
                  <a:lnTo>
                    <a:pt x="4279" y="2984"/>
                  </a:lnTo>
                  <a:lnTo>
                    <a:pt x="118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991696" y="638299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1585" y="2642"/>
                  </a:moveTo>
                  <a:lnTo>
                    <a:pt x="0" y="3886"/>
                  </a:lnTo>
                  <a:lnTo>
                    <a:pt x="2197" y="8254"/>
                  </a:lnTo>
                  <a:lnTo>
                    <a:pt x="5054" y="6502"/>
                  </a:lnTo>
                  <a:lnTo>
                    <a:pt x="1585" y="2642"/>
                  </a:lnTo>
                  <a:close/>
                </a:path>
                <a:path w="8254" h="8254">
                  <a:moveTo>
                    <a:pt x="4724" y="0"/>
                  </a:moveTo>
                  <a:lnTo>
                    <a:pt x="4686" y="431"/>
                  </a:lnTo>
                  <a:lnTo>
                    <a:pt x="1687" y="2642"/>
                  </a:lnTo>
                  <a:lnTo>
                    <a:pt x="7628" y="3886"/>
                  </a:lnTo>
                  <a:lnTo>
                    <a:pt x="7277" y="3886"/>
                  </a:lnTo>
                  <a:lnTo>
                    <a:pt x="7057" y="2642"/>
                  </a:lnTo>
                  <a:lnTo>
                    <a:pt x="6980" y="2209"/>
                  </a:lnTo>
                  <a:lnTo>
                    <a:pt x="6146" y="2209"/>
                  </a:lnTo>
                  <a:lnTo>
                    <a:pt x="4724" y="0"/>
                  </a:lnTo>
                  <a:close/>
                </a:path>
                <a:path w="8254" h="8254">
                  <a:moveTo>
                    <a:pt x="6664" y="431"/>
                  </a:moveTo>
                  <a:lnTo>
                    <a:pt x="6146" y="2209"/>
                  </a:lnTo>
                  <a:lnTo>
                    <a:pt x="6980" y="2209"/>
                  </a:lnTo>
                  <a:lnTo>
                    <a:pt x="6664" y="431"/>
                  </a:lnTo>
                  <a:close/>
                </a:path>
              </a:pathLst>
            </a:custGeom>
            <a:solidFill>
              <a:srgbClr val="C4A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22292" y="637918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54" y="0"/>
                  </a:moveTo>
                  <a:lnTo>
                    <a:pt x="2641" y="177"/>
                  </a:lnTo>
                  <a:lnTo>
                    <a:pt x="0" y="749"/>
                  </a:lnTo>
                  <a:lnTo>
                    <a:pt x="114" y="2539"/>
                  </a:lnTo>
                  <a:lnTo>
                    <a:pt x="1295" y="2552"/>
                  </a:lnTo>
                  <a:lnTo>
                    <a:pt x="4394" y="5524"/>
                  </a:lnTo>
                  <a:lnTo>
                    <a:pt x="5194" y="6349"/>
                  </a:lnTo>
                  <a:lnTo>
                    <a:pt x="5219" y="2374"/>
                  </a:lnTo>
                  <a:lnTo>
                    <a:pt x="6388" y="88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F5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993753" y="637383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2197" y="0"/>
                  </a:moveTo>
                  <a:lnTo>
                    <a:pt x="939" y="63"/>
                  </a:lnTo>
                  <a:lnTo>
                    <a:pt x="139" y="266"/>
                  </a:lnTo>
                  <a:lnTo>
                    <a:pt x="317" y="2552"/>
                  </a:lnTo>
                  <a:lnTo>
                    <a:pt x="0" y="4940"/>
                  </a:lnTo>
                  <a:lnTo>
                    <a:pt x="139" y="7251"/>
                  </a:lnTo>
                  <a:lnTo>
                    <a:pt x="2666" y="6616"/>
                  </a:lnTo>
                  <a:lnTo>
                    <a:pt x="2819" y="4737"/>
                  </a:lnTo>
                  <a:lnTo>
                    <a:pt x="2578" y="2793"/>
                  </a:lnTo>
                  <a:lnTo>
                    <a:pt x="2666" y="901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B6A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931434" y="634998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120" y="0"/>
                  </a:moveTo>
                  <a:lnTo>
                    <a:pt x="0" y="5600"/>
                  </a:lnTo>
                  <a:lnTo>
                    <a:pt x="2313" y="240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F99D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795761" y="6635622"/>
              <a:ext cx="1312545" cy="3810"/>
            </a:xfrm>
            <a:custGeom>
              <a:avLst/>
              <a:gdLst/>
              <a:ahLst/>
              <a:cxnLst/>
              <a:rect l="l" t="t" r="r" b="b"/>
              <a:pathLst>
                <a:path w="1312545" h="3809">
                  <a:moveTo>
                    <a:pt x="1312303" y="1270"/>
                  </a:moveTo>
                  <a:lnTo>
                    <a:pt x="1311109" y="1270"/>
                  </a:lnTo>
                  <a:lnTo>
                    <a:pt x="1311109" y="0"/>
                  </a:lnTo>
                  <a:lnTo>
                    <a:pt x="656031" y="0"/>
                  </a:lnTo>
                  <a:lnTo>
                    <a:pt x="65603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312303" y="3810"/>
                  </a:lnTo>
                  <a:lnTo>
                    <a:pt x="1312303" y="127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017617" y="6280162"/>
              <a:ext cx="97790" cy="3810"/>
            </a:xfrm>
            <a:custGeom>
              <a:avLst/>
              <a:gdLst/>
              <a:ahLst/>
              <a:cxnLst/>
              <a:rect l="l" t="t" r="r" b="b"/>
              <a:pathLst>
                <a:path w="97789" h="3810">
                  <a:moveTo>
                    <a:pt x="97650" y="1943"/>
                  </a:moveTo>
                  <a:lnTo>
                    <a:pt x="95846" y="0"/>
                  </a:lnTo>
                  <a:lnTo>
                    <a:pt x="0" y="2540"/>
                  </a:lnTo>
                  <a:lnTo>
                    <a:pt x="93941" y="3810"/>
                  </a:lnTo>
                  <a:lnTo>
                    <a:pt x="95351" y="2476"/>
                  </a:lnTo>
                  <a:lnTo>
                    <a:pt x="97650" y="1943"/>
                  </a:lnTo>
                  <a:close/>
                </a:path>
              </a:pathLst>
            </a:custGeom>
            <a:solidFill>
              <a:srgbClr val="FCF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017160" y="6282702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4" h="3810">
                  <a:moveTo>
                    <a:pt x="94399" y="1270"/>
                  </a:moveTo>
                  <a:lnTo>
                    <a:pt x="457" y="0"/>
                  </a:lnTo>
                  <a:lnTo>
                    <a:pt x="0" y="3441"/>
                  </a:lnTo>
                  <a:lnTo>
                    <a:pt x="1574" y="2184"/>
                  </a:lnTo>
                  <a:lnTo>
                    <a:pt x="3632" y="2540"/>
                  </a:lnTo>
                  <a:lnTo>
                    <a:pt x="20891" y="3390"/>
                  </a:lnTo>
                  <a:lnTo>
                    <a:pt x="50927" y="3619"/>
                  </a:lnTo>
                  <a:lnTo>
                    <a:pt x="79997" y="2984"/>
                  </a:lnTo>
                  <a:lnTo>
                    <a:pt x="94399" y="127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087443" y="6347064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10" h="14604">
                  <a:moveTo>
                    <a:pt x="12420" y="0"/>
                  </a:moveTo>
                  <a:lnTo>
                    <a:pt x="4279" y="3390"/>
                  </a:lnTo>
                  <a:lnTo>
                    <a:pt x="0" y="7365"/>
                  </a:lnTo>
                  <a:lnTo>
                    <a:pt x="1441" y="12335"/>
                  </a:lnTo>
                  <a:lnTo>
                    <a:pt x="7372" y="14576"/>
                  </a:lnTo>
                  <a:lnTo>
                    <a:pt x="13741" y="13688"/>
                  </a:lnTo>
                  <a:lnTo>
                    <a:pt x="16497" y="9270"/>
                  </a:lnTo>
                  <a:lnTo>
                    <a:pt x="5540" y="11701"/>
                  </a:lnTo>
                  <a:lnTo>
                    <a:pt x="1738" y="9120"/>
                  </a:lnTo>
                  <a:lnTo>
                    <a:pt x="5315" y="5979"/>
                  </a:lnTo>
                  <a:lnTo>
                    <a:pt x="16497" y="6730"/>
                  </a:lnTo>
                  <a:lnTo>
                    <a:pt x="12420" y="0"/>
                  </a:lnTo>
                  <a:close/>
                </a:path>
              </a:pathLst>
            </a:custGeom>
            <a:solidFill>
              <a:srgbClr val="C16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089169" y="6351219"/>
              <a:ext cx="732155" cy="7620"/>
            </a:xfrm>
            <a:custGeom>
              <a:avLst/>
              <a:gdLst/>
              <a:ahLst/>
              <a:cxnLst/>
              <a:rect l="l" t="t" r="r" b="b"/>
              <a:pathLst>
                <a:path w="732154" h="7620">
                  <a:moveTo>
                    <a:pt x="14960" y="2870"/>
                  </a:moveTo>
                  <a:lnTo>
                    <a:pt x="14770" y="2578"/>
                  </a:lnTo>
                  <a:lnTo>
                    <a:pt x="3581" y="1828"/>
                  </a:lnTo>
                  <a:lnTo>
                    <a:pt x="0" y="4978"/>
                  </a:lnTo>
                  <a:lnTo>
                    <a:pt x="3810" y="7556"/>
                  </a:lnTo>
                  <a:lnTo>
                    <a:pt x="14770" y="5118"/>
                  </a:lnTo>
                  <a:lnTo>
                    <a:pt x="14719" y="4292"/>
                  </a:lnTo>
                  <a:lnTo>
                    <a:pt x="14960" y="2870"/>
                  </a:lnTo>
                  <a:close/>
                </a:path>
                <a:path w="732154" h="7620">
                  <a:moveTo>
                    <a:pt x="715746" y="4470"/>
                  </a:moveTo>
                  <a:lnTo>
                    <a:pt x="715581" y="4165"/>
                  </a:lnTo>
                  <a:lnTo>
                    <a:pt x="715556" y="4800"/>
                  </a:lnTo>
                  <a:lnTo>
                    <a:pt x="715746" y="4470"/>
                  </a:lnTo>
                  <a:close/>
                </a:path>
                <a:path w="732154" h="7620">
                  <a:moveTo>
                    <a:pt x="732066" y="3848"/>
                  </a:moveTo>
                  <a:lnTo>
                    <a:pt x="726452" y="1778"/>
                  </a:lnTo>
                  <a:lnTo>
                    <a:pt x="722909" y="0"/>
                  </a:lnTo>
                  <a:lnTo>
                    <a:pt x="716826" y="2578"/>
                  </a:lnTo>
                  <a:lnTo>
                    <a:pt x="715746" y="4470"/>
                  </a:lnTo>
                  <a:lnTo>
                    <a:pt x="716826" y="6388"/>
                  </a:lnTo>
                  <a:lnTo>
                    <a:pt x="732066" y="6388"/>
                  </a:lnTo>
                  <a:lnTo>
                    <a:pt x="732066" y="3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932338" y="6371563"/>
              <a:ext cx="5715" cy="31115"/>
            </a:xfrm>
            <a:custGeom>
              <a:avLst/>
              <a:gdLst/>
              <a:ahLst/>
              <a:cxnLst/>
              <a:rect l="l" t="t" r="r" b="b"/>
              <a:pathLst>
                <a:path w="5714" h="31114">
                  <a:moveTo>
                    <a:pt x="4025" y="0"/>
                  </a:moveTo>
                  <a:lnTo>
                    <a:pt x="0" y="292"/>
                  </a:lnTo>
                  <a:lnTo>
                    <a:pt x="1257" y="16154"/>
                  </a:lnTo>
                  <a:lnTo>
                    <a:pt x="1485" y="19685"/>
                  </a:lnTo>
                  <a:lnTo>
                    <a:pt x="2527" y="31102"/>
                  </a:lnTo>
                  <a:lnTo>
                    <a:pt x="5295" y="27927"/>
                  </a:lnTo>
                  <a:lnTo>
                    <a:pt x="4597" y="20843"/>
                  </a:lnTo>
                  <a:lnTo>
                    <a:pt x="4508" y="13663"/>
                  </a:lnTo>
                  <a:lnTo>
                    <a:pt x="4495" y="6633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804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804726" y="6357605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10" h="6350">
                  <a:moveTo>
                    <a:pt x="16510" y="0"/>
                  </a:moveTo>
                  <a:lnTo>
                    <a:pt x="1270" y="0"/>
                  </a:lnTo>
                  <a:lnTo>
                    <a:pt x="0" y="1892"/>
                  </a:lnTo>
                  <a:lnTo>
                    <a:pt x="4711" y="3937"/>
                  </a:lnTo>
                  <a:lnTo>
                    <a:pt x="14554" y="6108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805996" y="6348564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2997" y="0"/>
                  </a:moveTo>
                  <a:lnTo>
                    <a:pt x="0" y="5232"/>
                  </a:lnTo>
                  <a:lnTo>
                    <a:pt x="6083" y="2654"/>
                  </a:lnTo>
                  <a:lnTo>
                    <a:pt x="9626" y="4432"/>
                  </a:lnTo>
                  <a:lnTo>
                    <a:pt x="15239" y="6502"/>
                  </a:lnTo>
                  <a:lnTo>
                    <a:pt x="13398" y="16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C87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926647" y="6376644"/>
              <a:ext cx="7620" cy="24130"/>
            </a:xfrm>
            <a:custGeom>
              <a:avLst/>
              <a:gdLst/>
              <a:ahLst/>
              <a:cxnLst/>
              <a:rect l="l" t="t" r="r" b="b"/>
              <a:pathLst>
                <a:path w="7620" h="24129">
                  <a:moveTo>
                    <a:pt x="7061" y="7289"/>
                  </a:moveTo>
                  <a:lnTo>
                    <a:pt x="4343" y="1003"/>
                  </a:lnTo>
                  <a:lnTo>
                    <a:pt x="4013" y="0"/>
                  </a:lnTo>
                  <a:lnTo>
                    <a:pt x="2768" y="203"/>
                  </a:lnTo>
                  <a:lnTo>
                    <a:pt x="2870" y="6832"/>
                  </a:lnTo>
                  <a:lnTo>
                    <a:pt x="5270" y="7620"/>
                  </a:lnTo>
                  <a:lnTo>
                    <a:pt x="7061" y="7289"/>
                  </a:lnTo>
                  <a:close/>
                </a:path>
                <a:path w="7620" h="24129">
                  <a:moveTo>
                    <a:pt x="7112" y="16624"/>
                  </a:moveTo>
                  <a:lnTo>
                    <a:pt x="4013" y="16510"/>
                  </a:lnTo>
                  <a:lnTo>
                    <a:pt x="0" y="16357"/>
                  </a:lnTo>
                  <a:lnTo>
                    <a:pt x="4330" y="23558"/>
                  </a:lnTo>
                  <a:lnTo>
                    <a:pt x="5270" y="22847"/>
                  </a:lnTo>
                  <a:lnTo>
                    <a:pt x="6223" y="22148"/>
                  </a:lnTo>
                  <a:lnTo>
                    <a:pt x="7112" y="16624"/>
                  </a:lnTo>
                  <a:close/>
                </a:path>
              </a:pathLst>
            </a:custGeom>
            <a:solidFill>
              <a:srgbClr val="554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928871" y="636648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1790" y="0"/>
                  </a:moveTo>
                  <a:lnTo>
                    <a:pt x="952" y="126"/>
                  </a:lnTo>
                  <a:lnTo>
                    <a:pt x="0" y="7010"/>
                  </a:lnTo>
                  <a:lnTo>
                    <a:pt x="3048" y="6349"/>
                  </a:lnTo>
                  <a:lnTo>
                    <a:pt x="4470" y="5930"/>
                  </a:lnTo>
                  <a:lnTo>
                    <a:pt x="1981" y="102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6E50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925860" y="6372834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1968" y="12"/>
                  </a:moveTo>
                  <a:lnTo>
                    <a:pt x="990" y="0"/>
                  </a:lnTo>
                  <a:lnTo>
                    <a:pt x="12" y="0"/>
                  </a:lnTo>
                  <a:lnTo>
                    <a:pt x="0" y="5067"/>
                  </a:lnTo>
                  <a:lnTo>
                    <a:pt x="990" y="5080"/>
                  </a:lnTo>
                  <a:lnTo>
                    <a:pt x="1955" y="5080"/>
                  </a:lnTo>
                  <a:lnTo>
                    <a:pt x="1968" y="12"/>
                  </a:lnTo>
                  <a:close/>
                </a:path>
                <a:path w="6350" h="17779">
                  <a:moveTo>
                    <a:pt x="6045" y="14909"/>
                  </a:moveTo>
                  <a:lnTo>
                    <a:pt x="4165" y="13970"/>
                  </a:lnTo>
                  <a:lnTo>
                    <a:pt x="4483" y="14224"/>
                  </a:lnTo>
                  <a:lnTo>
                    <a:pt x="3505" y="16992"/>
                  </a:lnTo>
                  <a:lnTo>
                    <a:pt x="4800" y="17780"/>
                  </a:lnTo>
                  <a:lnTo>
                    <a:pt x="5956" y="16306"/>
                  </a:lnTo>
                  <a:lnTo>
                    <a:pt x="6045" y="14909"/>
                  </a:lnTo>
                  <a:close/>
                </a:path>
              </a:pathLst>
            </a:custGeom>
            <a:solidFill>
              <a:srgbClr val="554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927473" y="6349987"/>
              <a:ext cx="1066800" cy="54610"/>
            </a:xfrm>
            <a:custGeom>
              <a:avLst/>
              <a:gdLst/>
              <a:ahLst/>
              <a:cxnLst/>
              <a:rect l="l" t="t" r="r" b="b"/>
              <a:pathLst>
                <a:path w="1066800" h="54610">
                  <a:moveTo>
                    <a:pt x="2552" y="36817"/>
                  </a:moveTo>
                  <a:lnTo>
                    <a:pt x="800" y="35407"/>
                  </a:lnTo>
                  <a:lnTo>
                    <a:pt x="101" y="35648"/>
                  </a:lnTo>
                  <a:lnTo>
                    <a:pt x="0" y="36372"/>
                  </a:lnTo>
                  <a:lnTo>
                    <a:pt x="76" y="37261"/>
                  </a:lnTo>
                  <a:lnTo>
                    <a:pt x="12" y="38087"/>
                  </a:lnTo>
                  <a:lnTo>
                    <a:pt x="1054" y="38354"/>
                  </a:lnTo>
                  <a:lnTo>
                    <a:pt x="1689" y="36385"/>
                  </a:lnTo>
                  <a:lnTo>
                    <a:pt x="2552" y="36817"/>
                  </a:lnTo>
                  <a:close/>
                </a:path>
                <a:path w="1066800" h="54610">
                  <a:moveTo>
                    <a:pt x="1060818" y="6959"/>
                  </a:moveTo>
                  <a:lnTo>
                    <a:pt x="1060069" y="6350"/>
                  </a:lnTo>
                  <a:lnTo>
                    <a:pt x="1060627" y="7823"/>
                  </a:lnTo>
                  <a:lnTo>
                    <a:pt x="1060818" y="6959"/>
                  </a:lnTo>
                  <a:close/>
                </a:path>
                <a:path w="1066800" h="54610">
                  <a:moveTo>
                    <a:pt x="1066419" y="20307"/>
                  </a:moveTo>
                  <a:lnTo>
                    <a:pt x="1065149" y="17767"/>
                  </a:lnTo>
                  <a:lnTo>
                    <a:pt x="1063879" y="17767"/>
                  </a:lnTo>
                  <a:lnTo>
                    <a:pt x="1063879" y="18021"/>
                  </a:lnTo>
                  <a:lnTo>
                    <a:pt x="1063320" y="22212"/>
                  </a:lnTo>
                  <a:lnTo>
                    <a:pt x="1063231" y="22847"/>
                  </a:lnTo>
                  <a:lnTo>
                    <a:pt x="1063129" y="23672"/>
                  </a:lnTo>
                  <a:lnTo>
                    <a:pt x="1061339" y="22212"/>
                  </a:lnTo>
                  <a:lnTo>
                    <a:pt x="1061288" y="12852"/>
                  </a:lnTo>
                  <a:lnTo>
                    <a:pt x="1062494" y="11417"/>
                  </a:lnTo>
                  <a:lnTo>
                    <a:pt x="1063840" y="9842"/>
                  </a:lnTo>
                  <a:lnTo>
                    <a:pt x="1063840" y="9271"/>
                  </a:lnTo>
                  <a:lnTo>
                    <a:pt x="1060627" y="7823"/>
                  </a:lnTo>
                  <a:lnTo>
                    <a:pt x="1060183" y="9271"/>
                  </a:lnTo>
                  <a:lnTo>
                    <a:pt x="1059764" y="10845"/>
                  </a:lnTo>
                  <a:lnTo>
                    <a:pt x="1058164" y="11417"/>
                  </a:lnTo>
                  <a:lnTo>
                    <a:pt x="1056398" y="9842"/>
                  </a:lnTo>
                  <a:lnTo>
                    <a:pt x="1057757" y="4445"/>
                  </a:lnTo>
                  <a:lnTo>
                    <a:pt x="1060069" y="6350"/>
                  </a:lnTo>
                  <a:lnTo>
                    <a:pt x="1059345" y="4445"/>
                  </a:lnTo>
                  <a:lnTo>
                    <a:pt x="1058760" y="2895"/>
                  </a:lnTo>
                  <a:lnTo>
                    <a:pt x="1057389" y="2260"/>
                  </a:lnTo>
                  <a:lnTo>
                    <a:pt x="1056259" y="0"/>
                  </a:lnTo>
                  <a:lnTo>
                    <a:pt x="1054506" y="12852"/>
                  </a:lnTo>
                  <a:lnTo>
                    <a:pt x="1054417" y="13500"/>
                  </a:lnTo>
                  <a:lnTo>
                    <a:pt x="1054252" y="17767"/>
                  </a:lnTo>
                  <a:lnTo>
                    <a:pt x="1054150" y="20307"/>
                  </a:lnTo>
                  <a:lnTo>
                    <a:pt x="1054061" y="22212"/>
                  </a:lnTo>
                  <a:lnTo>
                    <a:pt x="1054011" y="23672"/>
                  </a:lnTo>
                  <a:lnTo>
                    <a:pt x="1053884" y="26784"/>
                  </a:lnTo>
                  <a:lnTo>
                    <a:pt x="1053566" y="40373"/>
                  </a:lnTo>
                  <a:lnTo>
                    <a:pt x="1053541" y="41236"/>
                  </a:lnTo>
                  <a:lnTo>
                    <a:pt x="1052525" y="53606"/>
                  </a:lnTo>
                  <a:lnTo>
                    <a:pt x="1052449" y="54584"/>
                  </a:lnTo>
                  <a:lnTo>
                    <a:pt x="1056449" y="53606"/>
                  </a:lnTo>
                  <a:lnTo>
                    <a:pt x="1061542" y="50825"/>
                  </a:lnTo>
                  <a:lnTo>
                    <a:pt x="1062609" y="46964"/>
                  </a:lnTo>
                  <a:lnTo>
                    <a:pt x="1062532" y="46113"/>
                  </a:lnTo>
                  <a:lnTo>
                    <a:pt x="1062443" y="40373"/>
                  </a:lnTo>
                  <a:lnTo>
                    <a:pt x="1061847" y="33350"/>
                  </a:lnTo>
                  <a:lnTo>
                    <a:pt x="1062507" y="27393"/>
                  </a:lnTo>
                  <a:lnTo>
                    <a:pt x="1062570" y="26784"/>
                  </a:lnTo>
                  <a:lnTo>
                    <a:pt x="1065606" y="23672"/>
                  </a:lnTo>
                  <a:lnTo>
                    <a:pt x="1066419" y="22847"/>
                  </a:lnTo>
                  <a:lnTo>
                    <a:pt x="1066419" y="20307"/>
                  </a:lnTo>
                  <a:close/>
                </a:path>
              </a:pathLst>
            </a:custGeom>
            <a:solidFill>
              <a:srgbClr val="7F5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988723" y="6363944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4" h="31750">
                  <a:moveTo>
                    <a:pt x="2628" y="3810"/>
                  </a:moveTo>
                  <a:lnTo>
                    <a:pt x="2540" y="1816"/>
                  </a:lnTo>
                  <a:lnTo>
                    <a:pt x="2247" y="533"/>
                  </a:lnTo>
                  <a:lnTo>
                    <a:pt x="88" y="0"/>
                  </a:lnTo>
                  <a:lnTo>
                    <a:pt x="203" y="2730"/>
                  </a:lnTo>
                  <a:lnTo>
                    <a:pt x="0" y="5511"/>
                  </a:lnTo>
                  <a:lnTo>
                    <a:pt x="88" y="8255"/>
                  </a:lnTo>
                  <a:lnTo>
                    <a:pt x="1879" y="9715"/>
                  </a:lnTo>
                  <a:lnTo>
                    <a:pt x="2628" y="4064"/>
                  </a:lnTo>
                  <a:lnTo>
                    <a:pt x="2628" y="3810"/>
                  </a:lnTo>
                  <a:close/>
                </a:path>
                <a:path w="5714" h="31750">
                  <a:moveTo>
                    <a:pt x="3898" y="30467"/>
                  </a:moveTo>
                  <a:lnTo>
                    <a:pt x="1701" y="12433"/>
                  </a:lnTo>
                  <a:lnTo>
                    <a:pt x="1320" y="12827"/>
                  </a:lnTo>
                  <a:lnTo>
                    <a:pt x="596" y="19392"/>
                  </a:lnTo>
                  <a:lnTo>
                    <a:pt x="1193" y="26416"/>
                  </a:lnTo>
                  <a:lnTo>
                    <a:pt x="1358" y="31737"/>
                  </a:lnTo>
                  <a:lnTo>
                    <a:pt x="3898" y="30467"/>
                  </a:lnTo>
                  <a:close/>
                </a:path>
                <a:path w="5714" h="31750">
                  <a:moveTo>
                    <a:pt x="5207" y="9309"/>
                  </a:moveTo>
                  <a:lnTo>
                    <a:pt x="5168" y="8890"/>
                  </a:lnTo>
                  <a:lnTo>
                    <a:pt x="3505" y="10591"/>
                  </a:lnTo>
                  <a:lnTo>
                    <a:pt x="5168" y="10160"/>
                  </a:lnTo>
                  <a:lnTo>
                    <a:pt x="5130" y="9740"/>
                  </a:lnTo>
                  <a:lnTo>
                    <a:pt x="5207" y="9309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992623" y="636470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524" y="0"/>
                  </a:moveTo>
                  <a:lnTo>
                    <a:pt x="0" y="3047"/>
                  </a:lnTo>
                  <a:lnTo>
                    <a:pt x="1270" y="5587"/>
                  </a:lnTo>
                  <a:lnTo>
                    <a:pt x="1181" y="473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B6A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990007" y="639441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616" y="0"/>
                  </a:moveTo>
                  <a:lnTo>
                    <a:pt x="76" y="1269"/>
                  </a:lnTo>
                  <a:lnTo>
                    <a:pt x="0" y="1689"/>
                  </a:lnTo>
                  <a:lnTo>
                    <a:pt x="177" y="2158"/>
                  </a:lnTo>
                  <a:lnTo>
                    <a:pt x="76" y="2539"/>
                  </a:lnTo>
                  <a:lnTo>
                    <a:pt x="2374" y="3022"/>
                  </a:lnTo>
                  <a:lnTo>
                    <a:pt x="2501" y="2489"/>
                  </a:lnTo>
                  <a:lnTo>
                    <a:pt x="3886" y="1269"/>
                  </a:lnTo>
                  <a:lnTo>
                    <a:pt x="2781" y="1409"/>
                  </a:lnTo>
                  <a:lnTo>
                    <a:pt x="2717" y="96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F3E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982983" y="6354432"/>
              <a:ext cx="5715" cy="20320"/>
            </a:xfrm>
            <a:custGeom>
              <a:avLst/>
              <a:gdLst/>
              <a:ahLst/>
              <a:cxnLst/>
              <a:rect l="l" t="t" r="r" b="b"/>
              <a:pathLst>
                <a:path w="5714" h="20320">
                  <a:moveTo>
                    <a:pt x="4038" y="17551"/>
                  </a:moveTo>
                  <a:lnTo>
                    <a:pt x="3721" y="10617"/>
                  </a:lnTo>
                  <a:lnTo>
                    <a:pt x="1384" y="12052"/>
                  </a:lnTo>
                  <a:lnTo>
                    <a:pt x="0" y="12903"/>
                  </a:lnTo>
                  <a:lnTo>
                    <a:pt x="304" y="19850"/>
                  </a:lnTo>
                  <a:lnTo>
                    <a:pt x="4038" y="17551"/>
                  </a:lnTo>
                  <a:close/>
                </a:path>
                <a:path w="5714" h="20320">
                  <a:moveTo>
                    <a:pt x="5308" y="2514"/>
                  </a:moveTo>
                  <a:lnTo>
                    <a:pt x="4559" y="1905"/>
                  </a:lnTo>
                  <a:lnTo>
                    <a:pt x="2247" y="0"/>
                  </a:lnTo>
                  <a:lnTo>
                    <a:pt x="889" y="5397"/>
                  </a:lnTo>
                  <a:lnTo>
                    <a:pt x="2654" y="6972"/>
                  </a:lnTo>
                  <a:lnTo>
                    <a:pt x="4254" y="6400"/>
                  </a:lnTo>
                  <a:lnTo>
                    <a:pt x="5308" y="2514"/>
                  </a:lnTo>
                  <a:close/>
                </a:path>
              </a:pathLst>
            </a:custGeom>
            <a:solidFill>
              <a:srgbClr val="F1B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983720" y="6384263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187" y="0"/>
                  </a:moveTo>
                  <a:lnTo>
                    <a:pt x="2616" y="850"/>
                  </a:lnTo>
                  <a:lnTo>
                    <a:pt x="12" y="2755"/>
                  </a:lnTo>
                  <a:lnTo>
                    <a:pt x="0" y="8051"/>
                  </a:lnTo>
                  <a:lnTo>
                    <a:pt x="5765" y="825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796715" y="6184301"/>
              <a:ext cx="1310640" cy="452755"/>
            </a:xfrm>
            <a:custGeom>
              <a:avLst/>
              <a:gdLst/>
              <a:ahLst/>
              <a:cxnLst/>
              <a:rect l="l" t="t" r="r" b="b"/>
              <a:pathLst>
                <a:path w="1310639" h="452754">
                  <a:moveTo>
                    <a:pt x="261721" y="0"/>
                  </a:moveTo>
                  <a:lnTo>
                    <a:pt x="257721" y="8255"/>
                  </a:lnTo>
                  <a:lnTo>
                    <a:pt x="647471" y="10795"/>
                  </a:lnTo>
                  <a:lnTo>
                    <a:pt x="647471" y="135851"/>
                  </a:lnTo>
                  <a:lnTo>
                    <a:pt x="621686" y="140376"/>
                  </a:lnTo>
                  <a:lnTo>
                    <a:pt x="593124" y="150156"/>
                  </a:lnTo>
                  <a:lnTo>
                    <a:pt x="571740" y="166907"/>
                  </a:lnTo>
                  <a:lnTo>
                    <a:pt x="567486" y="192341"/>
                  </a:lnTo>
                  <a:lnTo>
                    <a:pt x="574550" y="205048"/>
                  </a:lnTo>
                  <a:lnTo>
                    <a:pt x="615086" y="227888"/>
                  </a:lnTo>
                  <a:lnTo>
                    <a:pt x="632453" y="230522"/>
                  </a:lnTo>
                  <a:lnTo>
                    <a:pt x="641496" y="232430"/>
                  </a:lnTo>
                  <a:lnTo>
                    <a:pt x="646201" y="235508"/>
                  </a:lnTo>
                  <a:lnTo>
                    <a:pt x="644296" y="443712"/>
                  </a:lnTo>
                  <a:lnTo>
                    <a:pt x="36182" y="443712"/>
                  </a:lnTo>
                  <a:lnTo>
                    <a:pt x="33414" y="437779"/>
                  </a:lnTo>
                  <a:lnTo>
                    <a:pt x="27011" y="433395"/>
                  </a:lnTo>
                  <a:lnTo>
                    <a:pt x="0" y="452589"/>
                  </a:lnTo>
                  <a:lnTo>
                    <a:pt x="1310157" y="451319"/>
                  </a:lnTo>
                  <a:lnTo>
                    <a:pt x="1310157" y="449605"/>
                  </a:lnTo>
                  <a:lnTo>
                    <a:pt x="1299197" y="431431"/>
                  </a:lnTo>
                  <a:lnTo>
                    <a:pt x="1298105" y="431012"/>
                  </a:lnTo>
                  <a:lnTo>
                    <a:pt x="1290969" y="430603"/>
                  </a:lnTo>
                  <a:lnTo>
                    <a:pt x="1280899" y="432609"/>
                  </a:lnTo>
                  <a:lnTo>
                    <a:pt x="1272130" y="436991"/>
                  </a:lnTo>
                  <a:lnTo>
                    <a:pt x="1268895" y="443712"/>
                  </a:lnTo>
                  <a:lnTo>
                    <a:pt x="658253" y="443712"/>
                  </a:lnTo>
                  <a:lnTo>
                    <a:pt x="656348" y="235508"/>
                  </a:lnTo>
                  <a:lnTo>
                    <a:pt x="661258" y="232589"/>
                  </a:lnTo>
                  <a:lnTo>
                    <a:pt x="671188" y="230632"/>
                  </a:lnTo>
                  <a:lnTo>
                    <a:pt x="682109" y="229208"/>
                  </a:lnTo>
                  <a:lnTo>
                    <a:pt x="689990" y="227888"/>
                  </a:lnTo>
                  <a:lnTo>
                    <a:pt x="703527" y="222914"/>
                  </a:lnTo>
                  <a:lnTo>
                    <a:pt x="717729" y="215091"/>
                  </a:lnTo>
                  <a:lnTo>
                    <a:pt x="729647" y="204780"/>
                  </a:lnTo>
                  <a:lnTo>
                    <a:pt x="736333" y="192341"/>
                  </a:lnTo>
                  <a:lnTo>
                    <a:pt x="731849" y="166934"/>
                  </a:lnTo>
                  <a:lnTo>
                    <a:pt x="710823" y="149896"/>
                  </a:lnTo>
                  <a:lnTo>
                    <a:pt x="682556" y="140276"/>
                  </a:lnTo>
                  <a:lnTo>
                    <a:pt x="656348" y="137121"/>
                  </a:lnTo>
                  <a:lnTo>
                    <a:pt x="656348" y="10795"/>
                  </a:lnTo>
                  <a:lnTo>
                    <a:pt x="1077836" y="8255"/>
                  </a:lnTo>
                  <a:lnTo>
                    <a:pt x="1075453" y="3182"/>
                  </a:lnTo>
                  <a:lnTo>
                    <a:pt x="1069079" y="1919"/>
                  </a:lnTo>
                  <a:lnTo>
                    <a:pt x="1061848" y="3506"/>
                  </a:lnTo>
                  <a:lnTo>
                    <a:pt x="1056893" y="6985"/>
                  </a:lnTo>
                  <a:lnTo>
                    <a:pt x="277393" y="6985"/>
                  </a:lnTo>
                  <a:lnTo>
                    <a:pt x="272389" y="673"/>
                  </a:lnTo>
                  <a:lnTo>
                    <a:pt x="261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1395" y="6327125"/>
              <a:ext cx="164958" cy="92684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810049" y="6622872"/>
              <a:ext cx="1283335" cy="6350"/>
            </a:xfrm>
            <a:custGeom>
              <a:avLst/>
              <a:gdLst/>
              <a:ahLst/>
              <a:cxnLst/>
              <a:rect l="l" t="t" r="r" b="b"/>
              <a:pathLst>
                <a:path w="1283335" h="6350">
                  <a:moveTo>
                    <a:pt x="9525" y="3238"/>
                  </a:moveTo>
                  <a:lnTo>
                    <a:pt x="0" y="1333"/>
                  </a:lnTo>
                  <a:lnTo>
                    <a:pt x="0" y="3873"/>
                  </a:lnTo>
                  <a:lnTo>
                    <a:pt x="9525" y="3238"/>
                  </a:lnTo>
                  <a:close/>
                </a:path>
                <a:path w="1283335" h="6350">
                  <a:moveTo>
                    <a:pt x="1283144" y="3441"/>
                  </a:moveTo>
                  <a:lnTo>
                    <a:pt x="1282865" y="1968"/>
                  </a:lnTo>
                  <a:lnTo>
                    <a:pt x="1281379" y="1917"/>
                  </a:lnTo>
                  <a:lnTo>
                    <a:pt x="1278661" y="88"/>
                  </a:lnTo>
                  <a:lnTo>
                    <a:pt x="1278420" y="63"/>
                  </a:lnTo>
                  <a:lnTo>
                    <a:pt x="1277924" y="0"/>
                  </a:lnTo>
                  <a:lnTo>
                    <a:pt x="1269809" y="1765"/>
                  </a:lnTo>
                  <a:lnTo>
                    <a:pt x="1268895" y="3238"/>
                  </a:lnTo>
                  <a:lnTo>
                    <a:pt x="1271181" y="6070"/>
                  </a:lnTo>
                  <a:lnTo>
                    <a:pt x="1283144" y="3441"/>
                  </a:lnTo>
                  <a:close/>
                </a:path>
              </a:pathLst>
            </a:custGeom>
            <a:solidFill>
              <a:srgbClr val="9234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058601" y="618807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4" h="5079">
                  <a:moveTo>
                    <a:pt x="7912" y="0"/>
                  </a:moveTo>
                  <a:lnTo>
                    <a:pt x="3301" y="330"/>
                  </a:lnTo>
                  <a:lnTo>
                    <a:pt x="2819" y="673"/>
                  </a:lnTo>
                  <a:lnTo>
                    <a:pt x="0" y="2692"/>
                  </a:lnTo>
                  <a:lnTo>
                    <a:pt x="5079" y="4483"/>
                  </a:lnTo>
                  <a:lnTo>
                    <a:pt x="7264" y="2578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E48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860949" y="618845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4" h="3175">
                  <a:moveTo>
                    <a:pt x="4521" y="0"/>
                  </a:moveTo>
                  <a:lnTo>
                    <a:pt x="4076" y="292"/>
                  </a:lnTo>
                  <a:lnTo>
                    <a:pt x="0" y="3073"/>
                  </a:lnTo>
                  <a:lnTo>
                    <a:pt x="8216" y="3035"/>
                  </a:lnTo>
                  <a:lnTo>
                    <a:pt x="6870" y="101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D85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731836" y="6243344"/>
              <a:ext cx="305435" cy="279400"/>
            </a:xfrm>
            <a:custGeom>
              <a:avLst/>
              <a:gdLst/>
              <a:ahLst/>
              <a:cxnLst/>
              <a:rect l="l" t="t" r="r" b="b"/>
              <a:pathLst>
                <a:path w="305435" h="279400">
                  <a:moveTo>
                    <a:pt x="10050" y="0"/>
                  </a:moveTo>
                  <a:lnTo>
                    <a:pt x="30993" y="79349"/>
                  </a:lnTo>
                  <a:lnTo>
                    <a:pt x="16245" y="87072"/>
                  </a:lnTo>
                  <a:lnTo>
                    <a:pt x="5577" y="96327"/>
                  </a:lnTo>
                  <a:lnTo>
                    <a:pt x="0" y="108676"/>
                  </a:lnTo>
                  <a:lnTo>
                    <a:pt x="525" y="125679"/>
                  </a:lnTo>
                  <a:lnTo>
                    <a:pt x="8108" y="142297"/>
                  </a:lnTo>
                  <a:lnTo>
                    <a:pt x="21352" y="153295"/>
                  </a:lnTo>
                  <a:lnTo>
                    <a:pt x="37832" y="160483"/>
                  </a:lnTo>
                  <a:lnTo>
                    <a:pt x="55123" y="165671"/>
                  </a:lnTo>
                  <a:lnTo>
                    <a:pt x="87495" y="278028"/>
                  </a:lnTo>
                  <a:lnTo>
                    <a:pt x="305211" y="279298"/>
                  </a:lnTo>
                  <a:lnTo>
                    <a:pt x="299496" y="270408"/>
                  </a:lnTo>
                  <a:lnTo>
                    <a:pt x="96372" y="270408"/>
                  </a:lnTo>
                  <a:lnTo>
                    <a:pt x="18305" y="5080"/>
                  </a:lnTo>
                  <a:lnTo>
                    <a:pt x="147795" y="2540"/>
                  </a:lnTo>
                  <a:lnTo>
                    <a:pt x="1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728653" y="6368286"/>
              <a:ext cx="308610" cy="157480"/>
            </a:xfrm>
            <a:custGeom>
              <a:avLst/>
              <a:gdLst/>
              <a:ahLst/>
              <a:cxnLst/>
              <a:rect l="l" t="t" r="r" b="b"/>
              <a:pathLst>
                <a:path w="308610" h="157479">
                  <a:moveTo>
                    <a:pt x="0" y="0"/>
                  </a:moveTo>
                  <a:lnTo>
                    <a:pt x="26257" y="32780"/>
                  </a:lnTo>
                  <a:lnTo>
                    <a:pt x="57035" y="43268"/>
                  </a:lnTo>
                  <a:lnTo>
                    <a:pt x="87502" y="153720"/>
                  </a:lnTo>
                  <a:lnTo>
                    <a:pt x="90677" y="156895"/>
                  </a:lnTo>
                  <a:lnTo>
                    <a:pt x="308394" y="154355"/>
                  </a:lnTo>
                  <a:lnTo>
                    <a:pt x="90677" y="153085"/>
                  </a:lnTo>
                  <a:lnTo>
                    <a:pt x="58305" y="40728"/>
                  </a:lnTo>
                  <a:lnTo>
                    <a:pt x="41014" y="35540"/>
                  </a:lnTo>
                  <a:lnTo>
                    <a:pt x="24534" y="28352"/>
                  </a:lnTo>
                  <a:lnTo>
                    <a:pt x="11290" y="17354"/>
                  </a:lnTo>
                  <a:lnTo>
                    <a:pt x="3708" y="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750142" y="6245884"/>
              <a:ext cx="129539" cy="2540"/>
            </a:xfrm>
            <a:custGeom>
              <a:avLst/>
              <a:gdLst/>
              <a:ahLst/>
              <a:cxnLst/>
              <a:rect l="l" t="t" r="r" b="b"/>
              <a:pathLst>
                <a:path w="129539" h="2539">
                  <a:moveTo>
                    <a:pt x="129489" y="0"/>
                  </a:moveTo>
                  <a:lnTo>
                    <a:pt x="0" y="2540"/>
                  </a:lnTo>
                </a:path>
              </a:pathLst>
            </a:custGeom>
            <a:solidFill>
              <a:srgbClr val="C87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738712" y="6332207"/>
              <a:ext cx="43815" cy="67310"/>
            </a:xfrm>
            <a:custGeom>
              <a:avLst/>
              <a:gdLst/>
              <a:ahLst/>
              <a:cxnLst/>
              <a:rect l="l" t="t" r="r" b="b"/>
              <a:pathLst>
                <a:path w="43814" h="67310">
                  <a:moveTo>
                    <a:pt x="26657" y="0"/>
                  </a:moveTo>
                  <a:lnTo>
                    <a:pt x="17966" y="3943"/>
                  </a:lnTo>
                  <a:lnTo>
                    <a:pt x="11204" y="8963"/>
                  </a:lnTo>
                  <a:lnTo>
                    <a:pt x="5504" y="15216"/>
                  </a:lnTo>
                  <a:lnTo>
                    <a:pt x="0" y="22860"/>
                  </a:lnTo>
                  <a:lnTo>
                    <a:pt x="2620" y="39573"/>
                  </a:lnTo>
                  <a:lnTo>
                    <a:pt x="12657" y="53568"/>
                  </a:lnTo>
                  <a:lnTo>
                    <a:pt x="27315" y="63315"/>
                  </a:lnTo>
                  <a:lnTo>
                    <a:pt x="43802" y="67284"/>
                  </a:lnTo>
                  <a:lnTo>
                    <a:pt x="40271" y="52810"/>
                  </a:lnTo>
                  <a:lnTo>
                    <a:pt x="35872" y="31946"/>
                  </a:lnTo>
                  <a:lnTo>
                    <a:pt x="31152" y="11931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738712" y="6329665"/>
              <a:ext cx="26670" cy="25400"/>
            </a:xfrm>
            <a:custGeom>
              <a:avLst/>
              <a:gdLst/>
              <a:ahLst/>
              <a:cxnLst/>
              <a:rect l="l" t="t" r="r" b="b"/>
              <a:pathLst>
                <a:path w="26670" h="25400">
                  <a:moveTo>
                    <a:pt x="24752" y="0"/>
                  </a:moveTo>
                  <a:lnTo>
                    <a:pt x="16778" y="3659"/>
                  </a:lnTo>
                  <a:lnTo>
                    <a:pt x="9047" y="9647"/>
                  </a:lnTo>
                  <a:lnTo>
                    <a:pt x="2979" y="17161"/>
                  </a:lnTo>
                  <a:lnTo>
                    <a:pt x="0" y="25399"/>
                  </a:lnTo>
                  <a:lnTo>
                    <a:pt x="5504" y="17756"/>
                  </a:lnTo>
                  <a:lnTo>
                    <a:pt x="11204" y="11503"/>
                  </a:lnTo>
                  <a:lnTo>
                    <a:pt x="17966" y="6483"/>
                  </a:lnTo>
                  <a:lnTo>
                    <a:pt x="26657" y="2539"/>
                  </a:lnTo>
                  <a:lnTo>
                    <a:pt x="26200" y="1943"/>
                  </a:lnTo>
                  <a:lnTo>
                    <a:pt x="25819" y="533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874159" y="6243979"/>
              <a:ext cx="299720" cy="277495"/>
            </a:xfrm>
            <a:custGeom>
              <a:avLst/>
              <a:gdLst/>
              <a:ahLst/>
              <a:cxnLst/>
              <a:rect l="l" t="t" r="r" b="b"/>
              <a:pathLst>
                <a:path w="299720" h="277495">
                  <a:moveTo>
                    <a:pt x="295808" y="0"/>
                  </a:moveTo>
                  <a:lnTo>
                    <a:pt x="170116" y="1905"/>
                  </a:lnTo>
                  <a:lnTo>
                    <a:pt x="288823" y="1905"/>
                  </a:lnTo>
                  <a:lnTo>
                    <a:pt x="290271" y="3390"/>
                  </a:lnTo>
                  <a:lnTo>
                    <a:pt x="286905" y="4279"/>
                  </a:lnTo>
                  <a:lnTo>
                    <a:pt x="280463" y="30989"/>
                  </a:lnTo>
                  <a:lnTo>
                    <a:pt x="265245" y="77616"/>
                  </a:lnTo>
                  <a:lnTo>
                    <a:pt x="217724" y="213709"/>
                  </a:lnTo>
                  <a:lnTo>
                    <a:pt x="197408" y="269773"/>
                  </a:lnTo>
                  <a:lnTo>
                    <a:pt x="4444" y="269773"/>
                  </a:lnTo>
                  <a:lnTo>
                    <a:pt x="838" y="271995"/>
                  </a:lnTo>
                  <a:lnTo>
                    <a:pt x="1054" y="273900"/>
                  </a:lnTo>
                  <a:lnTo>
                    <a:pt x="0" y="277393"/>
                  </a:lnTo>
                  <a:lnTo>
                    <a:pt x="204393" y="277393"/>
                  </a:lnTo>
                  <a:lnTo>
                    <a:pt x="206070" y="277037"/>
                  </a:lnTo>
                  <a:lnTo>
                    <a:pt x="207594" y="274345"/>
                  </a:lnTo>
                  <a:lnTo>
                    <a:pt x="216511" y="248400"/>
                  </a:lnTo>
                  <a:lnTo>
                    <a:pt x="224413" y="218741"/>
                  </a:lnTo>
                  <a:lnTo>
                    <a:pt x="232780" y="190002"/>
                  </a:lnTo>
                  <a:lnTo>
                    <a:pt x="242481" y="168211"/>
                  </a:lnTo>
                  <a:lnTo>
                    <a:pt x="246701" y="163777"/>
                  </a:lnTo>
                  <a:lnTo>
                    <a:pt x="251128" y="162142"/>
                  </a:lnTo>
                  <a:lnTo>
                    <a:pt x="256152" y="161319"/>
                  </a:lnTo>
                  <a:lnTo>
                    <a:pt x="262166" y="159321"/>
                  </a:lnTo>
                  <a:lnTo>
                    <a:pt x="295808" y="128854"/>
                  </a:lnTo>
                  <a:lnTo>
                    <a:pt x="299417" y="110895"/>
                  </a:lnTo>
                  <a:lnTo>
                    <a:pt x="297268" y="97235"/>
                  </a:lnTo>
                  <a:lnTo>
                    <a:pt x="288357" y="86850"/>
                  </a:lnTo>
                  <a:lnTo>
                    <a:pt x="271678" y="78714"/>
                  </a:lnTo>
                  <a:lnTo>
                    <a:pt x="295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870755" y="6521373"/>
              <a:ext cx="173990" cy="3810"/>
            </a:xfrm>
            <a:custGeom>
              <a:avLst/>
              <a:gdLst/>
              <a:ahLst/>
              <a:cxnLst/>
              <a:rect l="l" t="t" r="r" b="b"/>
              <a:pathLst>
                <a:path w="173989" h="3809">
                  <a:moveTo>
                    <a:pt x="35877" y="2540"/>
                  </a:moveTo>
                  <a:lnTo>
                    <a:pt x="2819" y="2540"/>
                  </a:lnTo>
                  <a:lnTo>
                    <a:pt x="281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003" y="2540"/>
                  </a:lnTo>
                  <a:lnTo>
                    <a:pt x="1003" y="3810"/>
                  </a:lnTo>
                  <a:lnTo>
                    <a:pt x="35877" y="3810"/>
                  </a:lnTo>
                  <a:lnTo>
                    <a:pt x="35877" y="2540"/>
                  </a:lnTo>
                  <a:close/>
                </a:path>
                <a:path w="173989" h="3809">
                  <a:moveTo>
                    <a:pt x="173405" y="0"/>
                  </a:moveTo>
                  <a:lnTo>
                    <a:pt x="3200" y="0"/>
                  </a:lnTo>
                  <a:lnTo>
                    <a:pt x="3200" y="1270"/>
                  </a:lnTo>
                  <a:lnTo>
                    <a:pt x="173405" y="1270"/>
                  </a:lnTo>
                  <a:lnTo>
                    <a:pt x="173405" y="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073472" y="6245885"/>
              <a:ext cx="90170" cy="2540"/>
            </a:xfrm>
            <a:custGeom>
              <a:avLst/>
              <a:gdLst/>
              <a:ahLst/>
              <a:cxnLst/>
              <a:rect l="l" t="t" r="r" b="b"/>
              <a:pathLst>
                <a:path w="90170" h="2539">
                  <a:moveTo>
                    <a:pt x="9011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394" y="1270"/>
                  </a:lnTo>
                  <a:lnTo>
                    <a:pt x="58394" y="2540"/>
                  </a:lnTo>
                  <a:lnTo>
                    <a:pt x="89369" y="2540"/>
                  </a:lnTo>
                  <a:lnTo>
                    <a:pt x="89369" y="1270"/>
                  </a:lnTo>
                  <a:lnTo>
                    <a:pt x="90119" y="1270"/>
                  </a:lnTo>
                  <a:lnTo>
                    <a:pt x="90119" y="0"/>
                  </a:lnTo>
                  <a:close/>
                </a:path>
              </a:pathLst>
            </a:custGeom>
            <a:solidFill>
              <a:srgbClr val="C87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116640" y="6372834"/>
              <a:ext cx="53340" cy="39370"/>
            </a:xfrm>
            <a:custGeom>
              <a:avLst/>
              <a:gdLst/>
              <a:ahLst/>
              <a:cxnLst/>
              <a:rect l="l" t="t" r="r" b="b"/>
              <a:pathLst>
                <a:path w="53339" h="39370">
                  <a:moveTo>
                    <a:pt x="53327" y="0"/>
                  </a:moveTo>
                  <a:lnTo>
                    <a:pt x="19685" y="30467"/>
                  </a:lnTo>
                  <a:lnTo>
                    <a:pt x="8647" y="33288"/>
                  </a:lnTo>
                  <a:lnTo>
                    <a:pt x="4220" y="34923"/>
                  </a:lnTo>
                  <a:lnTo>
                    <a:pt x="0" y="39357"/>
                  </a:lnTo>
                  <a:lnTo>
                    <a:pt x="16772" y="34216"/>
                  </a:lnTo>
                  <a:lnTo>
                    <a:pt x="32435" y="26322"/>
                  </a:lnTo>
                  <a:lnTo>
                    <a:pt x="45212" y="15106"/>
                  </a:lnTo>
                  <a:lnTo>
                    <a:pt x="53327" y="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119180" y="6329665"/>
              <a:ext cx="46990" cy="71755"/>
            </a:xfrm>
            <a:custGeom>
              <a:avLst/>
              <a:gdLst/>
              <a:ahLst/>
              <a:cxnLst/>
              <a:rect l="l" t="t" r="r" b="b"/>
              <a:pathLst>
                <a:path w="46989" h="71754">
                  <a:moveTo>
                    <a:pt x="24117" y="0"/>
                  </a:moveTo>
                  <a:lnTo>
                    <a:pt x="0" y="71729"/>
                  </a:lnTo>
                  <a:lnTo>
                    <a:pt x="16957" y="65870"/>
                  </a:lnTo>
                  <a:lnTo>
                    <a:pt x="32418" y="54919"/>
                  </a:lnTo>
                  <a:lnTo>
                    <a:pt x="43414" y="40156"/>
                  </a:lnTo>
                  <a:lnTo>
                    <a:pt x="46977" y="22859"/>
                  </a:lnTo>
                  <a:lnTo>
                    <a:pt x="42903" y="15007"/>
                  </a:lnTo>
                  <a:lnTo>
                    <a:pt x="37590" y="9434"/>
                  </a:lnTo>
                  <a:lnTo>
                    <a:pt x="31255" y="4859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C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143298" y="632966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0"/>
                  </a:moveTo>
                  <a:lnTo>
                    <a:pt x="7138" y="4859"/>
                  </a:lnTo>
                  <a:lnTo>
                    <a:pt x="13473" y="9434"/>
                  </a:lnTo>
                  <a:lnTo>
                    <a:pt x="18786" y="15007"/>
                  </a:lnTo>
                  <a:lnTo>
                    <a:pt x="22860" y="22859"/>
                  </a:lnTo>
                  <a:lnTo>
                    <a:pt x="20624" y="14262"/>
                  </a:lnTo>
                  <a:lnTo>
                    <a:pt x="15582" y="7286"/>
                  </a:lnTo>
                  <a:lnTo>
                    <a:pt x="8465" y="2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7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7318" y="6283336"/>
              <a:ext cx="148289" cy="166941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9143" y="6287781"/>
              <a:ext cx="149669" cy="162496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3978847" y="386922"/>
            <a:ext cx="274447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Neodrživa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sječa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drveća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odnosi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eksploataciju šuma brže nego što se </a:t>
            </a:r>
            <a:r>
              <a:rPr dirty="0" sz="1200" spc="-25">
                <a:latin typeface="Podkova"/>
                <a:cs typeface="Podkova"/>
              </a:rPr>
              <a:t>one </a:t>
            </a:r>
            <a:r>
              <a:rPr dirty="0" sz="1200">
                <a:latin typeface="Podkova"/>
                <a:cs typeface="Podkova"/>
              </a:rPr>
              <a:t>mogu prirodno </a:t>
            </a:r>
            <a:r>
              <a:rPr dirty="0" sz="1200" spc="-10">
                <a:latin typeface="Podkova"/>
                <a:cs typeface="Podkova"/>
              </a:rPr>
              <a:t>obnoviti.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418405" y="4577459"/>
            <a:ext cx="3132455" cy="2410460"/>
          </a:xfrm>
          <a:custGeom>
            <a:avLst/>
            <a:gdLst/>
            <a:ahLst/>
            <a:cxnLst/>
            <a:rect l="l" t="t" r="r" b="b"/>
            <a:pathLst>
              <a:path w="3132454" h="2410459">
                <a:moveTo>
                  <a:pt x="3047771" y="0"/>
                </a:moveTo>
                <a:lnTo>
                  <a:pt x="84188" y="0"/>
                </a:lnTo>
                <a:lnTo>
                  <a:pt x="51418" y="3874"/>
                </a:lnTo>
                <a:lnTo>
                  <a:pt x="24658" y="14439"/>
                </a:lnTo>
                <a:lnTo>
                  <a:pt x="6616" y="30110"/>
                </a:lnTo>
                <a:lnTo>
                  <a:pt x="0" y="49301"/>
                </a:lnTo>
                <a:lnTo>
                  <a:pt x="0" y="2360714"/>
                </a:lnTo>
                <a:lnTo>
                  <a:pt x="6616" y="2379904"/>
                </a:lnTo>
                <a:lnTo>
                  <a:pt x="24658" y="2395575"/>
                </a:lnTo>
                <a:lnTo>
                  <a:pt x="51418" y="2406141"/>
                </a:lnTo>
                <a:lnTo>
                  <a:pt x="84188" y="2410015"/>
                </a:lnTo>
                <a:lnTo>
                  <a:pt x="3047771" y="2410015"/>
                </a:lnTo>
                <a:lnTo>
                  <a:pt x="3080548" y="2406141"/>
                </a:lnTo>
                <a:lnTo>
                  <a:pt x="3107312" y="2395575"/>
                </a:lnTo>
                <a:lnTo>
                  <a:pt x="3125356" y="2379904"/>
                </a:lnTo>
                <a:lnTo>
                  <a:pt x="3131972" y="2360714"/>
                </a:lnTo>
                <a:lnTo>
                  <a:pt x="3131972" y="49301"/>
                </a:lnTo>
                <a:lnTo>
                  <a:pt x="3125356" y="30110"/>
                </a:lnTo>
                <a:lnTo>
                  <a:pt x="3107312" y="14439"/>
                </a:lnTo>
                <a:lnTo>
                  <a:pt x="3080548" y="3874"/>
                </a:lnTo>
                <a:lnTo>
                  <a:pt x="3047771" y="0"/>
                </a:lnTo>
                <a:close/>
              </a:path>
            </a:pathLst>
          </a:custGeom>
          <a:solidFill>
            <a:srgbClr val="BFE0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575276" y="4695341"/>
            <a:ext cx="2607310" cy="1127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14604" marR="5080">
              <a:lnSpc>
                <a:spcPct val="116700"/>
              </a:lnSpc>
              <a:spcBef>
                <a:spcPts val="675"/>
              </a:spcBef>
            </a:pPr>
            <a:r>
              <a:rPr dirty="0" sz="1000">
                <a:latin typeface="Podkova Regular Medium"/>
                <a:cs typeface="Podkova Regular Medium"/>
              </a:rPr>
              <a:t>Prošeći</a:t>
            </a:r>
            <a:r>
              <a:rPr dirty="0" sz="1000" spc="-2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prirodnim</a:t>
            </a:r>
            <a:r>
              <a:rPr dirty="0" sz="1000" spc="-2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predjelom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</a:t>
            </a:r>
            <a:r>
              <a:rPr dirty="0" sz="1000" spc="-25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fotografiraj </a:t>
            </a:r>
            <a:r>
              <a:rPr dirty="0" sz="1000">
                <a:latin typeface="Podkova Regular Medium"/>
                <a:cs typeface="Podkova Regular Medium"/>
              </a:rPr>
              <a:t>negativne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utjecaje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koji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bi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za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posljedicu</a:t>
            </a:r>
            <a:r>
              <a:rPr dirty="0" sz="1000" spc="-15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mogli </a:t>
            </a:r>
            <a:r>
              <a:rPr dirty="0" sz="1000">
                <a:latin typeface="Podkova Regular Medium"/>
                <a:cs typeface="Podkova Regular Medium"/>
              </a:rPr>
              <a:t>imati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gubitak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ili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degradaciju</a:t>
            </a:r>
            <a:endParaRPr sz="1000">
              <a:latin typeface="Podkova Regular Medium"/>
              <a:cs typeface="Podkova Regular Medium"/>
            </a:endParaRPr>
          </a:p>
          <a:p>
            <a:pPr marL="14604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latin typeface="Podkova Regular Medium"/>
                <a:cs typeface="Podkova Regular Medium"/>
              </a:rPr>
              <a:t>staništa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>
                <a:latin typeface="Podkova Regular Medium"/>
                <a:cs typeface="Podkova Regular Medium"/>
              </a:rPr>
              <a:t>i</a:t>
            </a:r>
            <a:r>
              <a:rPr dirty="0" sz="1000" spc="-20">
                <a:latin typeface="Podkova Regular Medium"/>
                <a:cs typeface="Podkova Regular Medium"/>
              </a:rPr>
              <a:t> </a:t>
            </a:r>
            <a:r>
              <a:rPr dirty="0" sz="1000" spc="-10">
                <a:latin typeface="Podkova Regular Medium"/>
                <a:cs typeface="Podkova Regular Medium"/>
              </a:rPr>
              <a:t>vrsta.</a:t>
            </a:r>
            <a:endParaRPr sz="1000">
              <a:latin typeface="Podkova Regular Medium"/>
              <a:cs typeface="Podkova Regular Medium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633274" y="4238420"/>
            <a:ext cx="2921635" cy="2753995"/>
            <a:chOff x="633274" y="4238420"/>
            <a:chExt cx="2921635" cy="2753995"/>
          </a:xfrm>
        </p:grpSpPr>
        <p:sp>
          <p:nvSpPr>
            <p:cNvPr id="69" name="object 69" descr=""/>
            <p:cNvSpPr/>
            <p:nvPr/>
          </p:nvSpPr>
          <p:spPr>
            <a:xfrm>
              <a:off x="2876449" y="4238420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79" h="678179">
                  <a:moveTo>
                    <a:pt x="339039" y="0"/>
                  </a:moveTo>
                  <a:lnTo>
                    <a:pt x="293033" y="3094"/>
                  </a:lnTo>
                  <a:lnTo>
                    <a:pt x="248908" y="12110"/>
                  </a:lnTo>
                  <a:lnTo>
                    <a:pt x="207068" y="26643"/>
                  </a:lnTo>
                  <a:lnTo>
                    <a:pt x="167918" y="46288"/>
                  </a:lnTo>
                  <a:lnTo>
                    <a:pt x="131861" y="70642"/>
                  </a:lnTo>
                  <a:lnTo>
                    <a:pt x="99301" y="99301"/>
                  </a:lnTo>
                  <a:lnTo>
                    <a:pt x="70642" y="131861"/>
                  </a:lnTo>
                  <a:lnTo>
                    <a:pt x="46288" y="167918"/>
                  </a:lnTo>
                  <a:lnTo>
                    <a:pt x="26643" y="207068"/>
                  </a:lnTo>
                  <a:lnTo>
                    <a:pt x="12110" y="248908"/>
                  </a:lnTo>
                  <a:lnTo>
                    <a:pt x="3094" y="293033"/>
                  </a:lnTo>
                  <a:lnTo>
                    <a:pt x="0" y="339039"/>
                  </a:lnTo>
                  <a:lnTo>
                    <a:pt x="3094" y="385042"/>
                  </a:lnTo>
                  <a:lnTo>
                    <a:pt x="12110" y="429164"/>
                  </a:lnTo>
                  <a:lnTo>
                    <a:pt x="26643" y="471002"/>
                  </a:lnTo>
                  <a:lnTo>
                    <a:pt x="46288" y="510151"/>
                  </a:lnTo>
                  <a:lnTo>
                    <a:pt x="70642" y="546206"/>
                  </a:lnTo>
                  <a:lnTo>
                    <a:pt x="99301" y="578765"/>
                  </a:lnTo>
                  <a:lnTo>
                    <a:pt x="131861" y="607424"/>
                  </a:lnTo>
                  <a:lnTo>
                    <a:pt x="167918" y="631777"/>
                  </a:lnTo>
                  <a:lnTo>
                    <a:pt x="207068" y="651422"/>
                  </a:lnTo>
                  <a:lnTo>
                    <a:pt x="248908" y="665955"/>
                  </a:lnTo>
                  <a:lnTo>
                    <a:pt x="293033" y="674970"/>
                  </a:lnTo>
                  <a:lnTo>
                    <a:pt x="339039" y="678065"/>
                  </a:lnTo>
                  <a:lnTo>
                    <a:pt x="385042" y="674970"/>
                  </a:lnTo>
                  <a:lnTo>
                    <a:pt x="429164" y="665955"/>
                  </a:lnTo>
                  <a:lnTo>
                    <a:pt x="471002" y="651422"/>
                  </a:lnTo>
                  <a:lnTo>
                    <a:pt x="510151" y="631777"/>
                  </a:lnTo>
                  <a:lnTo>
                    <a:pt x="546206" y="607424"/>
                  </a:lnTo>
                  <a:lnTo>
                    <a:pt x="578765" y="578765"/>
                  </a:lnTo>
                  <a:lnTo>
                    <a:pt x="607424" y="546206"/>
                  </a:lnTo>
                  <a:lnTo>
                    <a:pt x="631777" y="510151"/>
                  </a:lnTo>
                  <a:lnTo>
                    <a:pt x="651422" y="471002"/>
                  </a:lnTo>
                  <a:lnTo>
                    <a:pt x="665955" y="429164"/>
                  </a:lnTo>
                  <a:lnTo>
                    <a:pt x="674970" y="385042"/>
                  </a:lnTo>
                  <a:lnTo>
                    <a:pt x="678065" y="339039"/>
                  </a:lnTo>
                  <a:lnTo>
                    <a:pt x="674970" y="293033"/>
                  </a:lnTo>
                  <a:lnTo>
                    <a:pt x="665955" y="248908"/>
                  </a:lnTo>
                  <a:lnTo>
                    <a:pt x="651422" y="207068"/>
                  </a:lnTo>
                  <a:lnTo>
                    <a:pt x="631777" y="167918"/>
                  </a:lnTo>
                  <a:lnTo>
                    <a:pt x="607424" y="131861"/>
                  </a:lnTo>
                  <a:lnTo>
                    <a:pt x="578765" y="99301"/>
                  </a:lnTo>
                  <a:lnTo>
                    <a:pt x="546206" y="70642"/>
                  </a:lnTo>
                  <a:lnTo>
                    <a:pt x="510151" y="46288"/>
                  </a:lnTo>
                  <a:lnTo>
                    <a:pt x="471002" y="26643"/>
                  </a:lnTo>
                  <a:lnTo>
                    <a:pt x="429164" y="12110"/>
                  </a:lnTo>
                  <a:lnTo>
                    <a:pt x="385042" y="3094"/>
                  </a:lnTo>
                  <a:lnTo>
                    <a:pt x="339039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052908" y="4407575"/>
              <a:ext cx="342265" cy="387350"/>
            </a:xfrm>
            <a:custGeom>
              <a:avLst/>
              <a:gdLst/>
              <a:ahLst/>
              <a:cxnLst/>
              <a:rect l="l" t="t" r="r" b="b"/>
              <a:pathLst>
                <a:path w="342264" h="387350">
                  <a:moveTo>
                    <a:pt x="286412" y="179764"/>
                  </a:moveTo>
                  <a:lnTo>
                    <a:pt x="161831" y="179764"/>
                  </a:lnTo>
                  <a:lnTo>
                    <a:pt x="161831" y="307272"/>
                  </a:lnTo>
                  <a:lnTo>
                    <a:pt x="161409" y="324361"/>
                  </a:lnTo>
                  <a:lnTo>
                    <a:pt x="160707" y="341589"/>
                  </a:lnTo>
                  <a:lnTo>
                    <a:pt x="160566" y="358534"/>
                  </a:lnTo>
                  <a:lnTo>
                    <a:pt x="161715" y="373287"/>
                  </a:lnTo>
                  <a:lnTo>
                    <a:pt x="161831" y="374773"/>
                  </a:lnTo>
                  <a:lnTo>
                    <a:pt x="163329" y="377782"/>
                  </a:lnTo>
                  <a:lnTo>
                    <a:pt x="166339" y="382278"/>
                  </a:lnTo>
                  <a:lnTo>
                    <a:pt x="169324" y="386787"/>
                  </a:lnTo>
                  <a:lnTo>
                    <a:pt x="181325" y="386787"/>
                  </a:lnTo>
                  <a:lnTo>
                    <a:pt x="185834" y="382278"/>
                  </a:lnTo>
                  <a:lnTo>
                    <a:pt x="188831" y="377782"/>
                  </a:lnTo>
                  <a:lnTo>
                    <a:pt x="190342" y="373287"/>
                  </a:lnTo>
                  <a:lnTo>
                    <a:pt x="190342" y="289276"/>
                  </a:lnTo>
                  <a:lnTo>
                    <a:pt x="190969" y="270166"/>
                  </a:lnTo>
                  <a:lnTo>
                    <a:pt x="190900" y="251200"/>
                  </a:lnTo>
                  <a:lnTo>
                    <a:pt x="190551" y="232517"/>
                  </a:lnTo>
                  <a:lnTo>
                    <a:pt x="190342" y="214257"/>
                  </a:lnTo>
                  <a:lnTo>
                    <a:pt x="218934" y="211540"/>
                  </a:lnTo>
                  <a:lnTo>
                    <a:pt x="244711" y="204886"/>
                  </a:lnTo>
                  <a:lnTo>
                    <a:pt x="268802" y="193167"/>
                  </a:lnTo>
                  <a:lnTo>
                    <a:pt x="286412" y="179764"/>
                  </a:lnTo>
                  <a:close/>
                </a:path>
                <a:path w="342264" h="387350">
                  <a:moveTo>
                    <a:pt x="48471" y="0"/>
                  </a:moveTo>
                  <a:lnTo>
                    <a:pt x="14816" y="2739"/>
                  </a:lnTo>
                  <a:lnTo>
                    <a:pt x="10307" y="4237"/>
                  </a:lnTo>
                  <a:lnTo>
                    <a:pt x="5824" y="4237"/>
                  </a:lnTo>
                  <a:lnTo>
                    <a:pt x="2814" y="8746"/>
                  </a:lnTo>
                  <a:lnTo>
                    <a:pt x="69" y="18966"/>
                  </a:lnTo>
                  <a:lnTo>
                    <a:pt x="0" y="31998"/>
                  </a:lnTo>
                  <a:lnTo>
                    <a:pt x="1309" y="44750"/>
                  </a:lnTo>
                  <a:lnTo>
                    <a:pt x="11459" y="85998"/>
                  </a:lnTo>
                  <a:lnTo>
                    <a:pt x="45637" y="139630"/>
                  </a:lnTo>
                  <a:lnTo>
                    <a:pt x="90695" y="171349"/>
                  </a:lnTo>
                  <a:lnTo>
                    <a:pt x="135930" y="182836"/>
                  </a:lnTo>
                  <a:lnTo>
                    <a:pt x="158834" y="181263"/>
                  </a:lnTo>
                  <a:lnTo>
                    <a:pt x="158834" y="179764"/>
                  </a:lnTo>
                  <a:lnTo>
                    <a:pt x="286412" y="179764"/>
                  </a:lnTo>
                  <a:lnTo>
                    <a:pt x="292336" y="175256"/>
                  </a:lnTo>
                  <a:lnTo>
                    <a:pt x="295346" y="172258"/>
                  </a:lnTo>
                  <a:lnTo>
                    <a:pt x="296845" y="169261"/>
                  </a:lnTo>
                  <a:lnTo>
                    <a:pt x="298343" y="169261"/>
                  </a:lnTo>
                  <a:lnTo>
                    <a:pt x="301340" y="167750"/>
                  </a:lnTo>
                  <a:lnTo>
                    <a:pt x="302839" y="163267"/>
                  </a:lnTo>
                  <a:lnTo>
                    <a:pt x="304350" y="163267"/>
                  </a:lnTo>
                  <a:lnTo>
                    <a:pt x="305849" y="161768"/>
                  </a:lnTo>
                  <a:lnTo>
                    <a:pt x="307335" y="157260"/>
                  </a:lnTo>
                  <a:lnTo>
                    <a:pt x="308833" y="157260"/>
                  </a:lnTo>
                  <a:lnTo>
                    <a:pt x="310332" y="155761"/>
                  </a:lnTo>
                  <a:lnTo>
                    <a:pt x="311843" y="151253"/>
                  </a:lnTo>
                  <a:lnTo>
                    <a:pt x="313342" y="151253"/>
                  </a:lnTo>
                  <a:lnTo>
                    <a:pt x="314840" y="149754"/>
                  </a:lnTo>
                  <a:lnTo>
                    <a:pt x="317838" y="145258"/>
                  </a:lnTo>
                  <a:lnTo>
                    <a:pt x="319336" y="143747"/>
                  </a:lnTo>
                  <a:lnTo>
                    <a:pt x="322346" y="142248"/>
                  </a:lnTo>
                  <a:lnTo>
                    <a:pt x="322346" y="139264"/>
                  </a:lnTo>
                  <a:lnTo>
                    <a:pt x="323845" y="136254"/>
                  </a:lnTo>
                  <a:lnTo>
                    <a:pt x="326842" y="134755"/>
                  </a:lnTo>
                  <a:lnTo>
                    <a:pt x="326842" y="128748"/>
                  </a:lnTo>
                  <a:lnTo>
                    <a:pt x="329839" y="127250"/>
                  </a:lnTo>
                  <a:lnTo>
                    <a:pt x="329839" y="124252"/>
                  </a:lnTo>
                  <a:lnTo>
                    <a:pt x="331338" y="121255"/>
                  </a:lnTo>
                  <a:lnTo>
                    <a:pt x="332836" y="119744"/>
                  </a:lnTo>
                  <a:lnTo>
                    <a:pt x="332836" y="116759"/>
                  </a:lnTo>
                  <a:lnTo>
                    <a:pt x="334335" y="113762"/>
                  </a:lnTo>
                  <a:lnTo>
                    <a:pt x="335846" y="112251"/>
                  </a:lnTo>
                  <a:lnTo>
                    <a:pt x="335846" y="109254"/>
                  </a:lnTo>
                  <a:lnTo>
                    <a:pt x="337345" y="106256"/>
                  </a:lnTo>
                  <a:lnTo>
                    <a:pt x="338843" y="104758"/>
                  </a:lnTo>
                  <a:lnTo>
                    <a:pt x="338843" y="101748"/>
                  </a:lnTo>
                  <a:lnTo>
                    <a:pt x="340342" y="98751"/>
                  </a:lnTo>
                  <a:lnTo>
                    <a:pt x="340342" y="94255"/>
                  </a:lnTo>
                  <a:lnTo>
                    <a:pt x="341841" y="91258"/>
                  </a:lnTo>
                  <a:lnTo>
                    <a:pt x="341841" y="86749"/>
                  </a:lnTo>
                  <a:lnTo>
                    <a:pt x="187332" y="86749"/>
                  </a:lnTo>
                  <a:lnTo>
                    <a:pt x="179479" y="70464"/>
                  </a:lnTo>
                  <a:lnTo>
                    <a:pt x="143835" y="29739"/>
                  </a:lnTo>
                  <a:lnTo>
                    <a:pt x="82692" y="3304"/>
                  </a:lnTo>
                  <a:lnTo>
                    <a:pt x="48471" y="0"/>
                  </a:lnTo>
                  <a:close/>
                </a:path>
                <a:path w="342264" h="387350">
                  <a:moveTo>
                    <a:pt x="327644" y="40325"/>
                  </a:moveTo>
                  <a:lnTo>
                    <a:pt x="303471" y="40325"/>
                  </a:lnTo>
                  <a:lnTo>
                    <a:pt x="271507" y="42878"/>
                  </a:lnTo>
                  <a:lnTo>
                    <a:pt x="240774" y="51124"/>
                  </a:lnTo>
                  <a:lnTo>
                    <a:pt x="212574" y="65559"/>
                  </a:lnTo>
                  <a:lnTo>
                    <a:pt x="187332" y="86749"/>
                  </a:lnTo>
                  <a:lnTo>
                    <a:pt x="341841" y="86749"/>
                  </a:lnTo>
                  <a:lnTo>
                    <a:pt x="341841" y="47748"/>
                  </a:lnTo>
                  <a:lnTo>
                    <a:pt x="337345" y="44750"/>
                  </a:lnTo>
                  <a:lnTo>
                    <a:pt x="335983" y="42151"/>
                  </a:lnTo>
                  <a:lnTo>
                    <a:pt x="335468" y="40817"/>
                  </a:lnTo>
                  <a:lnTo>
                    <a:pt x="327644" y="40325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160726" y="4489829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70">
                  <a:moveTo>
                    <a:pt x="10515" y="0"/>
                  </a:moveTo>
                  <a:lnTo>
                    <a:pt x="7505" y="0"/>
                  </a:lnTo>
                  <a:lnTo>
                    <a:pt x="4508" y="1498"/>
                  </a:lnTo>
                  <a:lnTo>
                    <a:pt x="3009" y="4495"/>
                  </a:lnTo>
                  <a:lnTo>
                    <a:pt x="0" y="7505"/>
                  </a:lnTo>
                  <a:lnTo>
                    <a:pt x="0" y="14998"/>
                  </a:lnTo>
                  <a:lnTo>
                    <a:pt x="3069" y="21213"/>
                  </a:lnTo>
                  <a:lnTo>
                    <a:pt x="8812" y="26442"/>
                  </a:lnTo>
                  <a:lnTo>
                    <a:pt x="21005" y="34505"/>
                  </a:lnTo>
                  <a:lnTo>
                    <a:pt x="33074" y="47747"/>
                  </a:lnTo>
                  <a:lnTo>
                    <a:pt x="42192" y="63942"/>
                  </a:lnTo>
                  <a:lnTo>
                    <a:pt x="48219" y="81545"/>
                  </a:lnTo>
                  <a:lnTo>
                    <a:pt x="51015" y="99009"/>
                  </a:lnTo>
                  <a:lnTo>
                    <a:pt x="48005" y="99009"/>
                  </a:lnTo>
                  <a:lnTo>
                    <a:pt x="48005" y="226517"/>
                  </a:lnTo>
                  <a:lnTo>
                    <a:pt x="47584" y="243606"/>
                  </a:lnTo>
                  <a:lnTo>
                    <a:pt x="46882" y="260834"/>
                  </a:lnTo>
                  <a:lnTo>
                    <a:pt x="46741" y="277778"/>
                  </a:lnTo>
                  <a:lnTo>
                    <a:pt x="47889" y="292519"/>
                  </a:lnTo>
                  <a:lnTo>
                    <a:pt x="48005" y="294017"/>
                  </a:lnTo>
                  <a:lnTo>
                    <a:pt x="49504" y="297027"/>
                  </a:lnTo>
                  <a:lnTo>
                    <a:pt x="55511" y="306031"/>
                  </a:lnTo>
                  <a:lnTo>
                    <a:pt x="67513" y="306031"/>
                  </a:lnTo>
                  <a:lnTo>
                    <a:pt x="72008" y="301523"/>
                  </a:lnTo>
                  <a:lnTo>
                    <a:pt x="75018" y="297027"/>
                  </a:lnTo>
                  <a:lnTo>
                    <a:pt x="76517" y="292519"/>
                  </a:lnTo>
                  <a:lnTo>
                    <a:pt x="76517" y="208521"/>
                  </a:lnTo>
                  <a:lnTo>
                    <a:pt x="75885" y="193822"/>
                  </a:lnTo>
                  <a:lnTo>
                    <a:pt x="75955" y="165204"/>
                  </a:lnTo>
                  <a:lnTo>
                    <a:pt x="76517" y="118516"/>
                  </a:lnTo>
                  <a:lnTo>
                    <a:pt x="97699" y="75188"/>
                  </a:lnTo>
                  <a:lnTo>
                    <a:pt x="103118" y="68999"/>
                  </a:lnTo>
                  <a:lnTo>
                    <a:pt x="72008" y="68999"/>
                  </a:lnTo>
                  <a:lnTo>
                    <a:pt x="65796" y="54916"/>
                  </a:lnTo>
                  <a:lnTo>
                    <a:pt x="58319" y="41816"/>
                  </a:lnTo>
                  <a:lnTo>
                    <a:pt x="32864" y="12022"/>
                  </a:lnTo>
                  <a:lnTo>
                    <a:pt x="18338" y="1758"/>
                  </a:lnTo>
                  <a:lnTo>
                    <a:pt x="10515" y="0"/>
                  </a:lnTo>
                  <a:close/>
                </a:path>
                <a:path w="109854" h="306070">
                  <a:moveTo>
                    <a:pt x="105016" y="46507"/>
                  </a:moveTo>
                  <a:lnTo>
                    <a:pt x="97510" y="46507"/>
                  </a:lnTo>
                  <a:lnTo>
                    <a:pt x="90572" y="49598"/>
                  </a:lnTo>
                  <a:lnTo>
                    <a:pt x="83635" y="55500"/>
                  </a:lnTo>
                  <a:lnTo>
                    <a:pt x="77261" y="62529"/>
                  </a:lnTo>
                  <a:lnTo>
                    <a:pt x="72008" y="68999"/>
                  </a:lnTo>
                  <a:lnTo>
                    <a:pt x="103118" y="68999"/>
                  </a:lnTo>
                  <a:lnTo>
                    <a:pt x="105925" y="65793"/>
                  </a:lnTo>
                  <a:lnTo>
                    <a:pt x="109512" y="58508"/>
                  </a:lnTo>
                  <a:lnTo>
                    <a:pt x="109512" y="49598"/>
                  </a:lnTo>
                  <a:lnTo>
                    <a:pt x="106574" y="49598"/>
                  </a:lnTo>
                  <a:lnTo>
                    <a:pt x="105016" y="46507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33274" y="6945292"/>
              <a:ext cx="104775" cy="45085"/>
            </a:xfrm>
            <a:custGeom>
              <a:avLst/>
              <a:gdLst/>
              <a:ahLst/>
              <a:cxnLst/>
              <a:rect l="l" t="t" r="r" b="b"/>
              <a:pathLst>
                <a:path w="104775" h="45084">
                  <a:moveTo>
                    <a:pt x="68981" y="0"/>
                  </a:moveTo>
                  <a:lnTo>
                    <a:pt x="62442" y="3025"/>
                  </a:lnTo>
                  <a:lnTo>
                    <a:pt x="55593" y="10967"/>
                  </a:lnTo>
                  <a:lnTo>
                    <a:pt x="54146" y="11678"/>
                  </a:lnTo>
                  <a:lnTo>
                    <a:pt x="52711" y="8795"/>
                  </a:lnTo>
                  <a:lnTo>
                    <a:pt x="51263" y="8795"/>
                  </a:lnTo>
                  <a:lnTo>
                    <a:pt x="41344" y="10588"/>
                  </a:lnTo>
                  <a:lnTo>
                    <a:pt x="36836" y="13934"/>
                  </a:lnTo>
                  <a:lnTo>
                    <a:pt x="35032" y="17416"/>
                  </a:lnTo>
                  <a:lnTo>
                    <a:pt x="33229" y="19616"/>
                  </a:lnTo>
                  <a:lnTo>
                    <a:pt x="32505" y="19616"/>
                  </a:lnTo>
                  <a:lnTo>
                    <a:pt x="23120" y="17457"/>
                  </a:lnTo>
                  <a:lnTo>
                    <a:pt x="17354" y="19616"/>
                  </a:lnTo>
                  <a:lnTo>
                    <a:pt x="12769" y="21584"/>
                  </a:lnTo>
                  <a:lnTo>
                    <a:pt x="12439" y="38551"/>
                  </a:lnTo>
                  <a:lnTo>
                    <a:pt x="7892" y="36532"/>
                  </a:lnTo>
                  <a:lnTo>
                    <a:pt x="1852" y="38364"/>
                  </a:lnTo>
                  <a:lnTo>
                    <a:pt x="0" y="44787"/>
                  </a:lnTo>
                  <a:lnTo>
                    <a:pt x="102825" y="44787"/>
                  </a:lnTo>
                  <a:lnTo>
                    <a:pt x="104654" y="33332"/>
                  </a:lnTo>
                  <a:lnTo>
                    <a:pt x="97440" y="34767"/>
                  </a:lnTo>
                  <a:lnTo>
                    <a:pt x="101047" y="23222"/>
                  </a:lnTo>
                  <a:lnTo>
                    <a:pt x="94557" y="21063"/>
                  </a:lnTo>
                  <a:lnTo>
                    <a:pt x="90938" y="19616"/>
                  </a:lnTo>
                  <a:lnTo>
                    <a:pt x="85172" y="22499"/>
                  </a:lnTo>
                  <a:lnTo>
                    <a:pt x="83724" y="20340"/>
                  </a:lnTo>
                  <a:lnTo>
                    <a:pt x="84448" y="9519"/>
                  </a:lnTo>
                  <a:lnTo>
                    <a:pt x="77958" y="3741"/>
                  </a:lnTo>
                  <a:lnTo>
                    <a:pt x="68981" y="0"/>
                  </a:lnTo>
                  <a:close/>
                </a:path>
              </a:pathLst>
            </a:custGeom>
            <a:solidFill>
              <a:srgbClr val="82C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212161" y="6955364"/>
              <a:ext cx="74930" cy="34925"/>
            </a:xfrm>
            <a:custGeom>
              <a:avLst/>
              <a:gdLst/>
              <a:ahLst/>
              <a:cxnLst/>
              <a:rect l="l" t="t" r="r" b="b"/>
              <a:pathLst>
                <a:path w="74929" h="34925">
                  <a:moveTo>
                    <a:pt x="50746" y="0"/>
                  </a:moveTo>
                  <a:lnTo>
                    <a:pt x="20080" y="2576"/>
                  </a:lnTo>
                  <a:lnTo>
                    <a:pt x="0" y="26319"/>
                  </a:lnTo>
                  <a:lnTo>
                    <a:pt x="2171" y="31754"/>
                  </a:lnTo>
                  <a:lnTo>
                    <a:pt x="2171" y="33926"/>
                  </a:lnTo>
                  <a:lnTo>
                    <a:pt x="11943" y="31415"/>
                  </a:lnTo>
                  <a:lnTo>
                    <a:pt x="20899" y="33381"/>
                  </a:lnTo>
                  <a:lnTo>
                    <a:pt x="22427" y="34715"/>
                  </a:lnTo>
                  <a:lnTo>
                    <a:pt x="74124" y="34715"/>
                  </a:lnTo>
                  <a:lnTo>
                    <a:pt x="74491" y="16551"/>
                  </a:lnTo>
                  <a:lnTo>
                    <a:pt x="50746" y="0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084081" y="6949837"/>
              <a:ext cx="129539" cy="40640"/>
            </a:xfrm>
            <a:custGeom>
              <a:avLst/>
              <a:gdLst/>
              <a:ahLst/>
              <a:cxnLst/>
              <a:rect l="l" t="t" r="r" b="b"/>
              <a:pathLst>
                <a:path w="129539" h="40640">
                  <a:moveTo>
                    <a:pt x="57853" y="0"/>
                  </a:moveTo>
                  <a:lnTo>
                    <a:pt x="51015" y="376"/>
                  </a:lnTo>
                  <a:lnTo>
                    <a:pt x="40157" y="2547"/>
                  </a:lnTo>
                  <a:lnTo>
                    <a:pt x="39077" y="11221"/>
                  </a:lnTo>
                  <a:lnTo>
                    <a:pt x="34734" y="13393"/>
                  </a:lnTo>
                  <a:lnTo>
                    <a:pt x="33642" y="13393"/>
                  </a:lnTo>
                  <a:lnTo>
                    <a:pt x="29311" y="9062"/>
                  </a:lnTo>
                  <a:lnTo>
                    <a:pt x="24968" y="11221"/>
                  </a:lnTo>
                  <a:lnTo>
                    <a:pt x="19847" y="14868"/>
                  </a:lnTo>
                  <a:lnTo>
                    <a:pt x="16556" y="18413"/>
                  </a:lnTo>
                  <a:lnTo>
                    <a:pt x="11228" y="20533"/>
                  </a:lnTo>
                  <a:lnTo>
                    <a:pt x="0" y="19908"/>
                  </a:lnTo>
                  <a:lnTo>
                    <a:pt x="2171" y="30767"/>
                  </a:lnTo>
                  <a:lnTo>
                    <a:pt x="2171" y="36190"/>
                  </a:lnTo>
                  <a:lnTo>
                    <a:pt x="10451" y="37346"/>
                  </a:lnTo>
                  <a:lnTo>
                    <a:pt x="14271" y="40242"/>
                  </a:lnTo>
                  <a:lnTo>
                    <a:pt x="129171" y="40242"/>
                  </a:lnTo>
                  <a:lnTo>
                    <a:pt x="129171" y="38361"/>
                  </a:lnTo>
                  <a:lnTo>
                    <a:pt x="127000" y="32938"/>
                  </a:lnTo>
                  <a:lnTo>
                    <a:pt x="115345" y="33718"/>
                  </a:lnTo>
                  <a:lnTo>
                    <a:pt x="111120" y="28593"/>
                  </a:lnTo>
                  <a:lnTo>
                    <a:pt x="109135" y="21028"/>
                  </a:lnTo>
                  <a:lnTo>
                    <a:pt x="104203" y="14485"/>
                  </a:lnTo>
                  <a:lnTo>
                    <a:pt x="94437" y="9062"/>
                  </a:lnTo>
                  <a:lnTo>
                    <a:pt x="90093" y="16657"/>
                  </a:lnTo>
                  <a:lnTo>
                    <a:pt x="87922" y="16657"/>
                  </a:lnTo>
                  <a:lnTo>
                    <a:pt x="84658" y="7970"/>
                  </a:lnTo>
                  <a:lnTo>
                    <a:pt x="78155" y="3627"/>
                  </a:lnTo>
                  <a:lnTo>
                    <a:pt x="78155" y="5798"/>
                  </a:lnTo>
                  <a:lnTo>
                    <a:pt x="71932" y="2510"/>
                  </a:lnTo>
                  <a:lnTo>
                    <a:pt x="64995" y="644"/>
                  </a:lnTo>
                  <a:lnTo>
                    <a:pt x="57853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017851" y="6484075"/>
              <a:ext cx="142875" cy="261620"/>
            </a:xfrm>
            <a:custGeom>
              <a:avLst/>
              <a:gdLst/>
              <a:ahLst/>
              <a:cxnLst/>
              <a:rect l="l" t="t" r="r" b="b"/>
              <a:pathLst>
                <a:path w="142875" h="261620">
                  <a:moveTo>
                    <a:pt x="10011" y="0"/>
                  </a:moveTo>
                  <a:lnTo>
                    <a:pt x="0" y="492"/>
                  </a:lnTo>
                  <a:lnTo>
                    <a:pt x="2171" y="9166"/>
                  </a:lnTo>
                  <a:lnTo>
                    <a:pt x="23114" y="12139"/>
                  </a:lnTo>
                  <a:lnTo>
                    <a:pt x="35409" y="25590"/>
                  </a:lnTo>
                  <a:lnTo>
                    <a:pt x="38953" y="41684"/>
                  </a:lnTo>
                  <a:lnTo>
                    <a:pt x="33642" y="52587"/>
                  </a:lnTo>
                  <a:lnTo>
                    <a:pt x="28219" y="54759"/>
                  </a:lnTo>
                  <a:lnTo>
                    <a:pt x="31470" y="48244"/>
                  </a:lnTo>
                  <a:lnTo>
                    <a:pt x="26047" y="50415"/>
                  </a:lnTo>
                  <a:lnTo>
                    <a:pt x="38276" y="155965"/>
                  </a:lnTo>
                  <a:lnTo>
                    <a:pt x="47141" y="227920"/>
                  </a:lnTo>
                  <a:lnTo>
                    <a:pt x="52133" y="261515"/>
                  </a:lnTo>
                  <a:lnTo>
                    <a:pt x="60880" y="261127"/>
                  </a:lnTo>
                  <a:lnTo>
                    <a:pt x="101153" y="249320"/>
                  </a:lnTo>
                  <a:lnTo>
                    <a:pt x="137442" y="204249"/>
                  </a:lnTo>
                  <a:lnTo>
                    <a:pt x="142855" y="181427"/>
                  </a:lnTo>
                  <a:lnTo>
                    <a:pt x="140286" y="162870"/>
                  </a:lnTo>
                  <a:lnTo>
                    <a:pt x="134641" y="116607"/>
                  </a:lnTo>
                  <a:lnTo>
                    <a:pt x="116446" y="80012"/>
                  </a:lnTo>
                  <a:lnTo>
                    <a:pt x="81068" y="59438"/>
                  </a:lnTo>
                  <a:lnTo>
                    <a:pt x="70554" y="58283"/>
                  </a:lnTo>
                  <a:lnTo>
                    <a:pt x="60040" y="59166"/>
                  </a:lnTo>
                  <a:lnTo>
                    <a:pt x="49936" y="61274"/>
                  </a:lnTo>
                  <a:lnTo>
                    <a:pt x="50156" y="44566"/>
                  </a:lnTo>
                  <a:lnTo>
                    <a:pt x="34734" y="8086"/>
                  </a:lnTo>
                  <a:lnTo>
                    <a:pt x="18727" y="1441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17167" y="6955364"/>
              <a:ext cx="74930" cy="34925"/>
            </a:xfrm>
            <a:custGeom>
              <a:avLst/>
              <a:gdLst/>
              <a:ahLst/>
              <a:cxnLst/>
              <a:rect l="l" t="t" r="r" b="b"/>
              <a:pathLst>
                <a:path w="74929" h="34925">
                  <a:moveTo>
                    <a:pt x="23744" y="0"/>
                  </a:moveTo>
                  <a:lnTo>
                    <a:pt x="0" y="16551"/>
                  </a:lnTo>
                  <a:lnTo>
                    <a:pt x="366" y="34715"/>
                  </a:lnTo>
                  <a:lnTo>
                    <a:pt x="52063" y="34715"/>
                  </a:lnTo>
                  <a:lnTo>
                    <a:pt x="53592" y="33381"/>
                  </a:lnTo>
                  <a:lnTo>
                    <a:pt x="62548" y="31415"/>
                  </a:lnTo>
                  <a:lnTo>
                    <a:pt x="72319" y="33926"/>
                  </a:lnTo>
                  <a:lnTo>
                    <a:pt x="72319" y="31754"/>
                  </a:lnTo>
                  <a:lnTo>
                    <a:pt x="74478" y="26319"/>
                  </a:lnTo>
                  <a:lnTo>
                    <a:pt x="54405" y="2576"/>
                  </a:lnTo>
                  <a:lnTo>
                    <a:pt x="23744" y="0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90566" y="6949837"/>
              <a:ext cx="129539" cy="40640"/>
            </a:xfrm>
            <a:custGeom>
              <a:avLst/>
              <a:gdLst/>
              <a:ahLst/>
              <a:cxnLst/>
              <a:rect l="l" t="t" r="r" b="b"/>
              <a:pathLst>
                <a:path w="129540" h="40640">
                  <a:moveTo>
                    <a:pt x="71318" y="0"/>
                  </a:moveTo>
                  <a:lnTo>
                    <a:pt x="64176" y="644"/>
                  </a:lnTo>
                  <a:lnTo>
                    <a:pt x="57238" y="2510"/>
                  </a:lnTo>
                  <a:lnTo>
                    <a:pt x="51015" y="5798"/>
                  </a:lnTo>
                  <a:lnTo>
                    <a:pt x="51015" y="3627"/>
                  </a:lnTo>
                  <a:lnTo>
                    <a:pt x="44500" y="7970"/>
                  </a:lnTo>
                  <a:lnTo>
                    <a:pt x="41249" y="16657"/>
                  </a:lnTo>
                  <a:lnTo>
                    <a:pt x="39077" y="16657"/>
                  </a:lnTo>
                  <a:lnTo>
                    <a:pt x="34734" y="9062"/>
                  </a:lnTo>
                  <a:lnTo>
                    <a:pt x="24968" y="14485"/>
                  </a:lnTo>
                  <a:lnTo>
                    <a:pt x="20031" y="21028"/>
                  </a:lnTo>
                  <a:lnTo>
                    <a:pt x="18046" y="28593"/>
                  </a:lnTo>
                  <a:lnTo>
                    <a:pt x="13823" y="33718"/>
                  </a:lnTo>
                  <a:lnTo>
                    <a:pt x="2171" y="32938"/>
                  </a:lnTo>
                  <a:lnTo>
                    <a:pt x="0" y="38361"/>
                  </a:lnTo>
                  <a:lnTo>
                    <a:pt x="0" y="40242"/>
                  </a:lnTo>
                  <a:lnTo>
                    <a:pt x="114900" y="40242"/>
                  </a:lnTo>
                  <a:lnTo>
                    <a:pt x="118720" y="37346"/>
                  </a:lnTo>
                  <a:lnTo>
                    <a:pt x="127000" y="36190"/>
                  </a:lnTo>
                  <a:lnTo>
                    <a:pt x="127000" y="30767"/>
                  </a:lnTo>
                  <a:lnTo>
                    <a:pt x="129171" y="19908"/>
                  </a:lnTo>
                  <a:lnTo>
                    <a:pt x="117942" y="20533"/>
                  </a:lnTo>
                  <a:lnTo>
                    <a:pt x="112615" y="18413"/>
                  </a:lnTo>
                  <a:lnTo>
                    <a:pt x="109324" y="14868"/>
                  </a:lnTo>
                  <a:lnTo>
                    <a:pt x="104203" y="11221"/>
                  </a:lnTo>
                  <a:lnTo>
                    <a:pt x="99860" y="9062"/>
                  </a:lnTo>
                  <a:lnTo>
                    <a:pt x="95516" y="13393"/>
                  </a:lnTo>
                  <a:lnTo>
                    <a:pt x="94437" y="13393"/>
                  </a:lnTo>
                  <a:lnTo>
                    <a:pt x="90093" y="11221"/>
                  </a:lnTo>
                  <a:lnTo>
                    <a:pt x="89001" y="2547"/>
                  </a:lnTo>
                  <a:lnTo>
                    <a:pt x="78155" y="376"/>
                  </a:lnTo>
                  <a:lnTo>
                    <a:pt x="71318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68881" y="698677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09">
                  <a:moveTo>
                    <a:pt x="10377" y="0"/>
                  </a:moveTo>
                  <a:lnTo>
                    <a:pt x="1472" y="1966"/>
                  </a:lnTo>
                  <a:lnTo>
                    <a:pt x="0" y="3299"/>
                  </a:lnTo>
                  <a:lnTo>
                    <a:pt x="22182" y="3299"/>
                  </a:lnTo>
                  <a:lnTo>
                    <a:pt x="20605" y="2511"/>
                  </a:lnTo>
                  <a:lnTo>
                    <a:pt x="10377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5488" y="698494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2077" y="0"/>
                  </a:moveTo>
                  <a:lnTo>
                    <a:pt x="4258" y="1609"/>
                  </a:lnTo>
                  <a:lnTo>
                    <a:pt x="0" y="4745"/>
                  </a:lnTo>
                  <a:lnTo>
                    <a:pt x="1237" y="6863"/>
                  </a:lnTo>
                  <a:lnTo>
                    <a:pt x="9906" y="5422"/>
                  </a:lnTo>
                  <a:lnTo>
                    <a:pt x="10998" y="4343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8DA9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2916" y="6904723"/>
              <a:ext cx="78155" cy="85355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2630949" y="6511696"/>
              <a:ext cx="151765" cy="478790"/>
            </a:xfrm>
            <a:custGeom>
              <a:avLst/>
              <a:gdLst/>
              <a:ahLst/>
              <a:cxnLst/>
              <a:rect l="l" t="t" r="r" b="b"/>
              <a:pathLst>
                <a:path w="151764" h="478790">
                  <a:moveTo>
                    <a:pt x="8086" y="0"/>
                  </a:moveTo>
                  <a:lnTo>
                    <a:pt x="0" y="50998"/>
                  </a:lnTo>
                  <a:lnTo>
                    <a:pt x="2800" y="102708"/>
                  </a:lnTo>
                  <a:lnTo>
                    <a:pt x="8243" y="154622"/>
                  </a:lnTo>
                  <a:lnTo>
                    <a:pt x="8086" y="206235"/>
                  </a:lnTo>
                  <a:lnTo>
                    <a:pt x="9178" y="209499"/>
                  </a:lnTo>
                  <a:lnTo>
                    <a:pt x="16382" y="217801"/>
                  </a:lnTo>
                  <a:lnTo>
                    <a:pt x="17992" y="226313"/>
                  </a:lnTo>
                  <a:lnTo>
                    <a:pt x="13297" y="232387"/>
                  </a:lnTo>
                  <a:lnTo>
                    <a:pt x="1584" y="233375"/>
                  </a:lnTo>
                  <a:lnTo>
                    <a:pt x="5023" y="254755"/>
                  </a:lnTo>
                  <a:lnTo>
                    <a:pt x="6329" y="277461"/>
                  </a:lnTo>
                  <a:lnTo>
                    <a:pt x="7872" y="364705"/>
                  </a:lnTo>
                  <a:lnTo>
                    <a:pt x="7415" y="407034"/>
                  </a:lnTo>
                  <a:lnTo>
                    <a:pt x="5941" y="449364"/>
                  </a:lnTo>
                  <a:lnTo>
                    <a:pt x="4443" y="478383"/>
                  </a:lnTo>
                  <a:lnTo>
                    <a:pt x="71971" y="478383"/>
                  </a:lnTo>
                  <a:lnTo>
                    <a:pt x="67789" y="456958"/>
                  </a:lnTo>
                  <a:lnTo>
                    <a:pt x="53679" y="456958"/>
                  </a:lnTo>
                  <a:lnTo>
                    <a:pt x="51745" y="450143"/>
                  </a:lnTo>
                  <a:lnTo>
                    <a:pt x="49607" y="435797"/>
                  </a:lnTo>
                  <a:lnTo>
                    <a:pt x="47877" y="420636"/>
                  </a:lnTo>
                  <a:lnTo>
                    <a:pt x="47164" y="411378"/>
                  </a:lnTo>
                  <a:lnTo>
                    <a:pt x="47676" y="389009"/>
                  </a:lnTo>
                  <a:lnTo>
                    <a:pt x="49610" y="355345"/>
                  </a:lnTo>
                  <a:lnTo>
                    <a:pt x="51138" y="323921"/>
                  </a:lnTo>
                  <a:lnTo>
                    <a:pt x="50428" y="308267"/>
                  </a:lnTo>
                  <a:lnTo>
                    <a:pt x="49336" y="306095"/>
                  </a:lnTo>
                  <a:lnTo>
                    <a:pt x="43913" y="308267"/>
                  </a:lnTo>
                  <a:lnTo>
                    <a:pt x="42821" y="306095"/>
                  </a:lnTo>
                  <a:lnTo>
                    <a:pt x="39377" y="289270"/>
                  </a:lnTo>
                  <a:lnTo>
                    <a:pt x="38071" y="266746"/>
                  </a:lnTo>
                  <a:lnTo>
                    <a:pt x="37398" y="225767"/>
                  </a:lnTo>
                  <a:lnTo>
                    <a:pt x="30715" y="222071"/>
                  </a:lnTo>
                  <a:lnTo>
                    <a:pt x="23015" y="215730"/>
                  </a:lnTo>
                  <a:lnTo>
                    <a:pt x="18163" y="208981"/>
                  </a:lnTo>
                  <a:lnTo>
                    <a:pt x="20024" y="204063"/>
                  </a:lnTo>
                  <a:lnTo>
                    <a:pt x="35866" y="201977"/>
                  </a:lnTo>
                  <a:lnTo>
                    <a:pt x="55576" y="193073"/>
                  </a:lnTo>
                  <a:lnTo>
                    <a:pt x="74065" y="183152"/>
                  </a:lnTo>
                  <a:lnTo>
                    <a:pt x="86242" y="178015"/>
                  </a:lnTo>
                  <a:lnTo>
                    <a:pt x="94929" y="178015"/>
                  </a:lnTo>
                  <a:lnTo>
                    <a:pt x="88414" y="182346"/>
                  </a:lnTo>
                  <a:lnTo>
                    <a:pt x="88414" y="185610"/>
                  </a:lnTo>
                  <a:lnTo>
                    <a:pt x="94517" y="182502"/>
                  </a:lnTo>
                  <a:lnTo>
                    <a:pt x="117713" y="172580"/>
                  </a:lnTo>
                  <a:lnTo>
                    <a:pt x="119884" y="172580"/>
                  </a:lnTo>
                  <a:lnTo>
                    <a:pt x="120977" y="170421"/>
                  </a:lnTo>
                  <a:lnTo>
                    <a:pt x="125320" y="169329"/>
                  </a:lnTo>
                  <a:lnTo>
                    <a:pt x="128571" y="167157"/>
                  </a:lnTo>
                  <a:lnTo>
                    <a:pt x="130743" y="164985"/>
                  </a:lnTo>
                  <a:lnTo>
                    <a:pt x="135086" y="161734"/>
                  </a:lnTo>
                  <a:lnTo>
                    <a:pt x="138463" y="158390"/>
                  </a:lnTo>
                  <a:lnTo>
                    <a:pt x="144176" y="152098"/>
                  </a:lnTo>
                  <a:lnTo>
                    <a:pt x="148056" y="146011"/>
                  </a:lnTo>
                  <a:lnTo>
                    <a:pt x="145932" y="143281"/>
                  </a:lnTo>
                  <a:lnTo>
                    <a:pt x="137985" y="147318"/>
                  </a:lnTo>
                  <a:lnTo>
                    <a:pt x="132780" y="148707"/>
                  </a:lnTo>
                  <a:lnTo>
                    <a:pt x="131439" y="146024"/>
                  </a:lnTo>
                  <a:lnTo>
                    <a:pt x="135086" y="137845"/>
                  </a:lnTo>
                  <a:lnTo>
                    <a:pt x="136178" y="134594"/>
                  </a:lnTo>
                  <a:lnTo>
                    <a:pt x="139430" y="133502"/>
                  </a:lnTo>
                  <a:lnTo>
                    <a:pt x="140509" y="130251"/>
                  </a:lnTo>
                  <a:lnTo>
                    <a:pt x="148104" y="117233"/>
                  </a:lnTo>
                  <a:lnTo>
                    <a:pt x="151368" y="109626"/>
                  </a:lnTo>
                  <a:lnTo>
                    <a:pt x="148104" y="109626"/>
                  </a:lnTo>
                  <a:lnTo>
                    <a:pt x="148104" y="116141"/>
                  </a:lnTo>
                  <a:lnTo>
                    <a:pt x="140509" y="118313"/>
                  </a:lnTo>
                  <a:lnTo>
                    <a:pt x="137258" y="122656"/>
                  </a:lnTo>
                  <a:lnTo>
                    <a:pt x="131236" y="129964"/>
                  </a:lnTo>
                  <a:lnTo>
                    <a:pt x="125725" y="137171"/>
                  </a:lnTo>
                  <a:lnTo>
                    <a:pt x="84883" y="167833"/>
                  </a:lnTo>
                  <a:lnTo>
                    <a:pt x="51508" y="172580"/>
                  </a:lnTo>
                  <a:lnTo>
                    <a:pt x="47555" y="159134"/>
                  </a:lnTo>
                  <a:lnTo>
                    <a:pt x="45131" y="131746"/>
                  </a:lnTo>
                  <a:lnTo>
                    <a:pt x="42821" y="83578"/>
                  </a:lnTo>
                  <a:lnTo>
                    <a:pt x="41820" y="75792"/>
                  </a:lnTo>
                  <a:lnTo>
                    <a:pt x="39700" y="66074"/>
                  </a:lnTo>
                  <a:lnTo>
                    <a:pt x="37784" y="55343"/>
                  </a:lnTo>
                  <a:lnTo>
                    <a:pt x="37398" y="44513"/>
                  </a:lnTo>
                  <a:lnTo>
                    <a:pt x="20024" y="44513"/>
                  </a:lnTo>
                  <a:lnTo>
                    <a:pt x="15694" y="40170"/>
                  </a:lnTo>
                  <a:lnTo>
                    <a:pt x="18931" y="37502"/>
                  </a:lnTo>
                  <a:lnTo>
                    <a:pt x="26136" y="32699"/>
                  </a:lnTo>
                  <a:lnTo>
                    <a:pt x="33546" y="28100"/>
                  </a:lnTo>
                  <a:lnTo>
                    <a:pt x="37398" y="26047"/>
                  </a:lnTo>
                  <a:lnTo>
                    <a:pt x="39570" y="21704"/>
                  </a:lnTo>
                  <a:lnTo>
                    <a:pt x="35226" y="19532"/>
                  </a:lnTo>
                  <a:lnTo>
                    <a:pt x="35226" y="18453"/>
                  </a:lnTo>
                  <a:lnTo>
                    <a:pt x="25493" y="17745"/>
                  </a:lnTo>
                  <a:lnTo>
                    <a:pt x="20845" y="22529"/>
                  </a:lnTo>
                  <a:lnTo>
                    <a:pt x="19047" y="28532"/>
                  </a:lnTo>
                  <a:lnTo>
                    <a:pt x="17865" y="31483"/>
                  </a:lnTo>
                  <a:lnTo>
                    <a:pt x="13433" y="23965"/>
                  </a:lnTo>
                  <a:lnTo>
                    <a:pt x="11904" y="3238"/>
                  </a:lnTo>
                  <a:lnTo>
                    <a:pt x="8086" y="0"/>
                  </a:lnTo>
                  <a:close/>
                </a:path>
              </a:pathLst>
            </a:custGeom>
            <a:solidFill>
              <a:srgbClr val="876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517471" y="6512787"/>
              <a:ext cx="156845" cy="477520"/>
            </a:xfrm>
            <a:custGeom>
              <a:avLst/>
              <a:gdLst/>
              <a:ahLst/>
              <a:cxnLst/>
              <a:rect l="l" t="t" r="r" b="b"/>
              <a:pathLst>
                <a:path w="156844" h="477520">
                  <a:moveTo>
                    <a:pt x="113969" y="0"/>
                  </a:moveTo>
                  <a:lnTo>
                    <a:pt x="113427" y="6241"/>
                  </a:lnTo>
                  <a:lnTo>
                    <a:pt x="112072" y="14109"/>
                  </a:lnTo>
                  <a:lnTo>
                    <a:pt x="110310" y="21977"/>
                  </a:lnTo>
                  <a:lnTo>
                    <a:pt x="108546" y="28219"/>
                  </a:lnTo>
                  <a:lnTo>
                    <a:pt x="109275" y="37343"/>
                  </a:lnTo>
                  <a:lnTo>
                    <a:pt x="108680" y="46672"/>
                  </a:lnTo>
                  <a:lnTo>
                    <a:pt x="106375" y="65125"/>
                  </a:lnTo>
                  <a:lnTo>
                    <a:pt x="106508" y="96602"/>
                  </a:lnTo>
                  <a:lnTo>
                    <a:pt x="105914" y="112442"/>
                  </a:lnTo>
                  <a:lnTo>
                    <a:pt x="104203" y="128079"/>
                  </a:lnTo>
                  <a:lnTo>
                    <a:pt x="98028" y="124888"/>
                  </a:lnTo>
                  <a:lnTo>
                    <a:pt x="86561" y="116406"/>
                  </a:lnTo>
                  <a:lnTo>
                    <a:pt x="75501" y="106703"/>
                  </a:lnTo>
                  <a:lnTo>
                    <a:pt x="70548" y="99847"/>
                  </a:lnTo>
                  <a:lnTo>
                    <a:pt x="68376" y="99847"/>
                  </a:lnTo>
                  <a:lnTo>
                    <a:pt x="62953" y="105282"/>
                  </a:lnTo>
                  <a:lnTo>
                    <a:pt x="71550" y="113845"/>
                  </a:lnTo>
                  <a:lnTo>
                    <a:pt x="98515" y="137485"/>
                  </a:lnTo>
                  <a:lnTo>
                    <a:pt x="105282" y="145440"/>
                  </a:lnTo>
                  <a:lnTo>
                    <a:pt x="105011" y="171357"/>
                  </a:lnTo>
                  <a:lnTo>
                    <a:pt x="104366" y="188027"/>
                  </a:lnTo>
                  <a:lnTo>
                    <a:pt x="103111" y="196456"/>
                  </a:lnTo>
                  <a:lnTo>
                    <a:pt x="70125" y="185823"/>
                  </a:lnTo>
                  <a:lnTo>
                    <a:pt x="41108" y="170000"/>
                  </a:lnTo>
                  <a:lnTo>
                    <a:pt x="20842" y="146241"/>
                  </a:lnTo>
                  <a:lnTo>
                    <a:pt x="14109" y="111798"/>
                  </a:lnTo>
                  <a:lnTo>
                    <a:pt x="8686" y="111798"/>
                  </a:lnTo>
                  <a:lnTo>
                    <a:pt x="21704" y="155206"/>
                  </a:lnTo>
                  <a:lnTo>
                    <a:pt x="18519" y="157400"/>
                  </a:lnTo>
                  <a:lnTo>
                    <a:pt x="12484" y="154808"/>
                  </a:lnTo>
                  <a:lnTo>
                    <a:pt x="3263" y="148704"/>
                  </a:lnTo>
                  <a:lnTo>
                    <a:pt x="0" y="148704"/>
                  </a:lnTo>
                  <a:lnTo>
                    <a:pt x="4343" y="150875"/>
                  </a:lnTo>
                  <a:lnTo>
                    <a:pt x="11937" y="159550"/>
                  </a:lnTo>
                  <a:lnTo>
                    <a:pt x="25779" y="168609"/>
                  </a:lnTo>
                  <a:lnTo>
                    <a:pt x="62395" y="191388"/>
                  </a:lnTo>
                  <a:lnTo>
                    <a:pt x="77743" y="200123"/>
                  </a:lnTo>
                  <a:lnTo>
                    <a:pt x="92481" y="210282"/>
                  </a:lnTo>
                  <a:lnTo>
                    <a:pt x="105282" y="223596"/>
                  </a:lnTo>
                  <a:lnTo>
                    <a:pt x="101470" y="277756"/>
                  </a:lnTo>
                  <a:lnTo>
                    <a:pt x="96924" y="386228"/>
                  </a:lnTo>
                  <a:lnTo>
                    <a:pt x="92647" y="440229"/>
                  </a:lnTo>
                  <a:lnTo>
                    <a:pt x="87135" y="477292"/>
                  </a:lnTo>
                  <a:lnTo>
                    <a:pt x="120423" y="477292"/>
                  </a:lnTo>
                  <a:lnTo>
                    <a:pt x="122045" y="450904"/>
                  </a:lnTo>
                  <a:lnTo>
                    <a:pt x="123469" y="408251"/>
                  </a:lnTo>
                  <a:lnTo>
                    <a:pt x="123673" y="365802"/>
                  </a:lnTo>
                  <a:lnTo>
                    <a:pt x="122656" y="323456"/>
                  </a:lnTo>
                  <a:lnTo>
                    <a:pt x="122571" y="301454"/>
                  </a:lnTo>
                  <a:lnTo>
                    <a:pt x="121978" y="278541"/>
                  </a:lnTo>
                  <a:lnTo>
                    <a:pt x="120368" y="255835"/>
                  </a:lnTo>
                  <a:lnTo>
                    <a:pt x="117233" y="234454"/>
                  </a:lnTo>
                  <a:lnTo>
                    <a:pt x="113969" y="234454"/>
                  </a:lnTo>
                  <a:lnTo>
                    <a:pt x="113969" y="232282"/>
                  </a:lnTo>
                  <a:lnTo>
                    <a:pt x="112890" y="226847"/>
                  </a:lnTo>
                  <a:lnTo>
                    <a:pt x="118313" y="227939"/>
                  </a:lnTo>
                  <a:lnTo>
                    <a:pt x="117233" y="226847"/>
                  </a:lnTo>
                  <a:lnTo>
                    <a:pt x="112191" y="220489"/>
                  </a:lnTo>
                  <a:lnTo>
                    <a:pt x="103792" y="213418"/>
                  </a:lnTo>
                  <a:lnTo>
                    <a:pt x="94786" y="206550"/>
                  </a:lnTo>
                  <a:lnTo>
                    <a:pt x="87922" y="200799"/>
                  </a:lnTo>
                  <a:lnTo>
                    <a:pt x="106370" y="204463"/>
                  </a:lnTo>
                  <a:lnTo>
                    <a:pt x="116616" y="207057"/>
                  </a:lnTo>
                  <a:lnTo>
                    <a:pt x="124828" y="210565"/>
                  </a:lnTo>
                  <a:lnTo>
                    <a:pt x="125587" y="158960"/>
                  </a:lnTo>
                  <a:lnTo>
                    <a:pt x="120346" y="107049"/>
                  </a:lnTo>
                  <a:lnTo>
                    <a:pt x="117347" y="55341"/>
                  </a:lnTo>
                  <a:lnTo>
                    <a:pt x="124828" y="4343"/>
                  </a:lnTo>
                  <a:lnTo>
                    <a:pt x="128184" y="7581"/>
                  </a:lnTo>
                  <a:lnTo>
                    <a:pt x="128897" y="17230"/>
                  </a:lnTo>
                  <a:lnTo>
                    <a:pt x="130016" y="28303"/>
                  </a:lnTo>
                  <a:lnTo>
                    <a:pt x="134594" y="35813"/>
                  </a:lnTo>
                  <a:lnTo>
                    <a:pt x="135782" y="32863"/>
                  </a:lnTo>
                  <a:lnTo>
                    <a:pt x="137579" y="26860"/>
                  </a:lnTo>
                  <a:lnTo>
                    <a:pt x="142224" y="22076"/>
                  </a:lnTo>
                  <a:lnTo>
                    <a:pt x="151955" y="22783"/>
                  </a:lnTo>
                  <a:lnTo>
                    <a:pt x="151955" y="17360"/>
                  </a:lnTo>
                  <a:lnTo>
                    <a:pt x="156298" y="7594"/>
                  </a:lnTo>
                  <a:lnTo>
                    <a:pt x="154127" y="1079"/>
                  </a:lnTo>
                  <a:lnTo>
                    <a:pt x="145126" y="2029"/>
                  </a:lnTo>
                  <a:lnTo>
                    <a:pt x="124677" y="2301"/>
                  </a:lnTo>
                  <a:lnTo>
                    <a:pt x="115062" y="3251"/>
                  </a:lnTo>
                  <a:lnTo>
                    <a:pt x="113969" y="0"/>
                  </a:lnTo>
                  <a:close/>
                </a:path>
              </a:pathLst>
            </a:custGeom>
            <a:solidFill>
              <a:srgbClr val="7153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3221" y="6691882"/>
              <a:ext cx="122656" cy="278942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2459940" y="6216458"/>
              <a:ext cx="462915" cy="262890"/>
            </a:xfrm>
            <a:custGeom>
              <a:avLst/>
              <a:gdLst/>
              <a:ahLst/>
              <a:cxnLst/>
              <a:rect l="l" t="t" r="r" b="b"/>
              <a:pathLst>
                <a:path w="462914" h="262889">
                  <a:moveTo>
                    <a:pt x="242974" y="260084"/>
                  </a:moveTo>
                  <a:lnTo>
                    <a:pt x="184276" y="260084"/>
                  </a:lnTo>
                  <a:lnTo>
                    <a:pt x="198231" y="261188"/>
                  </a:lnTo>
                  <a:lnTo>
                    <a:pt x="212390" y="262491"/>
                  </a:lnTo>
                  <a:lnTo>
                    <a:pt x="226860" y="262674"/>
                  </a:lnTo>
                  <a:lnTo>
                    <a:pt x="240255" y="260829"/>
                  </a:lnTo>
                  <a:lnTo>
                    <a:pt x="242974" y="260084"/>
                  </a:lnTo>
                  <a:close/>
                </a:path>
                <a:path w="462914" h="262889">
                  <a:moveTo>
                    <a:pt x="116387" y="140996"/>
                  </a:moveTo>
                  <a:lnTo>
                    <a:pt x="83637" y="140996"/>
                  </a:lnTo>
                  <a:lnTo>
                    <a:pt x="90231" y="145862"/>
                  </a:lnTo>
                  <a:lnTo>
                    <a:pt x="92147" y="157039"/>
                  </a:lnTo>
                  <a:lnTo>
                    <a:pt x="115993" y="196399"/>
                  </a:lnTo>
                  <a:lnTo>
                    <a:pt x="149929" y="227266"/>
                  </a:lnTo>
                  <a:lnTo>
                    <a:pt x="161886" y="241899"/>
                  </a:lnTo>
                  <a:lnTo>
                    <a:pt x="168249" y="260502"/>
                  </a:lnTo>
                  <a:lnTo>
                    <a:pt x="170421" y="260502"/>
                  </a:lnTo>
                  <a:lnTo>
                    <a:pt x="184276" y="260084"/>
                  </a:lnTo>
                  <a:lnTo>
                    <a:pt x="242974" y="260084"/>
                  </a:lnTo>
                  <a:lnTo>
                    <a:pt x="251820" y="257660"/>
                  </a:lnTo>
                  <a:lnTo>
                    <a:pt x="262573" y="254287"/>
                  </a:lnTo>
                  <a:lnTo>
                    <a:pt x="273532" y="251828"/>
                  </a:lnTo>
                  <a:lnTo>
                    <a:pt x="285591" y="251166"/>
                  </a:lnTo>
                  <a:lnTo>
                    <a:pt x="309181" y="251166"/>
                  </a:lnTo>
                  <a:lnTo>
                    <a:pt x="322376" y="248564"/>
                  </a:lnTo>
                  <a:lnTo>
                    <a:pt x="335598" y="240817"/>
                  </a:lnTo>
                  <a:lnTo>
                    <a:pt x="212271" y="240817"/>
                  </a:lnTo>
                  <a:lnTo>
                    <a:pt x="174483" y="235407"/>
                  </a:lnTo>
                  <a:lnTo>
                    <a:pt x="150942" y="220024"/>
                  </a:lnTo>
                  <a:lnTo>
                    <a:pt x="162814" y="192125"/>
                  </a:lnTo>
                  <a:lnTo>
                    <a:pt x="151315" y="187154"/>
                  </a:lnTo>
                  <a:lnTo>
                    <a:pt x="136499" y="179236"/>
                  </a:lnTo>
                  <a:lnTo>
                    <a:pt x="123134" y="169992"/>
                  </a:lnTo>
                  <a:lnTo>
                    <a:pt x="115062" y="160642"/>
                  </a:lnTo>
                  <a:lnTo>
                    <a:pt x="109639" y="148704"/>
                  </a:lnTo>
                  <a:lnTo>
                    <a:pt x="116387" y="140996"/>
                  </a:lnTo>
                  <a:close/>
                </a:path>
                <a:path w="462914" h="262889">
                  <a:moveTo>
                    <a:pt x="306166" y="251166"/>
                  </a:moveTo>
                  <a:lnTo>
                    <a:pt x="285591" y="251166"/>
                  </a:lnTo>
                  <a:lnTo>
                    <a:pt x="297549" y="251420"/>
                  </a:lnTo>
                  <a:lnTo>
                    <a:pt x="306166" y="251166"/>
                  </a:lnTo>
                  <a:close/>
                </a:path>
                <a:path w="462914" h="262889">
                  <a:moveTo>
                    <a:pt x="380987" y="167157"/>
                  </a:moveTo>
                  <a:lnTo>
                    <a:pt x="352226" y="201080"/>
                  </a:lnTo>
                  <a:lnTo>
                    <a:pt x="307187" y="220345"/>
                  </a:lnTo>
                  <a:lnTo>
                    <a:pt x="280007" y="221566"/>
                  </a:lnTo>
                  <a:lnTo>
                    <a:pt x="272440" y="222516"/>
                  </a:lnTo>
                  <a:lnTo>
                    <a:pt x="267714" y="224755"/>
                  </a:lnTo>
                  <a:lnTo>
                    <a:pt x="260643" y="229843"/>
                  </a:lnTo>
                  <a:lnTo>
                    <a:pt x="251966" y="235407"/>
                  </a:lnTo>
                  <a:lnTo>
                    <a:pt x="243141" y="238798"/>
                  </a:lnTo>
                  <a:lnTo>
                    <a:pt x="212271" y="240817"/>
                  </a:lnTo>
                  <a:lnTo>
                    <a:pt x="335598" y="240817"/>
                  </a:lnTo>
                  <a:lnTo>
                    <a:pt x="339743" y="238388"/>
                  </a:lnTo>
                  <a:lnTo>
                    <a:pt x="358736" y="222516"/>
                  </a:lnTo>
                  <a:lnTo>
                    <a:pt x="376101" y="208273"/>
                  </a:lnTo>
                  <a:lnTo>
                    <a:pt x="388581" y="202984"/>
                  </a:lnTo>
                  <a:lnTo>
                    <a:pt x="459717" y="202984"/>
                  </a:lnTo>
                  <a:lnTo>
                    <a:pt x="459075" y="196399"/>
                  </a:lnTo>
                  <a:lnTo>
                    <a:pt x="459003" y="195654"/>
                  </a:lnTo>
                  <a:lnTo>
                    <a:pt x="458883" y="188598"/>
                  </a:lnTo>
                  <a:lnTo>
                    <a:pt x="458721" y="187782"/>
                  </a:lnTo>
                  <a:lnTo>
                    <a:pt x="450456" y="187782"/>
                  </a:lnTo>
                  <a:lnTo>
                    <a:pt x="431513" y="187154"/>
                  </a:lnTo>
                  <a:lnTo>
                    <a:pt x="413688" y="184389"/>
                  </a:lnTo>
                  <a:lnTo>
                    <a:pt x="396879" y="178164"/>
                  </a:lnTo>
                  <a:lnTo>
                    <a:pt x="380987" y="167157"/>
                  </a:lnTo>
                  <a:close/>
                </a:path>
                <a:path w="462914" h="262889">
                  <a:moveTo>
                    <a:pt x="459717" y="202984"/>
                  </a:moveTo>
                  <a:lnTo>
                    <a:pt x="391845" y="202984"/>
                  </a:lnTo>
                  <a:lnTo>
                    <a:pt x="390780" y="208273"/>
                  </a:lnTo>
                  <a:lnTo>
                    <a:pt x="390753" y="208407"/>
                  </a:lnTo>
                  <a:lnTo>
                    <a:pt x="410041" y="214359"/>
                  </a:lnTo>
                  <a:lnTo>
                    <a:pt x="426983" y="216955"/>
                  </a:lnTo>
                  <a:lnTo>
                    <a:pt x="443720" y="215277"/>
                  </a:lnTo>
                  <a:lnTo>
                    <a:pt x="462394" y="208407"/>
                  </a:lnTo>
                  <a:lnTo>
                    <a:pt x="459733" y="203149"/>
                  </a:lnTo>
                  <a:lnTo>
                    <a:pt x="459717" y="202984"/>
                  </a:lnTo>
                  <a:close/>
                </a:path>
                <a:path w="462914" h="262889">
                  <a:moveTo>
                    <a:pt x="458050" y="184531"/>
                  </a:moveTo>
                  <a:lnTo>
                    <a:pt x="456971" y="184531"/>
                  </a:lnTo>
                  <a:lnTo>
                    <a:pt x="451535" y="187782"/>
                  </a:lnTo>
                  <a:lnTo>
                    <a:pt x="458721" y="187782"/>
                  </a:lnTo>
                  <a:lnTo>
                    <a:pt x="458134" y="184935"/>
                  </a:lnTo>
                  <a:lnTo>
                    <a:pt x="458050" y="184531"/>
                  </a:lnTo>
                  <a:close/>
                </a:path>
                <a:path w="462914" h="262889">
                  <a:moveTo>
                    <a:pt x="0" y="30403"/>
                  </a:moveTo>
                  <a:lnTo>
                    <a:pt x="4855" y="43018"/>
                  </a:lnTo>
                  <a:lnTo>
                    <a:pt x="4618" y="57262"/>
                  </a:lnTo>
                  <a:lnTo>
                    <a:pt x="3973" y="71914"/>
                  </a:lnTo>
                  <a:lnTo>
                    <a:pt x="7607" y="85750"/>
                  </a:lnTo>
                  <a:lnTo>
                    <a:pt x="22854" y="97960"/>
                  </a:lnTo>
                  <a:lnTo>
                    <a:pt x="39220" y="112614"/>
                  </a:lnTo>
                  <a:lnTo>
                    <a:pt x="54163" y="128491"/>
                  </a:lnTo>
                  <a:lnTo>
                    <a:pt x="65138" y="144373"/>
                  </a:lnTo>
                  <a:lnTo>
                    <a:pt x="83637" y="140996"/>
                  </a:lnTo>
                  <a:lnTo>
                    <a:pt x="116387" y="140996"/>
                  </a:lnTo>
                  <a:lnTo>
                    <a:pt x="117233" y="140030"/>
                  </a:lnTo>
                  <a:lnTo>
                    <a:pt x="117233" y="137858"/>
                  </a:lnTo>
                  <a:lnTo>
                    <a:pt x="103123" y="124828"/>
                  </a:lnTo>
                  <a:lnTo>
                    <a:pt x="98780" y="120484"/>
                  </a:lnTo>
                  <a:lnTo>
                    <a:pt x="94828" y="109415"/>
                  </a:lnTo>
                  <a:lnTo>
                    <a:pt x="71342" y="109415"/>
                  </a:lnTo>
                  <a:lnTo>
                    <a:pt x="62966" y="108546"/>
                  </a:lnTo>
                  <a:lnTo>
                    <a:pt x="51820" y="91588"/>
                  </a:lnTo>
                  <a:lnTo>
                    <a:pt x="44645" y="58345"/>
                  </a:lnTo>
                  <a:lnTo>
                    <a:pt x="42436" y="31483"/>
                  </a:lnTo>
                  <a:lnTo>
                    <a:pt x="1092" y="31483"/>
                  </a:lnTo>
                  <a:lnTo>
                    <a:pt x="0" y="30403"/>
                  </a:lnTo>
                  <a:close/>
                </a:path>
                <a:path w="462914" h="262889">
                  <a:moveTo>
                    <a:pt x="93357" y="105295"/>
                  </a:moveTo>
                  <a:lnTo>
                    <a:pt x="91186" y="105295"/>
                  </a:lnTo>
                  <a:lnTo>
                    <a:pt x="87689" y="106262"/>
                  </a:lnTo>
                  <a:lnTo>
                    <a:pt x="80329" y="108145"/>
                  </a:lnTo>
                  <a:lnTo>
                    <a:pt x="71342" y="109415"/>
                  </a:lnTo>
                  <a:lnTo>
                    <a:pt x="94828" y="109415"/>
                  </a:lnTo>
                  <a:lnTo>
                    <a:pt x="93357" y="105295"/>
                  </a:lnTo>
                  <a:close/>
                </a:path>
                <a:path w="462914" h="262889">
                  <a:moveTo>
                    <a:pt x="43421" y="0"/>
                  </a:moveTo>
                  <a:lnTo>
                    <a:pt x="27191" y="2629"/>
                  </a:lnTo>
                  <a:lnTo>
                    <a:pt x="16151" y="8007"/>
                  </a:lnTo>
                  <a:lnTo>
                    <a:pt x="8163" y="17252"/>
                  </a:lnTo>
                  <a:lnTo>
                    <a:pt x="1092" y="31483"/>
                  </a:lnTo>
                  <a:lnTo>
                    <a:pt x="42436" y="31483"/>
                  </a:lnTo>
                  <a:lnTo>
                    <a:pt x="41744" y="23066"/>
                  </a:lnTo>
                  <a:lnTo>
                    <a:pt x="43421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583676" y="6095235"/>
              <a:ext cx="396240" cy="237490"/>
            </a:xfrm>
            <a:custGeom>
              <a:avLst/>
              <a:gdLst/>
              <a:ahLst/>
              <a:cxnLst/>
              <a:rect l="l" t="t" r="r" b="b"/>
              <a:pathLst>
                <a:path w="396239" h="237489">
                  <a:moveTo>
                    <a:pt x="247581" y="78906"/>
                  </a:moveTo>
                  <a:lnTo>
                    <a:pt x="208407" y="78906"/>
                  </a:lnTo>
                  <a:lnTo>
                    <a:pt x="210578" y="81065"/>
                  </a:lnTo>
                  <a:lnTo>
                    <a:pt x="242479" y="97008"/>
                  </a:lnTo>
                  <a:lnTo>
                    <a:pt x="267968" y="112545"/>
                  </a:lnTo>
                  <a:lnTo>
                    <a:pt x="291626" y="130524"/>
                  </a:lnTo>
                  <a:lnTo>
                    <a:pt x="318033" y="153797"/>
                  </a:lnTo>
                  <a:lnTo>
                    <a:pt x="319125" y="154877"/>
                  </a:lnTo>
                  <a:lnTo>
                    <a:pt x="314782" y="155969"/>
                  </a:lnTo>
                  <a:lnTo>
                    <a:pt x="318033" y="160300"/>
                  </a:lnTo>
                  <a:lnTo>
                    <a:pt x="329585" y="166828"/>
                  </a:lnTo>
                  <a:lnTo>
                    <a:pt x="345308" y="172646"/>
                  </a:lnTo>
                  <a:lnTo>
                    <a:pt x="361233" y="179075"/>
                  </a:lnTo>
                  <a:lnTo>
                    <a:pt x="387126" y="221478"/>
                  </a:lnTo>
                  <a:lnTo>
                    <a:pt x="388581" y="233033"/>
                  </a:lnTo>
                  <a:lnTo>
                    <a:pt x="390753" y="236284"/>
                  </a:lnTo>
                  <a:lnTo>
                    <a:pt x="390753" y="237376"/>
                  </a:lnTo>
                  <a:lnTo>
                    <a:pt x="396189" y="236284"/>
                  </a:lnTo>
                  <a:lnTo>
                    <a:pt x="396070" y="223242"/>
                  </a:lnTo>
                  <a:lnTo>
                    <a:pt x="388581" y="183096"/>
                  </a:lnTo>
                  <a:lnTo>
                    <a:pt x="349053" y="151657"/>
                  </a:lnTo>
                  <a:lnTo>
                    <a:pt x="334314" y="142939"/>
                  </a:lnTo>
                  <a:lnTo>
                    <a:pt x="291307" y="109022"/>
                  </a:lnTo>
                  <a:lnTo>
                    <a:pt x="270058" y="93488"/>
                  </a:lnTo>
                  <a:lnTo>
                    <a:pt x="247581" y="78906"/>
                  </a:lnTo>
                  <a:close/>
                </a:path>
                <a:path w="396239" h="237489">
                  <a:moveTo>
                    <a:pt x="117544" y="8007"/>
                  </a:moveTo>
                  <a:lnTo>
                    <a:pt x="45038" y="8007"/>
                  </a:lnTo>
                  <a:lnTo>
                    <a:pt x="93221" y="15402"/>
                  </a:lnTo>
                  <a:lnTo>
                    <a:pt x="139570" y="32565"/>
                  </a:lnTo>
                  <a:lnTo>
                    <a:pt x="175844" y="55017"/>
                  </a:lnTo>
                  <a:lnTo>
                    <a:pt x="181783" y="61344"/>
                  </a:lnTo>
                  <a:lnTo>
                    <a:pt x="187513" y="68995"/>
                  </a:lnTo>
                  <a:lnTo>
                    <a:pt x="192023" y="75628"/>
                  </a:lnTo>
                  <a:lnTo>
                    <a:pt x="194297" y="78906"/>
                  </a:lnTo>
                  <a:lnTo>
                    <a:pt x="198640" y="82157"/>
                  </a:lnTo>
                  <a:lnTo>
                    <a:pt x="208407" y="78906"/>
                  </a:lnTo>
                  <a:lnTo>
                    <a:pt x="247581" y="78906"/>
                  </a:lnTo>
                  <a:lnTo>
                    <a:pt x="244233" y="76734"/>
                  </a:lnTo>
                  <a:lnTo>
                    <a:pt x="224983" y="64570"/>
                  </a:lnTo>
                  <a:lnTo>
                    <a:pt x="208275" y="53528"/>
                  </a:lnTo>
                  <a:lnTo>
                    <a:pt x="192178" y="42690"/>
                  </a:lnTo>
                  <a:lnTo>
                    <a:pt x="174764" y="31141"/>
                  </a:lnTo>
                  <a:lnTo>
                    <a:pt x="135706" y="12347"/>
                  </a:lnTo>
                  <a:lnTo>
                    <a:pt x="117544" y="8007"/>
                  </a:lnTo>
                  <a:close/>
                </a:path>
                <a:path w="396239" h="237489">
                  <a:moveTo>
                    <a:pt x="42115" y="0"/>
                  </a:moveTo>
                  <a:lnTo>
                    <a:pt x="0" y="10516"/>
                  </a:lnTo>
                  <a:lnTo>
                    <a:pt x="1092" y="11596"/>
                  </a:lnTo>
                  <a:lnTo>
                    <a:pt x="4343" y="11596"/>
                  </a:lnTo>
                  <a:lnTo>
                    <a:pt x="3263" y="14859"/>
                  </a:lnTo>
                  <a:lnTo>
                    <a:pt x="45038" y="8007"/>
                  </a:lnTo>
                  <a:lnTo>
                    <a:pt x="117544" y="8007"/>
                  </a:lnTo>
                  <a:lnTo>
                    <a:pt x="89420" y="1288"/>
                  </a:lnTo>
                  <a:lnTo>
                    <a:pt x="42115" y="0"/>
                  </a:lnTo>
                  <a:close/>
                </a:path>
              </a:pathLst>
            </a:custGeom>
            <a:solidFill>
              <a:srgbClr val="90BA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449094" y="6246861"/>
              <a:ext cx="19050" cy="55880"/>
            </a:xfrm>
            <a:custGeom>
              <a:avLst/>
              <a:gdLst/>
              <a:ahLst/>
              <a:cxnLst/>
              <a:rect l="l" t="t" r="r" b="b"/>
              <a:pathLst>
                <a:path w="19050" h="55879">
                  <a:moveTo>
                    <a:pt x="10845" y="0"/>
                  </a:moveTo>
                  <a:lnTo>
                    <a:pt x="6559" y="10423"/>
                  </a:lnTo>
                  <a:lnTo>
                    <a:pt x="3389" y="20750"/>
                  </a:lnTo>
                  <a:lnTo>
                    <a:pt x="1235" y="31284"/>
                  </a:lnTo>
                  <a:lnTo>
                    <a:pt x="0" y="42329"/>
                  </a:lnTo>
                  <a:lnTo>
                    <a:pt x="13017" y="51003"/>
                  </a:lnTo>
                  <a:lnTo>
                    <a:pt x="18453" y="55346"/>
                  </a:lnTo>
                  <a:lnTo>
                    <a:pt x="14819" y="41510"/>
                  </a:lnTo>
                  <a:lnTo>
                    <a:pt x="15463" y="26858"/>
                  </a:lnTo>
                  <a:lnTo>
                    <a:pt x="15700" y="12614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499512" y="6106831"/>
              <a:ext cx="480695" cy="349885"/>
            </a:xfrm>
            <a:custGeom>
              <a:avLst/>
              <a:gdLst/>
              <a:ahLst/>
              <a:cxnLst/>
              <a:rect l="l" t="t" r="r" b="b"/>
              <a:pathLst>
                <a:path w="480694" h="349885">
                  <a:moveTo>
                    <a:pt x="466231" y="213829"/>
                  </a:moveTo>
                  <a:lnTo>
                    <a:pt x="51613" y="213829"/>
                  </a:lnTo>
                  <a:lnTo>
                    <a:pt x="57036" y="227939"/>
                  </a:lnTo>
                  <a:lnTo>
                    <a:pt x="61379" y="234454"/>
                  </a:lnTo>
                  <a:lnTo>
                    <a:pt x="75489" y="246392"/>
                  </a:lnTo>
                  <a:lnTo>
                    <a:pt x="75489" y="248564"/>
                  </a:lnTo>
                  <a:lnTo>
                    <a:pt x="68974" y="258343"/>
                  </a:lnTo>
                  <a:lnTo>
                    <a:pt x="73317" y="269189"/>
                  </a:lnTo>
                  <a:lnTo>
                    <a:pt x="80934" y="278078"/>
                  </a:lnTo>
                  <a:lnTo>
                    <a:pt x="94350" y="287374"/>
                  </a:lnTo>
                  <a:lnTo>
                    <a:pt x="109188" y="295447"/>
                  </a:lnTo>
                  <a:lnTo>
                    <a:pt x="121069" y="300672"/>
                  </a:lnTo>
                  <a:lnTo>
                    <a:pt x="108742" y="328563"/>
                  </a:lnTo>
                  <a:lnTo>
                    <a:pt x="132461" y="344025"/>
                  </a:lnTo>
                  <a:lnTo>
                    <a:pt x="132917" y="344025"/>
                  </a:lnTo>
                  <a:lnTo>
                    <a:pt x="170375" y="349351"/>
                  </a:lnTo>
                  <a:lnTo>
                    <a:pt x="201397" y="347332"/>
                  </a:lnTo>
                  <a:lnTo>
                    <a:pt x="210402" y="344025"/>
                  </a:lnTo>
                  <a:lnTo>
                    <a:pt x="218899" y="338788"/>
                  </a:lnTo>
                  <a:lnTo>
                    <a:pt x="225969" y="333755"/>
                  </a:lnTo>
                  <a:lnTo>
                    <a:pt x="230696" y="331063"/>
                  </a:lnTo>
                  <a:lnTo>
                    <a:pt x="238263" y="330113"/>
                  </a:lnTo>
                  <a:lnTo>
                    <a:pt x="256654" y="329842"/>
                  </a:lnTo>
                  <a:lnTo>
                    <a:pt x="265443" y="328891"/>
                  </a:lnTo>
                  <a:lnTo>
                    <a:pt x="310482" y="309218"/>
                  </a:lnTo>
                  <a:lnTo>
                    <a:pt x="339242" y="275704"/>
                  </a:lnTo>
                  <a:lnTo>
                    <a:pt x="463582" y="275704"/>
                  </a:lnTo>
                  <a:lnTo>
                    <a:pt x="478974" y="236136"/>
                  </a:lnTo>
                  <a:lnTo>
                    <a:pt x="480352" y="226860"/>
                  </a:lnTo>
                  <a:lnTo>
                    <a:pt x="474917" y="226860"/>
                  </a:lnTo>
                  <a:lnTo>
                    <a:pt x="472745" y="223608"/>
                  </a:lnTo>
                  <a:lnTo>
                    <a:pt x="467845" y="216464"/>
                  </a:lnTo>
                  <a:lnTo>
                    <a:pt x="466231" y="213829"/>
                  </a:lnTo>
                  <a:close/>
                </a:path>
                <a:path w="480694" h="349885">
                  <a:moveTo>
                    <a:pt x="452212" y="291985"/>
                  </a:moveTo>
                  <a:lnTo>
                    <a:pt x="415227" y="291985"/>
                  </a:lnTo>
                  <a:lnTo>
                    <a:pt x="416306" y="293065"/>
                  </a:lnTo>
                  <a:lnTo>
                    <a:pt x="417138" y="297103"/>
                  </a:lnTo>
                  <a:lnTo>
                    <a:pt x="417259" y="304193"/>
                  </a:lnTo>
                  <a:lnTo>
                    <a:pt x="417988" y="311688"/>
                  </a:lnTo>
                  <a:lnTo>
                    <a:pt x="420649" y="316941"/>
                  </a:lnTo>
                  <a:lnTo>
                    <a:pt x="437153" y="306953"/>
                  </a:lnTo>
                  <a:lnTo>
                    <a:pt x="450093" y="294830"/>
                  </a:lnTo>
                  <a:lnTo>
                    <a:pt x="452212" y="291985"/>
                  </a:lnTo>
                  <a:close/>
                </a:path>
                <a:path w="480694" h="349885">
                  <a:moveTo>
                    <a:pt x="463582" y="275704"/>
                  </a:moveTo>
                  <a:lnTo>
                    <a:pt x="339242" y="275704"/>
                  </a:lnTo>
                  <a:lnTo>
                    <a:pt x="355135" y="286863"/>
                  </a:lnTo>
                  <a:lnTo>
                    <a:pt x="371943" y="293341"/>
                  </a:lnTo>
                  <a:lnTo>
                    <a:pt x="389768" y="296156"/>
                  </a:lnTo>
                  <a:lnTo>
                    <a:pt x="408711" y="296329"/>
                  </a:lnTo>
                  <a:lnTo>
                    <a:pt x="415227" y="291985"/>
                  </a:lnTo>
                  <a:lnTo>
                    <a:pt x="452212" y="291985"/>
                  </a:lnTo>
                  <a:lnTo>
                    <a:pt x="460792" y="280468"/>
                  </a:lnTo>
                  <a:lnTo>
                    <a:pt x="463582" y="275704"/>
                  </a:lnTo>
                  <a:close/>
                </a:path>
                <a:path w="480694" h="349885">
                  <a:moveTo>
                    <a:pt x="88506" y="0"/>
                  </a:moveTo>
                  <a:lnTo>
                    <a:pt x="52661" y="27175"/>
                  </a:lnTo>
                  <a:lnTo>
                    <a:pt x="37359" y="63777"/>
                  </a:lnTo>
                  <a:lnTo>
                    <a:pt x="35409" y="70220"/>
                  </a:lnTo>
                  <a:lnTo>
                    <a:pt x="29896" y="77063"/>
                  </a:lnTo>
                  <a:lnTo>
                    <a:pt x="23354" y="85036"/>
                  </a:lnTo>
                  <a:lnTo>
                    <a:pt x="14977" y="92805"/>
                  </a:lnTo>
                  <a:lnTo>
                    <a:pt x="7004" y="100573"/>
                  </a:lnTo>
                  <a:lnTo>
                    <a:pt x="1789" y="108378"/>
                  </a:lnTo>
                  <a:lnTo>
                    <a:pt x="1676" y="108546"/>
                  </a:lnTo>
                  <a:lnTo>
                    <a:pt x="0" y="131611"/>
                  </a:lnTo>
                  <a:lnTo>
                    <a:pt x="2900" y="166887"/>
                  </a:lnTo>
                  <a:lnTo>
                    <a:pt x="10076" y="200129"/>
                  </a:lnTo>
                  <a:lnTo>
                    <a:pt x="21222" y="217093"/>
                  </a:lnTo>
                  <a:lnTo>
                    <a:pt x="28985" y="217803"/>
                  </a:lnTo>
                  <a:lnTo>
                    <a:pt x="37770" y="216276"/>
                  </a:lnTo>
                  <a:lnTo>
                    <a:pt x="45336" y="214341"/>
                  </a:lnTo>
                  <a:lnTo>
                    <a:pt x="49441" y="213829"/>
                  </a:lnTo>
                  <a:lnTo>
                    <a:pt x="466231" y="213829"/>
                  </a:lnTo>
                  <a:lnTo>
                    <a:pt x="463658" y="209629"/>
                  </a:lnTo>
                  <a:lnTo>
                    <a:pt x="431049" y="186070"/>
                  </a:lnTo>
                  <a:lnTo>
                    <a:pt x="392145" y="183185"/>
                  </a:lnTo>
                  <a:lnTo>
                    <a:pt x="372897" y="175844"/>
                  </a:lnTo>
                  <a:lnTo>
                    <a:pt x="355712" y="158678"/>
                  </a:lnTo>
                  <a:lnTo>
                    <a:pt x="340463" y="137852"/>
                  </a:lnTo>
                  <a:lnTo>
                    <a:pt x="331824" y="129171"/>
                  </a:lnTo>
                  <a:lnTo>
                    <a:pt x="296913" y="129171"/>
                  </a:lnTo>
                  <a:lnTo>
                    <a:pt x="290398" y="124828"/>
                  </a:lnTo>
                  <a:lnTo>
                    <a:pt x="296913" y="113969"/>
                  </a:lnTo>
                  <a:lnTo>
                    <a:pt x="294742" y="110718"/>
                  </a:lnTo>
                  <a:lnTo>
                    <a:pt x="284634" y="108378"/>
                  </a:lnTo>
                  <a:lnTo>
                    <a:pt x="266044" y="107467"/>
                  </a:lnTo>
                  <a:lnTo>
                    <a:pt x="233959" y="107467"/>
                  </a:lnTo>
                  <a:lnTo>
                    <a:pt x="239571" y="83651"/>
                  </a:lnTo>
                  <a:lnTo>
                    <a:pt x="230837" y="65128"/>
                  </a:lnTo>
                  <a:lnTo>
                    <a:pt x="213352" y="50678"/>
                  </a:lnTo>
                  <a:lnTo>
                    <a:pt x="210088" y="48844"/>
                  </a:lnTo>
                  <a:lnTo>
                    <a:pt x="192710" y="48844"/>
                  </a:lnTo>
                  <a:lnTo>
                    <a:pt x="187287" y="42329"/>
                  </a:lnTo>
                  <a:lnTo>
                    <a:pt x="188373" y="39077"/>
                  </a:lnTo>
                  <a:lnTo>
                    <a:pt x="67894" y="39077"/>
                  </a:lnTo>
                  <a:lnTo>
                    <a:pt x="73727" y="19272"/>
                  </a:lnTo>
                  <a:lnTo>
                    <a:pt x="78117" y="10385"/>
                  </a:lnTo>
                  <a:lnTo>
                    <a:pt x="85255" y="4343"/>
                  </a:lnTo>
                  <a:lnTo>
                    <a:pt x="87427" y="1092"/>
                  </a:lnTo>
                  <a:lnTo>
                    <a:pt x="88506" y="0"/>
                  </a:lnTo>
                  <a:close/>
                </a:path>
                <a:path w="480694" h="349885">
                  <a:moveTo>
                    <a:pt x="299085" y="112890"/>
                  </a:moveTo>
                  <a:lnTo>
                    <a:pt x="296913" y="129171"/>
                  </a:lnTo>
                  <a:lnTo>
                    <a:pt x="331824" y="129171"/>
                  </a:lnTo>
                  <a:lnTo>
                    <a:pt x="322979" y="120283"/>
                  </a:lnTo>
                  <a:lnTo>
                    <a:pt x="299085" y="112890"/>
                  </a:lnTo>
                  <a:close/>
                </a:path>
                <a:path w="480694" h="349885">
                  <a:moveTo>
                    <a:pt x="192710" y="39077"/>
                  </a:moveTo>
                  <a:lnTo>
                    <a:pt x="192710" y="48844"/>
                  </a:lnTo>
                  <a:lnTo>
                    <a:pt x="210088" y="48844"/>
                  </a:lnTo>
                  <a:lnTo>
                    <a:pt x="192710" y="39077"/>
                  </a:lnTo>
                  <a:close/>
                </a:path>
                <a:path w="480694" h="349885">
                  <a:moveTo>
                    <a:pt x="144054" y="23817"/>
                  </a:moveTo>
                  <a:lnTo>
                    <a:pt x="115510" y="24426"/>
                  </a:lnTo>
                  <a:lnTo>
                    <a:pt x="85951" y="29920"/>
                  </a:lnTo>
                  <a:lnTo>
                    <a:pt x="67894" y="39077"/>
                  </a:lnTo>
                  <a:lnTo>
                    <a:pt x="188373" y="39077"/>
                  </a:lnTo>
                  <a:lnTo>
                    <a:pt x="188733" y="37998"/>
                  </a:lnTo>
                  <a:lnTo>
                    <a:pt x="159068" y="37998"/>
                  </a:lnTo>
                  <a:lnTo>
                    <a:pt x="155808" y="34739"/>
                  </a:lnTo>
                  <a:lnTo>
                    <a:pt x="160147" y="30403"/>
                  </a:lnTo>
                  <a:lnTo>
                    <a:pt x="159068" y="29311"/>
                  </a:lnTo>
                  <a:lnTo>
                    <a:pt x="144054" y="23817"/>
                  </a:lnTo>
                  <a:close/>
                </a:path>
                <a:path w="480694" h="349885">
                  <a:moveTo>
                    <a:pt x="170601" y="27549"/>
                  </a:moveTo>
                  <a:lnTo>
                    <a:pt x="163054" y="28650"/>
                  </a:lnTo>
                  <a:lnTo>
                    <a:pt x="159068" y="37998"/>
                  </a:lnTo>
                  <a:lnTo>
                    <a:pt x="188733" y="37998"/>
                  </a:lnTo>
                  <a:lnTo>
                    <a:pt x="189459" y="35826"/>
                  </a:lnTo>
                  <a:lnTo>
                    <a:pt x="179979" y="31129"/>
                  </a:lnTo>
                  <a:lnTo>
                    <a:pt x="170601" y="27549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554376" y="6311988"/>
              <a:ext cx="381000" cy="22225"/>
            </a:xfrm>
            <a:custGeom>
              <a:avLst/>
              <a:gdLst/>
              <a:ahLst/>
              <a:cxnLst/>
              <a:rect l="l" t="t" r="r" b="b"/>
              <a:pathLst>
                <a:path w="381000" h="22225">
                  <a:moveTo>
                    <a:pt x="7594" y="21704"/>
                  </a:moveTo>
                  <a:lnTo>
                    <a:pt x="4343" y="0"/>
                  </a:lnTo>
                  <a:lnTo>
                    <a:pt x="0" y="5422"/>
                  </a:lnTo>
                  <a:lnTo>
                    <a:pt x="4343" y="18453"/>
                  </a:lnTo>
                  <a:lnTo>
                    <a:pt x="7594" y="21704"/>
                  </a:lnTo>
                  <a:close/>
                </a:path>
                <a:path w="381000" h="22225">
                  <a:moveTo>
                    <a:pt x="380987" y="6502"/>
                  </a:moveTo>
                  <a:lnTo>
                    <a:pt x="379895" y="3251"/>
                  </a:lnTo>
                  <a:lnTo>
                    <a:pt x="374472" y="3251"/>
                  </a:lnTo>
                  <a:lnTo>
                    <a:pt x="376643" y="14109"/>
                  </a:lnTo>
                  <a:lnTo>
                    <a:pt x="379895" y="16281"/>
                  </a:lnTo>
                  <a:lnTo>
                    <a:pt x="380987" y="13017"/>
                  </a:lnTo>
                  <a:lnTo>
                    <a:pt x="380987" y="6502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730209" y="6361912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3263" y="0"/>
                  </a:moveTo>
                  <a:lnTo>
                    <a:pt x="3263" y="2171"/>
                  </a:lnTo>
                  <a:lnTo>
                    <a:pt x="0" y="13017"/>
                  </a:lnTo>
                  <a:lnTo>
                    <a:pt x="5435" y="13017"/>
                  </a:lnTo>
                  <a:lnTo>
                    <a:pt x="7607" y="8686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565234" y="6190411"/>
              <a:ext cx="88265" cy="51435"/>
            </a:xfrm>
            <a:custGeom>
              <a:avLst/>
              <a:gdLst/>
              <a:ahLst/>
              <a:cxnLst/>
              <a:rect l="l" t="t" r="r" b="b"/>
              <a:pathLst>
                <a:path w="88264" h="51435">
                  <a:moveTo>
                    <a:pt x="11938" y="0"/>
                  </a:moveTo>
                  <a:lnTo>
                    <a:pt x="0" y="2171"/>
                  </a:lnTo>
                  <a:lnTo>
                    <a:pt x="3251" y="7607"/>
                  </a:lnTo>
                  <a:lnTo>
                    <a:pt x="11938" y="5435"/>
                  </a:lnTo>
                  <a:lnTo>
                    <a:pt x="11938" y="0"/>
                  </a:lnTo>
                  <a:close/>
                </a:path>
                <a:path w="88264" h="51435">
                  <a:moveTo>
                    <a:pt x="87909" y="42329"/>
                  </a:moveTo>
                  <a:lnTo>
                    <a:pt x="86829" y="40157"/>
                  </a:lnTo>
                  <a:lnTo>
                    <a:pt x="81407" y="40157"/>
                  </a:lnTo>
                  <a:lnTo>
                    <a:pt x="83578" y="49936"/>
                  </a:lnTo>
                  <a:lnTo>
                    <a:pt x="86829" y="51015"/>
                  </a:lnTo>
                  <a:lnTo>
                    <a:pt x="87909" y="47764"/>
                  </a:lnTo>
                  <a:lnTo>
                    <a:pt x="87909" y="42329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601050" y="613289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8686" y="0"/>
                  </a:moveTo>
                  <a:lnTo>
                    <a:pt x="6515" y="0"/>
                  </a:lnTo>
                  <a:lnTo>
                    <a:pt x="4343" y="0"/>
                  </a:lnTo>
                  <a:lnTo>
                    <a:pt x="0" y="10845"/>
                  </a:lnTo>
                  <a:lnTo>
                    <a:pt x="3263" y="13017"/>
                  </a:lnTo>
                  <a:lnTo>
                    <a:pt x="5435" y="13017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666174" y="6232740"/>
              <a:ext cx="240029" cy="142240"/>
            </a:xfrm>
            <a:custGeom>
              <a:avLst/>
              <a:gdLst/>
              <a:ahLst/>
              <a:cxnLst/>
              <a:rect l="l" t="t" r="r" b="b"/>
              <a:pathLst>
                <a:path w="240030" h="142239">
                  <a:moveTo>
                    <a:pt x="6515" y="2171"/>
                  </a:moveTo>
                  <a:lnTo>
                    <a:pt x="2171" y="0"/>
                  </a:lnTo>
                  <a:lnTo>
                    <a:pt x="0" y="13030"/>
                  </a:lnTo>
                  <a:lnTo>
                    <a:pt x="4343" y="11950"/>
                  </a:lnTo>
                  <a:lnTo>
                    <a:pt x="6515" y="2171"/>
                  </a:lnTo>
                  <a:close/>
                </a:path>
                <a:path w="240030" h="142239">
                  <a:moveTo>
                    <a:pt x="27127" y="27139"/>
                  </a:moveTo>
                  <a:lnTo>
                    <a:pt x="21717" y="18465"/>
                  </a:lnTo>
                  <a:lnTo>
                    <a:pt x="16281" y="18465"/>
                  </a:lnTo>
                  <a:lnTo>
                    <a:pt x="24968" y="28219"/>
                  </a:lnTo>
                  <a:lnTo>
                    <a:pt x="27127" y="27139"/>
                  </a:lnTo>
                  <a:close/>
                </a:path>
                <a:path w="240030" h="142239">
                  <a:moveTo>
                    <a:pt x="239877" y="141109"/>
                  </a:moveTo>
                  <a:lnTo>
                    <a:pt x="236626" y="130263"/>
                  </a:lnTo>
                  <a:lnTo>
                    <a:pt x="232283" y="130263"/>
                  </a:lnTo>
                  <a:lnTo>
                    <a:pt x="237705" y="142189"/>
                  </a:lnTo>
                  <a:lnTo>
                    <a:pt x="239877" y="141109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673770" y="614808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2171" y="0"/>
                  </a:moveTo>
                  <a:lnTo>
                    <a:pt x="0" y="4343"/>
                  </a:lnTo>
                  <a:lnTo>
                    <a:pt x="4343" y="13030"/>
                  </a:lnTo>
                  <a:lnTo>
                    <a:pt x="5435" y="13030"/>
                  </a:lnTo>
                  <a:lnTo>
                    <a:pt x="6515" y="107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668347" y="620995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7594" y="0"/>
                  </a:moveTo>
                  <a:lnTo>
                    <a:pt x="0" y="6502"/>
                  </a:lnTo>
                  <a:lnTo>
                    <a:pt x="7594" y="4343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686800" y="6222973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4343" y="0"/>
                  </a:moveTo>
                  <a:lnTo>
                    <a:pt x="0" y="3263"/>
                  </a:lnTo>
                  <a:lnTo>
                    <a:pt x="0" y="8686"/>
                  </a:lnTo>
                  <a:lnTo>
                    <a:pt x="4343" y="10858"/>
                  </a:lnTo>
                  <a:lnTo>
                    <a:pt x="5422" y="7594"/>
                  </a:lnTo>
                  <a:lnTo>
                    <a:pt x="5422" y="217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654236" y="6332613"/>
              <a:ext cx="88265" cy="97155"/>
            </a:xfrm>
            <a:custGeom>
              <a:avLst/>
              <a:gdLst/>
              <a:ahLst/>
              <a:cxnLst/>
              <a:rect l="l" t="t" r="r" b="b"/>
              <a:pathLst>
                <a:path w="88264" h="97154">
                  <a:moveTo>
                    <a:pt x="8686" y="87909"/>
                  </a:moveTo>
                  <a:lnTo>
                    <a:pt x="3251" y="79222"/>
                  </a:lnTo>
                  <a:lnTo>
                    <a:pt x="0" y="81394"/>
                  </a:lnTo>
                  <a:lnTo>
                    <a:pt x="4343" y="88988"/>
                  </a:lnTo>
                  <a:lnTo>
                    <a:pt x="8686" y="87909"/>
                  </a:lnTo>
                  <a:close/>
                </a:path>
                <a:path w="88264" h="97154">
                  <a:moveTo>
                    <a:pt x="37985" y="92252"/>
                  </a:moveTo>
                  <a:lnTo>
                    <a:pt x="30391" y="86829"/>
                  </a:lnTo>
                  <a:lnTo>
                    <a:pt x="29311" y="85737"/>
                  </a:lnTo>
                  <a:lnTo>
                    <a:pt x="27139" y="85737"/>
                  </a:lnTo>
                  <a:lnTo>
                    <a:pt x="31483" y="96596"/>
                  </a:lnTo>
                  <a:lnTo>
                    <a:pt x="37985" y="92252"/>
                  </a:lnTo>
                  <a:close/>
                </a:path>
                <a:path w="88264" h="97154">
                  <a:moveTo>
                    <a:pt x="87922" y="1079"/>
                  </a:moveTo>
                  <a:lnTo>
                    <a:pt x="84658" y="0"/>
                  </a:lnTo>
                  <a:lnTo>
                    <a:pt x="82486" y="0"/>
                  </a:lnTo>
                  <a:lnTo>
                    <a:pt x="78143" y="9753"/>
                  </a:lnTo>
                  <a:lnTo>
                    <a:pt x="81407" y="10845"/>
                  </a:lnTo>
                  <a:lnTo>
                    <a:pt x="83578" y="10845"/>
                  </a:lnTo>
                  <a:lnTo>
                    <a:pt x="87922" y="1079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578252" y="6326098"/>
              <a:ext cx="361950" cy="28575"/>
            </a:xfrm>
            <a:custGeom>
              <a:avLst/>
              <a:gdLst/>
              <a:ahLst/>
              <a:cxnLst/>
              <a:rect l="l" t="t" r="r" b="b"/>
              <a:pathLst>
                <a:path w="361950" h="28575">
                  <a:moveTo>
                    <a:pt x="5422" y="10845"/>
                  </a:moveTo>
                  <a:lnTo>
                    <a:pt x="2171" y="0"/>
                  </a:lnTo>
                  <a:lnTo>
                    <a:pt x="0" y="2171"/>
                  </a:lnTo>
                  <a:lnTo>
                    <a:pt x="2171" y="11938"/>
                  </a:lnTo>
                  <a:lnTo>
                    <a:pt x="5422" y="10845"/>
                  </a:lnTo>
                  <a:close/>
                </a:path>
                <a:path w="361950" h="28575">
                  <a:moveTo>
                    <a:pt x="332143" y="28219"/>
                  </a:moveTo>
                  <a:lnTo>
                    <a:pt x="329971" y="17360"/>
                  </a:lnTo>
                  <a:lnTo>
                    <a:pt x="327799" y="18440"/>
                  </a:lnTo>
                  <a:lnTo>
                    <a:pt x="332143" y="28219"/>
                  </a:lnTo>
                  <a:close/>
                </a:path>
                <a:path w="361950" h="28575">
                  <a:moveTo>
                    <a:pt x="361442" y="8674"/>
                  </a:moveTo>
                  <a:lnTo>
                    <a:pt x="359283" y="7594"/>
                  </a:lnTo>
                  <a:lnTo>
                    <a:pt x="354939" y="8674"/>
                  </a:lnTo>
                  <a:lnTo>
                    <a:pt x="356019" y="22783"/>
                  </a:lnTo>
                  <a:lnTo>
                    <a:pt x="357111" y="22783"/>
                  </a:lnTo>
                  <a:lnTo>
                    <a:pt x="357111" y="21704"/>
                  </a:lnTo>
                  <a:lnTo>
                    <a:pt x="361442" y="8674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729129" y="6278332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29">
                  <a:moveTo>
                    <a:pt x="2171" y="0"/>
                  </a:moveTo>
                  <a:lnTo>
                    <a:pt x="0" y="3263"/>
                  </a:lnTo>
                  <a:lnTo>
                    <a:pt x="6515" y="10858"/>
                  </a:lnTo>
                  <a:lnTo>
                    <a:pt x="9766" y="8686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851786" y="632283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74" y="0"/>
                  </a:moveTo>
                  <a:lnTo>
                    <a:pt x="6502" y="0"/>
                  </a:lnTo>
                  <a:lnTo>
                    <a:pt x="4343" y="0"/>
                  </a:lnTo>
                  <a:lnTo>
                    <a:pt x="0" y="8686"/>
                  </a:lnTo>
                  <a:lnTo>
                    <a:pt x="4343" y="8686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521814" y="6232739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3263" y="0"/>
                  </a:moveTo>
                  <a:lnTo>
                    <a:pt x="0" y="5435"/>
                  </a:lnTo>
                  <a:lnTo>
                    <a:pt x="5435" y="7607"/>
                  </a:lnTo>
                  <a:lnTo>
                    <a:pt x="8686" y="1085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591282" y="6307645"/>
              <a:ext cx="226060" cy="59055"/>
            </a:xfrm>
            <a:custGeom>
              <a:avLst/>
              <a:gdLst/>
              <a:ahLst/>
              <a:cxnLst/>
              <a:rect l="l" t="t" r="r" b="b"/>
              <a:pathLst>
                <a:path w="226060" h="59054">
                  <a:moveTo>
                    <a:pt x="10858" y="57531"/>
                  </a:moveTo>
                  <a:lnTo>
                    <a:pt x="5422" y="48844"/>
                  </a:lnTo>
                  <a:lnTo>
                    <a:pt x="0" y="48844"/>
                  </a:lnTo>
                  <a:lnTo>
                    <a:pt x="8686" y="58610"/>
                  </a:lnTo>
                  <a:lnTo>
                    <a:pt x="10858" y="57531"/>
                  </a:lnTo>
                  <a:close/>
                </a:path>
                <a:path w="226060" h="59054">
                  <a:moveTo>
                    <a:pt x="225767" y="0"/>
                  </a:moveTo>
                  <a:lnTo>
                    <a:pt x="224675" y="0"/>
                  </a:lnTo>
                  <a:lnTo>
                    <a:pt x="221424" y="14109"/>
                  </a:lnTo>
                  <a:lnTo>
                    <a:pt x="224675" y="16281"/>
                  </a:lnTo>
                  <a:lnTo>
                    <a:pt x="225767" y="14109"/>
                  </a:lnTo>
                  <a:lnTo>
                    <a:pt x="225767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548953" y="6143739"/>
              <a:ext cx="158750" cy="190500"/>
            </a:xfrm>
            <a:custGeom>
              <a:avLst/>
              <a:gdLst/>
              <a:ahLst/>
              <a:cxnLst/>
              <a:rect l="l" t="t" r="r" b="b"/>
              <a:pathLst>
                <a:path w="158750" h="190500">
                  <a:moveTo>
                    <a:pt x="13017" y="110718"/>
                  </a:moveTo>
                  <a:lnTo>
                    <a:pt x="9766" y="110718"/>
                  </a:lnTo>
                  <a:lnTo>
                    <a:pt x="0" y="118313"/>
                  </a:lnTo>
                  <a:lnTo>
                    <a:pt x="4343" y="119392"/>
                  </a:lnTo>
                  <a:lnTo>
                    <a:pt x="6515" y="119392"/>
                  </a:lnTo>
                  <a:lnTo>
                    <a:pt x="13017" y="110718"/>
                  </a:lnTo>
                  <a:close/>
                </a:path>
                <a:path w="158750" h="190500">
                  <a:moveTo>
                    <a:pt x="32562" y="8686"/>
                  </a:moveTo>
                  <a:lnTo>
                    <a:pt x="29298" y="0"/>
                  </a:lnTo>
                  <a:lnTo>
                    <a:pt x="24955" y="0"/>
                  </a:lnTo>
                  <a:lnTo>
                    <a:pt x="29298" y="10858"/>
                  </a:lnTo>
                  <a:lnTo>
                    <a:pt x="32562" y="8686"/>
                  </a:lnTo>
                  <a:close/>
                </a:path>
                <a:path w="158750" h="190500">
                  <a:moveTo>
                    <a:pt x="158470" y="187782"/>
                  </a:moveTo>
                  <a:lnTo>
                    <a:pt x="154127" y="181267"/>
                  </a:lnTo>
                  <a:lnTo>
                    <a:pt x="153035" y="181267"/>
                  </a:lnTo>
                  <a:lnTo>
                    <a:pt x="147612" y="179095"/>
                  </a:lnTo>
                  <a:lnTo>
                    <a:pt x="153035" y="188874"/>
                  </a:lnTo>
                  <a:lnTo>
                    <a:pt x="156298" y="189953"/>
                  </a:lnTo>
                  <a:lnTo>
                    <a:pt x="158470" y="187782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771458" y="6332612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29">
                  <a:moveTo>
                    <a:pt x="2171" y="0"/>
                  </a:moveTo>
                  <a:lnTo>
                    <a:pt x="0" y="3251"/>
                  </a:lnTo>
                  <a:lnTo>
                    <a:pt x="0" y="8674"/>
                  </a:lnTo>
                  <a:lnTo>
                    <a:pt x="4343" y="10845"/>
                  </a:lnTo>
                  <a:lnTo>
                    <a:pt x="7594" y="8674"/>
                  </a:lnTo>
                  <a:lnTo>
                    <a:pt x="4343" y="215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709597" y="6277252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4343" y="0"/>
                  </a:moveTo>
                  <a:lnTo>
                    <a:pt x="3251" y="0"/>
                  </a:lnTo>
                  <a:lnTo>
                    <a:pt x="0" y="0"/>
                  </a:lnTo>
                  <a:lnTo>
                    <a:pt x="4343" y="9766"/>
                  </a:lnTo>
                  <a:lnTo>
                    <a:pt x="6515" y="10845"/>
                  </a:lnTo>
                  <a:lnTo>
                    <a:pt x="8686" y="8674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608657" y="6328268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3238" y="0"/>
                  </a:moveTo>
                  <a:lnTo>
                    <a:pt x="0" y="1079"/>
                  </a:lnTo>
                  <a:lnTo>
                    <a:pt x="4330" y="9766"/>
                  </a:lnTo>
                  <a:lnTo>
                    <a:pt x="8674" y="867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902802" y="6314146"/>
              <a:ext cx="14604" cy="5715"/>
            </a:xfrm>
            <a:custGeom>
              <a:avLst/>
              <a:gdLst/>
              <a:ahLst/>
              <a:cxnLst/>
              <a:rect l="l" t="t" r="r" b="b"/>
              <a:pathLst>
                <a:path w="14605" h="5714">
                  <a:moveTo>
                    <a:pt x="9766" y="0"/>
                  </a:moveTo>
                  <a:lnTo>
                    <a:pt x="0" y="2171"/>
                  </a:lnTo>
                  <a:lnTo>
                    <a:pt x="2171" y="5435"/>
                  </a:lnTo>
                  <a:lnTo>
                    <a:pt x="14109" y="2171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779052" y="6270739"/>
              <a:ext cx="100330" cy="69850"/>
            </a:xfrm>
            <a:custGeom>
              <a:avLst/>
              <a:gdLst/>
              <a:ahLst/>
              <a:cxnLst/>
              <a:rect l="l" t="t" r="r" b="b"/>
              <a:pathLst>
                <a:path w="100330" h="69850">
                  <a:moveTo>
                    <a:pt x="7607" y="8686"/>
                  </a:moveTo>
                  <a:lnTo>
                    <a:pt x="4343" y="2171"/>
                  </a:lnTo>
                  <a:lnTo>
                    <a:pt x="2171" y="0"/>
                  </a:lnTo>
                  <a:lnTo>
                    <a:pt x="0" y="3251"/>
                  </a:lnTo>
                  <a:lnTo>
                    <a:pt x="0" y="8686"/>
                  </a:lnTo>
                  <a:lnTo>
                    <a:pt x="4343" y="10858"/>
                  </a:lnTo>
                  <a:lnTo>
                    <a:pt x="7607" y="8686"/>
                  </a:lnTo>
                  <a:close/>
                </a:path>
                <a:path w="100330" h="69850">
                  <a:moveTo>
                    <a:pt x="99872" y="68376"/>
                  </a:moveTo>
                  <a:lnTo>
                    <a:pt x="94437" y="59702"/>
                  </a:lnTo>
                  <a:lnTo>
                    <a:pt x="89014" y="59702"/>
                  </a:lnTo>
                  <a:lnTo>
                    <a:pt x="97701" y="69456"/>
                  </a:lnTo>
                  <a:lnTo>
                    <a:pt x="99872" y="68376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576081" y="622514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4343" y="0"/>
                  </a:moveTo>
                  <a:lnTo>
                    <a:pt x="0" y="2171"/>
                  </a:lnTo>
                  <a:lnTo>
                    <a:pt x="4343" y="7594"/>
                  </a:lnTo>
                  <a:lnTo>
                    <a:pt x="4343" y="10858"/>
                  </a:lnTo>
                  <a:lnTo>
                    <a:pt x="8686" y="7594"/>
                  </a:lnTo>
                  <a:lnTo>
                    <a:pt x="5435" y="4343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766034" y="6304381"/>
              <a:ext cx="22860" cy="82550"/>
            </a:xfrm>
            <a:custGeom>
              <a:avLst/>
              <a:gdLst/>
              <a:ahLst/>
              <a:cxnLst/>
              <a:rect l="l" t="t" r="r" b="b"/>
              <a:pathLst>
                <a:path w="22860" h="82550">
                  <a:moveTo>
                    <a:pt x="8686" y="81407"/>
                  </a:moveTo>
                  <a:lnTo>
                    <a:pt x="3251" y="73812"/>
                  </a:lnTo>
                  <a:lnTo>
                    <a:pt x="2171" y="73812"/>
                  </a:lnTo>
                  <a:lnTo>
                    <a:pt x="0" y="73812"/>
                  </a:lnTo>
                  <a:lnTo>
                    <a:pt x="3251" y="77063"/>
                  </a:lnTo>
                  <a:lnTo>
                    <a:pt x="3251" y="82499"/>
                  </a:lnTo>
                  <a:lnTo>
                    <a:pt x="8686" y="81407"/>
                  </a:lnTo>
                  <a:close/>
                </a:path>
                <a:path w="22860" h="82550">
                  <a:moveTo>
                    <a:pt x="22796" y="8686"/>
                  </a:moveTo>
                  <a:lnTo>
                    <a:pt x="20624" y="0"/>
                  </a:lnTo>
                  <a:lnTo>
                    <a:pt x="17360" y="0"/>
                  </a:lnTo>
                  <a:lnTo>
                    <a:pt x="19532" y="10858"/>
                  </a:lnTo>
                  <a:lnTo>
                    <a:pt x="22796" y="8686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886508" y="6301128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2171" y="0"/>
                  </a:moveTo>
                  <a:lnTo>
                    <a:pt x="0" y="8686"/>
                  </a:lnTo>
                  <a:lnTo>
                    <a:pt x="3263" y="9766"/>
                  </a:lnTo>
                  <a:lnTo>
                    <a:pt x="6515" y="107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859380" y="6291362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4343" y="0"/>
                  </a:moveTo>
                  <a:lnTo>
                    <a:pt x="0" y="6502"/>
                  </a:lnTo>
                  <a:lnTo>
                    <a:pt x="14109" y="6502"/>
                  </a:lnTo>
                  <a:lnTo>
                    <a:pt x="14109" y="433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828989" y="6309815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4343" y="0"/>
                  </a:moveTo>
                  <a:lnTo>
                    <a:pt x="0" y="3251"/>
                  </a:lnTo>
                  <a:lnTo>
                    <a:pt x="3251" y="6502"/>
                  </a:lnTo>
                  <a:lnTo>
                    <a:pt x="4343" y="10845"/>
                  </a:lnTo>
                  <a:lnTo>
                    <a:pt x="5422" y="10845"/>
                  </a:lnTo>
                  <a:lnTo>
                    <a:pt x="5422" y="217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628190" y="6391222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4343" y="0"/>
                  </a:moveTo>
                  <a:lnTo>
                    <a:pt x="0" y="2171"/>
                  </a:lnTo>
                  <a:lnTo>
                    <a:pt x="8686" y="8674"/>
                  </a:lnTo>
                  <a:lnTo>
                    <a:pt x="10845" y="433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741067" y="6246861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3263" y="0"/>
                  </a:moveTo>
                  <a:lnTo>
                    <a:pt x="0" y="0"/>
                  </a:lnTo>
                  <a:lnTo>
                    <a:pt x="2171" y="10845"/>
                  </a:lnTo>
                  <a:lnTo>
                    <a:pt x="5435" y="8674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629268" y="6230568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60" h="132714">
                  <a:moveTo>
                    <a:pt x="6515" y="7607"/>
                  </a:moveTo>
                  <a:lnTo>
                    <a:pt x="3263" y="0"/>
                  </a:lnTo>
                  <a:lnTo>
                    <a:pt x="0" y="3263"/>
                  </a:lnTo>
                  <a:lnTo>
                    <a:pt x="6515" y="7607"/>
                  </a:lnTo>
                  <a:close/>
                </a:path>
                <a:path w="175260" h="132714">
                  <a:moveTo>
                    <a:pt x="174752" y="130263"/>
                  </a:moveTo>
                  <a:lnTo>
                    <a:pt x="172580" y="121577"/>
                  </a:lnTo>
                  <a:lnTo>
                    <a:pt x="168249" y="123748"/>
                  </a:lnTo>
                  <a:lnTo>
                    <a:pt x="171500" y="132435"/>
                  </a:lnTo>
                  <a:lnTo>
                    <a:pt x="174752" y="130263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814879" y="6367335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3251" y="0"/>
                  </a:moveTo>
                  <a:lnTo>
                    <a:pt x="0" y="7594"/>
                  </a:lnTo>
                  <a:lnTo>
                    <a:pt x="1079" y="8686"/>
                  </a:lnTo>
                  <a:lnTo>
                    <a:pt x="4343" y="9766"/>
                  </a:lnTo>
                  <a:lnTo>
                    <a:pt x="7594" y="2171"/>
                  </a:lnTo>
                  <a:lnTo>
                    <a:pt x="6515" y="109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552204" y="6166535"/>
              <a:ext cx="166370" cy="97155"/>
            </a:xfrm>
            <a:custGeom>
              <a:avLst/>
              <a:gdLst/>
              <a:ahLst/>
              <a:cxnLst/>
              <a:rect l="l" t="t" r="r" b="b"/>
              <a:pathLst>
                <a:path w="166369" h="97154">
                  <a:moveTo>
                    <a:pt x="9766" y="3263"/>
                  </a:moveTo>
                  <a:lnTo>
                    <a:pt x="6515" y="0"/>
                  </a:lnTo>
                  <a:lnTo>
                    <a:pt x="0" y="8686"/>
                  </a:lnTo>
                  <a:lnTo>
                    <a:pt x="3263" y="8686"/>
                  </a:lnTo>
                  <a:lnTo>
                    <a:pt x="5422" y="6515"/>
                  </a:lnTo>
                  <a:lnTo>
                    <a:pt x="9766" y="3263"/>
                  </a:lnTo>
                  <a:close/>
                </a:path>
                <a:path w="166369" h="97154">
                  <a:moveTo>
                    <a:pt x="166077" y="95516"/>
                  </a:moveTo>
                  <a:lnTo>
                    <a:pt x="162814" y="87922"/>
                  </a:lnTo>
                  <a:lnTo>
                    <a:pt x="157391" y="87922"/>
                  </a:lnTo>
                  <a:lnTo>
                    <a:pt x="163906" y="96596"/>
                  </a:lnTo>
                  <a:lnTo>
                    <a:pt x="166077" y="95516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912568" y="6326097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5422" y="9766"/>
                  </a:lnTo>
                  <a:lnTo>
                    <a:pt x="9766" y="9766"/>
                  </a:lnTo>
                  <a:lnTo>
                    <a:pt x="7594" y="3251"/>
                  </a:lnTo>
                  <a:lnTo>
                    <a:pt x="5422" y="2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710676" y="637492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6515" y="0"/>
                  </a:moveTo>
                  <a:lnTo>
                    <a:pt x="5435" y="2171"/>
                  </a:lnTo>
                  <a:lnTo>
                    <a:pt x="0" y="4343"/>
                  </a:lnTo>
                  <a:lnTo>
                    <a:pt x="1092" y="7607"/>
                  </a:lnTo>
                  <a:lnTo>
                    <a:pt x="3263" y="7607"/>
                  </a:lnTo>
                  <a:lnTo>
                    <a:pt x="9779" y="326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578252" y="6269646"/>
              <a:ext cx="93345" cy="117475"/>
            </a:xfrm>
            <a:custGeom>
              <a:avLst/>
              <a:gdLst/>
              <a:ahLst/>
              <a:cxnLst/>
              <a:rect l="l" t="t" r="r" b="b"/>
              <a:pathLst>
                <a:path w="93344" h="117475">
                  <a:moveTo>
                    <a:pt x="9766" y="3263"/>
                  </a:moveTo>
                  <a:lnTo>
                    <a:pt x="7594" y="3263"/>
                  </a:lnTo>
                  <a:lnTo>
                    <a:pt x="3263" y="0"/>
                  </a:lnTo>
                  <a:lnTo>
                    <a:pt x="3263" y="1092"/>
                  </a:lnTo>
                  <a:lnTo>
                    <a:pt x="2171" y="1092"/>
                  </a:lnTo>
                  <a:lnTo>
                    <a:pt x="0" y="1092"/>
                  </a:lnTo>
                  <a:lnTo>
                    <a:pt x="6515" y="7607"/>
                  </a:lnTo>
                  <a:lnTo>
                    <a:pt x="9766" y="3263"/>
                  </a:lnTo>
                  <a:close/>
                </a:path>
                <a:path w="93344" h="117475">
                  <a:moveTo>
                    <a:pt x="93345" y="115062"/>
                  </a:moveTo>
                  <a:lnTo>
                    <a:pt x="90093" y="111798"/>
                  </a:lnTo>
                  <a:lnTo>
                    <a:pt x="89001" y="108546"/>
                  </a:lnTo>
                  <a:lnTo>
                    <a:pt x="84670" y="108546"/>
                  </a:lnTo>
                  <a:lnTo>
                    <a:pt x="89001" y="116141"/>
                  </a:lnTo>
                  <a:lnTo>
                    <a:pt x="89001" y="117233"/>
                  </a:lnTo>
                  <a:lnTo>
                    <a:pt x="93345" y="115062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591282" y="6238176"/>
              <a:ext cx="38100" cy="46990"/>
            </a:xfrm>
            <a:custGeom>
              <a:avLst/>
              <a:gdLst/>
              <a:ahLst/>
              <a:cxnLst/>
              <a:rect l="l" t="t" r="r" b="b"/>
              <a:pathLst>
                <a:path w="38100" h="46989">
                  <a:moveTo>
                    <a:pt x="6515" y="3251"/>
                  </a:moveTo>
                  <a:lnTo>
                    <a:pt x="5422" y="0"/>
                  </a:lnTo>
                  <a:lnTo>
                    <a:pt x="3251" y="0"/>
                  </a:lnTo>
                  <a:lnTo>
                    <a:pt x="0" y="5422"/>
                  </a:lnTo>
                  <a:lnTo>
                    <a:pt x="0" y="7594"/>
                  </a:lnTo>
                  <a:lnTo>
                    <a:pt x="3251" y="7594"/>
                  </a:lnTo>
                  <a:lnTo>
                    <a:pt x="6515" y="3251"/>
                  </a:lnTo>
                  <a:close/>
                </a:path>
                <a:path w="38100" h="46989">
                  <a:moveTo>
                    <a:pt x="37985" y="42329"/>
                  </a:moveTo>
                  <a:lnTo>
                    <a:pt x="33642" y="40157"/>
                  </a:lnTo>
                  <a:lnTo>
                    <a:pt x="31470" y="40157"/>
                  </a:lnTo>
                  <a:lnTo>
                    <a:pt x="29298" y="43421"/>
                  </a:lnTo>
                  <a:lnTo>
                    <a:pt x="27127" y="44500"/>
                  </a:lnTo>
                  <a:lnTo>
                    <a:pt x="27127" y="46672"/>
                  </a:lnTo>
                  <a:lnTo>
                    <a:pt x="37985" y="42329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637955" y="6184988"/>
              <a:ext cx="52705" cy="134620"/>
            </a:xfrm>
            <a:custGeom>
              <a:avLst/>
              <a:gdLst/>
              <a:ahLst/>
              <a:cxnLst/>
              <a:rect l="l" t="t" r="r" b="b"/>
              <a:pathLst>
                <a:path w="52705" h="134620">
                  <a:moveTo>
                    <a:pt x="8686" y="1079"/>
                  </a:moveTo>
                  <a:lnTo>
                    <a:pt x="6515" y="1079"/>
                  </a:lnTo>
                  <a:lnTo>
                    <a:pt x="3251" y="0"/>
                  </a:lnTo>
                  <a:lnTo>
                    <a:pt x="0" y="9766"/>
                  </a:lnTo>
                  <a:lnTo>
                    <a:pt x="3251" y="9766"/>
                  </a:lnTo>
                  <a:lnTo>
                    <a:pt x="3251" y="8686"/>
                  </a:lnTo>
                  <a:lnTo>
                    <a:pt x="8686" y="1079"/>
                  </a:lnTo>
                  <a:close/>
                </a:path>
                <a:path w="52705" h="134620">
                  <a:moveTo>
                    <a:pt x="52095" y="129159"/>
                  </a:moveTo>
                  <a:lnTo>
                    <a:pt x="49936" y="127000"/>
                  </a:lnTo>
                  <a:lnTo>
                    <a:pt x="46672" y="127000"/>
                  </a:lnTo>
                  <a:lnTo>
                    <a:pt x="43421" y="133502"/>
                  </a:lnTo>
                  <a:lnTo>
                    <a:pt x="46672" y="134594"/>
                  </a:lnTo>
                  <a:lnTo>
                    <a:pt x="52095" y="129159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831161" y="6352144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8686" y="0"/>
                  </a:moveTo>
                  <a:lnTo>
                    <a:pt x="6515" y="0"/>
                  </a:lnTo>
                  <a:lnTo>
                    <a:pt x="0" y="6515"/>
                  </a:lnTo>
                  <a:lnTo>
                    <a:pt x="3251" y="7594"/>
                  </a:lnTo>
                  <a:lnTo>
                    <a:pt x="4343" y="5422"/>
                  </a:lnTo>
                  <a:lnTo>
                    <a:pt x="9766" y="3251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668347" y="6187159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30" h="6985">
                  <a:moveTo>
                    <a:pt x="4343" y="0"/>
                  </a:moveTo>
                  <a:lnTo>
                    <a:pt x="1079" y="1079"/>
                  </a:lnTo>
                  <a:lnTo>
                    <a:pt x="0" y="3251"/>
                  </a:lnTo>
                  <a:lnTo>
                    <a:pt x="3251" y="6515"/>
                  </a:lnTo>
                  <a:lnTo>
                    <a:pt x="10858" y="3251"/>
                  </a:lnTo>
                  <a:lnTo>
                    <a:pt x="6515" y="1079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571751" y="6301128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8674" y="0"/>
                  </a:moveTo>
                  <a:lnTo>
                    <a:pt x="0" y="4343"/>
                  </a:lnTo>
                  <a:lnTo>
                    <a:pt x="1079" y="7594"/>
                  </a:lnTo>
                  <a:lnTo>
                    <a:pt x="9766" y="4343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868067" y="6346709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3251" y="0"/>
                  </a:moveTo>
                  <a:lnTo>
                    <a:pt x="0" y="0"/>
                  </a:lnTo>
                  <a:lnTo>
                    <a:pt x="6515" y="8686"/>
                  </a:lnTo>
                  <a:lnTo>
                    <a:pt x="8686" y="7607"/>
                  </a:lnTo>
                  <a:lnTo>
                    <a:pt x="9766" y="4343"/>
                  </a:lnTo>
                  <a:lnTo>
                    <a:pt x="4343" y="2171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899538" y="629569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092" y="0"/>
                  </a:moveTo>
                  <a:lnTo>
                    <a:pt x="0" y="2171"/>
                  </a:lnTo>
                  <a:lnTo>
                    <a:pt x="0" y="6515"/>
                  </a:lnTo>
                  <a:lnTo>
                    <a:pt x="1092" y="8686"/>
                  </a:lnTo>
                  <a:lnTo>
                    <a:pt x="1092" y="5435"/>
                  </a:lnTo>
                  <a:lnTo>
                    <a:pt x="5435" y="2171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755177" y="621645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5435" y="0"/>
                  </a:moveTo>
                  <a:lnTo>
                    <a:pt x="2171" y="0"/>
                  </a:lnTo>
                  <a:lnTo>
                    <a:pt x="0" y="0"/>
                  </a:lnTo>
                  <a:lnTo>
                    <a:pt x="3263" y="8686"/>
                  </a:lnTo>
                  <a:lnTo>
                    <a:pt x="6515" y="8686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780145" y="6232739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39" h="11429">
                  <a:moveTo>
                    <a:pt x="2171" y="0"/>
                  </a:moveTo>
                  <a:lnTo>
                    <a:pt x="1079" y="0"/>
                  </a:lnTo>
                  <a:lnTo>
                    <a:pt x="0" y="0"/>
                  </a:lnTo>
                  <a:lnTo>
                    <a:pt x="0" y="8686"/>
                  </a:lnTo>
                  <a:lnTo>
                    <a:pt x="1079" y="10858"/>
                  </a:lnTo>
                  <a:lnTo>
                    <a:pt x="2171" y="1085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2692223" y="617304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6515" y="0"/>
                  </a:moveTo>
                  <a:lnTo>
                    <a:pt x="0" y="6502"/>
                  </a:lnTo>
                  <a:lnTo>
                    <a:pt x="3251" y="7594"/>
                  </a:lnTo>
                  <a:lnTo>
                    <a:pt x="9766" y="1092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637955" y="6359740"/>
              <a:ext cx="116205" cy="19050"/>
            </a:xfrm>
            <a:custGeom>
              <a:avLst/>
              <a:gdLst/>
              <a:ahLst/>
              <a:cxnLst/>
              <a:rect l="l" t="t" r="r" b="b"/>
              <a:pathLst>
                <a:path w="116205" h="19050">
                  <a:moveTo>
                    <a:pt x="4584" y="2171"/>
                  </a:moveTo>
                  <a:lnTo>
                    <a:pt x="3251" y="0"/>
                  </a:lnTo>
                  <a:lnTo>
                    <a:pt x="0" y="0"/>
                  </a:lnTo>
                  <a:lnTo>
                    <a:pt x="1079" y="2171"/>
                  </a:lnTo>
                  <a:lnTo>
                    <a:pt x="355" y="4889"/>
                  </a:lnTo>
                  <a:lnTo>
                    <a:pt x="2578" y="4343"/>
                  </a:lnTo>
                  <a:lnTo>
                    <a:pt x="4584" y="2171"/>
                  </a:lnTo>
                  <a:close/>
                </a:path>
                <a:path w="116205" h="19050">
                  <a:moveTo>
                    <a:pt x="116141" y="11938"/>
                  </a:moveTo>
                  <a:lnTo>
                    <a:pt x="113969" y="10858"/>
                  </a:lnTo>
                  <a:lnTo>
                    <a:pt x="110705" y="10858"/>
                  </a:lnTo>
                  <a:lnTo>
                    <a:pt x="110705" y="16281"/>
                  </a:lnTo>
                  <a:lnTo>
                    <a:pt x="111798" y="18453"/>
                  </a:lnTo>
                  <a:lnTo>
                    <a:pt x="116141" y="11938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739988" y="622189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171" y="0"/>
                  </a:moveTo>
                  <a:lnTo>
                    <a:pt x="0" y="0"/>
                  </a:lnTo>
                  <a:lnTo>
                    <a:pt x="2171" y="8674"/>
                  </a:lnTo>
                  <a:lnTo>
                    <a:pt x="5422" y="7594"/>
                  </a:lnTo>
                  <a:lnTo>
                    <a:pt x="6515" y="7594"/>
                  </a:lnTo>
                  <a:lnTo>
                    <a:pt x="3251" y="107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612988" y="6246861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6515" y="0"/>
                  </a:moveTo>
                  <a:lnTo>
                    <a:pt x="0" y="6515"/>
                  </a:lnTo>
                  <a:lnTo>
                    <a:pt x="3251" y="7594"/>
                  </a:lnTo>
                  <a:lnTo>
                    <a:pt x="9766" y="1079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615158" y="6204521"/>
              <a:ext cx="106680" cy="107950"/>
            </a:xfrm>
            <a:custGeom>
              <a:avLst/>
              <a:gdLst/>
              <a:ahLst/>
              <a:cxnLst/>
              <a:rect l="l" t="t" r="r" b="b"/>
              <a:pathLst>
                <a:path w="106680" h="107950">
                  <a:moveTo>
                    <a:pt x="8686" y="103124"/>
                  </a:moveTo>
                  <a:lnTo>
                    <a:pt x="5422" y="102031"/>
                  </a:lnTo>
                  <a:lnTo>
                    <a:pt x="0" y="106375"/>
                  </a:lnTo>
                  <a:lnTo>
                    <a:pt x="2171" y="107467"/>
                  </a:lnTo>
                  <a:lnTo>
                    <a:pt x="4343" y="107467"/>
                  </a:lnTo>
                  <a:lnTo>
                    <a:pt x="8686" y="103124"/>
                  </a:lnTo>
                  <a:close/>
                </a:path>
                <a:path w="106680" h="107950">
                  <a:moveTo>
                    <a:pt x="44500" y="2171"/>
                  </a:moveTo>
                  <a:lnTo>
                    <a:pt x="42329" y="0"/>
                  </a:lnTo>
                  <a:lnTo>
                    <a:pt x="37985" y="7607"/>
                  </a:lnTo>
                  <a:lnTo>
                    <a:pt x="41249" y="7607"/>
                  </a:lnTo>
                  <a:lnTo>
                    <a:pt x="44500" y="2171"/>
                  </a:lnTo>
                  <a:close/>
                </a:path>
                <a:path w="106680" h="107950">
                  <a:moveTo>
                    <a:pt x="106375" y="20624"/>
                  </a:moveTo>
                  <a:lnTo>
                    <a:pt x="105283" y="18453"/>
                  </a:lnTo>
                  <a:lnTo>
                    <a:pt x="103124" y="21717"/>
                  </a:lnTo>
                  <a:lnTo>
                    <a:pt x="100952" y="23888"/>
                  </a:lnTo>
                  <a:lnTo>
                    <a:pt x="105283" y="26047"/>
                  </a:lnTo>
                  <a:lnTo>
                    <a:pt x="106375" y="23888"/>
                  </a:lnTo>
                  <a:lnTo>
                    <a:pt x="106375" y="20624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716112" y="6166535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10" h="11429">
                  <a:moveTo>
                    <a:pt x="3251" y="0"/>
                  </a:moveTo>
                  <a:lnTo>
                    <a:pt x="1079" y="1092"/>
                  </a:lnTo>
                  <a:lnTo>
                    <a:pt x="0" y="1092"/>
                  </a:lnTo>
                  <a:lnTo>
                    <a:pt x="0" y="7607"/>
                  </a:lnTo>
                  <a:lnTo>
                    <a:pt x="3251" y="10858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711768" y="641834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515" y="0"/>
                  </a:moveTo>
                  <a:lnTo>
                    <a:pt x="3251" y="0"/>
                  </a:lnTo>
                  <a:lnTo>
                    <a:pt x="0" y="4343"/>
                  </a:lnTo>
                  <a:lnTo>
                    <a:pt x="3251" y="5422"/>
                  </a:lnTo>
                  <a:lnTo>
                    <a:pt x="8674" y="1092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631441" y="634670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2171" y="0"/>
                  </a:moveTo>
                  <a:lnTo>
                    <a:pt x="1092" y="0"/>
                  </a:lnTo>
                  <a:lnTo>
                    <a:pt x="0" y="8686"/>
                  </a:lnTo>
                  <a:lnTo>
                    <a:pt x="4343" y="7607"/>
                  </a:lnTo>
                  <a:lnTo>
                    <a:pt x="3263" y="1092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602142" y="6164362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171" y="0"/>
                  </a:moveTo>
                  <a:lnTo>
                    <a:pt x="0" y="2171"/>
                  </a:lnTo>
                  <a:lnTo>
                    <a:pt x="2171" y="7607"/>
                  </a:lnTo>
                  <a:lnTo>
                    <a:pt x="6515" y="7607"/>
                  </a:lnTo>
                  <a:lnTo>
                    <a:pt x="3251" y="1092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520734" y="6269646"/>
              <a:ext cx="235585" cy="163195"/>
            </a:xfrm>
            <a:custGeom>
              <a:avLst/>
              <a:gdLst/>
              <a:ahLst/>
              <a:cxnLst/>
              <a:rect l="l" t="t" r="r" b="b"/>
              <a:pathLst>
                <a:path w="235585" h="163195">
                  <a:moveTo>
                    <a:pt x="2171" y="7607"/>
                  </a:moveTo>
                  <a:lnTo>
                    <a:pt x="1079" y="7607"/>
                  </a:lnTo>
                  <a:lnTo>
                    <a:pt x="0" y="7607"/>
                  </a:lnTo>
                  <a:lnTo>
                    <a:pt x="0" y="15201"/>
                  </a:lnTo>
                  <a:lnTo>
                    <a:pt x="2171" y="15201"/>
                  </a:lnTo>
                  <a:lnTo>
                    <a:pt x="2171" y="7607"/>
                  </a:lnTo>
                  <a:close/>
                </a:path>
                <a:path w="235585" h="163195">
                  <a:moveTo>
                    <a:pt x="109626" y="162814"/>
                  </a:moveTo>
                  <a:lnTo>
                    <a:pt x="107454" y="160642"/>
                  </a:lnTo>
                  <a:lnTo>
                    <a:pt x="100939" y="160642"/>
                  </a:lnTo>
                  <a:lnTo>
                    <a:pt x="100939" y="161734"/>
                  </a:lnTo>
                  <a:lnTo>
                    <a:pt x="109626" y="162814"/>
                  </a:lnTo>
                  <a:close/>
                </a:path>
                <a:path w="235585" h="163195">
                  <a:moveTo>
                    <a:pt x="145440" y="5435"/>
                  </a:moveTo>
                  <a:lnTo>
                    <a:pt x="143268" y="0"/>
                  </a:lnTo>
                  <a:lnTo>
                    <a:pt x="141097" y="0"/>
                  </a:lnTo>
                  <a:lnTo>
                    <a:pt x="138925" y="0"/>
                  </a:lnTo>
                  <a:lnTo>
                    <a:pt x="141097" y="5435"/>
                  </a:lnTo>
                  <a:lnTo>
                    <a:pt x="145440" y="5435"/>
                  </a:lnTo>
                  <a:close/>
                </a:path>
                <a:path w="235585" h="163195">
                  <a:moveTo>
                    <a:pt x="235534" y="43421"/>
                  </a:moveTo>
                  <a:lnTo>
                    <a:pt x="233362" y="37998"/>
                  </a:lnTo>
                  <a:lnTo>
                    <a:pt x="231190" y="37998"/>
                  </a:lnTo>
                  <a:lnTo>
                    <a:pt x="229019" y="37998"/>
                  </a:lnTo>
                  <a:lnTo>
                    <a:pt x="231190" y="43421"/>
                  </a:lnTo>
                  <a:lnTo>
                    <a:pt x="235534" y="43421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733473" y="640967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343" y="0"/>
                  </a:moveTo>
                  <a:lnTo>
                    <a:pt x="2171" y="0"/>
                  </a:lnTo>
                  <a:lnTo>
                    <a:pt x="0" y="0"/>
                  </a:lnTo>
                  <a:lnTo>
                    <a:pt x="2171" y="5422"/>
                  </a:lnTo>
                  <a:lnTo>
                    <a:pt x="6515" y="5422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347C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611894" y="6285928"/>
              <a:ext cx="347345" cy="94615"/>
            </a:xfrm>
            <a:custGeom>
              <a:avLst/>
              <a:gdLst/>
              <a:ahLst/>
              <a:cxnLst/>
              <a:rect l="l" t="t" r="r" b="b"/>
              <a:pathLst>
                <a:path w="347344" h="94614">
                  <a:moveTo>
                    <a:pt x="5435" y="87922"/>
                  </a:moveTo>
                  <a:lnTo>
                    <a:pt x="4343" y="87922"/>
                  </a:lnTo>
                  <a:lnTo>
                    <a:pt x="2171" y="86842"/>
                  </a:lnTo>
                  <a:lnTo>
                    <a:pt x="0" y="90093"/>
                  </a:lnTo>
                  <a:lnTo>
                    <a:pt x="2171" y="94437"/>
                  </a:lnTo>
                  <a:lnTo>
                    <a:pt x="5435" y="87922"/>
                  </a:lnTo>
                  <a:close/>
                </a:path>
                <a:path w="347344" h="94614">
                  <a:moveTo>
                    <a:pt x="73825" y="2171"/>
                  </a:moveTo>
                  <a:lnTo>
                    <a:pt x="71653" y="0"/>
                  </a:lnTo>
                  <a:lnTo>
                    <a:pt x="71653" y="1092"/>
                  </a:lnTo>
                  <a:lnTo>
                    <a:pt x="68389" y="4343"/>
                  </a:lnTo>
                  <a:lnTo>
                    <a:pt x="69481" y="5435"/>
                  </a:lnTo>
                  <a:lnTo>
                    <a:pt x="72732" y="5435"/>
                  </a:lnTo>
                  <a:lnTo>
                    <a:pt x="73825" y="2171"/>
                  </a:lnTo>
                  <a:close/>
                </a:path>
                <a:path w="347344" h="94614">
                  <a:moveTo>
                    <a:pt x="286562" y="47764"/>
                  </a:moveTo>
                  <a:lnTo>
                    <a:pt x="283298" y="47764"/>
                  </a:lnTo>
                  <a:lnTo>
                    <a:pt x="282219" y="49936"/>
                  </a:lnTo>
                  <a:lnTo>
                    <a:pt x="283298" y="49936"/>
                  </a:lnTo>
                  <a:lnTo>
                    <a:pt x="284391" y="56438"/>
                  </a:lnTo>
                  <a:lnTo>
                    <a:pt x="286562" y="47764"/>
                  </a:lnTo>
                  <a:close/>
                </a:path>
                <a:path w="347344" h="94614">
                  <a:moveTo>
                    <a:pt x="343001" y="68389"/>
                  </a:moveTo>
                  <a:lnTo>
                    <a:pt x="340829" y="68389"/>
                  </a:lnTo>
                  <a:lnTo>
                    <a:pt x="339750" y="68389"/>
                  </a:lnTo>
                  <a:lnTo>
                    <a:pt x="336486" y="73812"/>
                  </a:lnTo>
                  <a:lnTo>
                    <a:pt x="339750" y="73812"/>
                  </a:lnTo>
                  <a:lnTo>
                    <a:pt x="343001" y="68389"/>
                  </a:lnTo>
                  <a:close/>
                </a:path>
                <a:path w="347344" h="94614">
                  <a:moveTo>
                    <a:pt x="347345" y="30391"/>
                  </a:moveTo>
                  <a:lnTo>
                    <a:pt x="346265" y="29311"/>
                  </a:lnTo>
                  <a:lnTo>
                    <a:pt x="343001" y="29311"/>
                  </a:lnTo>
                  <a:lnTo>
                    <a:pt x="341922" y="32562"/>
                  </a:lnTo>
                  <a:lnTo>
                    <a:pt x="344093" y="34734"/>
                  </a:lnTo>
                  <a:lnTo>
                    <a:pt x="344093" y="33655"/>
                  </a:lnTo>
                  <a:lnTo>
                    <a:pt x="347345" y="30391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553298" y="62045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1079" y="0"/>
                  </a:moveTo>
                  <a:lnTo>
                    <a:pt x="0" y="3263"/>
                  </a:lnTo>
                  <a:lnTo>
                    <a:pt x="3251" y="4343"/>
                  </a:lnTo>
                  <a:lnTo>
                    <a:pt x="4330" y="32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347C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698738" y="636191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079" y="0"/>
                  </a:moveTo>
                  <a:lnTo>
                    <a:pt x="0" y="2171"/>
                  </a:lnTo>
                  <a:lnTo>
                    <a:pt x="3251" y="3263"/>
                  </a:lnTo>
                  <a:lnTo>
                    <a:pt x="4343" y="217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545690" y="6169798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343" y="0"/>
                  </a:moveTo>
                  <a:lnTo>
                    <a:pt x="1092" y="0"/>
                  </a:lnTo>
                  <a:lnTo>
                    <a:pt x="0" y="2171"/>
                  </a:lnTo>
                  <a:lnTo>
                    <a:pt x="1092" y="2171"/>
                  </a:lnTo>
                  <a:lnTo>
                    <a:pt x="2171" y="8674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429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523986" y="6359627"/>
              <a:ext cx="57785" cy="62230"/>
            </a:xfrm>
            <a:custGeom>
              <a:avLst/>
              <a:gdLst/>
              <a:ahLst/>
              <a:cxnLst/>
              <a:rect l="l" t="t" r="r" b="b"/>
              <a:pathLst>
                <a:path w="57785" h="62229">
                  <a:moveTo>
                    <a:pt x="18653" y="0"/>
                  </a:moveTo>
                  <a:lnTo>
                    <a:pt x="0" y="3377"/>
                  </a:lnTo>
                  <a:lnTo>
                    <a:pt x="485" y="3377"/>
                  </a:lnTo>
                  <a:lnTo>
                    <a:pt x="5055" y="13665"/>
                  </a:lnTo>
                  <a:lnTo>
                    <a:pt x="7870" y="24130"/>
                  </a:lnTo>
                  <a:lnTo>
                    <a:pt x="9461" y="34798"/>
                  </a:lnTo>
                  <a:lnTo>
                    <a:pt x="10845" y="46786"/>
                  </a:lnTo>
                  <a:lnTo>
                    <a:pt x="18464" y="47600"/>
                  </a:lnTo>
                  <a:lnTo>
                    <a:pt x="17955" y="47600"/>
                  </a:lnTo>
                  <a:lnTo>
                    <a:pt x="23880" y="49364"/>
                  </a:lnTo>
                  <a:lnTo>
                    <a:pt x="30089" y="51822"/>
                  </a:lnTo>
                  <a:lnTo>
                    <a:pt x="36906" y="54380"/>
                  </a:lnTo>
                  <a:lnTo>
                    <a:pt x="43421" y="56552"/>
                  </a:lnTo>
                  <a:lnTo>
                    <a:pt x="51015" y="58724"/>
                  </a:lnTo>
                  <a:lnTo>
                    <a:pt x="57531" y="61975"/>
                  </a:lnTo>
                  <a:lnTo>
                    <a:pt x="31483" y="31596"/>
                  </a:lnTo>
                  <a:lnTo>
                    <a:pt x="25504" y="4866"/>
                  </a:lnTo>
                  <a:lnTo>
                    <a:pt x="18653" y="0"/>
                  </a:lnTo>
                  <a:close/>
                </a:path>
                <a:path w="57785" h="62229">
                  <a:moveTo>
                    <a:pt x="0" y="2285"/>
                  </a:moveTo>
                  <a:lnTo>
                    <a:pt x="0" y="3377"/>
                  </a:lnTo>
                  <a:lnTo>
                    <a:pt x="485" y="3377"/>
                  </a:lnTo>
                  <a:lnTo>
                    <a:pt x="0" y="2285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673770" y="6417270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4" h="128270">
                  <a:moveTo>
                    <a:pt x="0" y="119392"/>
                  </a:moveTo>
                  <a:lnTo>
                    <a:pt x="1092" y="124815"/>
                  </a:lnTo>
                  <a:lnTo>
                    <a:pt x="2171" y="128079"/>
                  </a:lnTo>
                  <a:lnTo>
                    <a:pt x="3263" y="128079"/>
                  </a:lnTo>
                  <a:lnTo>
                    <a:pt x="14134" y="126076"/>
                  </a:lnTo>
                  <a:lnTo>
                    <a:pt x="23926" y="121564"/>
                  </a:lnTo>
                  <a:lnTo>
                    <a:pt x="4343" y="121564"/>
                  </a:lnTo>
                  <a:lnTo>
                    <a:pt x="0" y="119392"/>
                  </a:lnTo>
                  <a:close/>
                </a:path>
                <a:path w="175894" h="128270">
                  <a:moveTo>
                    <a:pt x="70669" y="47721"/>
                  </a:moveTo>
                  <a:lnTo>
                    <a:pt x="58610" y="48844"/>
                  </a:lnTo>
                  <a:lnTo>
                    <a:pt x="58610" y="51015"/>
                  </a:lnTo>
                  <a:lnTo>
                    <a:pt x="57594" y="62223"/>
                  </a:lnTo>
                  <a:lnTo>
                    <a:pt x="50472" y="70685"/>
                  </a:lnTo>
                  <a:lnTo>
                    <a:pt x="40908" y="77722"/>
                  </a:lnTo>
                  <a:lnTo>
                    <a:pt x="32562" y="84658"/>
                  </a:lnTo>
                  <a:lnTo>
                    <a:pt x="30632" y="94818"/>
                  </a:lnTo>
                  <a:lnTo>
                    <a:pt x="24425" y="104873"/>
                  </a:lnTo>
                  <a:lnTo>
                    <a:pt x="15774" y="113504"/>
                  </a:lnTo>
                  <a:lnTo>
                    <a:pt x="6515" y="119392"/>
                  </a:lnTo>
                  <a:lnTo>
                    <a:pt x="4343" y="121564"/>
                  </a:lnTo>
                  <a:lnTo>
                    <a:pt x="23926" y="121564"/>
                  </a:lnTo>
                  <a:lnTo>
                    <a:pt x="25107" y="121019"/>
                  </a:lnTo>
                  <a:lnTo>
                    <a:pt x="56561" y="90818"/>
                  </a:lnTo>
                  <a:lnTo>
                    <a:pt x="59702" y="85750"/>
                  </a:lnTo>
                  <a:lnTo>
                    <a:pt x="59702" y="73812"/>
                  </a:lnTo>
                  <a:lnTo>
                    <a:pt x="61874" y="72720"/>
                  </a:lnTo>
                  <a:lnTo>
                    <a:pt x="118540" y="72720"/>
                  </a:lnTo>
                  <a:lnTo>
                    <a:pt x="126602" y="68833"/>
                  </a:lnTo>
                  <a:lnTo>
                    <a:pt x="139068" y="57927"/>
                  </a:lnTo>
                  <a:lnTo>
                    <a:pt x="148908" y="48026"/>
                  </a:lnTo>
                  <a:lnTo>
                    <a:pt x="82627" y="48026"/>
                  </a:lnTo>
                  <a:lnTo>
                    <a:pt x="70669" y="47721"/>
                  </a:lnTo>
                  <a:close/>
                </a:path>
                <a:path w="175894" h="128270">
                  <a:moveTo>
                    <a:pt x="118540" y="72720"/>
                  </a:moveTo>
                  <a:lnTo>
                    <a:pt x="61874" y="72720"/>
                  </a:lnTo>
                  <a:lnTo>
                    <a:pt x="68455" y="73378"/>
                  </a:lnTo>
                  <a:lnTo>
                    <a:pt x="81954" y="75565"/>
                  </a:lnTo>
                  <a:lnTo>
                    <a:pt x="97894" y="77142"/>
                  </a:lnTo>
                  <a:lnTo>
                    <a:pt x="111798" y="75971"/>
                  </a:lnTo>
                  <a:lnTo>
                    <a:pt x="118540" y="72720"/>
                  </a:lnTo>
                  <a:close/>
                </a:path>
                <a:path w="175894" h="128270">
                  <a:moveTo>
                    <a:pt x="175844" y="0"/>
                  </a:moveTo>
                  <a:lnTo>
                    <a:pt x="173672" y="0"/>
                  </a:lnTo>
                  <a:lnTo>
                    <a:pt x="161191" y="5443"/>
                  </a:lnTo>
                  <a:lnTo>
                    <a:pt x="124828" y="35865"/>
                  </a:lnTo>
                  <a:lnTo>
                    <a:pt x="107454" y="45580"/>
                  </a:lnTo>
                  <a:lnTo>
                    <a:pt x="94236" y="48026"/>
                  </a:lnTo>
                  <a:lnTo>
                    <a:pt x="148908" y="48026"/>
                  </a:lnTo>
                  <a:lnTo>
                    <a:pt x="150110" y="46817"/>
                  </a:lnTo>
                  <a:lnTo>
                    <a:pt x="160642" y="39065"/>
                  </a:lnTo>
                  <a:lnTo>
                    <a:pt x="175835" y="5443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306E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629269" y="6468286"/>
              <a:ext cx="104775" cy="45085"/>
            </a:xfrm>
            <a:custGeom>
              <a:avLst/>
              <a:gdLst/>
              <a:ahLst/>
              <a:cxnLst/>
              <a:rect l="l" t="t" r="r" b="b"/>
              <a:pathLst>
                <a:path w="104775" h="45084">
                  <a:moveTo>
                    <a:pt x="15556" y="8256"/>
                  </a:moveTo>
                  <a:lnTo>
                    <a:pt x="1092" y="8674"/>
                  </a:lnTo>
                  <a:lnTo>
                    <a:pt x="0" y="9766"/>
                  </a:lnTo>
                  <a:lnTo>
                    <a:pt x="1815" y="26706"/>
                  </a:lnTo>
                  <a:lnTo>
                    <a:pt x="1905" y="27538"/>
                  </a:lnTo>
                  <a:lnTo>
                    <a:pt x="2288" y="33642"/>
                  </a:lnTo>
                  <a:lnTo>
                    <a:pt x="2171" y="44500"/>
                  </a:lnTo>
                  <a:lnTo>
                    <a:pt x="11635" y="44006"/>
                  </a:lnTo>
                  <a:lnTo>
                    <a:pt x="21710" y="43819"/>
                  </a:lnTo>
                  <a:lnTo>
                    <a:pt x="31786" y="43431"/>
                  </a:lnTo>
                  <a:lnTo>
                    <a:pt x="41249" y="42329"/>
                  </a:lnTo>
                  <a:lnTo>
                    <a:pt x="42329" y="39065"/>
                  </a:lnTo>
                  <a:lnTo>
                    <a:pt x="43421" y="39065"/>
                  </a:lnTo>
                  <a:lnTo>
                    <a:pt x="51102" y="37792"/>
                  </a:lnTo>
                  <a:lnTo>
                    <a:pt x="59293" y="37030"/>
                  </a:lnTo>
                  <a:lnTo>
                    <a:pt x="67688" y="36472"/>
                  </a:lnTo>
                  <a:lnTo>
                    <a:pt x="75984" y="35814"/>
                  </a:lnTo>
                  <a:lnTo>
                    <a:pt x="78155" y="33642"/>
                  </a:lnTo>
                  <a:lnTo>
                    <a:pt x="86040" y="26706"/>
                  </a:lnTo>
                  <a:lnTo>
                    <a:pt x="95656" y="19669"/>
                  </a:lnTo>
                  <a:lnTo>
                    <a:pt x="103033" y="11207"/>
                  </a:lnTo>
                  <a:lnTo>
                    <a:pt x="103071" y="10845"/>
                  </a:lnTo>
                  <a:lnTo>
                    <a:pt x="57531" y="10845"/>
                  </a:lnTo>
                  <a:lnTo>
                    <a:pt x="43674" y="10663"/>
                  </a:lnTo>
                  <a:lnTo>
                    <a:pt x="29716" y="9359"/>
                  </a:lnTo>
                  <a:lnTo>
                    <a:pt x="15556" y="8256"/>
                  </a:lnTo>
                  <a:close/>
                </a:path>
                <a:path w="104775" h="45084">
                  <a:moveTo>
                    <a:pt x="104203" y="0"/>
                  </a:moveTo>
                  <a:lnTo>
                    <a:pt x="93097" y="2459"/>
                  </a:lnTo>
                  <a:lnTo>
                    <a:pt x="82091" y="5832"/>
                  </a:lnTo>
                  <a:lnTo>
                    <a:pt x="70472" y="9001"/>
                  </a:lnTo>
                  <a:lnTo>
                    <a:pt x="57531" y="10845"/>
                  </a:lnTo>
                  <a:lnTo>
                    <a:pt x="103071" y="10845"/>
                  </a:lnTo>
                  <a:lnTo>
                    <a:pt x="104203" y="0"/>
                  </a:lnTo>
                  <a:close/>
                </a:path>
              </a:pathLst>
            </a:custGeom>
            <a:solidFill>
              <a:srgbClr val="3E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569579" y="6105415"/>
              <a:ext cx="405130" cy="225425"/>
            </a:xfrm>
            <a:custGeom>
              <a:avLst/>
              <a:gdLst/>
              <a:ahLst/>
              <a:cxnLst/>
              <a:rect l="l" t="t" r="r" b="b"/>
              <a:pathLst>
                <a:path w="405130" h="225425">
                  <a:moveTo>
                    <a:pt x="297091" y="114306"/>
                  </a:moveTo>
                  <a:lnTo>
                    <a:pt x="231190" y="114306"/>
                  </a:lnTo>
                  <a:lnTo>
                    <a:pt x="255238" y="121853"/>
                  </a:lnTo>
                  <a:lnTo>
                    <a:pt x="272978" y="139678"/>
                  </a:lnTo>
                  <a:lnTo>
                    <a:pt x="288278" y="160555"/>
                  </a:lnTo>
                  <a:lnTo>
                    <a:pt x="305003" y="177260"/>
                  </a:lnTo>
                  <a:lnTo>
                    <a:pt x="323789" y="184146"/>
                  </a:lnTo>
                  <a:lnTo>
                    <a:pt x="342987" y="185129"/>
                  </a:lnTo>
                  <a:lnTo>
                    <a:pt x="363001" y="187335"/>
                  </a:lnTo>
                  <a:lnTo>
                    <a:pt x="384238" y="197885"/>
                  </a:lnTo>
                  <a:lnTo>
                    <a:pt x="391579" y="204415"/>
                  </a:lnTo>
                  <a:lnTo>
                    <a:pt x="396578" y="211045"/>
                  </a:lnTo>
                  <a:lnTo>
                    <a:pt x="400560" y="217880"/>
                  </a:lnTo>
                  <a:lnTo>
                    <a:pt x="404850" y="225025"/>
                  </a:lnTo>
                  <a:lnTo>
                    <a:pt x="389661" y="179432"/>
                  </a:lnTo>
                  <a:lnTo>
                    <a:pt x="345854" y="158213"/>
                  </a:lnTo>
                  <a:lnTo>
                    <a:pt x="334302" y="152292"/>
                  </a:lnTo>
                  <a:lnTo>
                    <a:pt x="329958" y="147961"/>
                  </a:lnTo>
                  <a:lnTo>
                    <a:pt x="334302" y="146869"/>
                  </a:lnTo>
                  <a:lnTo>
                    <a:pt x="334302" y="145790"/>
                  </a:lnTo>
                  <a:lnTo>
                    <a:pt x="307895" y="122516"/>
                  </a:lnTo>
                  <a:lnTo>
                    <a:pt x="297091" y="114306"/>
                  </a:lnTo>
                  <a:close/>
                </a:path>
                <a:path w="405130" h="225425">
                  <a:moveTo>
                    <a:pt x="162960" y="28965"/>
                  </a:moveTo>
                  <a:lnTo>
                    <a:pt x="102706" y="28965"/>
                  </a:lnTo>
                  <a:lnTo>
                    <a:pt x="112084" y="32546"/>
                  </a:lnTo>
                  <a:lnTo>
                    <a:pt x="121564" y="37243"/>
                  </a:lnTo>
                  <a:lnTo>
                    <a:pt x="126987" y="39414"/>
                  </a:lnTo>
                  <a:lnTo>
                    <a:pt x="124815" y="40494"/>
                  </a:lnTo>
                  <a:lnTo>
                    <a:pt x="145610" y="52094"/>
                  </a:lnTo>
                  <a:lnTo>
                    <a:pt x="163352" y="66545"/>
                  </a:lnTo>
                  <a:lnTo>
                    <a:pt x="172137" y="85067"/>
                  </a:lnTo>
                  <a:lnTo>
                    <a:pt x="166052" y="108934"/>
                  </a:lnTo>
                  <a:lnTo>
                    <a:pt x="178616" y="108934"/>
                  </a:lnTo>
                  <a:lnTo>
                    <a:pt x="198085" y="109290"/>
                  </a:lnTo>
                  <a:lnTo>
                    <a:pt x="216739" y="110255"/>
                  </a:lnTo>
                  <a:lnTo>
                    <a:pt x="226847" y="112135"/>
                  </a:lnTo>
                  <a:lnTo>
                    <a:pt x="227495" y="115779"/>
                  </a:lnTo>
                  <a:lnTo>
                    <a:pt x="226309" y="120952"/>
                  </a:lnTo>
                  <a:lnTo>
                    <a:pt x="225934" y="126329"/>
                  </a:lnTo>
                  <a:lnTo>
                    <a:pt x="229019" y="130588"/>
                  </a:lnTo>
                  <a:lnTo>
                    <a:pt x="231190" y="114306"/>
                  </a:lnTo>
                  <a:lnTo>
                    <a:pt x="297091" y="114306"/>
                  </a:lnTo>
                  <a:lnTo>
                    <a:pt x="284237" y="104537"/>
                  </a:lnTo>
                  <a:lnTo>
                    <a:pt x="258748" y="89000"/>
                  </a:lnTo>
                  <a:lnTo>
                    <a:pt x="231192" y="75228"/>
                  </a:lnTo>
                  <a:lnTo>
                    <a:pt x="214909" y="75228"/>
                  </a:lnTo>
                  <a:lnTo>
                    <a:pt x="210565" y="70885"/>
                  </a:lnTo>
                  <a:lnTo>
                    <a:pt x="208289" y="68071"/>
                  </a:lnTo>
                  <a:lnTo>
                    <a:pt x="203777" y="61390"/>
                  </a:lnTo>
                  <a:lnTo>
                    <a:pt x="198046" y="53488"/>
                  </a:lnTo>
                  <a:lnTo>
                    <a:pt x="192112" y="47009"/>
                  </a:lnTo>
                  <a:lnTo>
                    <a:pt x="162960" y="28965"/>
                  </a:lnTo>
                  <a:close/>
                </a:path>
                <a:path w="405130" h="225425">
                  <a:moveTo>
                    <a:pt x="223596" y="71977"/>
                  </a:moveTo>
                  <a:lnTo>
                    <a:pt x="214909" y="75228"/>
                  </a:lnTo>
                  <a:lnTo>
                    <a:pt x="231192" y="75228"/>
                  </a:lnTo>
                  <a:lnTo>
                    <a:pt x="226847" y="73057"/>
                  </a:lnTo>
                  <a:lnTo>
                    <a:pt x="223596" y="71977"/>
                  </a:lnTo>
                  <a:close/>
                </a:path>
                <a:path w="405130" h="225425">
                  <a:moveTo>
                    <a:pt x="17360" y="5759"/>
                  </a:moveTo>
                  <a:lnTo>
                    <a:pt x="10220" y="11801"/>
                  </a:lnTo>
                  <a:lnTo>
                    <a:pt x="5827" y="20688"/>
                  </a:lnTo>
                  <a:lnTo>
                    <a:pt x="0" y="40494"/>
                  </a:lnTo>
                  <a:lnTo>
                    <a:pt x="17601" y="31337"/>
                  </a:lnTo>
                  <a:lnTo>
                    <a:pt x="47210" y="25843"/>
                  </a:lnTo>
                  <a:lnTo>
                    <a:pt x="76007" y="25233"/>
                  </a:lnTo>
                  <a:lnTo>
                    <a:pt x="156930" y="25233"/>
                  </a:lnTo>
                  <a:lnTo>
                    <a:pt x="155838" y="24557"/>
                  </a:lnTo>
                  <a:lnTo>
                    <a:pt x="109489" y="7394"/>
                  </a:lnTo>
                  <a:lnTo>
                    <a:pt x="105952" y="6852"/>
                  </a:lnTo>
                  <a:lnTo>
                    <a:pt x="19532" y="6852"/>
                  </a:lnTo>
                  <a:lnTo>
                    <a:pt x="17360" y="5759"/>
                  </a:lnTo>
                  <a:close/>
                </a:path>
                <a:path w="405130" h="225425">
                  <a:moveTo>
                    <a:pt x="156930" y="25233"/>
                  </a:moveTo>
                  <a:lnTo>
                    <a:pt x="76007" y="25233"/>
                  </a:lnTo>
                  <a:lnTo>
                    <a:pt x="91173" y="30728"/>
                  </a:lnTo>
                  <a:lnTo>
                    <a:pt x="86829" y="36150"/>
                  </a:lnTo>
                  <a:lnTo>
                    <a:pt x="91173" y="39414"/>
                  </a:lnTo>
                  <a:lnTo>
                    <a:pt x="95159" y="30067"/>
                  </a:lnTo>
                  <a:lnTo>
                    <a:pt x="102706" y="28965"/>
                  </a:lnTo>
                  <a:lnTo>
                    <a:pt x="162960" y="28965"/>
                  </a:lnTo>
                  <a:lnTo>
                    <a:pt x="156930" y="25233"/>
                  </a:lnTo>
                  <a:close/>
                </a:path>
                <a:path w="405130" h="225425">
                  <a:moveTo>
                    <a:pt x="61307" y="0"/>
                  </a:moveTo>
                  <a:lnTo>
                    <a:pt x="19532" y="6852"/>
                  </a:lnTo>
                  <a:lnTo>
                    <a:pt x="105952" y="6852"/>
                  </a:lnTo>
                  <a:lnTo>
                    <a:pt x="61307" y="0"/>
                  </a:lnTo>
                  <a:close/>
                </a:path>
              </a:pathLst>
            </a:custGeom>
            <a:solidFill>
              <a:srgbClr val="A8CB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688972" y="614265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1079" y="0"/>
                  </a:moveTo>
                  <a:lnTo>
                    <a:pt x="0" y="7594"/>
                  </a:lnTo>
                  <a:lnTo>
                    <a:pt x="5422" y="13017"/>
                  </a:lnTo>
                  <a:lnTo>
                    <a:pt x="4343" y="3251"/>
                  </a:lnTo>
                  <a:lnTo>
                    <a:pt x="6502" y="217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6091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773629" y="6186068"/>
              <a:ext cx="106680" cy="64135"/>
            </a:xfrm>
            <a:custGeom>
              <a:avLst/>
              <a:gdLst/>
              <a:ahLst/>
              <a:cxnLst/>
              <a:rect l="l" t="t" r="r" b="b"/>
              <a:pathLst>
                <a:path w="106680" h="64135">
                  <a:moveTo>
                    <a:pt x="16281" y="8686"/>
                  </a:moveTo>
                  <a:lnTo>
                    <a:pt x="15201" y="0"/>
                  </a:lnTo>
                  <a:lnTo>
                    <a:pt x="0" y="4343"/>
                  </a:lnTo>
                  <a:lnTo>
                    <a:pt x="3251" y="9779"/>
                  </a:lnTo>
                  <a:lnTo>
                    <a:pt x="16281" y="8686"/>
                  </a:lnTo>
                  <a:close/>
                </a:path>
                <a:path w="106680" h="64135">
                  <a:moveTo>
                    <a:pt x="106375" y="53187"/>
                  </a:moveTo>
                  <a:lnTo>
                    <a:pt x="103124" y="48844"/>
                  </a:lnTo>
                  <a:lnTo>
                    <a:pt x="99860" y="52108"/>
                  </a:lnTo>
                  <a:lnTo>
                    <a:pt x="99860" y="64046"/>
                  </a:lnTo>
                  <a:lnTo>
                    <a:pt x="103124" y="60794"/>
                  </a:lnTo>
                  <a:lnTo>
                    <a:pt x="106375" y="53187"/>
                  </a:lnTo>
                  <a:close/>
                </a:path>
              </a:pathLst>
            </a:custGeom>
            <a:solidFill>
              <a:srgbClr val="90BA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708503" y="6127457"/>
              <a:ext cx="48895" cy="71120"/>
            </a:xfrm>
            <a:custGeom>
              <a:avLst/>
              <a:gdLst/>
              <a:ahLst/>
              <a:cxnLst/>
              <a:rect l="l" t="t" r="r" b="b"/>
              <a:pathLst>
                <a:path w="48894" h="71120">
                  <a:moveTo>
                    <a:pt x="6515" y="1092"/>
                  </a:moveTo>
                  <a:lnTo>
                    <a:pt x="3263" y="0"/>
                  </a:lnTo>
                  <a:lnTo>
                    <a:pt x="0" y="7607"/>
                  </a:lnTo>
                  <a:lnTo>
                    <a:pt x="3263" y="7607"/>
                  </a:lnTo>
                  <a:lnTo>
                    <a:pt x="6515" y="1092"/>
                  </a:lnTo>
                  <a:close/>
                </a:path>
                <a:path w="48894" h="71120">
                  <a:moveTo>
                    <a:pt x="48844" y="64046"/>
                  </a:moveTo>
                  <a:lnTo>
                    <a:pt x="45593" y="62953"/>
                  </a:lnTo>
                  <a:lnTo>
                    <a:pt x="40157" y="68389"/>
                  </a:lnTo>
                  <a:lnTo>
                    <a:pt x="42329" y="70561"/>
                  </a:lnTo>
                  <a:lnTo>
                    <a:pt x="45593" y="70561"/>
                  </a:lnTo>
                  <a:lnTo>
                    <a:pt x="48844" y="64046"/>
                  </a:lnTo>
                  <a:close/>
                </a:path>
              </a:pathLst>
            </a:custGeom>
            <a:solidFill>
              <a:srgbClr val="76A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749754" y="615459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4343" y="0"/>
                  </a:moveTo>
                  <a:lnTo>
                    <a:pt x="4343" y="1079"/>
                  </a:lnTo>
                  <a:lnTo>
                    <a:pt x="0" y="3251"/>
                  </a:lnTo>
                  <a:lnTo>
                    <a:pt x="8686" y="3251"/>
                  </a:lnTo>
                  <a:lnTo>
                    <a:pt x="5422" y="1079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90BA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945131" y="6289190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2171" y="0"/>
                  </a:moveTo>
                  <a:lnTo>
                    <a:pt x="0" y="2171"/>
                  </a:lnTo>
                  <a:lnTo>
                    <a:pt x="0" y="4343"/>
                  </a:lnTo>
                  <a:lnTo>
                    <a:pt x="2171" y="4343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7722" y="6453037"/>
              <a:ext cx="293065" cy="230157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816622" y="6555117"/>
              <a:ext cx="530860" cy="206375"/>
            </a:xfrm>
            <a:custGeom>
              <a:avLst/>
              <a:gdLst/>
              <a:ahLst/>
              <a:cxnLst/>
              <a:rect l="l" t="t" r="r" b="b"/>
              <a:pathLst>
                <a:path w="530860" h="206375">
                  <a:moveTo>
                    <a:pt x="3454" y="71920"/>
                  </a:moveTo>
                  <a:lnTo>
                    <a:pt x="3251" y="71640"/>
                  </a:lnTo>
                  <a:lnTo>
                    <a:pt x="0" y="71640"/>
                  </a:lnTo>
                  <a:lnTo>
                    <a:pt x="3454" y="71920"/>
                  </a:lnTo>
                  <a:close/>
                </a:path>
                <a:path w="530860" h="206375">
                  <a:moveTo>
                    <a:pt x="105283" y="113969"/>
                  </a:moveTo>
                  <a:lnTo>
                    <a:pt x="103454" y="113245"/>
                  </a:lnTo>
                  <a:lnTo>
                    <a:pt x="103873" y="113969"/>
                  </a:lnTo>
                  <a:lnTo>
                    <a:pt x="103987" y="114185"/>
                  </a:lnTo>
                  <a:lnTo>
                    <a:pt x="105283" y="113969"/>
                  </a:lnTo>
                  <a:close/>
                </a:path>
                <a:path w="530860" h="206375">
                  <a:moveTo>
                    <a:pt x="106362" y="118313"/>
                  </a:moveTo>
                  <a:lnTo>
                    <a:pt x="103987" y="114185"/>
                  </a:lnTo>
                  <a:lnTo>
                    <a:pt x="98767" y="115049"/>
                  </a:lnTo>
                  <a:lnTo>
                    <a:pt x="102019" y="118313"/>
                  </a:lnTo>
                  <a:lnTo>
                    <a:pt x="106362" y="118313"/>
                  </a:lnTo>
                  <a:close/>
                </a:path>
                <a:path w="530860" h="206375">
                  <a:moveTo>
                    <a:pt x="185597" y="115049"/>
                  </a:moveTo>
                  <a:lnTo>
                    <a:pt x="179400" y="109626"/>
                  </a:lnTo>
                  <a:lnTo>
                    <a:pt x="174904" y="105689"/>
                  </a:lnTo>
                  <a:lnTo>
                    <a:pt x="167779" y="98767"/>
                  </a:lnTo>
                  <a:lnTo>
                    <a:pt x="164426" y="95516"/>
                  </a:lnTo>
                  <a:lnTo>
                    <a:pt x="155486" y="85344"/>
                  </a:lnTo>
                  <a:lnTo>
                    <a:pt x="154889" y="84658"/>
                  </a:lnTo>
                  <a:lnTo>
                    <a:pt x="154762" y="84531"/>
                  </a:lnTo>
                  <a:lnTo>
                    <a:pt x="146532" y="72720"/>
                  </a:lnTo>
                  <a:lnTo>
                    <a:pt x="145440" y="72720"/>
                  </a:lnTo>
                  <a:lnTo>
                    <a:pt x="142189" y="70548"/>
                  </a:lnTo>
                  <a:lnTo>
                    <a:pt x="141097" y="69469"/>
                  </a:lnTo>
                  <a:lnTo>
                    <a:pt x="129184" y="78562"/>
                  </a:lnTo>
                  <a:lnTo>
                    <a:pt x="114223" y="83578"/>
                  </a:lnTo>
                  <a:lnTo>
                    <a:pt x="98044" y="85344"/>
                  </a:lnTo>
                  <a:lnTo>
                    <a:pt x="82486" y="84658"/>
                  </a:lnTo>
                  <a:lnTo>
                    <a:pt x="62115" y="81407"/>
                  </a:lnTo>
                  <a:lnTo>
                    <a:pt x="44894" y="77343"/>
                  </a:lnTo>
                  <a:lnTo>
                    <a:pt x="25857" y="73672"/>
                  </a:lnTo>
                  <a:lnTo>
                    <a:pt x="3454" y="71920"/>
                  </a:lnTo>
                  <a:lnTo>
                    <a:pt x="10566" y="81407"/>
                  </a:lnTo>
                  <a:lnTo>
                    <a:pt x="20345" y="90360"/>
                  </a:lnTo>
                  <a:lnTo>
                    <a:pt x="31330" y="97282"/>
                  </a:lnTo>
                  <a:lnTo>
                    <a:pt x="42684" y="101066"/>
                  </a:lnTo>
                  <a:lnTo>
                    <a:pt x="49466" y="101066"/>
                  </a:lnTo>
                  <a:lnTo>
                    <a:pt x="57924" y="100266"/>
                  </a:lnTo>
                  <a:lnTo>
                    <a:pt x="65379" y="99263"/>
                  </a:lnTo>
                  <a:lnTo>
                    <a:pt x="69469" y="98767"/>
                  </a:lnTo>
                  <a:lnTo>
                    <a:pt x="73126" y="100266"/>
                  </a:lnTo>
                  <a:lnTo>
                    <a:pt x="87922" y="107022"/>
                  </a:lnTo>
                  <a:lnTo>
                    <a:pt x="103454" y="113245"/>
                  </a:lnTo>
                  <a:lnTo>
                    <a:pt x="102019" y="110718"/>
                  </a:lnTo>
                  <a:lnTo>
                    <a:pt x="104190" y="109626"/>
                  </a:lnTo>
                  <a:lnTo>
                    <a:pt x="116497" y="109626"/>
                  </a:lnTo>
                  <a:lnTo>
                    <a:pt x="134581" y="110451"/>
                  </a:lnTo>
                  <a:lnTo>
                    <a:pt x="154863" y="111772"/>
                  </a:lnTo>
                  <a:lnTo>
                    <a:pt x="164985" y="112877"/>
                  </a:lnTo>
                  <a:lnTo>
                    <a:pt x="167144" y="113969"/>
                  </a:lnTo>
                  <a:lnTo>
                    <a:pt x="164985" y="124828"/>
                  </a:lnTo>
                  <a:lnTo>
                    <a:pt x="170408" y="125907"/>
                  </a:lnTo>
                  <a:lnTo>
                    <a:pt x="168236" y="115049"/>
                  </a:lnTo>
                  <a:lnTo>
                    <a:pt x="185597" y="115049"/>
                  </a:lnTo>
                  <a:close/>
                </a:path>
                <a:path w="530860" h="206375">
                  <a:moveTo>
                    <a:pt x="293128" y="41427"/>
                  </a:moveTo>
                  <a:lnTo>
                    <a:pt x="293065" y="28219"/>
                  </a:lnTo>
                  <a:lnTo>
                    <a:pt x="269341" y="23660"/>
                  </a:lnTo>
                  <a:lnTo>
                    <a:pt x="245833" y="18592"/>
                  </a:lnTo>
                  <a:lnTo>
                    <a:pt x="223139" y="11277"/>
                  </a:lnTo>
                  <a:lnTo>
                    <a:pt x="201879" y="0"/>
                  </a:lnTo>
                  <a:lnTo>
                    <a:pt x="196811" y="16471"/>
                  </a:lnTo>
                  <a:lnTo>
                    <a:pt x="187363" y="29184"/>
                  </a:lnTo>
                  <a:lnTo>
                    <a:pt x="174853" y="39243"/>
                  </a:lnTo>
                  <a:lnTo>
                    <a:pt x="160629" y="47764"/>
                  </a:lnTo>
                  <a:lnTo>
                    <a:pt x="159550" y="49936"/>
                  </a:lnTo>
                  <a:lnTo>
                    <a:pt x="161925" y="67818"/>
                  </a:lnTo>
                  <a:lnTo>
                    <a:pt x="174472" y="80594"/>
                  </a:lnTo>
                  <a:lnTo>
                    <a:pt x="190690" y="90538"/>
                  </a:lnTo>
                  <a:lnTo>
                    <a:pt x="204050" y="99860"/>
                  </a:lnTo>
                  <a:lnTo>
                    <a:pt x="196773" y="82003"/>
                  </a:lnTo>
                  <a:lnTo>
                    <a:pt x="187363" y="61201"/>
                  </a:lnTo>
                  <a:lnTo>
                    <a:pt x="184670" y="42621"/>
                  </a:lnTo>
                  <a:lnTo>
                    <a:pt x="197548" y="31470"/>
                  </a:lnTo>
                  <a:lnTo>
                    <a:pt x="202971" y="49936"/>
                  </a:lnTo>
                  <a:lnTo>
                    <a:pt x="218160" y="29311"/>
                  </a:lnTo>
                  <a:lnTo>
                    <a:pt x="219837" y="33566"/>
                  </a:lnTo>
                  <a:lnTo>
                    <a:pt x="216128" y="43014"/>
                  </a:lnTo>
                  <a:lnTo>
                    <a:pt x="208394" y="57518"/>
                  </a:lnTo>
                  <a:lnTo>
                    <a:pt x="208394" y="61861"/>
                  </a:lnTo>
                  <a:lnTo>
                    <a:pt x="221424" y="72720"/>
                  </a:lnTo>
                  <a:lnTo>
                    <a:pt x="223596" y="74891"/>
                  </a:lnTo>
                  <a:lnTo>
                    <a:pt x="239458" y="66344"/>
                  </a:lnTo>
                  <a:lnTo>
                    <a:pt x="247853" y="61010"/>
                  </a:lnTo>
                  <a:lnTo>
                    <a:pt x="252895" y="55359"/>
                  </a:lnTo>
                  <a:lnTo>
                    <a:pt x="256159" y="47764"/>
                  </a:lnTo>
                  <a:lnTo>
                    <a:pt x="252895" y="42329"/>
                  </a:lnTo>
                  <a:lnTo>
                    <a:pt x="255066" y="35814"/>
                  </a:lnTo>
                  <a:lnTo>
                    <a:pt x="261531" y="49504"/>
                  </a:lnTo>
                  <a:lnTo>
                    <a:pt x="268490" y="60655"/>
                  </a:lnTo>
                  <a:lnTo>
                    <a:pt x="276885" y="70777"/>
                  </a:lnTo>
                  <a:lnTo>
                    <a:pt x="287629" y="81407"/>
                  </a:lnTo>
                  <a:lnTo>
                    <a:pt x="291223" y="68211"/>
                  </a:lnTo>
                  <a:lnTo>
                    <a:pt x="292785" y="54813"/>
                  </a:lnTo>
                  <a:lnTo>
                    <a:pt x="293128" y="41427"/>
                  </a:lnTo>
                  <a:close/>
                </a:path>
                <a:path w="530860" h="206375">
                  <a:moveTo>
                    <a:pt x="369316" y="142189"/>
                  </a:moveTo>
                  <a:lnTo>
                    <a:pt x="369036" y="142189"/>
                  </a:lnTo>
                  <a:lnTo>
                    <a:pt x="369036" y="143268"/>
                  </a:lnTo>
                  <a:lnTo>
                    <a:pt x="369316" y="142189"/>
                  </a:lnTo>
                  <a:close/>
                </a:path>
                <a:path w="530860" h="206375">
                  <a:moveTo>
                    <a:pt x="390728" y="57531"/>
                  </a:moveTo>
                  <a:lnTo>
                    <a:pt x="375386" y="51015"/>
                  </a:lnTo>
                  <a:lnTo>
                    <a:pt x="359130" y="43700"/>
                  </a:lnTo>
                  <a:lnTo>
                    <a:pt x="342658" y="36766"/>
                  </a:lnTo>
                  <a:lnTo>
                    <a:pt x="326694" y="31470"/>
                  </a:lnTo>
                  <a:lnTo>
                    <a:pt x="318135" y="30530"/>
                  </a:lnTo>
                  <a:lnTo>
                    <a:pt x="301815" y="30264"/>
                  </a:lnTo>
                  <a:lnTo>
                    <a:pt x="296303" y="29311"/>
                  </a:lnTo>
                  <a:lnTo>
                    <a:pt x="296303" y="31470"/>
                  </a:lnTo>
                  <a:lnTo>
                    <a:pt x="297180" y="43700"/>
                  </a:lnTo>
                  <a:lnTo>
                    <a:pt x="297192" y="43891"/>
                  </a:lnTo>
                  <a:lnTo>
                    <a:pt x="296849" y="57531"/>
                  </a:lnTo>
                  <a:lnTo>
                    <a:pt x="295694" y="71170"/>
                  </a:lnTo>
                  <a:lnTo>
                    <a:pt x="294132" y="83578"/>
                  </a:lnTo>
                  <a:lnTo>
                    <a:pt x="294132" y="84658"/>
                  </a:lnTo>
                  <a:lnTo>
                    <a:pt x="290880" y="85750"/>
                  </a:lnTo>
                  <a:lnTo>
                    <a:pt x="289941" y="97053"/>
                  </a:lnTo>
                  <a:lnTo>
                    <a:pt x="289852" y="98107"/>
                  </a:lnTo>
                  <a:lnTo>
                    <a:pt x="289115" y="110451"/>
                  </a:lnTo>
                  <a:lnTo>
                    <a:pt x="287375" y="122377"/>
                  </a:lnTo>
                  <a:lnTo>
                    <a:pt x="283286" y="133502"/>
                  </a:lnTo>
                  <a:lnTo>
                    <a:pt x="286537" y="136766"/>
                  </a:lnTo>
                  <a:lnTo>
                    <a:pt x="287629" y="143268"/>
                  </a:lnTo>
                  <a:lnTo>
                    <a:pt x="293052" y="138925"/>
                  </a:lnTo>
                  <a:lnTo>
                    <a:pt x="292785" y="128079"/>
                  </a:lnTo>
                  <a:lnTo>
                    <a:pt x="292785" y="127787"/>
                  </a:lnTo>
                  <a:lnTo>
                    <a:pt x="295503" y="101841"/>
                  </a:lnTo>
                  <a:lnTo>
                    <a:pt x="295389" y="97053"/>
                  </a:lnTo>
                  <a:lnTo>
                    <a:pt x="295275" y="92252"/>
                  </a:lnTo>
                  <a:lnTo>
                    <a:pt x="295224" y="90081"/>
                  </a:lnTo>
                  <a:lnTo>
                    <a:pt x="326694" y="92252"/>
                  </a:lnTo>
                  <a:lnTo>
                    <a:pt x="324561" y="113411"/>
                  </a:lnTo>
                  <a:lnTo>
                    <a:pt x="321945" y="133502"/>
                  </a:lnTo>
                  <a:lnTo>
                    <a:pt x="319074" y="155308"/>
                  </a:lnTo>
                  <a:lnTo>
                    <a:pt x="316928" y="175831"/>
                  </a:lnTo>
                  <a:lnTo>
                    <a:pt x="316928" y="198628"/>
                  </a:lnTo>
                  <a:lnTo>
                    <a:pt x="318020" y="206235"/>
                  </a:lnTo>
                  <a:lnTo>
                    <a:pt x="322351" y="205143"/>
                  </a:lnTo>
                  <a:lnTo>
                    <a:pt x="322351" y="197548"/>
                  </a:lnTo>
                  <a:lnTo>
                    <a:pt x="323443" y="189953"/>
                  </a:lnTo>
                  <a:lnTo>
                    <a:pt x="324523" y="183438"/>
                  </a:lnTo>
                  <a:lnTo>
                    <a:pt x="324827" y="160756"/>
                  </a:lnTo>
                  <a:lnTo>
                    <a:pt x="326161" y="128079"/>
                  </a:lnTo>
                  <a:lnTo>
                    <a:pt x="329018" y="98107"/>
                  </a:lnTo>
                  <a:lnTo>
                    <a:pt x="329107" y="97053"/>
                  </a:lnTo>
                  <a:lnTo>
                    <a:pt x="331139" y="90081"/>
                  </a:lnTo>
                  <a:lnTo>
                    <a:pt x="334302" y="79235"/>
                  </a:lnTo>
                  <a:lnTo>
                    <a:pt x="335381" y="77063"/>
                  </a:lnTo>
                  <a:lnTo>
                    <a:pt x="337553" y="74891"/>
                  </a:lnTo>
                  <a:lnTo>
                    <a:pt x="339725" y="77063"/>
                  </a:lnTo>
                  <a:lnTo>
                    <a:pt x="363601" y="133502"/>
                  </a:lnTo>
                  <a:lnTo>
                    <a:pt x="384530" y="74891"/>
                  </a:lnTo>
                  <a:lnTo>
                    <a:pt x="390728" y="57531"/>
                  </a:lnTo>
                  <a:close/>
                </a:path>
                <a:path w="530860" h="206375">
                  <a:moveTo>
                    <a:pt x="417779" y="90449"/>
                  </a:moveTo>
                  <a:lnTo>
                    <a:pt x="416801" y="72720"/>
                  </a:lnTo>
                  <a:lnTo>
                    <a:pt x="409194" y="69469"/>
                  </a:lnTo>
                  <a:lnTo>
                    <a:pt x="401599" y="64033"/>
                  </a:lnTo>
                  <a:lnTo>
                    <a:pt x="380022" y="102171"/>
                  </a:lnTo>
                  <a:lnTo>
                    <a:pt x="369316" y="142189"/>
                  </a:lnTo>
                  <a:lnTo>
                    <a:pt x="411365" y="142189"/>
                  </a:lnTo>
                  <a:lnTo>
                    <a:pt x="414045" y="125082"/>
                  </a:lnTo>
                  <a:lnTo>
                    <a:pt x="416521" y="107861"/>
                  </a:lnTo>
                  <a:lnTo>
                    <a:pt x="417779" y="90449"/>
                  </a:lnTo>
                  <a:close/>
                </a:path>
                <a:path w="530860" h="206375">
                  <a:moveTo>
                    <a:pt x="530771" y="59690"/>
                  </a:moveTo>
                  <a:lnTo>
                    <a:pt x="528599" y="61861"/>
                  </a:lnTo>
                  <a:lnTo>
                    <a:pt x="525335" y="60782"/>
                  </a:lnTo>
                  <a:lnTo>
                    <a:pt x="523163" y="61861"/>
                  </a:lnTo>
                  <a:lnTo>
                    <a:pt x="522084" y="60782"/>
                  </a:lnTo>
                  <a:lnTo>
                    <a:pt x="516648" y="62953"/>
                  </a:lnTo>
                  <a:lnTo>
                    <a:pt x="515569" y="68376"/>
                  </a:lnTo>
                  <a:lnTo>
                    <a:pt x="510146" y="69469"/>
                  </a:lnTo>
                  <a:lnTo>
                    <a:pt x="505802" y="70548"/>
                  </a:lnTo>
                  <a:lnTo>
                    <a:pt x="493864" y="69469"/>
                  </a:lnTo>
                  <a:lnTo>
                    <a:pt x="488429" y="71640"/>
                  </a:lnTo>
                  <a:lnTo>
                    <a:pt x="470027" y="78105"/>
                  </a:lnTo>
                  <a:lnTo>
                    <a:pt x="458444" y="81826"/>
                  </a:lnTo>
                  <a:lnTo>
                    <a:pt x="445846" y="81254"/>
                  </a:lnTo>
                  <a:lnTo>
                    <a:pt x="424395" y="74891"/>
                  </a:lnTo>
                  <a:lnTo>
                    <a:pt x="423418" y="91503"/>
                  </a:lnTo>
                  <a:lnTo>
                    <a:pt x="423164" y="108407"/>
                  </a:lnTo>
                  <a:lnTo>
                    <a:pt x="422719" y="125107"/>
                  </a:lnTo>
                  <a:lnTo>
                    <a:pt x="421144" y="141097"/>
                  </a:lnTo>
                  <a:lnTo>
                    <a:pt x="471068" y="151955"/>
                  </a:lnTo>
                  <a:lnTo>
                    <a:pt x="483006" y="145440"/>
                  </a:lnTo>
                  <a:lnTo>
                    <a:pt x="484098" y="142189"/>
                  </a:lnTo>
                  <a:lnTo>
                    <a:pt x="478663" y="129159"/>
                  </a:lnTo>
                  <a:lnTo>
                    <a:pt x="480834" y="127000"/>
                  </a:lnTo>
                  <a:lnTo>
                    <a:pt x="486270" y="137845"/>
                  </a:lnTo>
                  <a:lnTo>
                    <a:pt x="493864" y="132422"/>
                  </a:lnTo>
                  <a:lnTo>
                    <a:pt x="492772" y="130251"/>
                  </a:lnTo>
                  <a:lnTo>
                    <a:pt x="499287" y="129159"/>
                  </a:lnTo>
                  <a:lnTo>
                    <a:pt x="506603" y="128739"/>
                  </a:lnTo>
                  <a:lnTo>
                    <a:pt x="513930" y="129844"/>
                  </a:lnTo>
                  <a:lnTo>
                    <a:pt x="521258" y="131152"/>
                  </a:lnTo>
                  <a:lnTo>
                    <a:pt x="528599" y="131330"/>
                  </a:lnTo>
                  <a:lnTo>
                    <a:pt x="528688" y="128739"/>
                  </a:lnTo>
                  <a:lnTo>
                    <a:pt x="528751" y="127000"/>
                  </a:lnTo>
                  <a:lnTo>
                    <a:pt x="529234" y="113423"/>
                  </a:lnTo>
                  <a:lnTo>
                    <a:pt x="530009" y="81826"/>
                  </a:lnTo>
                  <a:lnTo>
                    <a:pt x="530123" y="77609"/>
                  </a:lnTo>
                  <a:lnTo>
                    <a:pt x="530212" y="74891"/>
                  </a:lnTo>
                  <a:lnTo>
                    <a:pt x="530339" y="71640"/>
                  </a:lnTo>
                  <a:lnTo>
                    <a:pt x="530377" y="70548"/>
                  </a:lnTo>
                  <a:lnTo>
                    <a:pt x="530644" y="62953"/>
                  </a:lnTo>
                  <a:lnTo>
                    <a:pt x="530682" y="61861"/>
                  </a:lnTo>
                  <a:lnTo>
                    <a:pt x="530771" y="59690"/>
                  </a:lnTo>
                  <a:close/>
                </a:path>
              </a:pathLst>
            </a:custGeom>
            <a:solidFill>
              <a:srgbClr val="4F62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218223" y="6626756"/>
              <a:ext cx="86995" cy="140335"/>
            </a:xfrm>
            <a:custGeom>
              <a:avLst/>
              <a:gdLst/>
              <a:ahLst/>
              <a:cxnLst/>
              <a:rect l="l" t="t" r="r" b="b"/>
              <a:pathLst>
                <a:path w="86994" h="140334">
                  <a:moveTo>
                    <a:pt x="26046" y="129159"/>
                  </a:moveTo>
                  <a:lnTo>
                    <a:pt x="5422" y="129159"/>
                  </a:lnTo>
                  <a:lnTo>
                    <a:pt x="7594" y="130251"/>
                  </a:lnTo>
                  <a:lnTo>
                    <a:pt x="7594" y="137845"/>
                  </a:lnTo>
                  <a:lnTo>
                    <a:pt x="10858" y="140017"/>
                  </a:lnTo>
                  <a:lnTo>
                    <a:pt x="16281" y="135674"/>
                  </a:lnTo>
                  <a:lnTo>
                    <a:pt x="26046" y="129159"/>
                  </a:lnTo>
                  <a:close/>
                </a:path>
                <a:path w="86994" h="140334">
                  <a:moveTo>
                    <a:pt x="16301" y="365"/>
                  </a:moveTo>
                  <a:lnTo>
                    <a:pt x="17268" y="17721"/>
                  </a:lnTo>
                  <a:lnTo>
                    <a:pt x="16013" y="35137"/>
                  </a:lnTo>
                  <a:lnTo>
                    <a:pt x="13536" y="52349"/>
                  </a:lnTo>
                  <a:lnTo>
                    <a:pt x="10858" y="69456"/>
                  </a:lnTo>
                  <a:lnTo>
                    <a:pt x="9611" y="81042"/>
                  </a:lnTo>
                  <a:lnTo>
                    <a:pt x="9572" y="81407"/>
                  </a:lnTo>
                  <a:lnTo>
                    <a:pt x="9456" y="82486"/>
                  </a:lnTo>
                  <a:lnTo>
                    <a:pt x="9338" y="83578"/>
                  </a:lnTo>
                  <a:lnTo>
                    <a:pt x="7462" y="98772"/>
                  </a:lnTo>
                  <a:lnTo>
                    <a:pt x="4595" y="113731"/>
                  </a:lnTo>
                  <a:lnTo>
                    <a:pt x="0" y="128079"/>
                  </a:lnTo>
                  <a:lnTo>
                    <a:pt x="0" y="130251"/>
                  </a:lnTo>
                  <a:lnTo>
                    <a:pt x="5422" y="129159"/>
                  </a:lnTo>
                  <a:lnTo>
                    <a:pt x="26046" y="129159"/>
                  </a:lnTo>
                  <a:lnTo>
                    <a:pt x="29302" y="126987"/>
                  </a:lnTo>
                  <a:lnTo>
                    <a:pt x="7594" y="126987"/>
                  </a:lnTo>
                  <a:lnTo>
                    <a:pt x="8331" y="119104"/>
                  </a:lnTo>
                  <a:lnTo>
                    <a:pt x="8392" y="118458"/>
                  </a:lnTo>
                  <a:lnTo>
                    <a:pt x="12345" y="100260"/>
                  </a:lnTo>
                  <a:lnTo>
                    <a:pt x="16825" y="81407"/>
                  </a:lnTo>
                  <a:lnTo>
                    <a:pt x="19545" y="69456"/>
                  </a:lnTo>
                  <a:lnTo>
                    <a:pt x="21273" y="53007"/>
                  </a:lnTo>
                  <a:lnTo>
                    <a:pt x="21985" y="36353"/>
                  </a:lnTo>
                  <a:lnTo>
                    <a:pt x="22290" y="19700"/>
                  </a:lnTo>
                  <a:lnTo>
                    <a:pt x="22796" y="3251"/>
                  </a:lnTo>
                  <a:lnTo>
                    <a:pt x="20624" y="3251"/>
                  </a:lnTo>
                  <a:lnTo>
                    <a:pt x="18453" y="1079"/>
                  </a:lnTo>
                  <a:lnTo>
                    <a:pt x="16301" y="365"/>
                  </a:lnTo>
                  <a:close/>
                </a:path>
                <a:path w="86994" h="140334">
                  <a:moveTo>
                    <a:pt x="80327" y="56438"/>
                  </a:moveTo>
                  <a:lnTo>
                    <a:pt x="77063" y="58610"/>
                  </a:lnTo>
                  <a:lnTo>
                    <a:pt x="82486" y="71628"/>
                  </a:lnTo>
                  <a:lnTo>
                    <a:pt x="81406" y="75971"/>
                  </a:lnTo>
                  <a:lnTo>
                    <a:pt x="70548" y="81407"/>
                  </a:lnTo>
                  <a:lnTo>
                    <a:pt x="69468" y="81407"/>
                  </a:lnTo>
                  <a:lnTo>
                    <a:pt x="56748" y="96004"/>
                  </a:lnTo>
                  <a:lnTo>
                    <a:pt x="42603" y="108673"/>
                  </a:lnTo>
                  <a:lnTo>
                    <a:pt x="26422" y="119104"/>
                  </a:lnTo>
                  <a:lnTo>
                    <a:pt x="7594" y="126987"/>
                  </a:lnTo>
                  <a:lnTo>
                    <a:pt x="29302" y="126987"/>
                  </a:lnTo>
                  <a:lnTo>
                    <a:pt x="60782" y="105283"/>
                  </a:lnTo>
                  <a:lnTo>
                    <a:pt x="81406" y="83578"/>
                  </a:lnTo>
                  <a:lnTo>
                    <a:pt x="82486" y="82486"/>
                  </a:lnTo>
                  <a:lnTo>
                    <a:pt x="84658" y="74891"/>
                  </a:lnTo>
                  <a:lnTo>
                    <a:pt x="86829" y="72720"/>
                  </a:lnTo>
                  <a:lnTo>
                    <a:pt x="85750" y="70548"/>
                  </a:lnTo>
                  <a:lnTo>
                    <a:pt x="85750" y="68376"/>
                  </a:lnTo>
                  <a:lnTo>
                    <a:pt x="84658" y="67284"/>
                  </a:lnTo>
                  <a:lnTo>
                    <a:pt x="84658" y="66205"/>
                  </a:lnTo>
                  <a:lnTo>
                    <a:pt x="80327" y="56438"/>
                  </a:lnTo>
                  <a:close/>
                </a:path>
                <a:path w="86994" h="140334">
                  <a:moveTo>
                    <a:pt x="16281" y="0"/>
                  </a:moveTo>
                  <a:lnTo>
                    <a:pt x="15201" y="0"/>
                  </a:lnTo>
                  <a:lnTo>
                    <a:pt x="16301" y="365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8472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952068" y="6601790"/>
              <a:ext cx="259715" cy="170815"/>
            </a:xfrm>
            <a:custGeom>
              <a:avLst/>
              <a:gdLst/>
              <a:ahLst/>
              <a:cxnLst/>
              <a:rect l="l" t="t" r="r" b="b"/>
              <a:pathLst>
                <a:path w="259715" h="170815">
                  <a:moveTo>
                    <a:pt x="81572" y="84658"/>
                  </a:moveTo>
                  <a:lnTo>
                    <a:pt x="55384" y="41059"/>
                  </a:lnTo>
                  <a:lnTo>
                    <a:pt x="39433" y="31076"/>
                  </a:lnTo>
                  <a:lnTo>
                    <a:pt x="26936" y="18034"/>
                  </a:lnTo>
                  <a:lnTo>
                    <a:pt x="24104" y="0"/>
                  </a:lnTo>
                  <a:lnTo>
                    <a:pt x="18681" y="3263"/>
                  </a:lnTo>
                  <a:lnTo>
                    <a:pt x="16510" y="7594"/>
                  </a:lnTo>
                  <a:lnTo>
                    <a:pt x="15417" y="7594"/>
                  </a:lnTo>
                  <a:lnTo>
                    <a:pt x="9321" y="8115"/>
                  </a:lnTo>
                  <a:lnTo>
                    <a:pt x="2527" y="8420"/>
                  </a:lnTo>
                  <a:lnTo>
                    <a:pt x="0" y="11582"/>
                  </a:lnTo>
                  <a:lnTo>
                    <a:pt x="6743" y="20624"/>
                  </a:lnTo>
                  <a:lnTo>
                    <a:pt x="7823" y="22796"/>
                  </a:lnTo>
                  <a:lnTo>
                    <a:pt x="12166" y="24968"/>
                  </a:lnTo>
                  <a:lnTo>
                    <a:pt x="50952" y="55816"/>
                  </a:lnTo>
                  <a:lnTo>
                    <a:pt x="64262" y="61874"/>
                  </a:lnTo>
                  <a:lnTo>
                    <a:pt x="70777" y="58610"/>
                  </a:lnTo>
                  <a:lnTo>
                    <a:pt x="77292" y="80327"/>
                  </a:lnTo>
                  <a:lnTo>
                    <a:pt x="77292" y="83578"/>
                  </a:lnTo>
                  <a:lnTo>
                    <a:pt x="71869" y="81407"/>
                  </a:lnTo>
                  <a:lnTo>
                    <a:pt x="68414" y="87096"/>
                  </a:lnTo>
                  <a:lnTo>
                    <a:pt x="64643" y="92697"/>
                  </a:lnTo>
                  <a:lnTo>
                    <a:pt x="60718" y="98044"/>
                  </a:lnTo>
                  <a:lnTo>
                    <a:pt x="56667" y="103111"/>
                  </a:lnTo>
                  <a:lnTo>
                    <a:pt x="58839" y="105283"/>
                  </a:lnTo>
                  <a:lnTo>
                    <a:pt x="63068" y="100380"/>
                  </a:lnTo>
                  <a:lnTo>
                    <a:pt x="67513" y="95377"/>
                  </a:lnTo>
                  <a:lnTo>
                    <a:pt x="71958" y="90170"/>
                  </a:lnTo>
                  <a:lnTo>
                    <a:pt x="76212" y="84658"/>
                  </a:lnTo>
                  <a:lnTo>
                    <a:pt x="74676" y="90995"/>
                  </a:lnTo>
                  <a:lnTo>
                    <a:pt x="72136" y="97015"/>
                  </a:lnTo>
                  <a:lnTo>
                    <a:pt x="69176" y="102831"/>
                  </a:lnTo>
                  <a:lnTo>
                    <a:pt x="66433" y="108546"/>
                  </a:lnTo>
                  <a:lnTo>
                    <a:pt x="68605" y="110718"/>
                  </a:lnTo>
                  <a:lnTo>
                    <a:pt x="71704" y="104851"/>
                  </a:lnTo>
                  <a:lnTo>
                    <a:pt x="75526" y="98780"/>
                  </a:lnTo>
                  <a:lnTo>
                    <a:pt x="79133" y="92697"/>
                  </a:lnTo>
                  <a:lnTo>
                    <a:pt x="81521" y="87096"/>
                  </a:lnTo>
                  <a:lnTo>
                    <a:pt x="81572" y="84658"/>
                  </a:lnTo>
                  <a:close/>
                </a:path>
                <a:path w="259715" h="170815">
                  <a:moveTo>
                    <a:pt x="259638" y="14109"/>
                  </a:moveTo>
                  <a:lnTo>
                    <a:pt x="257467" y="14109"/>
                  </a:lnTo>
                  <a:lnTo>
                    <a:pt x="255295" y="13017"/>
                  </a:lnTo>
                  <a:lnTo>
                    <a:pt x="254215" y="11938"/>
                  </a:lnTo>
                  <a:lnTo>
                    <a:pt x="227076" y="87922"/>
                  </a:lnTo>
                  <a:lnTo>
                    <a:pt x="218973" y="136309"/>
                  </a:lnTo>
                  <a:lnTo>
                    <a:pt x="206463" y="170408"/>
                  </a:lnTo>
                  <a:lnTo>
                    <a:pt x="214058" y="170408"/>
                  </a:lnTo>
                  <a:lnTo>
                    <a:pt x="218884" y="152336"/>
                  </a:lnTo>
                  <a:lnTo>
                    <a:pt x="222592" y="134048"/>
                  </a:lnTo>
                  <a:lnTo>
                    <a:pt x="226110" y="115773"/>
                  </a:lnTo>
                  <a:lnTo>
                    <a:pt x="230339" y="97688"/>
                  </a:lnTo>
                  <a:lnTo>
                    <a:pt x="230339" y="95516"/>
                  </a:lnTo>
                  <a:lnTo>
                    <a:pt x="233591" y="95516"/>
                  </a:lnTo>
                  <a:lnTo>
                    <a:pt x="239026" y="75018"/>
                  </a:lnTo>
                  <a:lnTo>
                    <a:pt x="244576" y="54406"/>
                  </a:lnTo>
                  <a:lnTo>
                    <a:pt x="251142" y="34010"/>
                  </a:lnTo>
                  <a:lnTo>
                    <a:pt x="259638" y="14109"/>
                  </a:lnTo>
                  <a:close/>
                </a:path>
              </a:pathLst>
            </a:custGeom>
            <a:solidFill>
              <a:srgbClr val="827E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103176" y="6584427"/>
              <a:ext cx="11430" cy="57785"/>
            </a:xfrm>
            <a:custGeom>
              <a:avLst/>
              <a:gdLst/>
              <a:ahLst/>
              <a:cxnLst/>
              <a:rect l="l" t="t" r="r" b="b"/>
              <a:pathLst>
                <a:path w="11430" h="57784">
                  <a:moveTo>
                    <a:pt x="5422" y="0"/>
                  </a:moveTo>
                  <a:lnTo>
                    <a:pt x="5470" y="14424"/>
                  </a:lnTo>
                  <a:lnTo>
                    <a:pt x="5149" y="26998"/>
                  </a:lnTo>
                  <a:lnTo>
                    <a:pt x="3590" y="40142"/>
                  </a:lnTo>
                  <a:lnTo>
                    <a:pt x="0" y="53187"/>
                  </a:lnTo>
                  <a:lnTo>
                    <a:pt x="1079" y="57518"/>
                  </a:lnTo>
                  <a:lnTo>
                    <a:pt x="3251" y="56438"/>
                  </a:lnTo>
                  <a:lnTo>
                    <a:pt x="6502" y="55346"/>
                  </a:lnTo>
                  <a:lnTo>
                    <a:pt x="6502" y="54267"/>
                  </a:lnTo>
                  <a:lnTo>
                    <a:pt x="8063" y="41394"/>
                  </a:lnTo>
                  <a:lnTo>
                    <a:pt x="9217" y="27808"/>
                  </a:lnTo>
                  <a:lnTo>
                    <a:pt x="9556" y="14424"/>
                  </a:lnTo>
                  <a:lnTo>
                    <a:pt x="8674" y="2158"/>
                  </a:lnTo>
                  <a:lnTo>
                    <a:pt x="10845" y="2158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8783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80529" y="6514958"/>
              <a:ext cx="567055" cy="127000"/>
            </a:xfrm>
            <a:custGeom>
              <a:avLst/>
              <a:gdLst/>
              <a:ahLst/>
              <a:cxnLst/>
              <a:rect l="l" t="t" r="r" b="b"/>
              <a:pathLst>
                <a:path w="567055" h="127000">
                  <a:moveTo>
                    <a:pt x="41522" y="0"/>
                  </a:moveTo>
                  <a:lnTo>
                    <a:pt x="40430" y="0"/>
                  </a:lnTo>
                  <a:lnTo>
                    <a:pt x="11158" y="23707"/>
                  </a:lnTo>
                  <a:lnTo>
                    <a:pt x="0" y="52909"/>
                  </a:lnTo>
                  <a:lnTo>
                    <a:pt x="6705" y="81407"/>
                  </a:lnTo>
                  <a:lnTo>
                    <a:pt x="6741" y="81560"/>
                  </a:lnTo>
                  <a:lnTo>
                    <a:pt x="6832" y="81949"/>
                  </a:lnTo>
                  <a:lnTo>
                    <a:pt x="6927" y="82351"/>
                  </a:lnTo>
                  <a:lnTo>
                    <a:pt x="7019" y="82741"/>
                  </a:lnTo>
                  <a:lnTo>
                    <a:pt x="7088" y="83035"/>
                  </a:lnTo>
                  <a:lnTo>
                    <a:pt x="7158" y="83333"/>
                  </a:lnTo>
                  <a:lnTo>
                    <a:pt x="32835" y="110705"/>
                  </a:lnTo>
                  <a:lnTo>
                    <a:pt x="36087" y="110705"/>
                  </a:lnTo>
                  <a:lnTo>
                    <a:pt x="37179" y="112877"/>
                  </a:lnTo>
                  <a:lnTo>
                    <a:pt x="38258" y="112877"/>
                  </a:lnTo>
                  <a:lnTo>
                    <a:pt x="63663" y="114302"/>
                  </a:lnTo>
                  <a:lnTo>
                    <a:pt x="82761" y="117763"/>
                  </a:lnTo>
                  <a:lnTo>
                    <a:pt x="100232" y="122039"/>
                  </a:lnTo>
                  <a:lnTo>
                    <a:pt x="120757" y="125907"/>
                  </a:lnTo>
                  <a:lnTo>
                    <a:pt x="135711" y="126586"/>
                  </a:lnTo>
                  <a:lnTo>
                    <a:pt x="151687" y="124821"/>
                  </a:lnTo>
                  <a:lnTo>
                    <a:pt x="166851" y="119799"/>
                  </a:lnTo>
                  <a:lnTo>
                    <a:pt x="179368" y="110705"/>
                  </a:lnTo>
                  <a:lnTo>
                    <a:pt x="175337" y="105283"/>
                  </a:lnTo>
                  <a:lnTo>
                    <a:pt x="127368" y="105283"/>
                  </a:lnTo>
                  <a:lnTo>
                    <a:pt x="110710" y="98637"/>
                  </a:lnTo>
                  <a:lnTo>
                    <a:pt x="94497" y="90173"/>
                  </a:lnTo>
                  <a:lnTo>
                    <a:pt x="82759" y="84658"/>
                  </a:lnTo>
                  <a:lnTo>
                    <a:pt x="69869" y="82741"/>
                  </a:lnTo>
                  <a:lnTo>
                    <a:pt x="56165" y="82351"/>
                  </a:lnTo>
                  <a:lnTo>
                    <a:pt x="42461" y="81759"/>
                  </a:lnTo>
                  <a:lnTo>
                    <a:pt x="29571" y="79235"/>
                  </a:lnTo>
                  <a:lnTo>
                    <a:pt x="13839" y="68157"/>
                  </a:lnTo>
                  <a:lnTo>
                    <a:pt x="15959" y="55268"/>
                  </a:lnTo>
                  <a:lnTo>
                    <a:pt x="16013" y="54943"/>
                  </a:lnTo>
                  <a:lnTo>
                    <a:pt x="27137" y="40305"/>
                  </a:lnTo>
                  <a:lnTo>
                    <a:pt x="38258" y="24955"/>
                  </a:lnTo>
                  <a:lnTo>
                    <a:pt x="40599" y="19529"/>
                  </a:lnTo>
                  <a:lnTo>
                    <a:pt x="43143" y="11663"/>
                  </a:lnTo>
                  <a:lnTo>
                    <a:pt x="44061" y="4204"/>
                  </a:lnTo>
                  <a:lnTo>
                    <a:pt x="41522" y="0"/>
                  </a:lnTo>
                  <a:close/>
                </a:path>
                <a:path w="567055" h="127000">
                  <a:moveTo>
                    <a:pt x="278690" y="42329"/>
                  </a:moveTo>
                  <a:lnTo>
                    <a:pt x="237978" y="42329"/>
                  </a:lnTo>
                  <a:lnTo>
                    <a:pt x="259248" y="53455"/>
                  </a:lnTo>
                  <a:lnTo>
                    <a:pt x="281941" y="60510"/>
                  </a:lnTo>
                  <a:lnTo>
                    <a:pt x="329152" y="70548"/>
                  </a:lnTo>
                  <a:lnTo>
                    <a:pt x="334575" y="71628"/>
                  </a:lnTo>
                  <a:lnTo>
                    <a:pt x="332335" y="72754"/>
                  </a:lnTo>
                  <a:lnTo>
                    <a:pt x="337920" y="72754"/>
                  </a:lnTo>
                  <a:lnTo>
                    <a:pt x="345570" y="72991"/>
                  </a:lnTo>
                  <a:lnTo>
                    <a:pt x="394827" y="87101"/>
                  </a:lnTo>
                  <a:lnTo>
                    <a:pt x="411039" y="94428"/>
                  </a:lnTo>
                  <a:lnTo>
                    <a:pt x="426840" y="100939"/>
                  </a:lnTo>
                  <a:lnTo>
                    <a:pt x="430104" y="100939"/>
                  </a:lnTo>
                  <a:lnTo>
                    <a:pt x="432276" y="103111"/>
                  </a:lnTo>
                  <a:lnTo>
                    <a:pt x="439870" y="106362"/>
                  </a:lnTo>
                  <a:lnTo>
                    <a:pt x="446385" y="111798"/>
                  </a:lnTo>
                  <a:lnTo>
                    <a:pt x="453980" y="113969"/>
                  </a:lnTo>
                  <a:lnTo>
                    <a:pt x="457244" y="115049"/>
                  </a:lnTo>
                  <a:lnTo>
                    <a:pt x="459416" y="117221"/>
                  </a:lnTo>
                  <a:lnTo>
                    <a:pt x="461575" y="117221"/>
                  </a:lnTo>
                  <a:lnTo>
                    <a:pt x="483033" y="123426"/>
                  </a:lnTo>
                  <a:lnTo>
                    <a:pt x="495636" y="123734"/>
                  </a:lnTo>
                  <a:lnTo>
                    <a:pt x="525621" y="113969"/>
                  </a:lnTo>
                  <a:lnTo>
                    <a:pt x="531044" y="111798"/>
                  </a:lnTo>
                  <a:lnTo>
                    <a:pt x="483292" y="111798"/>
                  </a:lnTo>
                  <a:lnTo>
                    <a:pt x="474061" y="107269"/>
                  </a:lnTo>
                  <a:lnTo>
                    <a:pt x="464835" y="99179"/>
                  </a:lnTo>
                  <a:lnTo>
                    <a:pt x="456424" y="90886"/>
                  </a:lnTo>
                  <a:lnTo>
                    <a:pt x="449637" y="85750"/>
                  </a:lnTo>
                  <a:lnTo>
                    <a:pt x="438582" y="83035"/>
                  </a:lnTo>
                  <a:lnTo>
                    <a:pt x="427932" y="81949"/>
                  </a:lnTo>
                  <a:lnTo>
                    <a:pt x="417283" y="78420"/>
                  </a:lnTo>
                  <a:lnTo>
                    <a:pt x="406228" y="68376"/>
                  </a:lnTo>
                  <a:lnTo>
                    <a:pt x="404056" y="65125"/>
                  </a:lnTo>
                  <a:lnTo>
                    <a:pt x="405385" y="59810"/>
                  </a:lnTo>
                  <a:lnTo>
                    <a:pt x="376794" y="59810"/>
                  </a:lnTo>
                  <a:lnTo>
                    <a:pt x="367137" y="58610"/>
                  </a:lnTo>
                  <a:lnTo>
                    <a:pt x="365187" y="52095"/>
                  </a:lnTo>
                  <a:lnTo>
                    <a:pt x="312870" y="52095"/>
                  </a:lnTo>
                  <a:lnTo>
                    <a:pt x="290023" y="47278"/>
                  </a:lnTo>
                  <a:lnTo>
                    <a:pt x="278690" y="42329"/>
                  </a:lnTo>
                  <a:close/>
                </a:path>
                <a:path w="567055" h="127000">
                  <a:moveTo>
                    <a:pt x="537559" y="75971"/>
                  </a:moveTo>
                  <a:lnTo>
                    <a:pt x="536479" y="77063"/>
                  </a:lnTo>
                  <a:lnTo>
                    <a:pt x="533215" y="77063"/>
                  </a:lnTo>
                  <a:lnTo>
                    <a:pt x="533093" y="78420"/>
                  </a:lnTo>
                  <a:lnTo>
                    <a:pt x="533019" y="79235"/>
                  </a:lnTo>
                  <a:lnTo>
                    <a:pt x="532933" y="80181"/>
                  </a:lnTo>
                  <a:lnTo>
                    <a:pt x="532877" y="80807"/>
                  </a:lnTo>
                  <a:lnTo>
                    <a:pt x="532774" y="81949"/>
                  </a:lnTo>
                  <a:lnTo>
                    <a:pt x="532648" y="83333"/>
                  </a:lnTo>
                  <a:lnTo>
                    <a:pt x="532529" y="84658"/>
                  </a:lnTo>
                  <a:lnTo>
                    <a:pt x="532430" y="85750"/>
                  </a:lnTo>
                  <a:lnTo>
                    <a:pt x="532332" y="86829"/>
                  </a:lnTo>
                  <a:lnTo>
                    <a:pt x="532233" y="87922"/>
                  </a:lnTo>
                  <a:lnTo>
                    <a:pt x="532136" y="89001"/>
                  </a:lnTo>
                  <a:lnTo>
                    <a:pt x="529964" y="91173"/>
                  </a:lnTo>
                  <a:lnTo>
                    <a:pt x="495617" y="111625"/>
                  </a:lnTo>
                  <a:lnTo>
                    <a:pt x="483292" y="111798"/>
                  </a:lnTo>
                  <a:lnTo>
                    <a:pt x="531044" y="111798"/>
                  </a:lnTo>
                  <a:lnTo>
                    <a:pt x="544074" y="113969"/>
                  </a:lnTo>
                  <a:lnTo>
                    <a:pt x="547325" y="111798"/>
                  </a:lnTo>
                  <a:lnTo>
                    <a:pt x="552748" y="109626"/>
                  </a:lnTo>
                  <a:lnTo>
                    <a:pt x="553840" y="104190"/>
                  </a:lnTo>
                  <a:lnTo>
                    <a:pt x="559263" y="103111"/>
                  </a:lnTo>
                  <a:lnTo>
                    <a:pt x="557091" y="96596"/>
                  </a:lnTo>
                  <a:lnTo>
                    <a:pt x="559263" y="85750"/>
                  </a:lnTo>
                  <a:lnTo>
                    <a:pt x="566870" y="85750"/>
                  </a:lnTo>
                  <a:lnTo>
                    <a:pt x="566870" y="81407"/>
                  </a:lnTo>
                  <a:lnTo>
                    <a:pt x="542982" y="81407"/>
                  </a:lnTo>
                  <a:lnTo>
                    <a:pt x="537559" y="75971"/>
                  </a:lnTo>
                  <a:close/>
                </a:path>
                <a:path w="567055" h="127000">
                  <a:moveTo>
                    <a:pt x="153320" y="84658"/>
                  </a:moveTo>
                  <a:lnTo>
                    <a:pt x="147885" y="84658"/>
                  </a:lnTo>
                  <a:lnTo>
                    <a:pt x="141370" y="104190"/>
                  </a:lnTo>
                  <a:lnTo>
                    <a:pt x="140290" y="105283"/>
                  </a:lnTo>
                  <a:lnTo>
                    <a:pt x="175337" y="105283"/>
                  </a:lnTo>
                  <a:lnTo>
                    <a:pt x="172637" y="101651"/>
                  </a:lnTo>
                  <a:lnTo>
                    <a:pt x="175048" y="98637"/>
                  </a:lnTo>
                  <a:lnTo>
                    <a:pt x="175163" y="98494"/>
                  </a:lnTo>
                  <a:lnTo>
                    <a:pt x="181963" y="98186"/>
                  </a:lnTo>
                  <a:lnTo>
                    <a:pt x="188055" y="97675"/>
                  </a:lnTo>
                  <a:lnTo>
                    <a:pt x="190226" y="93345"/>
                  </a:lnTo>
                  <a:lnTo>
                    <a:pt x="196569" y="90173"/>
                  </a:lnTo>
                  <a:lnTo>
                    <a:pt x="200467" y="87922"/>
                  </a:lnTo>
                  <a:lnTo>
                    <a:pt x="164166" y="87922"/>
                  </a:lnTo>
                  <a:lnTo>
                    <a:pt x="153320" y="84658"/>
                  </a:lnTo>
                  <a:close/>
                </a:path>
                <a:path w="567055" h="127000">
                  <a:moveTo>
                    <a:pt x="566870" y="85750"/>
                  </a:moveTo>
                  <a:lnTo>
                    <a:pt x="559263" y="85750"/>
                  </a:lnTo>
                  <a:lnTo>
                    <a:pt x="567011" y="90173"/>
                  </a:lnTo>
                  <a:lnTo>
                    <a:pt x="566870" y="90173"/>
                  </a:lnTo>
                  <a:lnTo>
                    <a:pt x="566870" y="85750"/>
                  </a:lnTo>
                  <a:close/>
                </a:path>
                <a:path w="567055" h="127000">
                  <a:moveTo>
                    <a:pt x="270306" y="38668"/>
                  </a:moveTo>
                  <a:lnTo>
                    <a:pt x="207040" y="38668"/>
                  </a:lnTo>
                  <a:lnTo>
                    <a:pt x="211857" y="39360"/>
                  </a:lnTo>
                  <a:lnTo>
                    <a:pt x="213010" y="43408"/>
                  </a:lnTo>
                  <a:lnTo>
                    <a:pt x="186300" y="80807"/>
                  </a:lnTo>
                  <a:lnTo>
                    <a:pt x="164166" y="87922"/>
                  </a:lnTo>
                  <a:lnTo>
                    <a:pt x="200467" y="87922"/>
                  </a:lnTo>
                  <a:lnTo>
                    <a:pt x="233057" y="58798"/>
                  </a:lnTo>
                  <a:lnTo>
                    <a:pt x="237978" y="42329"/>
                  </a:lnTo>
                  <a:lnTo>
                    <a:pt x="278690" y="42329"/>
                  </a:lnTo>
                  <a:lnTo>
                    <a:pt x="270306" y="38668"/>
                  </a:lnTo>
                  <a:close/>
                </a:path>
                <a:path w="567055" h="127000">
                  <a:moveTo>
                    <a:pt x="557091" y="70548"/>
                  </a:moveTo>
                  <a:lnTo>
                    <a:pt x="557091" y="79235"/>
                  </a:lnTo>
                  <a:lnTo>
                    <a:pt x="551668" y="80314"/>
                  </a:lnTo>
                  <a:lnTo>
                    <a:pt x="542982" y="81407"/>
                  </a:lnTo>
                  <a:lnTo>
                    <a:pt x="566870" y="81407"/>
                  </a:lnTo>
                  <a:lnTo>
                    <a:pt x="566870" y="77063"/>
                  </a:lnTo>
                  <a:lnTo>
                    <a:pt x="557091" y="70548"/>
                  </a:lnTo>
                  <a:close/>
                </a:path>
                <a:path w="567055" h="127000">
                  <a:moveTo>
                    <a:pt x="401885" y="54267"/>
                  </a:moveTo>
                  <a:lnTo>
                    <a:pt x="398116" y="55268"/>
                  </a:lnTo>
                  <a:lnTo>
                    <a:pt x="390483" y="57388"/>
                  </a:lnTo>
                  <a:lnTo>
                    <a:pt x="382036" y="59303"/>
                  </a:lnTo>
                  <a:lnTo>
                    <a:pt x="373889" y="59810"/>
                  </a:lnTo>
                  <a:lnTo>
                    <a:pt x="405385" y="59810"/>
                  </a:lnTo>
                  <a:lnTo>
                    <a:pt x="406228" y="56438"/>
                  </a:lnTo>
                  <a:lnTo>
                    <a:pt x="401885" y="54267"/>
                  </a:lnTo>
                  <a:close/>
                </a:path>
                <a:path w="567055" h="127000">
                  <a:moveTo>
                    <a:pt x="360622" y="46672"/>
                  </a:moveTo>
                  <a:lnTo>
                    <a:pt x="340009" y="49793"/>
                  </a:lnTo>
                  <a:lnTo>
                    <a:pt x="324609" y="51708"/>
                  </a:lnTo>
                  <a:lnTo>
                    <a:pt x="312870" y="52095"/>
                  </a:lnTo>
                  <a:lnTo>
                    <a:pt x="365187" y="52095"/>
                  </a:lnTo>
                  <a:lnTo>
                    <a:pt x="363886" y="47752"/>
                  </a:lnTo>
                  <a:lnTo>
                    <a:pt x="360622" y="46672"/>
                  </a:lnTo>
                  <a:close/>
                </a:path>
                <a:path w="567055" h="127000">
                  <a:moveTo>
                    <a:pt x="228212" y="7594"/>
                  </a:moveTo>
                  <a:lnTo>
                    <a:pt x="197821" y="37985"/>
                  </a:lnTo>
                  <a:lnTo>
                    <a:pt x="201411" y="38990"/>
                  </a:lnTo>
                  <a:lnTo>
                    <a:pt x="207040" y="38668"/>
                  </a:lnTo>
                  <a:lnTo>
                    <a:pt x="270306" y="38668"/>
                  </a:lnTo>
                  <a:lnTo>
                    <a:pt x="266874" y="37169"/>
                  </a:lnTo>
                  <a:lnTo>
                    <a:pt x="245558" y="23398"/>
                  </a:lnTo>
                  <a:lnTo>
                    <a:pt x="228212" y="7594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39415" y="6420521"/>
              <a:ext cx="233679" cy="100330"/>
            </a:xfrm>
            <a:custGeom>
              <a:avLst/>
              <a:gdLst/>
              <a:ahLst/>
              <a:cxnLst/>
              <a:rect l="l" t="t" r="r" b="b"/>
              <a:pathLst>
                <a:path w="233680" h="100329">
                  <a:moveTo>
                    <a:pt x="163271" y="5510"/>
                  </a:moveTo>
                  <a:lnTo>
                    <a:pt x="160979" y="5510"/>
                  </a:lnTo>
                  <a:lnTo>
                    <a:pt x="118996" y="7527"/>
                  </a:lnTo>
                  <a:lnTo>
                    <a:pt x="75293" y="18181"/>
                  </a:lnTo>
                  <a:lnTo>
                    <a:pt x="36208" y="39077"/>
                  </a:lnTo>
                  <a:lnTo>
                    <a:pt x="7725" y="70299"/>
                  </a:lnTo>
                  <a:lnTo>
                    <a:pt x="3251" y="82499"/>
                  </a:lnTo>
                  <a:lnTo>
                    <a:pt x="0" y="86829"/>
                  </a:lnTo>
                  <a:lnTo>
                    <a:pt x="14840" y="87949"/>
                  </a:lnTo>
                  <a:lnTo>
                    <a:pt x="27544" y="92530"/>
                  </a:lnTo>
                  <a:lnTo>
                    <a:pt x="36788" y="97518"/>
                  </a:lnTo>
                  <a:lnTo>
                    <a:pt x="41249" y="99860"/>
                  </a:lnTo>
                  <a:lnTo>
                    <a:pt x="46672" y="92265"/>
                  </a:lnTo>
                  <a:lnTo>
                    <a:pt x="68376" y="86829"/>
                  </a:lnTo>
                  <a:lnTo>
                    <a:pt x="69468" y="85750"/>
                  </a:lnTo>
                  <a:lnTo>
                    <a:pt x="64033" y="79235"/>
                  </a:lnTo>
                  <a:lnTo>
                    <a:pt x="65125" y="71640"/>
                  </a:lnTo>
                  <a:lnTo>
                    <a:pt x="70549" y="54982"/>
                  </a:lnTo>
                  <a:lnTo>
                    <a:pt x="81673" y="50741"/>
                  </a:lnTo>
                  <a:lnTo>
                    <a:pt x="99739" y="50741"/>
                  </a:lnTo>
                  <a:lnTo>
                    <a:pt x="93203" y="35813"/>
                  </a:lnTo>
                  <a:lnTo>
                    <a:pt x="79235" y="35813"/>
                  </a:lnTo>
                  <a:lnTo>
                    <a:pt x="77063" y="33642"/>
                  </a:lnTo>
                  <a:lnTo>
                    <a:pt x="106455" y="22014"/>
                  </a:lnTo>
                  <a:lnTo>
                    <a:pt x="229891" y="22014"/>
                  </a:lnTo>
                  <a:lnTo>
                    <a:pt x="233362" y="20624"/>
                  </a:lnTo>
                  <a:lnTo>
                    <a:pt x="226811" y="13030"/>
                  </a:lnTo>
                  <a:lnTo>
                    <a:pt x="189941" y="13030"/>
                  </a:lnTo>
                  <a:lnTo>
                    <a:pt x="184789" y="11841"/>
                  </a:lnTo>
                  <a:lnTo>
                    <a:pt x="177190" y="9226"/>
                  </a:lnTo>
                  <a:lnTo>
                    <a:pt x="169181" y="6611"/>
                  </a:lnTo>
                  <a:lnTo>
                    <a:pt x="163271" y="5510"/>
                  </a:lnTo>
                  <a:close/>
                </a:path>
                <a:path w="233680" h="100329">
                  <a:moveTo>
                    <a:pt x="229891" y="22014"/>
                  </a:moveTo>
                  <a:lnTo>
                    <a:pt x="106455" y="22014"/>
                  </a:lnTo>
                  <a:lnTo>
                    <a:pt x="135540" y="22798"/>
                  </a:lnTo>
                  <a:lnTo>
                    <a:pt x="163606" y="33347"/>
                  </a:lnTo>
                  <a:lnTo>
                    <a:pt x="189941" y="51015"/>
                  </a:lnTo>
                  <a:lnTo>
                    <a:pt x="195376" y="51015"/>
                  </a:lnTo>
                  <a:lnTo>
                    <a:pt x="207314" y="54279"/>
                  </a:lnTo>
                  <a:lnTo>
                    <a:pt x="211658" y="53187"/>
                  </a:lnTo>
                  <a:lnTo>
                    <a:pt x="214909" y="52108"/>
                  </a:lnTo>
                  <a:lnTo>
                    <a:pt x="215988" y="44500"/>
                  </a:lnTo>
                  <a:lnTo>
                    <a:pt x="229428" y="44500"/>
                  </a:lnTo>
                  <a:lnTo>
                    <a:pt x="232283" y="39077"/>
                  </a:lnTo>
                  <a:lnTo>
                    <a:pt x="230111" y="39077"/>
                  </a:lnTo>
                  <a:lnTo>
                    <a:pt x="211658" y="30391"/>
                  </a:lnTo>
                  <a:lnTo>
                    <a:pt x="211658" y="29311"/>
                  </a:lnTo>
                  <a:lnTo>
                    <a:pt x="229891" y="22014"/>
                  </a:lnTo>
                  <a:close/>
                </a:path>
                <a:path w="233680" h="100329">
                  <a:moveTo>
                    <a:pt x="99739" y="50741"/>
                  </a:moveTo>
                  <a:lnTo>
                    <a:pt x="81673" y="50741"/>
                  </a:lnTo>
                  <a:lnTo>
                    <a:pt x="93207" y="51793"/>
                  </a:lnTo>
                  <a:lnTo>
                    <a:pt x="99860" y="51015"/>
                  </a:lnTo>
                  <a:lnTo>
                    <a:pt x="99739" y="50741"/>
                  </a:lnTo>
                  <a:close/>
                </a:path>
                <a:path w="233680" h="100329">
                  <a:moveTo>
                    <a:pt x="229428" y="44500"/>
                  </a:moveTo>
                  <a:lnTo>
                    <a:pt x="217081" y="44500"/>
                  </a:lnTo>
                  <a:lnTo>
                    <a:pt x="222204" y="48695"/>
                  </a:lnTo>
                  <a:lnTo>
                    <a:pt x="225496" y="49528"/>
                  </a:lnTo>
                  <a:lnTo>
                    <a:pt x="228380" y="46492"/>
                  </a:lnTo>
                  <a:lnTo>
                    <a:pt x="229428" y="44500"/>
                  </a:lnTo>
                  <a:close/>
                </a:path>
                <a:path w="233680" h="100329">
                  <a:moveTo>
                    <a:pt x="92252" y="33642"/>
                  </a:moveTo>
                  <a:lnTo>
                    <a:pt x="89001" y="33642"/>
                  </a:lnTo>
                  <a:lnTo>
                    <a:pt x="79235" y="35813"/>
                  </a:lnTo>
                  <a:lnTo>
                    <a:pt x="93203" y="35813"/>
                  </a:lnTo>
                  <a:lnTo>
                    <a:pt x="92252" y="33642"/>
                  </a:lnTo>
                  <a:close/>
                </a:path>
                <a:path w="233680" h="100329">
                  <a:moveTo>
                    <a:pt x="217081" y="0"/>
                  </a:moveTo>
                  <a:lnTo>
                    <a:pt x="203106" y="7329"/>
                  </a:lnTo>
                  <a:lnTo>
                    <a:pt x="194947" y="11299"/>
                  </a:lnTo>
                  <a:lnTo>
                    <a:pt x="189941" y="13030"/>
                  </a:lnTo>
                  <a:lnTo>
                    <a:pt x="226811" y="13030"/>
                  </a:lnTo>
                  <a:lnTo>
                    <a:pt x="224816" y="10717"/>
                  </a:lnTo>
                  <a:lnTo>
                    <a:pt x="220694" y="5510"/>
                  </a:lnTo>
                  <a:lnTo>
                    <a:pt x="217081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16484" y="6440993"/>
              <a:ext cx="113030" cy="29845"/>
            </a:xfrm>
            <a:custGeom>
              <a:avLst/>
              <a:gdLst/>
              <a:ahLst/>
              <a:cxnLst/>
              <a:rect l="l" t="t" r="r" b="b"/>
              <a:pathLst>
                <a:path w="113030" h="29845">
                  <a:moveTo>
                    <a:pt x="29847" y="0"/>
                  </a:moveTo>
                  <a:lnTo>
                    <a:pt x="0" y="12090"/>
                  </a:lnTo>
                  <a:lnTo>
                    <a:pt x="2158" y="15341"/>
                  </a:lnTo>
                  <a:lnTo>
                    <a:pt x="10845" y="12090"/>
                  </a:lnTo>
                  <a:lnTo>
                    <a:pt x="15189" y="12090"/>
                  </a:lnTo>
                  <a:lnTo>
                    <a:pt x="15189" y="13170"/>
                  </a:lnTo>
                  <a:lnTo>
                    <a:pt x="30384" y="12355"/>
                  </a:lnTo>
                  <a:lnTo>
                    <a:pt x="37777" y="12254"/>
                  </a:lnTo>
                  <a:lnTo>
                    <a:pt x="45580" y="13170"/>
                  </a:lnTo>
                  <a:lnTo>
                    <a:pt x="53318" y="16632"/>
                  </a:lnTo>
                  <a:lnTo>
                    <a:pt x="61052" y="22131"/>
                  </a:lnTo>
                  <a:lnTo>
                    <a:pt x="67561" y="27223"/>
                  </a:lnTo>
                  <a:lnTo>
                    <a:pt x="71627" y="29464"/>
                  </a:lnTo>
                  <a:lnTo>
                    <a:pt x="112877" y="29464"/>
                  </a:lnTo>
                  <a:lnTo>
                    <a:pt x="86694" y="11637"/>
                  </a:lnTo>
                  <a:lnTo>
                    <a:pt x="58881" y="832"/>
                  </a:lnTo>
                  <a:lnTo>
                    <a:pt x="29847" y="0"/>
                  </a:lnTo>
                  <a:close/>
                </a:path>
              </a:pathLst>
            </a:custGeom>
            <a:solidFill>
              <a:srgbClr val="BCD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245350" y="6487818"/>
              <a:ext cx="55880" cy="36195"/>
            </a:xfrm>
            <a:custGeom>
              <a:avLst/>
              <a:gdLst/>
              <a:ahLst/>
              <a:cxnLst/>
              <a:rect l="l" t="t" r="r" b="b"/>
              <a:pathLst>
                <a:path w="55880" h="36195">
                  <a:moveTo>
                    <a:pt x="0" y="0"/>
                  </a:moveTo>
                  <a:lnTo>
                    <a:pt x="12" y="1079"/>
                  </a:lnTo>
                  <a:lnTo>
                    <a:pt x="19545" y="35826"/>
                  </a:lnTo>
                  <a:lnTo>
                    <a:pt x="27582" y="27479"/>
                  </a:lnTo>
                  <a:lnTo>
                    <a:pt x="36637" y="21167"/>
                  </a:lnTo>
                  <a:lnTo>
                    <a:pt x="46100" y="15670"/>
                  </a:lnTo>
                  <a:lnTo>
                    <a:pt x="55359" y="9766"/>
                  </a:lnTo>
                  <a:lnTo>
                    <a:pt x="46685" y="7594"/>
                  </a:lnTo>
                  <a:lnTo>
                    <a:pt x="40170" y="3263"/>
                  </a:lnTo>
                  <a:lnTo>
                    <a:pt x="23515" y="1221"/>
                  </a:lnTo>
                  <a:lnTo>
                    <a:pt x="7975" y="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051068" y="6438974"/>
              <a:ext cx="37465" cy="20955"/>
            </a:xfrm>
            <a:custGeom>
              <a:avLst/>
              <a:gdLst/>
              <a:ahLst/>
              <a:cxnLst/>
              <a:rect l="l" t="t" r="r" b="b"/>
              <a:pathLst>
                <a:path w="37465" h="20954">
                  <a:moveTo>
                    <a:pt x="21716" y="0"/>
                  </a:moveTo>
                  <a:lnTo>
                    <a:pt x="0" y="8686"/>
                  </a:lnTo>
                  <a:lnTo>
                    <a:pt x="0" y="10858"/>
                  </a:lnTo>
                  <a:lnTo>
                    <a:pt x="17373" y="18453"/>
                  </a:lnTo>
                  <a:lnTo>
                    <a:pt x="20624" y="18453"/>
                  </a:lnTo>
                  <a:lnTo>
                    <a:pt x="24968" y="19532"/>
                  </a:lnTo>
                  <a:lnTo>
                    <a:pt x="32562" y="19532"/>
                  </a:lnTo>
                  <a:lnTo>
                    <a:pt x="36906" y="20624"/>
                  </a:lnTo>
                  <a:lnTo>
                    <a:pt x="33463" y="16025"/>
                  </a:lnTo>
                  <a:lnTo>
                    <a:pt x="25767" y="5206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BCD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793441" y="6454163"/>
              <a:ext cx="557530" cy="172720"/>
            </a:xfrm>
            <a:custGeom>
              <a:avLst/>
              <a:gdLst/>
              <a:ahLst/>
              <a:cxnLst/>
              <a:rect l="l" t="t" r="r" b="b"/>
              <a:pathLst>
                <a:path w="557530" h="172720">
                  <a:moveTo>
                    <a:pt x="553728" y="115061"/>
                  </a:moveTo>
                  <a:lnTo>
                    <a:pt x="387875" y="115061"/>
                  </a:lnTo>
                  <a:lnTo>
                    <a:pt x="392219" y="116141"/>
                  </a:lnTo>
                  <a:lnTo>
                    <a:pt x="390047" y="124828"/>
                  </a:lnTo>
                  <a:lnTo>
                    <a:pt x="424580" y="143830"/>
                  </a:lnTo>
                  <a:lnTo>
                    <a:pt x="435640" y="146545"/>
                  </a:lnTo>
                  <a:lnTo>
                    <a:pt x="441813" y="151681"/>
                  </a:lnTo>
                  <a:lnTo>
                    <a:pt x="450132" y="160071"/>
                  </a:lnTo>
                  <a:lnTo>
                    <a:pt x="459445" y="168064"/>
                  </a:lnTo>
                  <a:lnTo>
                    <a:pt x="469282" y="172592"/>
                  </a:lnTo>
                  <a:lnTo>
                    <a:pt x="481615" y="171811"/>
                  </a:lnTo>
                  <a:lnTo>
                    <a:pt x="494657" y="167162"/>
                  </a:lnTo>
                  <a:lnTo>
                    <a:pt x="518836" y="142744"/>
                  </a:lnTo>
                  <a:lnTo>
                    <a:pt x="518951" y="141602"/>
                  </a:lnTo>
                  <a:lnTo>
                    <a:pt x="519000" y="141109"/>
                  </a:lnTo>
                  <a:lnTo>
                    <a:pt x="519109" y="140030"/>
                  </a:lnTo>
                  <a:lnTo>
                    <a:pt x="519219" y="138937"/>
                  </a:lnTo>
                  <a:lnTo>
                    <a:pt x="522470" y="137858"/>
                  </a:lnTo>
                  <a:lnTo>
                    <a:pt x="543850" y="137858"/>
                  </a:lnTo>
                  <a:lnTo>
                    <a:pt x="543095" y="130263"/>
                  </a:lnTo>
                  <a:lnTo>
                    <a:pt x="553004" y="130263"/>
                  </a:lnTo>
                  <a:lnTo>
                    <a:pt x="553048" y="127917"/>
                  </a:lnTo>
                  <a:lnTo>
                    <a:pt x="553404" y="120605"/>
                  </a:lnTo>
                  <a:lnTo>
                    <a:pt x="553459" y="119485"/>
                  </a:lnTo>
                  <a:lnTo>
                    <a:pt x="553542" y="117775"/>
                  </a:lnTo>
                  <a:lnTo>
                    <a:pt x="553654" y="116141"/>
                  </a:lnTo>
                  <a:lnTo>
                    <a:pt x="553728" y="115061"/>
                  </a:lnTo>
                  <a:close/>
                </a:path>
                <a:path w="557530" h="172720">
                  <a:moveTo>
                    <a:pt x="45966" y="53187"/>
                  </a:moveTo>
                  <a:lnTo>
                    <a:pt x="38371" y="53187"/>
                  </a:lnTo>
                  <a:lnTo>
                    <a:pt x="34028" y="57530"/>
                  </a:lnTo>
                  <a:lnTo>
                    <a:pt x="27513" y="60794"/>
                  </a:lnTo>
                  <a:lnTo>
                    <a:pt x="29905" y="64999"/>
                  </a:lnTo>
                  <a:lnTo>
                    <a:pt x="28735" y="72458"/>
                  </a:lnTo>
                  <a:lnTo>
                    <a:pt x="26141" y="80324"/>
                  </a:lnTo>
                  <a:lnTo>
                    <a:pt x="24261" y="85750"/>
                  </a:lnTo>
                  <a:lnTo>
                    <a:pt x="13596" y="101100"/>
                  </a:lnTo>
                  <a:lnTo>
                    <a:pt x="2422" y="115738"/>
                  </a:lnTo>
                  <a:lnTo>
                    <a:pt x="0" y="128952"/>
                  </a:lnTo>
                  <a:lnTo>
                    <a:pt x="15587" y="140030"/>
                  </a:lnTo>
                  <a:lnTo>
                    <a:pt x="28930" y="142402"/>
                  </a:lnTo>
                  <a:lnTo>
                    <a:pt x="56026" y="143080"/>
                  </a:lnTo>
                  <a:lnTo>
                    <a:pt x="68762" y="145453"/>
                  </a:lnTo>
                  <a:lnTo>
                    <a:pt x="80348" y="150815"/>
                  </a:lnTo>
                  <a:lnTo>
                    <a:pt x="96309" y="159023"/>
                  </a:lnTo>
                  <a:lnTo>
                    <a:pt x="112878" y="165602"/>
                  </a:lnTo>
                  <a:lnTo>
                    <a:pt x="126293" y="166077"/>
                  </a:lnTo>
                  <a:lnTo>
                    <a:pt x="128465" y="166077"/>
                  </a:lnTo>
                  <a:lnTo>
                    <a:pt x="133888" y="146545"/>
                  </a:lnTo>
                  <a:lnTo>
                    <a:pt x="137152" y="145453"/>
                  </a:lnTo>
                  <a:lnTo>
                    <a:pt x="161619" y="145453"/>
                  </a:lnTo>
                  <a:lnTo>
                    <a:pt x="172303" y="141602"/>
                  </a:lnTo>
                  <a:lnTo>
                    <a:pt x="184227" y="132834"/>
                  </a:lnTo>
                  <a:lnTo>
                    <a:pt x="192690" y="120605"/>
                  </a:lnTo>
                  <a:lnTo>
                    <a:pt x="199013" y="104203"/>
                  </a:lnTo>
                  <a:lnTo>
                    <a:pt x="197860" y="100155"/>
                  </a:lnTo>
                  <a:lnTo>
                    <a:pt x="195281" y="99785"/>
                  </a:lnTo>
                  <a:lnTo>
                    <a:pt x="187408" y="99785"/>
                  </a:lnTo>
                  <a:lnTo>
                    <a:pt x="183812" y="98780"/>
                  </a:lnTo>
                  <a:lnTo>
                    <a:pt x="214215" y="68389"/>
                  </a:lnTo>
                  <a:lnTo>
                    <a:pt x="470102" y="68389"/>
                  </a:lnTo>
                  <a:lnTo>
                    <a:pt x="468880" y="66217"/>
                  </a:lnTo>
                  <a:lnTo>
                    <a:pt x="87215" y="66217"/>
                  </a:lnTo>
                  <a:lnTo>
                    <a:pt x="82754" y="63876"/>
                  </a:lnTo>
                  <a:lnTo>
                    <a:pt x="73510" y="58888"/>
                  </a:lnTo>
                  <a:lnTo>
                    <a:pt x="60807" y="54307"/>
                  </a:lnTo>
                  <a:lnTo>
                    <a:pt x="45966" y="53187"/>
                  </a:lnTo>
                  <a:close/>
                </a:path>
                <a:path w="557530" h="172720">
                  <a:moveTo>
                    <a:pt x="161619" y="145453"/>
                  </a:moveTo>
                  <a:lnTo>
                    <a:pt x="139323" y="145453"/>
                  </a:lnTo>
                  <a:lnTo>
                    <a:pt x="149090" y="148716"/>
                  </a:lnTo>
                  <a:lnTo>
                    <a:pt x="155592" y="147624"/>
                  </a:lnTo>
                  <a:lnTo>
                    <a:pt x="161619" y="145453"/>
                  </a:lnTo>
                  <a:close/>
                </a:path>
                <a:path w="557530" h="172720">
                  <a:moveTo>
                    <a:pt x="543850" y="137858"/>
                  </a:moveTo>
                  <a:lnTo>
                    <a:pt x="522470" y="137858"/>
                  </a:lnTo>
                  <a:lnTo>
                    <a:pt x="528985" y="142201"/>
                  </a:lnTo>
                  <a:lnTo>
                    <a:pt x="537659" y="141109"/>
                  </a:lnTo>
                  <a:lnTo>
                    <a:pt x="544174" y="141109"/>
                  </a:lnTo>
                  <a:lnTo>
                    <a:pt x="544067" y="140030"/>
                  </a:lnTo>
                  <a:lnTo>
                    <a:pt x="543958" y="138937"/>
                  </a:lnTo>
                  <a:lnTo>
                    <a:pt x="543850" y="137858"/>
                  </a:lnTo>
                  <a:close/>
                </a:path>
                <a:path w="557530" h="172720">
                  <a:moveTo>
                    <a:pt x="553004" y="130263"/>
                  </a:moveTo>
                  <a:lnTo>
                    <a:pt x="543095" y="130263"/>
                  </a:lnTo>
                  <a:lnTo>
                    <a:pt x="552861" y="137858"/>
                  </a:lnTo>
                  <a:lnTo>
                    <a:pt x="552956" y="132834"/>
                  </a:lnTo>
                  <a:lnTo>
                    <a:pt x="553004" y="130263"/>
                  </a:lnTo>
                  <a:close/>
                </a:path>
                <a:path w="557530" h="172720">
                  <a:moveTo>
                    <a:pt x="554251" y="107467"/>
                  </a:moveTo>
                  <a:lnTo>
                    <a:pt x="349889" y="107467"/>
                  </a:lnTo>
                  <a:lnTo>
                    <a:pt x="352076" y="119485"/>
                  </a:lnTo>
                  <a:lnTo>
                    <a:pt x="352788" y="119485"/>
                  </a:lnTo>
                  <a:lnTo>
                    <a:pt x="362917" y="120605"/>
                  </a:lnTo>
                  <a:lnTo>
                    <a:pt x="361079" y="120605"/>
                  </a:lnTo>
                  <a:lnTo>
                    <a:pt x="368039" y="119485"/>
                  </a:lnTo>
                  <a:lnTo>
                    <a:pt x="384114" y="115453"/>
                  </a:lnTo>
                  <a:lnTo>
                    <a:pt x="387875" y="115061"/>
                  </a:lnTo>
                  <a:lnTo>
                    <a:pt x="553728" y="115061"/>
                  </a:lnTo>
                  <a:lnTo>
                    <a:pt x="554208" y="108073"/>
                  </a:lnTo>
                  <a:lnTo>
                    <a:pt x="554251" y="107467"/>
                  </a:lnTo>
                  <a:close/>
                </a:path>
                <a:path w="557530" h="172720">
                  <a:moveTo>
                    <a:pt x="470102" y="68389"/>
                  </a:moveTo>
                  <a:lnTo>
                    <a:pt x="214215" y="68389"/>
                  </a:lnTo>
                  <a:lnTo>
                    <a:pt x="231562" y="84193"/>
                  </a:lnTo>
                  <a:lnTo>
                    <a:pt x="252877" y="97964"/>
                  </a:lnTo>
                  <a:lnTo>
                    <a:pt x="276027" y="108073"/>
                  </a:lnTo>
                  <a:lnTo>
                    <a:pt x="298874" y="112890"/>
                  </a:lnTo>
                  <a:lnTo>
                    <a:pt x="310610" y="111889"/>
                  </a:lnTo>
                  <a:lnTo>
                    <a:pt x="339775" y="107853"/>
                  </a:lnTo>
                  <a:lnTo>
                    <a:pt x="346626" y="107467"/>
                  </a:lnTo>
                  <a:lnTo>
                    <a:pt x="554251" y="107467"/>
                  </a:lnTo>
                  <a:lnTo>
                    <a:pt x="554761" y="101100"/>
                  </a:lnTo>
                  <a:lnTo>
                    <a:pt x="554866" y="99785"/>
                  </a:lnTo>
                  <a:lnTo>
                    <a:pt x="554946" y="98780"/>
                  </a:lnTo>
                  <a:lnTo>
                    <a:pt x="555033" y="97701"/>
                  </a:lnTo>
                  <a:lnTo>
                    <a:pt x="549980" y="95814"/>
                  </a:lnTo>
                  <a:lnTo>
                    <a:pt x="546351" y="88331"/>
                  </a:lnTo>
                  <a:lnTo>
                    <a:pt x="544463" y="80324"/>
                  </a:lnTo>
                  <a:lnTo>
                    <a:pt x="544347" y="79834"/>
                  </a:lnTo>
                  <a:lnTo>
                    <a:pt x="544271" y="77651"/>
                  </a:lnTo>
                  <a:lnTo>
                    <a:pt x="544174" y="74904"/>
                  </a:lnTo>
                  <a:lnTo>
                    <a:pt x="556945" y="74904"/>
                  </a:lnTo>
                  <a:lnTo>
                    <a:pt x="557066" y="73953"/>
                  </a:lnTo>
                  <a:lnTo>
                    <a:pt x="557098" y="72732"/>
                  </a:lnTo>
                  <a:lnTo>
                    <a:pt x="472546" y="72732"/>
                  </a:lnTo>
                  <a:lnTo>
                    <a:pt x="470102" y="68389"/>
                  </a:lnTo>
                  <a:close/>
                </a:path>
                <a:path w="557530" h="172720">
                  <a:moveTo>
                    <a:pt x="193041" y="99463"/>
                  </a:moveTo>
                  <a:lnTo>
                    <a:pt x="187408" y="99785"/>
                  </a:lnTo>
                  <a:lnTo>
                    <a:pt x="195281" y="99785"/>
                  </a:lnTo>
                  <a:lnTo>
                    <a:pt x="193041" y="99463"/>
                  </a:lnTo>
                  <a:close/>
                </a:path>
                <a:path w="557530" h="172720">
                  <a:moveTo>
                    <a:pt x="556945" y="74904"/>
                  </a:moveTo>
                  <a:lnTo>
                    <a:pt x="544174" y="74904"/>
                  </a:lnTo>
                  <a:lnTo>
                    <a:pt x="547246" y="77651"/>
                  </a:lnTo>
                  <a:lnTo>
                    <a:pt x="548407" y="83943"/>
                  </a:lnTo>
                  <a:lnTo>
                    <a:pt x="550132" y="90469"/>
                  </a:lnTo>
                  <a:lnTo>
                    <a:pt x="555033" y="94437"/>
                  </a:lnTo>
                  <a:lnTo>
                    <a:pt x="555108" y="90469"/>
                  </a:lnTo>
                  <a:lnTo>
                    <a:pt x="555769" y="84193"/>
                  </a:lnTo>
                  <a:lnTo>
                    <a:pt x="556945" y="74904"/>
                  </a:lnTo>
                  <a:close/>
                </a:path>
                <a:path w="557530" h="172720">
                  <a:moveTo>
                    <a:pt x="508360" y="46685"/>
                  </a:moveTo>
                  <a:lnTo>
                    <a:pt x="498948" y="52582"/>
                  </a:lnTo>
                  <a:lnTo>
                    <a:pt x="489229" y="58075"/>
                  </a:lnTo>
                  <a:lnTo>
                    <a:pt x="480123" y="64385"/>
                  </a:lnTo>
                  <a:lnTo>
                    <a:pt x="472546" y="72732"/>
                  </a:lnTo>
                  <a:lnTo>
                    <a:pt x="557098" y="72732"/>
                  </a:lnTo>
                  <a:lnTo>
                    <a:pt x="557220" y="63876"/>
                  </a:lnTo>
                  <a:lnTo>
                    <a:pt x="555220" y="58075"/>
                  </a:lnTo>
                  <a:lnTo>
                    <a:pt x="555117" y="57774"/>
                  </a:lnTo>
                  <a:lnTo>
                    <a:pt x="555033" y="57530"/>
                  </a:lnTo>
                  <a:lnTo>
                    <a:pt x="543009" y="55377"/>
                  </a:lnTo>
                  <a:lnTo>
                    <a:pt x="531575" y="52582"/>
                  </a:lnTo>
                  <a:lnTo>
                    <a:pt x="519776" y="49446"/>
                  </a:lnTo>
                  <a:lnTo>
                    <a:pt x="508360" y="46685"/>
                  </a:lnTo>
                  <a:close/>
                </a:path>
                <a:path w="557530" h="172720">
                  <a:moveTo>
                    <a:pt x="127239" y="16694"/>
                  </a:moveTo>
                  <a:lnTo>
                    <a:pt x="116369" y="21188"/>
                  </a:lnTo>
                  <a:lnTo>
                    <a:pt x="111091" y="37998"/>
                  </a:lnTo>
                  <a:lnTo>
                    <a:pt x="111093" y="45594"/>
                  </a:lnTo>
                  <a:lnTo>
                    <a:pt x="116520" y="51022"/>
                  </a:lnTo>
                  <a:lnTo>
                    <a:pt x="115435" y="52108"/>
                  </a:lnTo>
                  <a:lnTo>
                    <a:pt x="101289" y="55377"/>
                  </a:lnTo>
                  <a:lnTo>
                    <a:pt x="92651" y="59702"/>
                  </a:lnTo>
                  <a:lnTo>
                    <a:pt x="88308" y="66217"/>
                  </a:lnTo>
                  <a:lnTo>
                    <a:pt x="468880" y="66217"/>
                  </a:lnTo>
                  <a:lnTo>
                    <a:pt x="467849" y="64385"/>
                  </a:lnTo>
                  <a:lnTo>
                    <a:pt x="467726" y="64166"/>
                  </a:lnTo>
                  <a:lnTo>
                    <a:pt x="382553" y="64166"/>
                  </a:lnTo>
                  <a:lnTo>
                    <a:pt x="377017" y="57530"/>
                  </a:lnTo>
                  <a:lnTo>
                    <a:pt x="374845" y="56451"/>
                  </a:lnTo>
                  <a:lnTo>
                    <a:pt x="353650" y="51022"/>
                  </a:lnTo>
                  <a:lnTo>
                    <a:pt x="337950" y="45594"/>
                  </a:lnTo>
                  <a:lnTo>
                    <a:pt x="323876" y="36911"/>
                  </a:lnTo>
                  <a:lnTo>
                    <a:pt x="307560" y="21716"/>
                  </a:lnTo>
                  <a:lnTo>
                    <a:pt x="256544" y="21716"/>
                  </a:lnTo>
                  <a:lnTo>
                    <a:pt x="243514" y="18465"/>
                  </a:lnTo>
                  <a:lnTo>
                    <a:pt x="196842" y="18465"/>
                  </a:lnTo>
                  <a:lnTo>
                    <a:pt x="195444" y="17695"/>
                  </a:lnTo>
                  <a:lnTo>
                    <a:pt x="138720" y="17695"/>
                  </a:lnTo>
                  <a:lnTo>
                    <a:pt x="127239" y="16694"/>
                  </a:lnTo>
                  <a:close/>
                </a:path>
                <a:path w="557530" h="172720">
                  <a:moveTo>
                    <a:pt x="453001" y="37998"/>
                  </a:moveTo>
                  <a:lnTo>
                    <a:pt x="429125" y="37998"/>
                  </a:lnTo>
                  <a:lnTo>
                    <a:pt x="430204" y="41249"/>
                  </a:lnTo>
                  <a:lnTo>
                    <a:pt x="421530" y="43421"/>
                  </a:lnTo>
                  <a:lnTo>
                    <a:pt x="418266" y="43421"/>
                  </a:lnTo>
                  <a:lnTo>
                    <a:pt x="418254" y="52820"/>
                  </a:lnTo>
                  <a:lnTo>
                    <a:pt x="409995" y="56722"/>
                  </a:lnTo>
                  <a:lnTo>
                    <a:pt x="387875" y="58623"/>
                  </a:lnTo>
                  <a:lnTo>
                    <a:pt x="385703" y="58623"/>
                  </a:lnTo>
                  <a:lnTo>
                    <a:pt x="385703" y="64166"/>
                  </a:lnTo>
                  <a:lnTo>
                    <a:pt x="467726" y="64166"/>
                  </a:lnTo>
                  <a:lnTo>
                    <a:pt x="453001" y="37998"/>
                  </a:lnTo>
                  <a:close/>
                </a:path>
                <a:path w="557530" h="172720">
                  <a:moveTo>
                    <a:pt x="265219" y="11950"/>
                  </a:moveTo>
                  <a:lnTo>
                    <a:pt x="264139" y="11950"/>
                  </a:lnTo>
                  <a:lnTo>
                    <a:pt x="263047" y="19545"/>
                  </a:lnTo>
                  <a:lnTo>
                    <a:pt x="256544" y="21716"/>
                  </a:lnTo>
                  <a:lnTo>
                    <a:pt x="307560" y="21716"/>
                  </a:lnTo>
                  <a:lnTo>
                    <a:pt x="303217" y="17373"/>
                  </a:lnTo>
                  <a:lnTo>
                    <a:pt x="300776" y="14119"/>
                  </a:lnTo>
                  <a:lnTo>
                    <a:pt x="269972" y="14119"/>
                  </a:lnTo>
                  <a:lnTo>
                    <a:pt x="266526" y="12933"/>
                  </a:lnTo>
                  <a:lnTo>
                    <a:pt x="265219" y="11950"/>
                  </a:lnTo>
                  <a:close/>
                </a:path>
                <a:path w="557530" h="172720">
                  <a:moveTo>
                    <a:pt x="138231" y="0"/>
                  </a:moveTo>
                  <a:lnTo>
                    <a:pt x="145826" y="17373"/>
                  </a:lnTo>
                  <a:lnTo>
                    <a:pt x="138720" y="17695"/>
                  </a:lnTo>
                  <a:lnTo>
                    <a:pt x="195444" y="17695"/>
                  </a:lnTo>
                  <a:lnTo>
                    <a:pt x="192774" y="16225"/>
                  </a:lnTo>
                  <a:lnTo>
                    <a:pt x="186261" y="11133"/>
                  </a:lnTo>
                  <a:lnTo>
                    <a:pt x="178527" y="5633"/>
                  </a:lnTo>
                  <a:lnTo>
                    <a:pt x="170794" y="2171"/>
                  </a:lnTo>
                  <a:lnTo>
                    <a:pt x="140403" y="2171"/>
                  </a:lnTo>
                  <a:lnTo>
                    <a:pt x="138231" y="0"/>
                  </a:lnTo>
                  <a:close/>
                </a:path>
                <a:path w="557530" h="172720">
                  <a:moveTo>
                    <a:pt x="280420" y="6515"/>
                  </a:moveTo>
                  <a:lnTo>
                    <a:pt x="274778" y="12933"/>
                  </a:lnTo>
                  <a:lnTo>
                    <a:pt x="274562" y="12933"/>
                  </a:lnTo>
                  <a:lnTo>
                    <a:pt x="269972" y="14119"/>
                  </a:lnTo>
                  <a:lnTo>
                    <a:pt x="300776" y="14119"/>
                  </a:lnTo>
                  <a:lnTo>
                    <a:pt x="296702" y="8686"/>
                  </a:lnTo>
                  <a:lnTo>
                    <a:pt x="284764" y="8686"/>
                  </a:lnTo>
                  <a:lnTo>
                    <a:pt x="280420" y="6515"/>
                  </a:lnTo>
                  <a:close/>
                </a:path>
                <a:path w="557530" h="172720">
                  <a:moveTo>
                    <a:pt x="163722" y="1357"/>
                  </a:moveTo>
                  <a:lnTo>
                    <a:pt x="155189" y="1357"/>
                  </a:lnTo>
                  <a:lnTo>
                    <a:pt x="147745" y="1866"/>
                  </a:lnTo>
                  <a:lnTo>
                    <a:pt x="140403" y="2171"/>
                  </a:lnTo>
                  <a:lnTo>
                    <a:pt x="170794" y="2171"/>
                  </a:lnTo>
                  <a:lnTo>
                    <a:pt x="163722" y="1357"/>
                  </a:lnTo>
                  <a:close/>
                </a:path>
              </a:pathLst>
            </a:custGeom>
            <a:solidFill>
              <a:srgbClr val="8DA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36155" y="6507352"/>
              <a:ext cx="512445" cy="86360"/>
            </a:xfrm>
            <a:custGeom>
              <a:avLst/>
              <a:gdLst/>
              <a:ahLst/>
              <a:cxnLst/>
              <a:rect l="l" t="t" r="r" b="b"/>
              <a:pathLst>
                <a:path w="512444" h="86359">
                  <a:moveTo>
                    <a:pt x="7581" y="28219"/>
                  </a:moveTo>
                  <a:lnTo>
                    <a:pt x="4330" y="27139"/>
                  </a:lnTo>
                  <a:lnTo>
                    <a:pt x="1079" y="24968"/>
                  </a:lnTo>
                  <a:lnTo>
                    <a:pt x="0" y="37998"/>
                  </a:lnTo>
                  <a:lnTo>
                    <a:pt x="1079" y="37998"/>
                  </a:lnTo>
                  <a:lnTo>
                    <a:pt x="3238" y="36906"/>
                  </a:lnTo>
                  <a:lnTo>
                    <a:pt x="7581" y="28219"/>
                  </a:lnTo>
                  <a:close/>
                </a:path>
                <a:path w="512444" h="86359">
                  <a:moveTo>
                    <a:pt x="35814" y="60794"/>
                  </a:moveTo>
                  <a:lnTo>
                    <a:pt x="30391" y="57531"/>
                  </a:lnTo>
                  <a:lnTo>
                    <a:pt x="28219" y="55359"/>
                  </a:lnTo>
                  <a:lnTo>
                    <a:pt x="22796" y="55359"/>
                  </a:lnTo>
                  <a:lnTo>
                    <a:pt x="34734" y="65125"/>
                  </a:lnTo>
                  <a:lnTo>
                    <a:pt x="35814" y="64046"/>
                  </a:lnTo>
                  <a:lnTo>
                    <a:pt x="35814" y="60794"/>
                  </a:lnTo>
                  <a:close/>
                </a:path>
                <a:path w="512444" h="86359">
                  <a:moveTo>
                    <a:pt x="70548" y="83578"/>
                  </a:moveTo>
                  <a:lnTo>
                    <a:pt x="62941" y="78155"/>
                  </a:lnTo>
                  <a:lnTo>
                    <a:pt x="61861" y="79235"/>
                  </a:lnTo>
                  <a:lnTo>
                    <a:pt x="58610" y="79235"/>
                  </a:lnTo>
                  <a:lnTo>
                    <a:pt x="59690" y="81407"/>
                  </a:lnTo>
                  <a:lnTo>
                    <a:pt x="68376" y="85750"/>
                  </a:lnTo>
                  <a:lnTo>
                    <a:pt x="70548" y="83578"/>
                  </a:lnTo>
                  <a:close/>
                </a:path>
                <a:path w="512444" h="86359">
                  <a:moveTo>
                    <a:pt x="226847" y="34734"/>
                  </a:moveTo>
                  <a:lnTo>
                    <a:pt x="225767" y="32562"/>
                  </a:lnTo>
                  <a:lnTo>
                    <a:pt x="223596" y="32562"/>
                  </a:lnTo>
                  <a:lnTo>
                    <a:pt x="216001" y="31483"/>
                  </a:lnTo>
                  <a:lnTo>
                    <a:pt x="217081" y="34734"/>
                  </a:lnTo>
                  <a:lnTo>
                    <a:pt x="217081" y="35826"/>
                  </a:lnTo>
                  <a:lnTo>
                    <a:pt x="226847" y="34734"/>
                  </a:lnTo>
                  <a:close/>
                </a:path>
                <a:path w="512444" h="86359">
                  <a:moveTo>
                    <a:pt x="250723" y="15201"/>
                  </a:moveTo>
                  <a:lnTo>
                    <a:pt x="247472" y="0"/>
                  </a:lnTo>
                  <a:lnTo>
                    <a:pt x="240957" y="2171"/>
                  </a:lnTo>
                  <a:lnTo>
                    <a:pt x="246392" y="14122"/>
                  </a:lnTo>
                  <a:lnTo>
                    <a:pt x="250723" y="15201"/>
                  </a:lnTo>
                  <a:close/>
                </a:path>
                <a:path w="512444" h="86359">
                  <a:moveTo>
                    <a:pt x="281114" y="21717"/>
                  </a:moveTo>
                  <a:lnTo>
                    <a:pt x="277863" y="24968"/>
                  </a:lnTo>
                  <a:lnTo>
                    <a:pt x="272440" y="34734"/>
                  </a:lnTo>
                  <a:lnTo>
                    <a:pt x="277863" y="37998"/>
                  </a:lnTo>
                  <a:lnTo>
                    <a:pt x="281114" y="21717"/>
                  </a:lnTo>
                  <a:close/>
                </a:path>
                <a:path w="512444" h="86359">
                  <a:moveTo>
                    <a:pt x="323443" y="26047"/>
                  </a:moveTo>
                  <a:lnTo>
                    <a:pt x="316941" y="23876"/>
                  </a:lnTo>
                  <a:lnTo>
                    <a:pt x="315849" y="19545"/>
                  </a:lnTo>
                  <a:lnTo>
                    <a:pt x="311505" y="19545"/>
                  </a:lnTo>
                  <a:lnTo>
                    <a:pt x="320192" y="31483"/>
                  </a:lnTo>
                  <a:lnTo>
                    <a:pt x="323443" y="30391"/>
                  </a:lnTo>
                  <a:lnTo>
                    <a:pt x="323443" y="26047"/>
                  </a:lnTo>
                  <a:close/>
                </a:path>
                <a:path w="512444" h="86359">
                  <a:moveTo>
                    <a:pt x="375551" y="10858"/>
                  </a:moveTo>
                  <a:lnTo>
                    <a:pt x="374472" y="5435"/>
                  </a:lnTo>
                  <a:lnTo>
                    <a:pt x="357098" y="7607"/>
                  </a:lnTo>
                  <a:lnTo>
                    <a:pt x="375551" y="10858"/>
                  </a:lnTo>
                  <a:close/>
                </a:path>
                <a:path w="512444" h="86359">
                  <a:moveTo>
                    <a:pt x="382066" y="53187"/>
                  </a:moveTo>
                  <a:lnTo>
                    <a:pt x="379895" y="53187"/>
                  </a:lnTo>
                  <a:lnTo>
                    <a:pt x="377723" y="53187"/>
                  </a:lnTo>
                  <a:lnTo>
                    <a:pt x="373380" y="64046"/>
                  </a:lnTo>
                  <a:lnTo>
                    <a:pt x="374472" y="66217"/>
                  </a:lnTo>
                  <a:lnTo>
                    <a:pt x="377723" y="67297"/>
                  </a:lnTo>
                  <a:lnTo>
                    <a:pt x="382066" y="53187"/>
                  </a:lnTo>
                  <a:close/>
                </a:path>
                <a:path w="512444" h="86359">
                  <a:moveTo>
                    <a:pt x="389661" y="5435"/>
                  </a:moveTo>
                  <a:lnTo>
                    <a:pt x="385483" y="8674"/>
                  </a:lnTo>
                  <a:lnTo>
                    <a:pt x="380707" y="15887"/>
                  </a:lnTo>
                  <a:lnTo>
                    <a:pt x="377151" y="23291"/>
                  </a:lnTo>
                  <a:lnTo>
                    <a:pt x="376643" y="27139"/>
                  </a:lnTo>
                  <a:lnTo>
                    <a:pt x="389661" y="5435"/>
                  </a:lnTo>
                  <a:close/>
                </a:path>
                <a:path w="512444" h="86359">
                  <a:moveTo>
                    <a:pt x="411365" y="18465"/>
                  </a:moveTo>
                  <a:lnTo>
                    <a:pt x="404863" y="24968"/>
                  </a:lnTo>
                  <a:lnTo>
                    <a:pt x="408127" y="29311"/>
                  </a:lnTo>
                  <a:lnTo>
                    <a:pt x="411365" y="18465"/>
                  </a:lnTo>
                  <a:close/>
                </a:path>
                <a:path w="512444" h="86359">
                  <a:moveTo>
                    <a:pt x="434174" y="51015"/>
                  </a:moveTo>
                  <a:lnTo>
                    <a:pt x="429831" y="51015"/>
                  </a:lnTo>
                  <a:lnTo>
                    <a:pt x="425488" y="58623"/>
                  </a:lnTo>
                  <a:lnTo>
                    <a:pt x="428739" y="59702"/>
                  </a:lnTo>
                  <a:lnTo>
                    <a:pt x="434174" y="51015"/>
                  </a:lnTo>
                  <a:close/>
                </a:path>
                <a:path w="512444" h="86359">
                  <a:moveTo>
                    <a:pt x="466725" y="60794"/>
                  </a:moveTo>
                  <a:lnTo>
                    <a:pt x="463473" y="60794"/>
                  </a:lnTo>
                  <a:lnTo>
                    <a:pt x="461302" y="62953"/>
                  </a:lnTo>
                  <a:lnTo>
                    <a:pt x="456958" y="66217"/>
                  </a:lnTo>
                  <a:lnTo>
                    <a:pt x="460222" y="69469"/>
                  </a:lnTo>
                  <a:lnTo>
                    <a:pt x="466725" y="60794"/>
                  </a:lnTo>
                  <a:close/>
                </a:path>
                <a:path w="512444" h="86359">
                  <a:moveTo>
                    <a:pt x="512318" y="39077"/>
                  </a:moveTo>
                  <a:lnTo>
                    <a:pt x="507415" y="35725"/>
                  </a:lnTo>
                  <a:lnTo>
                    <a:pt x="505663" y="29311"/>
                  </a:lnTo>
                  <a:lnTo>
                    <a:pt x="504520" y="22910"/>
                  </a:lnTo>
                  <a:lnTo>
                    <a:pt x="501459" y="19545"/>
                  </a:lnTo>
                  <a:lnTo>
                    <a:pt x="501624" y="24485"/>
                  </a:lnTo>
                  <a:lnTo>
                    <a:pt x="503631" y="32981"/>
                  </a:lnTo>
                  <a:lnTo>
                    <a:pt x="507263" y="40462"/>
                  </a:lnTo>
                  <a:lnTo>
                    <a:pt x="512318" y="42341"/>
                  </a:lnTo>
                  <a:lnTo>
                    <a:pt x="512318" y="39077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918650" y="658875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5422" y="0"/>
                  </a:moveTo>
                  <a:lnTo>
                    <a:pt x="3251" y="0"/>
                  </a:lnTo>
                  <a:lnTo>
                    <a:pt x="0" y="0"/>
                  </a:lnTo>
                  <a:lnTo>
                    <a:pt x="1079" y="7607"/>
                  </a:lnTo>
                  <a:lnTo>
                    <a:pt x="5422" y="5435"/>
                  </a:lnTo>
                  <a:lnTo>
                    <a:pt x="7594" y="5435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BCD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991362" y="6497586"/>
              <a:ext cx="213995" cy="57785"/>
            </a:xfrm>
            <a:custGeom>
              <a:avLst/>
              <a:gdLst/>
              <a:ahLst/>
              <a:cxnLst/>
              <a:rect l="l" t="t" r="r" b="b"/>
              <a:pathLst>
                <a:path w="213994" h="57784">
                  <a:moveTo>
                    <a:pt x="3263" y="3263"/>
                  </a:moveTo>
                  <a:lnTo>
                    <a:pt x="2171" y="2171"/>
                  </a:lnTo>
                  <a:lnTo>
                    <a:pt x="0" y="0"/>
                  </a:lnTo>
                  <a:lnTo>
                    <a:pt x="0" y="10858"/>
                  </a:lnTo>
                  <a:lnTo>
                    <a:pt x="2171" y="9766"/>
                  </a:lnTo>
                  <a:lnTo>
                    <a:pt x="3263" y="9766"/>
                  </a:lnTo>
                  <a:lnTo>
                    <a:pt x="3263" y="3263"/>
                  </a:lnTo>
                  <a:close/>
                </a:path>
                <a:path w="213994" h="57784">
                  <a:moveTo>
                    <a:pt x="213842" y="57531"/>
                  </a:moveTo>
                  <a:lnTo>
                    <a:pt x="211670" y="53187"/>
                  </a:lnTo>
                  <a:lnTo>
                    <a:pt x="210578" y="52108"/>
                  </a:lnTo>
                  <a:lnTo>
                    <a:pt x="208407" y="54279"/>
                  </a:lnTo>
                  <a:lnTo>
                    <a:pt x="208407" y="57531"/>
                  </a:lnTo>
                  <a:lnTo>
                    <a:pt x="213842" y="57531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298550" y="6684275"/>
              <a:ext cx="45720" cy="50165"/>
            </a:xfrm>
            <a:custGeom>
              <a:avLst/>
              <a:gdLst/>
              <a:ahLst/>
              <a:cxnLst/>
              <a:rect l="l" t="t" r="r" b="b"/>
              <a:pathLst>
                <a:path w="45719" h="50165">
                  <a:moveTo>
                    <a:pt x="23145" y="37"/>
                  </a:moveTo>
                  <a:lnTo>
                    <a:pt x="16281" y="0"/>
                  </a:lnTo>
                  <a:lnTo>
                    <a:pt x="16281" y="7607"/>
                  </a:lnTo>
                  <a:lnTo>
                    <a:pt x="7594" y="10858"/>
                  </a:lnTo>
                  <a:lnTo>
                    <a:pt x="5422" y="15201"/>
                  </a:lnTo>
                  <a:lnTo>
                    <a:pt x="3251" y="17373"/>
                  </a:lnTo>
                  <a:lnTo>
                    <a:pt x="1079" y="24968"/>
                  </a:lnTo>
                  <a:lnTo>
                    <a:pt x="0" y="26060"/>
                  </a:lnTo>
                  <a:lnTo>
                    <a:pt x="10767" y="27619"/>
                  </a:lnTo>
                  <a:lnTo>
                    <a:pt x="18584" y="33655"/>
                  </a:lnTo>
                  <a:lnTo>
                    <a:pt x="25790" y="41319"/>
                  </a:lnTo>
                  <a:lnTo>
                    <a:pt x="34721" y="47764"/>
                  </a:lnTo>
                  <a:lnTo>
                    <a:pt x="39065" y="49936"/>
                  </a:lnTo>
                  <a:lnTo>
                    <a:pt x="42329" y="49936"/>
                  </a:lnTo>
                  <a:lnTo>
                    <a:pt x="43292" y="37894"/>
                  </a:lnTo>
                  <a:lnTo>
                    <a:pt x="44359" y="26054"/>
                  </a:lnTo>
                  <a:lnTo>
                    <a:pt x="45224" y="14214"/>
                  </a:lnTo>
                  <a:lnTo>
                    <a:pt x="45580" y="2171"/>
                  </a:lnTo>
                  <a:lnTo>
                    <a:pt x="38101" y="2141"/>
                  </a:lnTo>
                  <a:lnTo>
                    <a:pt x="23145" y="37"/>
                  </a:lnTo>
                  <a:close/>
                </a:path>
              </a:pathLst>
            </a:custGeom>
            <a:solidFill>
              <a:srgbClr val="4F62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301802" y="6683195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40">
                  <a:moveTo>
                    <a:pt x="13030" y="0"/>
                  </a:moveTo>
                  <a:lnTo>
                    <a:pt x="6515" y="1079"/>
                  </a:lnTo>
                  <a:lnTo>
                    <a:pt x="7594" y="4343"/>
                  </a:lnTo>
                  <a:lnTo>
                    <a:pt x="0" y="8686"/>
                  </a:lnTo>
                  <a:lnTo>
                    <a:pt x="0" y="13017"/>
                  </a:lnTo>
                  <a:lnTo>
                    <a:pt x="2171" y="15189"/>
                  </a:lnTo>
                  <a:lnTo>
                    <a:pt x="5422" y="10845"/>
                  </a:lnTo>
                  <a:lnTo>
                    <a:pt x="11938" y="7594"/>
                  </a:lnTo>
                  <a:lnTo>
                    <a:pt x="13030" y="0"/>
                  </a:lnTo>
                  <a:close/>
                </a:path>
              </a:pathLst>
            </a:custGeom>
            <a:solidFill>
              <a:srgbClr val="6F77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115785" y="672443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3659" y="0"/>
                  </a:moveTo>
                  <a:lnTo>
                    <a:pt x="2845" y="9618"/>
                  </a:lnTo>
                  <a:lnTo>
                    <a:pt x="1219" y="19134"/>
                  </a:lnTo>
                  <a:lnTo>
                    <a:pt x="0" y="28851"/>
                  </a:lnTo>
                  <a:lnTo>
                    <a:pt x="408" y="39077"/>
                  </a:lnTo>
                  <a:lnTo>
                    <a:pt x="5831" y="32575"/>
                  </a:lnTo>
                  <a:lnTo>
                    <a:pt x="5831" y="27139"/>
                  </a:lnTo>
                  <a:lnTo>
                    <a:pt x="16689" y="28232"/>
                  </a:lnTo>
                  <a:lnTo>
                    <a:pt x="16689" y="7607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116194" y="6752664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22225" h="25400">
                  <a:moveTo>
                    <a:pt x="16281" y="0"/>
                  </a:moveTo>
                  <a:lnTo>
                    <a:pt x="5422" y="0"/>
                  </a:lnTo>
                  <a:lnTo>
                    <a:pt x="5422" y="4343"/>
                  </a:lnTo>
                  <a:lnTo>
                    <a:pt x="0" y="10845"/>
                  </a:lnTo>
                  <a:lnTo>
                    <a:pt x="0" y="14109"/>
                  </a:lnTo>
                  <a:lnTo>
                    <a:pt x="5422" y="17360"/>
                  </a:lnTo>
                  <a:lnTo>
                    <a:pt x="2171" y="21704"/>
                  </a:lnTo>
                  <a:lnTo>
                    <a:pt x="5422" y="24955"/>
                  </a:lnTo>
                  <a:lnTo>
                    <a:pt x="5422" y="20624"/>
                  </a:lnTo>
                  <a:lnTo>
                    <a:pt x="8686" y="17360"/>
                  </a:lnTo>
                  <a:lnTo>
                    <a:pt x="18453" y="9766"/>
                  </a:lnTo>
                  <a:lnTo>
                    <a:pt x="21704" y="9766"/>
                  </a:lnTo>
                  <a:lnTo>
                    <a:pt x="21704" y="8686"/>
                  </a:lnTo>
                  <a:lnTo>
                    <a:pt x="17373" y="8686"/>
                  </a:lnTo>
                  <a:lnTo>
                    <a:pt x="16281" y="2171"/>
                  </a:lnTo>
                  <a:lnTo>
                    <a:pt x="16281" y="0"/>
                  </a:lnTo>
                  <a:close/>
                </a:path>
                <a:path w="22225" h="25400">
                  <a:moveTo>
                    <a:pt x="21704" y="9766"/>
                  </a:moveTo>
                  <a:lnTo>
                    <a:pt x="18453" y="9766"/>
                  </a:lnTo>
                  <a:lnTo>
                    <a:pt x="16281" y="17360"/>
                  </a:lnTo>
                  <a:lnTo>
                    <a:pt x="17373" y="17360"/>
                  </a:lnTo>
                  <a:lnTo>
                    <a:pt x="21704" y="13017"/>
                  </a:lnTo>
                  <a:lnTo>
                    <a:pt x="21704" y="9766"/>
                  </a:lnTo>
                  <a:close/>
                </a:path>
              </a:pathLst>
            </a:custGeom>
            <a:solidFill>
              <a:srgbClr val="4F62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65323" y="6631100"/>
              <a:ext cx="64135" cy="55880"/>
            </a:xfrm>
            <a:custGeom>
              <a:avLst/>
              <a:gdLst/>
              <a:ahLst/>
              <a:cxnLst/>
              <a:rect l="l" t="t" r="r" b="b"/>
              <a:pathLst>
                <a:path w="64134" h="55879">
                  <a:moveTo>
                    <a:pt x="60508" y="40157"/>
                  </a:moveTo>
                  <a:lnTo>
                    <a:pt x="37985" y="40157"/>
                  </a:lnTo>
                  <a:lnTo>
                    <a:pt x="42888" y="44209"/>
                  </a:lnTo>
                  <a:lnTo>
                    <a:pt x="47893" y="48161"/>
                  </a:lnTo>
                  <a:lnTo>
                    <a:pt x="53100" y="51908"/>
                  </a:lnTo>
                  <a:lnTo>
                    <a:pt x="58610" y="55346"/>
                  </a:lnTo>
                  <a:lnTo>
                    <a:pt x="64033" y="55346"/>
                  </a:lnTo>
                  <a:lnTo>
                    <a:pt x="64033" y="54267"/>
                  </a:lnTo>
                  <a:lnTo>
                    <a:pt x="60508" y="40157"/>
                  </a:lnTo>
                  <a:close/>
                </a:path>
                <a:path w="64134" h="55879">
                  <a:moveTo>
                    <a:pt x="0" y="0"/>
                  </a:moveTo>
                  <a:lnTo>
                    <a:pt x="8241" y="11798"/>
                  </a:lnTo>
                  <a:lnTo>
                    <a:pt x="17908" y="22788"/>
                  </a:lnTo>
                  <a:lnTo>
                    <a:pt x="28387" y="32966"/>
                  </a:lnTo>
                  <a:lnTo>
                    <a:pt x="39065" y="42329"/>
                  </a:lnTo>
                  <a:lnTo>
                    <a:pt x="37985" y="40157"/>
                  </a:lnTo>
                  <a:lnTo>
                    <a:pt x="60508" y="40157"/>
                  </a:lnTo>
                  <a:lnTo>
                    <a:pt x="59422" y="35814"/>
                  </a:lnTo>
                  <a:lnTo>
                    <a:pt x="51015" y="35814"/>
                  </a:lnTo>
                  <a:lnTo>
                    <a:pt x="46672" y="34734"/>
                  </a:lnTo>
                  <a:lnTo>
                    <a:pt x="37547" y="29307"/>
                  </a:lnTo>
                  <a:lnTo>
                    <a:pt x="23336" y="18996"/>
                  </a:lnTo>
                  <a:lnTo>
                    <a:pt x="9124" y="7870"/>
                  </a:lnTo>
                  <a:lnTo>
                    <a:pt x="0" y="0"/>
                  </a:lnTo>
                  <a:close/>
                </a:path>
                <a:path w="64134" h="55879">
                  <a:moveTo>
                    <a:pt x="58610" y="32562"/>
                  </a:moveTo>
                  <a:lnTo>
                    <a:pt x="57530" y="32562"/>
                  </a:lnTo>
                  <a:lnTo>
                    <a:pt x="51015" y="35814"/>
                  </a:lnTo>
                  <a:lnTo>
                    <a:pt x="59422" y="35814"/>
                  </a:lnTo>
                  <a:lnTo>
                    <a:pt x="58711" y="32966"/>
                  </a:lnTo>
                  <a:lnTo>
                    <a:pt x="58610" y="32562"/>
                  </a:lnTo>
                  <a:close/>
                </a:path>
              </a:pathLst>
            </a:custGeom>
            <a:solidFill>
              <a:srgbClr val="836D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096" y="6661491"/>
              <a:ext cx="213363" cy="328588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938180" y="6709244"/>
              <a:ext cx="111125" cy="281305"/>
            </a:xfrm>
            <a:custGeom>
              <a:avLst/>
              <a:gdLst/>
              <a:ahLst/>
              <a:cxnLst/>
              <a:rect l="l" t="t" r="r" b="b"/>
              <a:pathLst>
                <a:path w="111125" h="281304">
                  <a:moveTo>
                    <a:pt x="4356" y="87922"/>
                  </a:moveTo>
                  <a:lnTo>
                    <a:pt x="0" y="89014"/>
                  </a:lnTo>
                  <a:lnTo>
                    <a:pt x="10332" y="95519"/>
                  </a:lnTo>
                  <a:lnTo>
                    <a:pt x="14250" y="103658"/>
                  </a:lnTo>
                  <a:lnTo>
                    <a:pt x="15006" y="112204"/>
                  </a:lnTo>
                  <a:lnTo>
                    <a:pt x="15114" y="113429"/>
                  </a:lnTo>
                  <a:lnTo>
                    <a:pt x="16281" y="124828"/>
                  </a:lnTo>
                  <a:lnTo>
                    <a:pt x="13030" y="126999"/>
                  </a:lnTo>
                  <a:lnTo>
                    <a:pt x="6515" y="126999"/>
                  </a:lnTo>
                  <a:lnTo>
                    <a:pt x="11462" y="279495"/>
                  </a:lnTo>
                  <a:lnTo>
                    <a:pt x="11506" y="280835"/>
                  </a:lnTo>
                  <a:lnTo>
                    <a:pt x="38789" y="280835"/>
                  </a:lnTo>
                  <a:lnTo>
                    <a:pt x="38541" y="279495"/>
                  </a:lnTo>
                  <a:lnTo>
                    <a:pt x="36642" y="264844"/>
                  </a:lnTo>
                  <a:lnTo>
                    <a:pt x="33655" y="235534"/>
                  </a:lnTo>
                  <a:lnTo>
                    <a:pt x="31553" y="210131"/>
                  </a:lnTo>
                  <a:lnTo>
                    <a:pt x="28161" y="158912"/>
                  </a:lnTo>
                  <a:lnTo>
                    <a:pt x="26060" y="133502"/>
                  </a:lnTo>
                  <a:lnTo>
                    <a:pt x="44747" y="118426"/>
                  </a:lnTo>
                  <a:lnTo>
                    <a:pt x="55623" y="115061"/>
                  </a:lnTo>
                  <a:lnTo>
                    <a:pt x="23888" y="115061"/>
                  </a:lnTo>
                  <a:lnTo>
                    <a:pt x="21803" y="90093"/>
                  </a:lnTo>
                  <a:lnTo>
                    <a:pt x="10858" y="90093"/>
                  </a:lnTo>
                  <a:lnTo>
                    <a:pt x="4356" y="87922"/>
                  </a:lnTo>
                  <a:close/>
                </a:path>
                <a:path w="111125" h="281304">
                  <a:moveTo>
                    <a:pt x="105295" y="52108"/>
                  </a:moveTo>
                  <a:lnTo>
                    <a:pt x="104203" y="52108"/>
                  </a:lnTo>
                  <a:lnTo>
                    <a:pt x="92875" y="69722"/>
                  </a:lnTo>
                  <a:lnTo>
                    <a:pt x="67296" y="92128"/>
                  </a:lnTo>
                  <a:lnTo>
                    <a:pt x="40102" y="110256"/>
                  </a:lnTo>
                  <a:lnTo>
                    <a:pt x="23888" y="115061"/>
                  </a:lnTo>
                  <a:lnTo>
                    <a:pt x="55623" y="115061"/>
                  </a:lnTo>
                  <a:lnTo>
                    <a:pt x="64860" y="112204"/>
                  </a:lnTo>
                  <a:lnTo>
                    <a:pt x="86194" y="109849"/>
                  </a:lnTo>
                  <a:lnTo>
                    <a:pt x="108546" y="106375"/>
                  </a:lnTo>
                  <a:lnTo>
                    <a:pt x="109096" y="105282"/>
                  </a:lnTo>
                  <a:lnTo>
                    <a:pt x="66217" y="105282"/>
                  </a:lnTo>
                  <a:lnTo>
                    <a:pt x="73812" y="99061"/>
                  </a:lnTo>
                  <a:lnTo>
                    <a:pt x="80595" y="92128"/>
                  </a:lnTo>
                  <a:lnTo>
                    <a:pt x="86972" y="84991"/>
                  </a:lnTo>
                  <a:lnTo>
                    <a:pt x="93345" y="78155"/>
                  </a:lnTo>
                  <a:lnTo>
                    <a:pt x="102031" y="70548"/>
                  </a:lnTo>
                  <a:lnTo>
                    <a:pt x="107113" y="70548"/>
                  </a:lnTo>
                  <a:lnTo>
                    <a:pt x="109639" y="69468"/>
                  </a:lnTo>
                  <a:lnTo>
                    <a:pt x="109639" y="68376"/>
                  </a:lnTo>
                  <a:lnTo>
                    <a:pt x="107467" y="66217"/>
                  </a:lnTo>
                  <a:lnTo>
                    <a:pt x="106376" y="62957"/>
                  </a:lnTo>
                  <a:lnTo>
                    <a:pt x="107467" y="62957"/>
                  </a:lnTo>
                  <a:lnTo>
                    <a:pt x="107467" y="56438"/>
                  </a:lnTo>
                  <a:lnTo>
                    <a:pt x="109639" y="54267"/>
                  </a:lnTo>
                  <a:lnTo>
                    <a:pt x="105295" y="52108"/>
                  </a:lnTo>
                  <a:close/>
                </a:path>
                <a:path w="111125" h="281304">
                  <a:moveTo>
                    <a:pt x="110718" y="103111"/>
                  </a:moveTo>
                  <a:lnTo>
                    <a:pt x="108546" y="103111"/>
                  </a:lnTo>
                  <a:lnTo>
                    <a:pt x="98780" y="105282"/>
                  </a:lnTo>
                  <a:lnTo>
                    <a:pt x="109096" y="105282"/>
                  </a:lnTo>
                  <a:lnTo>
                    <a:pt x="109639" y="104203"/>
                  </a:lnTo>
                  <a:lnTo>
                    <a:pt x="110718" y="103111"/>
                  </a:lnTo>
                  <a:close/>
                </a:path>
                <a:path w="111125" h="281304">
                  <a:moveTo>
                    <a:pt x="12237" y="1191"/>
                  </a:moveTo>
                  <a:lnTo>
                    <a:pt x="13030" y="4343"/>
                  </a:lnTo>
                  <a:lnTo>
                    <a:pt x="5435" y="9778"/>
                  </a:lnTo>
                  <a:lnTo>
                    <a:pt x="3263" y="10318"/>
                  </a:lnTo>
                  <a:lnTo>
                    <a:pt x="3263" y="19532"/>
                  </a:lnTo>
                  <a:lnTo>
                    <a:pt x="10584" y="77850"/>
                  </a:lnTo>
                  <a:lnTo>
                    <a:pt x="10858" y="90093"/>
                  </a:lnTo>
                  <a:lnTo>
                    <a:pt x="21803" y="90093"/>
                  </a:lnTo>
                  <a:lnTo>
                    <a:pt x="21169" y="82496"/>
                  </a:lnTo>
                  <a:lnTo>
                    <a:pt x="31480" y="62957"/>
                  </a:lnTo>
                  <a:lnTo>
                    <a:pt x="42059" y="55359"/>
                  </a:lnTo>
                  <a:lnTo>
                    <a:pt x="21717" y="55359"/>
                  </a:lnTo>
                  <a:lnTo>
                    <a:pt x="17119" y="15189"/>
                  </a:lnTo>
                  <a:lnTo>
                    <a:pt x="16987" y="13030"/>
                  </a:lnTo>
                  <a:lnTo>
                    <a:pt x="15201" y="2171"/>
                  </a:lnTo>
                  <a:lnTo>
                    <a:pt x="12237" y="1191"/>
                  </a:lnTo>
                  <a:close/>
                </a:path>
                <a:path w="111125" h="281304">
                  <a:moveTo>
                    <a:pt x="107113" y="70548"/>
                  </a:moveTo>
                  <a:lnTo>
                    <a:pt x="102031" y="70548"/>
                  </a:lnTo>
                  <a:lnTo>
                    <a:pt x="102031" y="72720"/>
                  </a:lnTo>
                  <a:lnTo>
                    <a:pt x="107113" y="70548"/>
                  </a:lnTo>
                  <a:close/>
                </a:path>
                <a:path w="111125" h="281304">
                  <a:moveTo>
                    <a:pt x="107467" y="62957"/>
                  </a:moveTo>
                  <a:lnTo>
                    <a:pt x="106378" y="62957"/>
                  </a:lnTo>
                  <a:lnTo>
                    <a:pt x="107467" y="64046"/>
                  </a:lnTo>
                  <a:lnTo>
                    <a:pt x="107467" y="62957"/>
                  </a:lnTo>
                  <a:close/>
                </a:path>
                <a:path w="111125" h="281304">
                  <a:moveTo>
                    <a:pt x="68389" y="5435"/>
                  </a:moveTo>
                  <a:lnTo>
                    <a:pt x="67297" y="7607"/>
                  </a:lnTo>
                  <a:lnTo>
                    <a:pt x="61874" y="10858"/>
                  </a:lnTo>
                  <a:lnTo>
                    <a:pt x="60794" y="13030"/>
                  </a:lnTo>
                  <a:lnTo>
                    <a:pt x="52242" y="24984"/>
                  </a:lnTo>
                  <a:lnTo>
                    <a:pt x="43694" y="37042"/>
                  </a:lnTo>
                  <a:lnTo>
                    <a:pt x="33927" y="47677"/>
                  </a:lnTo>
                  <a:lnTo>
                    <a:pt x="21717" y="55359"/>
                  </a:lnTo>
                  <a:lnTo>
                    <a:pt x="42059" y="55359"/>
                  </a:lnTo>
                  <a:lnTo>
                    <a:pt x="50749" y="49118"/>
                  </a:lnTo>
                  <a:lnTo>
                    <a:pt x="59648" y="43421"/>
                  </a:lnTo>
                  <a:lnTo>
                    <a:pt x="47764" y="43421"/>
                  </a:lnTo>
                  <a:lnTo>
                    <a:pt x="46672" y="41249"/>
                  </a:lnTo>
                  <a:lnTo>
                    <a:pt x="50286" y="35090"/>
                  </a:lnTo>
                  <a:lnTo>
                    <a:pt x="54408" y="29441"/>
                  </a:lnTo>
                  <a:lnTo>
                    <a:pt x="58732" y="23997"/>
                  </a:lnTo>
                  <a:lnTo>
                    <a:pt x="62953" y="18453"/>
                  </a:lnTo>
                  <a:lnTo>
                    <a:pt x="65125" y="15189"/>
                  </a:lnTo>
                  <a:lnTo>
                    <a:pt x="67297" y="10858"/>
                  </a:lnTo>
                  <a:lnTo>
                    <a:pt x="70561" y="7607"/>
                  </a:lnTo>
                  <a:lnTo>
                    <a:pt x="68389" y="5435"/>
                  </a:lnTo>
                  <a:close/>
                </a:path>
                <a:path w="111125" h="281304">
                  <a:moveTo>
                    <a:pt x="78155" y="9778"/>
                  </a:moveTo>
                  <a:lnTo>
                    <a:pt x="75984" y="14109"/>
                  </a:lnTo>
                  <a:lnTo>
                    <a:pt x="71640" y="19532"/>
                  </a:lnTo>
                  <a:lnTo>
                    <a:pt x="68970" y="23997"/>
                  </a:lnTo>
                  <a:lnTo>
                    <a:pt x="68437" y="24984"/>
                  </a:lnTo>
                  <a:lnTo>
                    <a:pt x="71640" y="26047"/>
                  </a:lnTo>
                  <a:lnTo>
                    <a:pt x="66217" y="32562"/>
                  </a:lnTo>
                  <a:lnTo>
                    <a:pt x="65125" y="32562"/>
                  </a:lnTo>
                  <a:lnTo>
                    <a:pt x="47764" y="43421"/>
                  </a:lnTo>
                  <a:lnTo>
                    <a:pt x="59648" y="43421"/>
                  </a:lnTo>
                  <a:lnTo>
                    <a:pt x="74904" y="33654"/>
                  </a:lnTo>
                  <a:lnTo>
                    <a:pt x="78152" y="30394"/>
                  </a:lnTo>
                  <a:lnTo>
                    <a:pt x="75985" y="30394"/>
                  </a:lnTo>
                  <a:lnTo>
                    <a:pt x="74904" y="28219"/>
                  </a:lnTo>
                  <a:lnTo>
                    <a:pt x="72743" y="24984"/>
                  </a:lnTo>
                  <a:lnTo>
                    <a:pt x="73379" y="23997"/>
                  </a:lnTo>
                  <a:lnTo>
                    <a:pt x="79248" y="15189"/>
                  </a:lnTo>
                  <a:lnTo>
                    <a:pt x="80327" y="11950"/>
                  </a:lnTo>
                  <a:lnTo>
                    <a:pt x="78155" y="9778"/>
                  </a:lnTo>
                  <a:close/>
                </a:path>
                <a:path w="111125" h="281304">
                  <a:moveTo>
                    <a:pt x="3263" y="4343"/>
                  </a:moveTo>
                  <a:lnTo>
                    <a:pt x="1092" y="10858"/>
                  </a:lnTo>
                  <a:lnTo>
                    <a:pt x="3263" y="10318"/>
                  </a:lnTo>
                  <a:lnTo>
                    <a:pt x="3263" y="4343"/>
                  </a:lnTo>
                  <a:close/>
                </a:path>
                <a:path w="111125" h="281304">
                  <a:moveTo>
                    <a:pt x="11938" y="0"/>
                  </a:moveTo>
                  <a:lnTo>
                    <a:pt x="11938" y="1191"/>
                  </a:lnTo>
                  <a:lnTo>
                    <a:pt x="12237" y="1191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7153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803" y="6586586"/>
              <a:ext cx="488449" cy="403492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72171" y="6146677"/>
              <a:ext cx="140017" cy="84982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957" y="6385787"/>
              <a:ext cx="100129" cy="94437"/>
            </a:xfrm>
            <a:prstGeom prst="rect">
              <a:avLst/>
            </a:prstGeom>
          </p:spPr>
        </p:pic>
        <p:sp>
          <p:nvSpPr>
            <p:cNvPr id="178" name="object 178" descr=""/>
            <p:cNvSpPr/>
            <p:nvPr/>
          </p:nvSpPr>
          <p:spPr>
            <a:xfrm>
              <a:off x="2296046" y="6695135"/>
              <a:ext cx="29209" cy="295275"/>
            </a:xfrm>
            <a:custGeom>
              <a:avLst/>
              <a:gdLst/>
              <a:ahLst/>
              <a:cxnLst/>
              <a:rect l="l" t="t" r="r" b="b"/>
              <a:pathLst>
                <a:path w="29210" h="295275">
                  <a:moveTo>
                    <a:pt x="10858" y="0"/>
                  </a:moveTo>
                  <a:lnTo>
                    <a:pt x="6515" y="0"/>
                  </a:lnTo>
                  <a:lnTo>
                    <a:pt x="5422" y="2171"/>
                  </a:lnTo>
                  <a:lnTo>
                    <a:pt x="4479" y="55270"/>
                  </a:lnTo>
                  <a:lnTo>
                    <a:pt x="6788" y="108677"/>
                  </a:lnTo>
                  <a:lnTo>
                    <a:pt x="10316" y="162288"/>
                  </a:lnTo>
                  <a:lnTo>
                    <a:pt x="13030" y="216001"/>
                  </a:lnTo>
                  <a:lnTo>
                    <a:pt x="0" y="123736"/>
                  </a:lnTo>
                  <a:lnTo>
                    <a:pt x="6884" y="294944"/>
                  </a:lnTo>
                  <a:lnTo>
                    <a:pt x="28933" y="294944"/>
                  </a:lnTo>
                  <a:lnTo>
                    <a:pt x="22796" y="216001"/>
                  </a:lnTo>
                  <a:lnTo>
                    <a:pt x="22796" y="209486"/>
                  </a:lnTo>
                  <a:lnTo>
                    <a:pt x="20624" y="197548"/>
                  </a:lnTo>
                  <a:lnTo>
                    <a:pt x="17723" y="148063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286280" y="6674508"/>
              <a:ext cx="48895" cy="315595"/>
            </a:xfrm>
            <a:custGeom>
              <a:avLst/>
              <a:gdLst/>
              <a:ahLst/>
              <a:cxnLst/>
              <a:rect l="l" t="t" r="r" b="b"/>
              <a:pathLst>
                <a:path w="48894" h="315595">
                  <a:moveTo>
                    <a:pt x="39077" y="0"/>
                  </a:moveTo>
                  <a:lnTo>
                    <a:pt x="30375" y="1323"/>
                  </a:lnTo>
                  <a:lnTo>
                    <a:pt x="20758" y="4071"/>
                  </a:lnTo>
                  <a:lnTo>
                    <a:pt x="10531" y="6413"/>
                  </a:lnTo>
                  <a:lnTo>
                    <a:pt x="0" y="6515"/>
                  </a:lnTo>
                  <a:lnTo>
                    <a:pt x="0" y="15201"/>
                  </a:lnTo>
                  <a:lnTo>
                    <a:pt x="11937" y="22796"/>
                  </a:lnTo>
                  <a:lnTo>
                    <a:pt x="13017" y="24968"/>
                  </a:lnTo>
                  <a:lnTo>
                    <a:pt x="13361" y="36313"/>
                  </a:lnTo>
                  <a:lnTo>
                    <a:pt x="10853" y="54681"/>
                  </a:lnTo>
                  <a:lnTo>
                    <a:pt x="5422" y="86842"/>
                  </a:lnTo>
                  <a:lnTo>
                    <a:pt x="12499" y="315570"/>
                  </a:lnTo>
                  <a:lnTo>
                    <a:pt x="17699" y="315570"/>
                  </a:lnTo>
                  <a:lnTo>
                    <a:pt x="10858" y="145453"/>
                  </a:lnTo>
                  <a:lnTo>
                    <a:pt x="23875" y="237705"/>
                  </a:lnTo>
                  <a:lnTo>
                    <a:pt x="21162" y="183999"/>
                  </a:lnTo>
                  <a:lnTo>
                    <a:pt x="17635" y="130390"/>
                  </a:lnTo>
                  <a:lnTo>
                    <a:pt x="15330" y="76982"/>
                  </a:lnTo>
                  <a:lnTo>
                    <a:pt x="16281" y="23876"/>
                  </a:lnTo>
                  <a:lnTo>
                    <a:pt x="17360" y="20624"/>
                  </a:lnTo>
                  <a:lnTo>
                    <a:pt x="21704" y="21704"/>
                  </a:lnTo>
                  <a:lnTo>
                    <a:pt x="27164" y="16842"/>
                  </a:lnTo>
                  <a:lnTo>
                    <a:pt x="34459" y="12079"/>
                  </a:lnTo>
                  <a:lnTo>
                    <a:pt x="42162" y="7518"/>
                  </a:lnTo>
                  <a:lnTo>
                    <a:pt x="48844" y="3263"/>
                  </a:lnTo>
                  <a:lnTo>
                    <a:pt x="45593" y="3263"/>
                  </a:lnTo>
                  <a:lnTo>
                    <a:pt x="40157" y="1092"/>
                  </a:lnTo>
                  <a:lnTo>
                    <a:pt x="37985" y="1092"/>
                  </a:lnTo>
                  <a:lnTo>
                    <a:pt x="39077" y="0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285377" y="6763510"/>
              <a:ext cx="13970" cy="226695"/>
            </a:xfrm>
            <a:custGeom>
              <a:avLst/>
              <a:gdLst/>
              <a:ahLst/>
              <a:cxnLst/>
              <a:rect l="l" t="t" r="r" b="b"/>
              <a:pathLst>
                <a:path w="13969" h="226695">
                  <a:moveTo>
                    <a:pt x="6325" y="0"/>
                  </a:moveTo>
                  <a:lnTo>
                    <a:pt x="2965" y="48421"/>
                  </a:lnTo>
                  <a:lnTo>
                    <a:pt x="805" y="97152"/>
                  </a:lnTo>
                  <a:lnTo>
                    <a:pt x="0" y="145988"/>
                  </a:lnTo>
                  <a:lnTo>
                    <a:pt x="704" y="194720"/>
                  </a:lnTo>
                  <a:lnTo>
                    <a:pt x="2263" y="226569"/>
                  </a:lnTo>
                  <a:lnTo>
                    <a:pt x="13402" y="226569"/>
                  </a:lnTo>
                  <a:lnTo>
                    <a:pt x="6325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8609" y="6182815"/>
              <a:ext cx="86842" cy="127000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2301469" y="6478052"/>
              <a:ext cx="330835" cy="146050"/>
            </a:xfrm>
            <a:custGeom>
              <a:avLst/>
              <a:gdLst/>
              <a:ahLst/>
              <a:cxnLst/>
              <a:rect l="l" t="t" r="r" b="b"/>
              <a:pathLst>
                <a:path w="330835" h="146050">
                  <a:moveTo>
                    <a:pt x="219129" y="78155"/>
                  </a:moveTo>
                  <a:lnTo>
                    <a:pt x="204063" y="78155"/>
                  </a:lnTo>
                  <a:lnTo>
                    <a:pt x="209486" y="80314"/>
                  </a:lnTo>
                  <a:lnTo>
                    <a:pt x="202971" y="95516"/>
                  </a:lnTo>
                  <a:lnTo>
                    <a:pt x="221702" y="129570"/>
                  </a:lnTo>
                  <a:lnTo>
                    <a:pt x="254172" y="145509"/>
                  </a:lnTo>
                  <a:lnTo>
                    <a:pt x="261272" y="145509"/>
                  </a:lnTo>
                  <a:lnTo>
                    <a:pt x="267428" y="145172"/>
                  </a:lnTo>
                  <a:lnTo>
                    <a:pt x="273382" y="143613"/>
                  </a:lnTo>
                  <a:lnTo>
                    <a:pt x="280047" y="140017"/>
                  </a:lnTo>
                  <a:lnTo>
                    <a:pt x="285470" y="135674"/>
                  </a:lnTo>
                  <a:lnTo>
                    <a:pt x="285470" y="134581"/>
                  </a:lnTo>
                  <a:lnTo>
                    <a:pt x="292509" y="122475"/>
                  </a:lnTo>
                  <a:lnTo>
                    <a:pt x="300903" y="107679"/>
                  </a:lnTo>
                  <a:lnTo>
                    <a:pt x="254145" y="107679"/>
                  </a:lnTo>
                  <a:lnTo>
                    <a:pt x="229031" y="102031"/>
                  </a:lnTo>
                  <a:lnTo>
                    <a:pt x="220650" y="91363"/>
                  </a:lnTo>
                  <a:lnTo>
                    <a:pt x="218987" y="79370"/>
                  </a:lnTo>
                  <a:lnTo>
                    <a:pt x="219068" y="78675"/>
                  </a:lnTo>
                  <a:lnTo>
                    <a:pt x="219129" y="78155"/>
                  </a:lnTo>
                  <a:close/>
                </a:path>
                <a:path w="330835" h="146050">
                  <a:moveTo>
                    <a:pt x="328891" y="0"/>
                  </a:moveTo>
                  <a:lnTo>
                    <a:pt x="323456" y="0"/>
                  </a:lnTo>
                  <a:lnTo>
                    <a:pt x="324328" y="15161"/>
                  </a:lnTo>
                  <a:lnTo>
                    <a:pt x="324240" y="16957"/>
                  </a:lnTo>
                  <a:lnTo>
                    <a:pt x="323981" y="19911"/>
                  </a:lnTo>
                  <a:lnTo>
                    <a:pt x="323871" y="21164"/>
                  </a:lnTo>
                  <a:lnTo>
                    <a:pt x="323761" y="22417"/>
                  </a:lnTo>
                  <a:lnTo>
                    <a:pt x="323656" y="23607"/>
                  </a:lnTo>
                  <a:lnTo>
                    <a:pt x="323537" y="24968"/>
                  </a:lnTo>
                  <a:lnTo>
                    <a:pt x="323442" y="26047"/>
                  </a:lnTo>
                  <a:lnTo>
                    <a:pt x="297814" y="75060"/>
                  </a:lnTo>
                  <a:lnTo>
                    <a:pt x="254145" y="107679"/>
                  </a:lnTo>
                  <a:lnTo>
                    <a:pt x="300903" y="107679"/>
                  </a:lnTo>
                  <a:lnTo>
                    <a:pt x="325627" y="62953"/>
                  </a:lnTo>
                  <a:lnTo>
                    <a:pt x="330711" y="39074"/>
                  </a:lnTo>
                  <a:lnTo>
                    <a:pt x="330658" y="15161"/>
                  </a:lnTo>
                  <a:lnTo>
                    <a:pt x="330365" y="11239"/>
                  </a:lnTo>
                  <a:lnTo>
                    <a:pt x="330265" y="9901"/>
                  </a:lnTo>
                  <a:lnTo>
                    <a:pt x="330147" y="8324"/>
                  </a:lnTo>
                  <a:lnTo>
                    <a:pt x="328891" y="0"/>
                  </a:lnTo>
                  <a:close/>
                </a:path>
                <a:path w="330835" h="146050">
                  <a:moveTo>
                    <a:pt x="80311" y="20824"/>
                  </a:moveTo>
                  <a:lnTo>
                    <a:pt x="34686" y="20824"/>
                  </a:lnTo>
                  <a:lnTo>
                    <a:pt x="42743" y="23607"/>
                  </a:lnTo>
                  <a:lnTo>
                    <a:pt x="49846" y="28219"/>
                  </a:lnTo>
                  <a:lnTo>
                    <a:pt x="51545" y="29298"/>
                  </a:lnTo>
                  <a:lnTo>
                    <a:pt x="60794" y="33642"/>
                  </a:lnTo>
                  <a:lnTo>
                    <a:pt x="72560" y="35070"/>
                  </a:lnTo>
                  <a:lnTo>
                    <a:pt x="100167" y="35478"/>
                  </a:lnTo>
                  <a:lnTo>
                    <a:pt x="110718" y="36906"/>
                  </a:lnTo>
                  <a:lnTo>
                    <a:pt x="116042" y="41094"/>
                  </a:lnTo>
                  <a:lnTo>
                    <a:pt x="123199" y="48434"/>
                  </a:lnTo>
                  <a:lnTo>
                    <a:pt x="131171" y="55980"/>
                  </a:lnTo>
                  <a:lnTo>
                    <a:pt x="138937" y="60782"/>
                  </a:lnTo>
                  <a:lnTo>
                    <a:pt x="147368" y="62187"/>
                  </a:lnTo>
                  <a:lnTo>
                    <a:pt x="164085" y="62187"/>
                  </a:lnTo>
                  <a:lnTo>
                    <a:pt x="170421" y="62953"/>
                  </a:lnTo>
                  <a:lnTo>
                    <a:pt x="175368" y="66699"/>
                  </a:lnTo>
                  <a:lnTo>
                    <a:pt x="183170" y="73398"/>
                  </a:lnTo>
                  <a:lnTo>
                    <a:pt x="193008" y="78675"/>
                  </a:lnTo>
                  <a:lnTo>
                    <a:pt x="204063" y="78155"/>
                  </a:lnTo>
                  <a:lnTo>
                    <a:pt x="219129" y="78155"/>
                  </a:lnTo>
                  <a:lnTo>
                    <a:pt x="220175" y="69208"/>
                  </a:lnTo>
                  <a:lnTo>
                    <a:pt x="220257" y="66699"/>
                  </a:lnTo>
                  <a:lnTo>
                    <a:pt x="220344" y="64033"/>
                  </a:lnTo>
                  <a:lnTo>
                    <a:pt x="207084" y="62187"/>
                  </a:lnTo>
                  <a:lnTo>
                    <a:pt x="198919" y="60782"/>
                  </a:lnTo>
                  <a:lnTo>
                    <a:pt x="195009" y="59456"/>
                  </a:lnTo>
                  <a:lnTo>
                    <a:pt x="192125" y="57518"/>
                  </a:lnTo>
                  <a:lnTo>
                    <a:pt x="180038" y="39074"/>
                  </a:lnTo>
                  <a:lnTo>
                    <a:pt x="149523" y="39074"/>
                  </a:lnTo>
                  <a:lnTo>
                    <a:pt x="134256" y="34595"/>
                  </a:lnTo>
                  <a:lnTo>
                    <a:pt x="119392" y="29298"/>
                  </a:lnTo>
                  <a:lnTo>
                    <a:pt x="115061" y="28219"/>
                  </a:lnTo>
                  <a:lnTo>
                    <a:pt x="113819" y="26047"/>
                  </a:lnTo>
                  <a:lnTo>
                    <a:pt x="107467" y="26047"/>
                  </a:lnTo>
                  <a:lnTo>
                    <a:pt x="99860" y="23876"/>
                  </a:lnTo>
                  <a:lnTo>
                    <a:pt x="91401" y="22417"/>
                  </a:lnTo>
                  <a:lnTo>
                    <a:pt x="80311" y="20824"/>
                  </a:lnTo>
                  <a:close/>
                </a:path>
                <a:path w="330835" h="146050">
                  <a:moveTo>
                    <a:pt x="171500" y="26047"/>
                  </a:moveTo>
                  <a:lnTo>
                    <a:pt x="162751" y="37853"/>
                  </a:lnTo>
                  <a:lnTo>
                    <a:pt x="149523" y="39074"/>
                  </a:lnTo>
                  <a:lnTo>
                    <a:pt x="180038" y="39074"/>
                  </a:lnTo>
                  <a:lnTo>
                    <a:pt x="171500" y="26047"/>
                  </a:lnTo>
                  <a:close/>
                </a:path>
                <a:path w="330835" h="146050">
                  <a:moveTo>
                    <a:pt x="18322" y="9901"/>
                  </a:moveTo>
                  <a:lnTo>
                    <a:pt x="16881" y="10393"/>
                  </a:lnTo>
                  <a:lnTo>
                    <a:pt x="17279" y="15161"/>
                  </a:lnTo>
                  <a:lnTo>
                    <a:pt x="17373" y="16281"/>
                  </a:lnTo>
                  <a:lnTo>
                    <a:pt x="8686" y="16281"/>
                  </a:lnTo>
                  <a:lnTo>
                    <a:pt x="10858" y="18453"/>
                  </a:lnTo>
                  <a:lnTo>
                    <a:pt x="8686" y="24968"/>
                  </a:lnTo>
                  <a:lnTo>
                    <a:pt x="4343" y="24968"/>
                  </a:lnTo>
                  <a:lnTo>
                    <a:pt x="7607" y="28219"/>
                  </a:lnTo>
                  <a:lnTo>
                    <a:pt x="14109" y="28219"/>
                  </a:lnTo>
                  <a:lnTo>
                    <a:pt x="26060" y="23876"/>
                  </a:lnTo>
                  <a:lnTo>
                    <a:pt x="29111" y="23876"/>
                  </a:lnTo>
                  <a:lnTo>
                    <a:pt x="34686" y="20824"/>
                  </a:lnTo>
                  <a:lnTo>
                    <a:pt x="80311" y="20824"/>
                  </a:lnTo>
                  <a:lnTo>
                    <a:pt x="74069" y="19911"/>
                  </a:lnTo>
                  <a:lnTo>
                    <a:pt x="66217" y="18453"/>
                  </a:lnTo>
                  <a:lnTo>
                    <a:pt x="58855" y="15161"/>
                  </a:lnTo>
                  <a:lnTo>
                    <a:pt x="51204" y="11239"/>
                  </a:lnTo>
                  <a:lnTo>
                    <a:pt x="21188" y="11239"/>
                  </a:lnTo>
                  <a:lnTo>
                    <a:pt x="18322" y="9901"/>
                  </a:lnTo>
                  <a:close/>
                </a:path>
                <a:path w="330835" h="146050">
                  <a:moveTo>
                    <a:pt x="0" y="23876"/>
                  </a:moveTo>
                  <a:lnTo>
                    <a:pt x="0" y="26047"/>
                  </a:lnTo>
                  <a:lnTo>
                    <a:pt x="4343" y="24968"/>
                  </a:lnTo>
                  <a:lnTo>
                    <a:pt x="6515" y="24968"/>
                  </a:lnTo>
                  <a:lnTo>
                    <a:pt x="0" y="23876"/>
                  </a:lnTo>
                  <a:close/>
                </a:path>
                <a:path w="330835" h="146050">
                  <a:moveTo>
                    <a:pt x="110718" y="20624"/>
                  </a:moveTo>
                  <a:lnTo>
                    <a:pt x="109639" y="20624"/>
                  </a:lnTo>
                  <a:lnTo>
                    <a:pt x="107568" y="25796"/>
                  </a:lnTo>
                  <a:lnTo>
                    <a:pt x="107467" y="26047"/>
                  </a:lnTo>
                  <a:lnTo>
                    <a:pt x="113819" y="26047"/>
                  </a:lnTo>
                  <a:lnTo>
                    <a:pt x="110832" y="20824"/>
                  </a:lnTo>
                  <a:lnTo>
                    <a:pt x="110718" y="20624"/>
                  </a:lnTo>
                  <a:close/>
                </a:path>
                <a:path w="330835" h="146050">
                  <a:moveTo>
                    <a:pt x="29111" y="23876"/>
                  </a:moveTo>
                  <a:lnTo>
                    <a:pt x="26060" y="23876"/>
                  </a:lnTo>
                  <a:lnTo>
                    <a:pt x="27152" y="24968"/>
                  </a:lnTo>
                  <a:lnTo>
                    <a:pt x="29111" y="23876"/>
                  </a:lnTo>
                  <a:close/>
                </a:path>
                <a:path w="330835" h="146050">
                  <a:moveTo>
                    <a:pt x="34747" y="3251"/>
                  </a:moveTo>
                  <a:lnTo>
                    <a:pt x="28232" y="8686"/>
                  </a:lnTo>
                  <a:lnTo>
                    <a:pt x="24968" y="10845"/>
                  </a:lnTo>
                  <a:lnTo>
                    <a:pt x="21188" y="11239"/>
                  </a:lnTo>
                  <a:lnTo>
                    <a:pt x="51204" y="11239"/>
                  </a:lnTo>
                  <a:lnTo>
                    <a:pt x="39659" y="5321"/>
                  </a:lnTo>
                  <a:lnTo>
                    <a:pt x="34747" y="3251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140840" y="6311286"/>
              <a:ext cx="115570" cy="41910"/>
            </a:xfrm>
            <a:custGeom>
              <a:avLst/>
              <a:gdLst/>
              <a:ahLst/>
              <a:cxnLst/>
              <a:rect l="l" t="t" r="r" b="b"/>
              <a:pathLst>
                <a:path w="115569" h="41910">
                  <a:moveTo>
                    <a:pt x="40732" y="0"/>
                  </a:moveTo>
                  <a:lnTo>
                    <a:pt x="31470" y="1781"/>
                  </a:lnTo>
                  <a:lnTo>
                    <a:pt x="31470" y="702"/>
                  </a:lnTo>
                  <a:lnTo>
                    <a:pt x="25026" y="4685"/>
                  </a:lnTo>
                  <a:lnTo>
                    <a:pt x="17359" y="10604"/>
                  </a:lnTo>
                  <a:lnTo>
                    <a:pt x="8880" y="16729"/>
                  </a:lnTo>
                  <a:lnTo>
                    <a:pt x="0" y="21326"/>
                  </a:lnTo>
                  <a:lnTo>
                    <a:pt x="0" y="26749"/>
                  </a:lnTo>
                  <a:lnTo>
                    <a:pt x="15393" y="25577"/>
                  </a:lnTo>
                  <a:lnTo>
                    <a:pt x="28754" y="29596"/>
                  </a:lnTo>
                  <a:lnTo>
                    <a:pt x="42117" y="35445"/>
                  </a:lnTo>
                  <a:lnTo>
                    <a:pt x="57518" y="39767"/>
                  </a:lnTo>
                  <a:lnTo>
                    <a:pt x="72158" y="41330"/>
                  </a:lnTo>
                  <a:lnTo>
                    <a:pt x="86693" y="40856"/>
                  </a:lnTo>
                  <a:lnTo>
                    <a:pt x="101023" y="37938"/>
                  </a:lnTo>
                  <a:lnTo>
                    <a:pt x="115049" y="32172"/>
                  </a:lnTo>
                  <a:lnTo>
                    <a:pt x="107435" y="27474"/>
                  </a:lnTo>
                  <a:lnTo>
                    <a:pt x="86506" y="10344"/>
                  </a:lnTo>
                  <a:lnTo>
                    <a:pt x="77063" y="5032"/>
                  </a:lnTo>
                  <a:lnTo>
                    <a:pt x="66580" y="2542"/>
                  </a:lnTo>
                  <a:lnTo>
                    <a:pt x="53452" y="559"/>
                  </a:lnTo>
                  <a:lnTo>
                    <a:pt x="40732" y="0"/>
                  </a:lnTo>
                  <a:close/>
                </a:path>
              </a:pathLst>
            </a:custGeom>
            <a:solidFill>
              <a:srgbClr val="44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488172" y="6416186"/>
              <a:ext cx="115570" cy="46990"/>
            </a:xfrm>
            <a:custGeom>
              <a:avLst/>
              <a:gdLst/>
              <a:ahLst/>
              <a:cxnLst/>
              <a:rect l="l" t="t" r="r" b="b"/>
              <a:pathLst>
                <a:path w="115569" h="46989">
                  <a:moveTo>
                    <a:pt x="25456" y="0"/>
                  </a:moveTo>
                  <a:lnTo>
                    <a:pt x="6515" y="3256"/>
                  </a:lnTo>
                  <a:lnTo>
                    <a:pt x="4343" y="4336"/>
                  </a:lnTo>
                  <a:lnTo>
                    <a:pt x="4343" y="6507"/>
                  </a:lnTo>
                  <a:lnTo>
                    <a:pt x="0" y="13023"/>
                  </a:lnTo>
                  <a:lnTo>
                    <a:pt x="2171" y="15194"/>
                  </a:lnTo>
                  <a:lnTo>
                    <a:pt x="16652" y="17227"/>
                  </a:lnTo>
                  <a:lnTo>
                    <a:pt x="30930" y="20077"/>
                  </a:lnTo>
                  <a:lnTo>
                    <a:pt x="45209" y="21299"/>
                  </a:lnTo>
                  <a:lnTo>
                    <a:pt x="59690" y="18445"/>
                  </a:lnTo>
                  <a:lnTo>
                    <a:pt x="56438" y="23881"/>
                  </a:lnTo>
                  <a:lnTo>
                    <a:pt x="86968" y="38531"/>
                  </a:lnTo>
                  <a:lnTo>
                    <a:pt x="105435" y="46159"/>
                  </a:lnTo>
                  <a:lnTo>
                    <a:pt x="115049" y="46665"/>
                  </a:lnTo>
                  <a:lnTo>
                    <a:pt x="107876" y="39829"/>
                  </a:lnTo>
                  <a:lnTo>
                    <a:pt x="100803" y="32692"/>
                  </a:lnTo>
                  <a:lnTo>
                    <a:pt x="93525" y="25759"/>
                  </a:lnTo>
                  <a:lnTo>
                    <a:pt x="85737" y="19538"/>
                  </a:lnTo>
                  <a:lnTo>
                    <a:pt x="68631" y="10579"/>
                  </a:lnTo>
                  <a:lnTo>
                    <a:pt x="47350" y="3253"/>
                  </a:lnTo>
                  <a:lnTo>
                    <a:pt x="25456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492515" y="6404349"/>
              <a:ext cx="79375" cy="33020"/>
            </a:xfrm>
            <a:custGeom>
              <a:avLst/>
              <a:gdLst/>
              <a:ahLst/>
              <a:cxnLst/>
              <a:rect l="l" t="t" r="r" b="b"/>
              <a:pathLst>
                <a:path w="79375" h="33020">
                  <a:moveTo>
                    <a:pt x="29755" y="0"/>
                  </a:moveTo>
                  <a:lnTo>
                    <a:pt x="17495" y="1254"/>
                  </a:lnTo>
                  <a:lnTo>
                    <a:pt x="7067" y="6170"/>
                  </a:lnTo>
                  <a:lnTo>
                    <a:pt x="0" y="16173"/>
                  </a:lnTo>
                  <a:lnTo>
                    <a:pt x="18942" y="12918"/>
                  </a:lnTo>
                  <a:lnTo>
                    <a:pt x="40836" y="16175"/>
                  </a:lnTo>
                  <a:lnTo>
                    <a:pt x="62122" y="23501"/>
                  </a:lnTo>
                  <a:lnTo>
                    <a:pt x="79235" y="32454"/>
                  </a:lnTo>
                  <a:lnTo>
                    <a:pt x="68376" y="8578"/>
                  </a:lnTo>
                  <a:lnTo>
                    <a:pt x="55756" y="3967"/>
                  </a:lnTo>
                  <a:lnTo>
                    <a:pt x="49595" y="2169"/>
                  </a:lnTo>
                  <a:lnTo>
                    <a:pt x="42316" y="984"/>
                  </a:lnTo>
                  <a:lnTo>
                    <a:pt x="29755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052918" y="6229488"/>
              <a:ext cx="575310" cy="361950"/>
            </a:xfrm>
            <a:custGeom>
              <a:avLst/>
              <a:gdLst/>
              <a:ahLst/>
              <a:cxnLst/>
              <a:rect l="l" t="t" r="r" b="b"/>
              <a:pathLst>
                <a:path w="575310" h="361950">
                  <a:moveTo>
                    <a:pt x="571994" y="280034"/>
                  </a:moveTo>
                  <a:lnTo>
                    <a:pt x="420052" y="280034"/>
                  </a:lnTo>
                  <a:lnTo>
                    <a:pt x="440677" y="311518"/>
                  </a:lnTo>
                  <a:lnTo>
                    <a:pt x="446918" y="313754"/>
                  </a:lnTo>
                  <a:lnTo>
                    <a:pt x="456415" y="315585"/>
                  </a:lnTo>
                  <a:lnTo>
                    <a:pt x="465098" y="317011"/>
                  </a:lnTo>
                  <a:lnTo>
                    <a:pt x="468896" y="318033"/>
                  </a:lnTo>
                  <a:lnTo>
                    <a:pt x="468119" y="323206"/>
                  </a:lnTo>
                  <a:lnTo>
                    <a:pt x="466729" y="333363"/>
                  </a:lnTo>
                  <a:lnTo>
                    <a:pt x="468594" y="345352"/>
                  </a:lnTo>
                  <a:lnTo>
                    <a:pt x="477583" y="356019"/>
                  </a:lnTo>
                  <a:lnTo>
                    <a:pt x="502851" y="361667"/>
                  </a:lnTo>
                  <a:lnTo>
                    <a:pt x="526695" y="349913"/>
                  </a:lnTo>
                  <a:lnTo>
                    <a:pt x="546876" y="329001"/>
                  </a:lnTo>
                  <a:lnTo>
                    <a:pt x="561149" y="307174"/>
                  </a:lnTo>
                  <a:lnTo>
                    <a:pt x="568193" y="292758"/>
                  </a:lnTo>
                  <a:lnTo>
                    <a:pt x="571874" y="281395"/>
                  </a:lnTo>
                  <a:lnTo>
                    <a:pt x="571994" y="280034"/>
                  </a:lnTo>
                  <a:close/>
                </a:path>
                <a:path w="575310" h="361950">
                  <a:moveTo>
                    <a:pt x="572470" y="274612"/>
                  </a:moveTo>
                  <a:lnTo>
                    <a:pt x="358190" y="274612"/>
                  </a:lnTo>
                  <a:lnTo>
                    <a:pt x="363613" y="282206"/>
                  </a:lnTo>
                  <a:lnTo>
                    <a:pt x="367957" y="283298"/>
                  </a:lnTo>
                  <a:lnTo>
                    <a:pt x="382199" y="288434"/>
                  </a:lnTo>
                  <a:lnTo>
                    <a:pt x="397629" y="292758"/>
                  </a:lnTo>
                  <a:lnTo>
                    <a:pt x="396159" y="292758"/>
                  </a:lnTo>
                  <a:lnTo>
                    <a:pt x="410689" y="291380"/>
                  </a:lnTo>
                  <a:lnTo>
                    <a:pt x="420052" y="280034"/>
                  </a:lnTo>
                  <a:lnTo>
                    <a:pt x="571994" y="280034"/>
                  </a:lnTo>
                  <a:lnTo>
                    <a:pt x="572312" y="276405"/>
                  </a:lnTo>
                  <a:lnTo>
                    <a:pt x="572422" y="275151"/>
                  </a:lnTo>
                  <a:lnTo>
                    <a:pt x="572470" y="274612"/>
                  </a:lnTo>
                  <a:close/>
                </a:path>
                <a:path w="575310" h="361950">
                  <a:moveTo>
                    <a:pt x="572195" y="257251"/>
                  </a:moveTo>
                  <a:lnTo>
                    <a:pt x="283298" y="257251"/>
                  </a:lnTo>
                  <a:lnTo>
                    <a:pt x="288210" y="259319"/>
                  </a:lnTo>
                  <a:lnTo>
                    <a:pt x="307407" y="269150"/>
                  </a:lnTo>
                  <a:lnTo>
                    <a:pt x="314769" y="272440"/>
                  </a:lnTo>
                  <a:lnTo>
                    <a:pt x="322621" y="273898"/>
                  </a:lnTo>
                  <a:lnTo>
                    <a:pt x="339953" y="276405"/>
                  </a:lnTo>
                  <a:lnTo>
                    <a:pt x="354926" y="278955"/>
                  </a:lnTo>
                  <a:lnTo>
                    <a:pt x="357098" y="274612"/>
                  </a:lnTo>
                  <a:lnTo>
                    <a:pt x="572470" y="274612"/>
                  </a:lnTo>
                  <a:lnTo>
                    <a:pt x="572851" y="270268"/>
                  </a:lnTo>
                  <a:lnTo>
                    <a:pt x="572817" y="268048"/>
                  </a:lnTo>
                  <a:lnTo>
                    <a:pt x="572314" y="259319"/>
                  </a:lnTo>
                  <a:lnTo>
                    <a:pt x="572195" y="257251"/>
                  </a:lnTo>
                  <a:close/>
                </a:path>
                <a:path w="575310" h="361950">
                  <a:moveTo>
                    <a:pt x="572008" y="253987"/>
                  </a:moveTo>
                  <a:lnTo>
                    <a:pt x="233362" y="253987"/>
                  </a:lnTo>
                  <a:lnTo>
                    <a:pt x="238462" y="259128"/>
                  </a:lnTo>
                  <a:lnTo>
                    <a:pt x="242068" y="263753"/>
                  </a:lnTo>
                  <a:lnTo>
                    <a:pt x="242180" y="263894"/>
                  </a:lnTo>
                  <a:lnTo>
                    <a:pt x="247724" y="268048"/>
                  </a:lnTo>
                  <a:lnTo>
                    <a:pt x="257238" y="270268"/>
                  </a:lnTo>
                  <a:lnTo>
                    <a:pt x="265925" y="270268"/>
                  </a:lnTo>
                  <a:lnTo>
                    <a:pt x="265504" y="265234"/>
                  </a:lnTo>
                  <a:lnTo>
                    <a:pt x="265433" y="264386"/>
                  </a:lnTo>
                  <a:lnTo>
                    <a:pt x="266874" y="263894"/>
                  </a:lnTo>
                  <a:lnTo>
                    <a:pt x="276361" y="263894"/>
                  </a:lnTo>
                  <a:lnTo>
                    <a:pt x="276783" y="263753"/>
                  </a:lnTo>
                  <a:lnTo>
                    <a:pt x="282206" y="257251"/>
                  </a:lnTo>
                  <a:lnTo>
                    <a:pt x="572195" y="257251"/>
                  </a:lnTo>
                  <a:lnTo>
                    <a:pt x="572132" y="256158"/>
                  </a:lnTo>
                  <a:lnTo>
                    <a:pt x="572008" y="253987"/>
                  </a:lnTo>
                  <a:close/>
                </a:path>
                <a:path w="575310" h="361950">
                  <a:moveTo>
                    <a:pt x="276361" y="263894"/>
                  </a:moveTo>
                  <a:lnTo>
                    <a:pt x="266874" y="263894"/>
                  </a:lnTo>
                  <a:lnTo>
                    <a:pt x="269740" y="265234"/>
                  </a:lnTo>
                  <a:lnTo>
                    <a:pt x="273519" y="264845"/>
                  </a:lnTo>
                  <a:lnTo>
                    <a:pt x="276361" y="263894"/>
                  </a:lnTo>
                  <a:close/>
                </a:path>
                <a:path w="575310" h="361950">
                  <a:moveTo>
                    <a:pt x="443282" y="190895"/>
                  </a:moveTo>
                  <a:lnTo>
                    <a:pt x="211924" y="190895"/>
                  </a:lnTo>
                  <a:lnTo>
                    <a:pt x="212551" y="192125"/>
                  </a:lnTo>
                  <a:lnTo>
                    <a:pt x="212343" y="192125"/>
                  </a:lnTo>
                  <a:lnTo>
                    <a:pt x="207314" y="198627"/>
                  </a:lnTo>
                  <a:lnTo>
                    <a:pt x="210994" y="208406"/>
                  </a:lnTo>
                  <a:lnTo>
                    <a:pt x="211742" y="210440"/>
                  </a:lnTo>
                  <a:lnTo>
                    <a:pt x="212423" y="220749"/>
                  </a:lnTo>
                  <a:lnTo>
                    <a:pt x="212528" y="222334"/>
                  </a:lnTo>
                  <a:lnTo>
                    <a:pt x="212602" y="223464"/>
                  </a:lnTo>
                  <a:lnTo>
                    <a:pt x="213214" y="235384"/>
                  </a:lnTo>
                  <a:lnTo>
                    <a:pt x="213263" y="236334"/>
                  </a:lnTo>
                  <a:lnTo>
                    <a:pt x="217081" y="247472"/>
                  </a:lnTo>
                  <a:lnTo>
                    <a:pt x="222504" y="256158"/>
                  </a:lnTo>
                  <a:lnTo>
                    <a:pt x="233362" y="253987"/>
                  </a:lnTo>
                  <a:lnTo>
                    <a:pt x="572008" y="253987"/>
                  </a:lnTo>
                  <a:lnTo>
                    <a:pt x="572008" y="252907"/>
                  </a:lnTo>
                  <a:lnTo>
                    <a:pt x="574893" y="252907"/>
                  </a:lnTo>
                  <a:lnTo>
                    <a:pt x="570329" y="239877"/>
                  </a:lnTo>
                  <a:lnTo>
                    <a:pt x="549224" y="239877"/>
                  </a:lnTo>
                  <a:lnTo>
                    <a:pt x="539757" y="238916"/>
                  </a:lnTo>
                  <a:lnTo>
                    <a:pt x="521541" y="231338"/>
                  </a:lnTo>
                  <a:lnTo>
                    <a:pt x="502511" y="222334"/>
                  </a:lnTo>
                  <a:lnTo>
                    <a:pt x="490601" y="217093"/>
                  </a:lnTo>
                  <a:lnTo>
                    <a:pt x="492151" y="214511"/>
                  </a:lnTo>
                  <a:lnTo>
                    <a:pt x="479837" y="214511"/>
                  </a:lnTo>
                  <a:lnTo>
                    <a:pt x="465504" y="213290"/>
                  </a:lnTo>
                  <a:lnTo>
                    <a:pt x="450968" y="210440"/>
                  </a:lnTo>
                  <a:lnTo>
                    <a:pt x="436333" y="208406"/>
                  </a:lnTo>
                  <a:lnTo>
                    <a:pt x="434162" y="206235"/>
                  </a:lnTo>
                  <a:lnTo>
                    <a:pt x="438505" y="199720"/>
                  </a:lnTo>
                  <a:lnTo>
                    <a:pt x="438505" y="197548"/>
                  </a:lnTo>
                  <a:lnTo>
                    <a:pt x="443183" y="191033"/>
                  </a:lnTo>
                  <a:lnTo>
                    <a:pt x="443282" y="190895"/>
                  </a:lnTo>
                  <a:close/>
                </a:path>
                <a:path w="575310" h="361950">
                  <a:moveTo>
                    <a:pt x="574893" y="252907"/>
                  </a:moveTo>
                  <a:lnTo>
                    <a:pt x="572008" y="252907"/>
                  </a:lnTo>
                  <a:lnTo>
                    <a:pt x="575271" y="253987"/>
                  </a:lnTo>
                  <a:lnTo>
                    <a:pt x="574893" y="252907"/>
                  </a:lnTo>
                  <a:close/>
                </a:path>
                <a:path w="575310" h="361950">
                  <a:moveTo>
                    <a:pt x="509054" y="188861"/>
                  </a:moveTo>
                  <a:lnTo>
                    <a:pt x="519912" y="212750"/>
                  </a:lnTo>
                  <a:lnTo>
                    <a:pt x="527851" y="218516"/>
                  </a:lnTo>
                  <a:lnTo>
                    <a:pt x="535382" y="225499"/>
                  </a:lnTo>
                  <a:lnTo>
                    <a:pt x="549224" y="239877"/>
                  </a:lnTo>
                  <a:lnTo>
                    <a:pt x="570329" y="239877"/>
                  </a:lnTo>
                  <a:lnTo>
                    <a:pt x="568755" y="235384"/>
                  </a:lnTo>
                  <a:lnTo>
                    <a:pt x="556542" y="220749"/>
                  </a:lnTo>
                  <a:lnTo>
                    <a:pt x="542360" y="208406"/>
                  </a:lnTo>
                  <a:lnTo>
                    <a:pt x="529678" y="196456"/>
                  </a:lnTo>
                  <a:lnTo>
                    <a:pt x="523163" y="193205"/>
                  </a:lnTo>
                  <a:lnTo>
                    <a:pt x="516661" y="191033"/>
                  </a:lnTo>
                  <a:lnTo>
                    <a:pt x="509054" y="188861"/>
                  </a:lnTo>
                  <a:close/>
                </a:path>
                <a:path w="575310" h="361950">
                  <a:moveTo>
                    <a:pt x="493864" y="211658"/>
                  </a:moveTo>
                  <a:lnTo>
                    <a:pt x="479837" y="214511"/>
                  </a:lnTo>
                  <a:lnTo>
                    <a:pt x="492151" y="214511"/>
                  </a:lnTo>
                  <a:lnTo>
                    <a:pt x="493864" y="211658"/>
                  </a:lnTo>
                  <a:close/>
                </a:path>
                <a:path w="575310" h="361950">
                  <a:moveTo>
                    <a:pt x="430560" y="153047"/>
                  </a:moveTo>
                  <a:lnTo>
                    <a:pt x="100939" y="153047"/>
                  </a:lnTo>
                  <a:lnTo>
                    <a:pt x="118866" y="154506"/>
                  </a:lnTo>
                  <a:lnTo>
                    <a:pt x="143406" y="158203"/>
                  </a:lnTo>
                  <a:lnTo>
                    <a:pt x="183426" y="168236"/>
                  </a:lnTo>
                  <a:lnTo>
                    <a:pt x="199765" y="186710"/>
                  </a:lnTo>
                  <a:lnTo>
                    <a:pt x="205143" y="192125"/>
                  </a:lnTo>
                  <a:lnTo>
                    <a:pt x="208366" y="192125"/>
                  </a:lnTo>
                  <a:lnTo>
                    <a:pt x="211924" y="190895"/>
                  </a:lnTo>
                  <a:lnTo>
                    <a:pt x="443282" y="190895"/>
                  </a:lnTo>
                  <a:lnTo>
                    <a:pt x="445578" y="187697"/>
                  </a:lnTo>
                  <a:lnTo>
                    <a:pt x="456007" y="183032"/>
                  </a:lnTo>
                  <a:lnTo>
                    <a:pt x="468268" y="181825"/>
                  </a:lnTo>
                  <a:lnTo>
                    <a:pt x="480767" y="181825"/>
                  </a:lnTo>
                  <a:lnTo>
                    <a:pt x="479297" y="170358"/>
                  </a:lnTo>
                  <a:lnTo>
                    <a:pt x="477450" y="159691"/>
                  </a:lnTo>
                  <a:lnTo>
                    <a:pt x="477231" y="158894"/>
                  </a:lnTo>
                  <a:lnTo>
                    <a:pt x="439101" y="158894"/>
                  </a:lnTo>
                  <a:lnTo>
                    <a:pt x="430560" y="153047"/>
                  </a:lnTo>
                  <a:close/>
                </a:path>
                <a:path w="575310" h="361950">
                  <a:moveTo>
                    <a:pt x="39077" y="145440"/>
                  </a:moveTo>
                  <a:lnTo>
                    <a:pt x="34734" y="149783"/>
                  </a:lnTo>
                  <a:lnTo>
                    <a:pt x="34734" y="164985"/>
                  </a:lnTo>
                  <a:lnTo>
                    <a:pt x="13017" y="167157"/>
                  </a:lnTo>
                  <a:lnTo>
                    <a:pt x="7594" y="171500"/>
                  </a:lnTo>
                  <a:lnTo>
                    <a:pt x="0" y="174751"/>
                  </a:lnTo>
                  <a:lnTo>
                    <a:pt x="2171" y="182346"/>
                  </a:lnTo>
                  <a:lnTo>
                    <a:pt x="21261" y="174564"/>
                  </a:lnTo>
                  <a:lnTo>
                    <a:pt x="50736" y="164849"/>
                  </a:lnTo>
                  <a:lnTo>
                    <a:pt x="80620" y="156557"/>
                  </a:lnTo>
                  <a:lnTo>
                    <a:pt x="100939" y="153047"/>
                  </a:lnTo>
                  <a:lnTo>
                    <a:pt x="430560" y="153047"/>
                  </a:lnTo>
                  <a:lnTo>
                    <a:pt x="424977" y="149226"/>
                  </a:lnTo>
                  <a:lnTo>
                    <a:pt x="422722" y="146532"/>
                  </a:lnTo>
                  <a:lnTo>
                    <a:pt x="44500" y="146532"/>
                  </a:lnTo>
                  <a:lnTo>
                    <a:pt x="39077" y="145440"/>
                  </a:lnTo>
                  <a:close/>
                </a:path>
                <a:path w="575310" h="361950">
                  <a:moveTo>
                    <a:pt x="480767" y="181825"/>
                  </a:moveTo>
                  <a:lnTo>
                    <a:pt x="468268" y="181825"/>
                  </a:lnTo>
                  <a:lnTo>
                    <a:pt x="480834" y="182346"/>
                  </a:lnTo>
                  <a:lnTo>
                    <a:pt x="480767" y="181825"/>
                  </a:lnTo>
                  <a:close/>
                </a:path>
                <a:path w="575310" h="361950">
                  <a:moveTo>
                    <a:pt x="359270" y="0"/>
                  </a:moveTo>
                  <a:lnTo>
                    <a:pt x="356067" y="4485"/>
                  </a:lnTo>
                  <a:lnTo>
                    <a:pt x="358981" y="13192"/>
                  </a:lnTo>
                  <a:lnTo>
                    <a:pt x="361307" y="23879"/>
                  </a:lnTo>
                  <a:lnTo>
                    <a:pt x="361676" y="31255"/>
                  </a:lnTo>
                  <a:lnTo>
                    <a:pt x="361800" y="33751"/>
                  </a:lnTo>
                  <a:lnTo>
                    <a:pt x="360362" y="43421"/>
                  </a:lnTo>
                  <a:lnTo>
                    <a:pt x="360362" y="52108"/>
                  </a:lnTo>
                  <a:lnTo>
                    <a:pt x="357098" y="60782"/>
                  </a:lnTo>
                  <a:lnTo>
                    <a:pt x="347332" y="65125"/>
                  </a:lnTo>
                  <a:lnTo>
                    <a:pt x="347332" y="73812"/>
                  </a:lnTo>
                  <a:lnTo>
                    <a:pt x="378198" y="79799"/>
                  </a:lnTo>
                  <a:lnTo>
                    <a:pt x="411911" y="94027"/>
                  </a:lnTo>
                  <a:lnTo>
                    <a:pt x="438300" y="115785"/>
                  </a:lnTo>
                  <a:lnTo>
                    <a:pt x="447192" y="144360"/>
                  </a:lnTo>
                  <a:lnTo>
                    <a:pt x="439101" y="158894"/>
                  </a:lnTo>
                  <a:lnTo>
                    <a:pt x="477231" y="158894"/>
                  </a:lnTo>
                  <a:lnTo>
                    <a:pt x="459165" y="121819"/>
                  </a:lnTo>
                  <a:lnTo>
                    <a:pt x="428160" y="90989"/>
                  </a:lnTo>
                  <a:lnTo>
                    <a:pt x="412457" y="79235"/>
                  </a:lnTo>
                  <a:lnTo>
                    <a:pt x="407022" y="74891"/>
                  </a:lnTo>
                  <a:lnTo>
                    <a:pt x="390753" y="64046"/>
                  </a:lnTo>
                  <a:lnTo>
                    <a:pt x="374459" y="58610"/>
                  </a:lnTo>
                  <a:lnTo>
                    <a:pt x="373380" y="56438"/>
                  </a:lnTo>
                  <a:lnTo>
                    <a:pt x="372970" y="52108"/>
                  </a:lnTo>
                  <a:lnTo>
                    <a:pt x="372868" y="51030"/>
                  </a:lnTo>
                  <a:lnTo>
                    <a:pt x="372620" y="43421"/>
                  </a:lnTo>
                  <a:lnTo>
                    <a:pt x="362534" y="6515"/>
                  </a:lnTo>
                  <a:lnTo>
                    <a:pt x="359270" y="0"/>
                  </a:lnTo>
                  <a:close/>
                </a:path>
                <a:path w="575310" h="361950">
                  <a:moveTo>
                    <a:pt x="80314" y="116141"/>
                  </a:moveTo>
                  <a:lnTo>
                    <a:pt x="75971" y="121564"/>
                  </a:lnTo>
                  <a:lnTo>
                    <a:pt x="69456" y="123736"/>
                  </a:lnTo>
                  <a:lnTo>
                    <a:pt x="60782" y="130251"/>
                  </a:lnTo>
                  <a:lnTo>
                    <a:pt x="55346" y="134594"/>
                  </a:lnTo>
                  <a:lnTo>
                    <a:pt x="49923" y="137845"/>
                  </a:lnTo>
                  <a:lnTo>
                    <a:pt x="47752" y="140017"/>
                  </a:lnTo>
                  <a:lnTo>
                    <a:pt x="44500" y="146532"/>
                  </a:lnTo>
                  <a:lnTo>
                    <a:pt x="422722" y="146532"/>
                  </a:lnTo>
                  <a:lnTo>
                    <a:pt x="409561" y="130251"/>
                  </a:lnTo>
                  <a:lnTo>
                    <a:pt x="403302" y="122976"/>
                  </a:lnTo>
                  <a:lnTo>
                    <a:pt x="159147" y="122976"/>
                  </a:lnTo>
                  <a:lnTo>
                    <a:pt x="144360" y="121564"/>
                  </a:lnTo>
                  <a:lnTo>
                    <a:pt x="80314" y="116141"/>
                  </a:lnTo>
                  <a:close/>
                </a:path>
                <a:path w="575310" h="361950">
                  <a:moveTo>
                    <a:pt x="201891" y="113969"/>
                  </a:moveTo>
                  <a:lnTo>
                    <a:pt x="188319" y="119280"/>
                  </a:lnTo>
                  <a:lnTo>
                    <a:pt x="173936" y="122248"/>
                  </a:lnTo>
                  <a:lnTo>
                    <a:pt x="159147" y="122976"/>
                  </a:lnTo>
                  <a:lnTo>
                    <a:pt x="403302" y="122976"/>
                  </a:lnTo>
                  <a:lnTo>
                    <a:pt x="398348" y="117220"/>
                  </a:lnTo>
                  <a:lnTo>
                    <a:pt x="396181" y="116309"/>
                  </a:lnTo>
                  <a:lnTo>
                    <a:pt x="229174" y="116309"/>
                  </a:lnTo>
                  <a:lnTo>
                    <a:pt x="201891" y="113969"/>
                  </a:lnTo>
                  <a:close/>
                </a:path>
                <a:path w="575310" h="361950">
                  <a:moveTo>
                    <a:pt x="297395" y="68376"/>
                  </a:moveTo>
                  <a:lnTo>
                    <a:pt x="280492" y="90461"/>
                  </a:lnTo>
                  <a:lnTo>
                    <a:pt x="256563" y="107456"/>
                  </a:lnTo>
                  <a:lnTo>
                    <a:pt x="229174" y="116309"/>
                  </a:lnTo>
                  <a:lnTo>
                    <a:pt x="396181" y="116309"/>
                  </a:lnTo>
                  <a:lnTo>
                    <a:pt x="385612" y="111863"/>
                  </a:lnTo>
                  <a:lnTo>
                    <a:pt x="372163" y="109354"/>
                  </a:lnTo>
                  <a:lnTo>
                    <a:pt x="358511" y="108068"/>
                  </a:lnTo>
                  <a:lnTo>
                    <a:pt x="345160" y="106375"/>
                  </a:lnTo>
                  <a:lnTo>
                    <a:pt x="351333" y="93244"/>
                  </a:lnTo>
                  <a:lnTo>
                    <a:pt x="345701" y="85204"/>
                  </a:lnTo>
                  <a:lnTo>
                    <a:pt x="336058" y="81406"/>
                  </a:lnTo>
                  <a:lnTo>
                    <a:pt x="307174" y="81406"/>
                  </a:lnTo>
                  <a:lnTo>
                    <a:pt x="306457" y="77063"/>
                  </a:lnTo>
                  <a:lnTo>
                    <a:pt x="306409" y="76776"/>
                  </a:lnTo>
                  <a:lnTo>
                    <a:pt x="307576" y="74487"/>
                  </a:lnTo>
                  <a:lnTo>
                    <a:pt x="306097" y="72400"/>
                  </a:lnTo>
                  <a:lnTo>
                    <a:pt x="297395" y="68376"/>
                  </a:lnTo>
                  <a:close/>
                </a:path>
                <a:path w="575310" h="361950">
                  <a:moveTo>
                    <a:pt x="320192" y="77063"/>
                  </a:moveTo>
                  <a:lnTo>
                    <a:pt x="319112" y="77063"/>
                  </a:lnTo>
                  <a:lnTo>
                    <a:pt x="314769" y="79235"/>
                  </a:lnTo>
                  <a:lnTo>
                    <a:pt x="307174" y="81406"/>
                  </a:lnTo>
                  <a:lnTo>
                    <a:pt x="336058" y="81406"/>
                  </a:lnTo>
                  <a:lnTo>
                    <a:pt x="333557" y="80421"/>
                  </a:lnTo>
                  <a:lnTo>
                    <a:pt x="320192" y="77063"/>
                  </a:lnTo>
                  <a:close/>
                </a:path>
                <a:path w="575310" h="361950">
                  <a:moveTo>
                    <a:pt x="354926" y="1079"/>
                  </a:moveTo>
                  <a:lnTo>
                    <a:pt x="353847" y="7594"/>
                  </a:lnTo>
                  <a:lnTo>
                    <a:pt x="356067" y="4485"/>
                  </a:lnTo>
                  <a:lnTo>
                    <a:pt x="354926" y="1079"/>
                  </a:lnTo>
                  <a:close/>
                </a:path>
              </a:pathLst>
            </a:custGeom>
            <a:solidFill>
              <a:srgbClr val="ABB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252638" y="6366848"/>
              <a:ext cx="88265" cy="37465"/>
            </a:xfrm>
            <a:custGeom>
              <a:avLst/>
              <a:gdLst/>
              <a:ahLst/>
              <a:cxnLst/>
              <a:rect l="l" t="t" r="r" b="b"/>
              <a:pathLst>
                <a:path w="88264" h="37464">
                  <a:moveTo>
                    <a:pt x="78002" y="17859"/>
                  </a:moveTo>
                  <a:lnTo>
                    <a:pt x="44500" y="17859"/>
                  </a:lnTo>
                  <a:lnTo>
                    <a:pt x="44500" y="24374"/>
                  </a:lnTo>
                  <a:lnTo>
                    <a:pt x="52095" y="26546"/>
                  </a:lnTo>
                  <a:lnTo>
                    <a:pt x="61813" y="30071"/>
                  </a:lnTo>
                  <a:lnTo>
                    <a:pt x="70411" y="32783"/>
                  </a:lnTo>
                  <a:lnTo>
                    <a:pt x="78805" y="35088"/>
                  </a:lnTo>
                  <a:lnTo>
                    <a:pt x="87909" y="37392"/>
                  </a:lnTo>
                  <a:lnTo>
                    <a:pt x="78002" y="17859"/>
                  </a:lnTo>
                  <a:close/>
                </a:path>
                <a:path w="88264" h="37464">
                  <a:moveTo>
                    <a:pt x="3251" y="1578"/>
                  </a:moveTo>
                  <a:lnTo>
                    <a:pt x="0" y="3749"/>
                  </a:lnTo>
                  <a:lnTo>
                    <a:pt x="5002" y="6904"/>
                  </a:lnTo>
                  <a:lnTo>
                    <a:pt x="16413" y="11890"/>
                  </a:lnTo>
                  <a:lnTo>
                    <a:pt x="36893" y="20031"/>
                  </a:lnTo>
                  <a:lnTo>
                    <a:pt x="41236" y="22202"/>
                  </a:lnTo>
                  <a:lnTo>
                    <a:pt x="43408" y="17859"/>
                  </a:lnTo>
                  <a:lnTo>
                    <a:pt x="78002" y="17859"/>
                  </a:lnTo>
                  <a:lnTo>
                    <a:pt x="76564" y="15025"/>
                  </a:lnTo>
                  <a:lnTo>
                    <a:pt x="57267" y="3749"/>
                  </a:lnTo>
                  <a:lnTo>
                    <a:pt x="6502" y="3749"/>
                  </a:lnTo>
                  <a:lnTo>
                    <a:pt x="3251" y="1578"/>
                  </a:lnTo>
                  <a:close/>
                </a:path>
                <a:path w="88264" h="37464">
                  <a:moveTo>
                    <a:pt x="31891" y="0"/>
                  </a:moveTo>
                  <a:lnTo>
                    <a:pt x="6502" y="2657"/>
                  </a:lnTo>
                  <a:lnTo>
                    <a:pt x="6502" y="3749"/>
                  </a:lnTo>
                  <a:lnTo>
                    <a:pt x="57267" y="3749"/>
                  </a:lnTo>
                  <a:lnTo>
                    <a:pt x="56568" y="3341"/>
                  </a:lnTo>
                  <a:lnTo>
                    <a:pt x="31891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256981" y="6360831"/>
              <a:ext cx="100965" cy="55880"/>
            </a:xfrm>
            <a:custGeom>
              <a:avLst/>
              <a:gdLst/>
              <a:ahLst/>
              <a:cxnLst/>
              <a:rect l="l" t="t" r="r" b="b"/>
              <a:pathLst>
                <a:path w="100964" h="55879">
                  <a:moveTo>
                    <a:pt x="16268" y="0"/>
                  </a:moveTo>
                  <a:lnTo>
                    <a:pt x="14096" y="0"/>
                  </a:lnTo>
                  <a:lnTo>
                    <a:pt x="0" y="3251"/>
                  </a:lnTo>
                  <a:lnTo>
                    <a:pt x="2158" y="8674"/>
                  </a:lnTo>
                  <a:lnTo>
                    <a:pt x="2158" y="9766"/>
                  </a:lnTo>
                  <a:lnTo>
                    <a:pt x="27548" y="7562"/>
                  </a:lnTo>
                  <a:lnTo>
                    <a:pt x="52225" y="10850"/>
                  </a:lnTo>
                  <a:lnTo>
                    <a:pt x="72221" y="22280"/>
                  </a:lnTo>
                  <a:lnTo>
                    <a:pt x="83565" y="44500"/>
                  </a:lnTo>
                  <a:lnTo>
                    <a:pt x="86817" y="44500"/>
                  </a:lnTo>
                  <a:lnTo>
                    <a:pt x="95503" y="55346"/>
                  </a:lnTo>
                  <a:lnTo>
                    <a:pt x="100939" y="52095"/>
                  </a:lnTo>
                  <a:lnTo>
                    <a:pt x="90149" y="28382"/>
                  </a:lnTo>
                  <a:lnTo>
                    <a:pt x="69186" y="11388"/>
                  </a:lnTo>
                  <a:lnTo>
                    <a:pt x="42932" y="1724"/>
                  </a:lnTo>
                  <a:lnTo>
                    <a:pt x="16268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119123" y="6336863"/>
              <a:ext cx="79375" cy="19685"/>
            </a:xfrm>
            <a:custGeom>
              <a:avLst/>
              <a:gdLst/>
              <a:ahLst/>
              <a:cxnLst/>
              <a:rect l="l" t="t" r="r" b="b"/>
              <a:pathLst>
                <a:path w="79375" h="19685">
                  <a:moveTo>
                    <a:pt x="37724" y="0"/>
                  </a:moveTo>
                  <a:lnTo>
                    <a:pt x="0" y="17453"/>
                  </a:lnTo>
                  <a:lnTo>
                    <a:pt x="0" y="19624"/>
                  </a:lnTo>
                  <a:lnTo>
                    <a:pt x="10858" y="13109"/>
                  </a:lnTo>
                  <a:lnTo>
                    <a:pt x="15201" y="8766"/>
                  </a:lnTo>
                  <a:lnTo>
                    <a:pt x="79235" y="14189"/>
                  </a:lnTo>
                  <a:lnTo>
                    <a:pt x="64449" y="9867"/>
                  </a:lnTo>
                  <a:lnTo>
                    <a:pt x="51290" y="4018"/>
                  </a:lnTo>
                  <a:lnTo>
                    <a:pt x="37724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067015" y="6377100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60" h="17779">
                  <a:moveTo>
                    <a:pt x="22809" y="0"/>
                  </a:moveTo>
                  <a:lnTo>
                    <a:pt x="16952" y="4074"/>
                  </a:lnTo>
                  <a:lnTo>
                    <a:pt x="10995" y="8147"/>
                  </a:lnTo>
                  <a:lnTo>
                    <a:pt x="5242" y="12219"/>
                  </a:lnTo>
                  <a:lnTo>
                    <a:pt x="0" y="16294"/>
                  </a:lnTo>
                  <a:lnTo>
                    <a:pt x="0" y="17373"/>
                  </a:lnTo>
                  <a:lnTo>
                    <a:pt x="22809" y="15201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EDE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240902" y="6335864"/>
              <a:ext cx="211454" cy="74930"/>
            </a:xfrm>
            <a:custGeom>
              <a:avLst/>
              <a:gdLst/>
              <a:ahLst/>
              <a:cxnLst/>
              <a:rect l="l" t="t" r="r" b="b"/>
              <a:pathLst>
                <a:path w="211455" h="74929">
                  <a:moveTo>
                    <a:pt x="13906" y="20624"/>
                  </a:moveTo>
                  <a:lnTo>
                    <a:pt x="1955" y="16281"/>
                  </a:lnTo>
                  <a:lnTo>
                    <a:pt x="0" y="19253"/>
                  </a:lnTo>
                  <a:lnTo>
                    <a:pt x="4254" y="21310"/>
                  </a:lnTo>
                  <a:lnTo>
                    <a:pt x="10350" y="21932"/>
                  </a:lnTo>
                  <a:lnTo>
                    <a:pt x="13906" y="20624"/>
                  </a:lnTo>
                  <a:close/>
                </a:path>
                <a:path w="211455" h="74929">
                  <a:moveTo>
                    <a:pt x="96393" y="4330"/>
                  </a:moveTo>
                  <a:lnTo>
                    <a:pt x="86626" y="0"/>
                  </a:lnTo>
                  <a:lnTo>
                    <a:pt x="85394" y="3886"/>
                  </a:lnTo>
                  <a:lnTo>
                    <a:pt x="88252" y="6642"/>
                  </a:lnTo>
                  <a:lnTo>
                    <a:pt x="92722" y="7175"/>
                  </a:lnTo>
                  <a:lnTo>
                    <a:pt x="96393" y="4330"/>
                  </a:lnTo>
                  <a:close/>
                </a:path>
                <a:path w="211455" h="74929">
                  <a:moveTo>
                    <a:pt x="125691" y="30391"/>
                  </a:moveTo>
                  <a:lnTo>
                    <a:pt x="120269" y="26047"/>
                  </a:lnTo>
                  <a:lnTo>
                    <a:pt x="119189" y="28219"/>
                  </a:lnTo>
                  <a:lnTo>
                    <a:pt x="119189" y="41236"/>
                  </a:lnTo>
                  <a:lnTo>
                    <a:pt x="120269" y="41236"/>
                  </a:lnTo>
                  <a:lnTo>
                    <a:pt x="120269" y="35814"/>
                  </a:lnTo>
                  <a:lnTo>
                    <a:pt x="125691" y="30391"/>
                  </a:lnTo>
                  <a:close/>
                </a:path>
                <a:path w="211455" h="74929">
                  <a:moveTo>
                    <a:pt x="153911" y="0"/>
                  </a:moveTo>
                  <a:lnTo>
                    <a:pt x="141973" y="0"/>
                  </a:lnTo>
                  <a:lnTo>
                    <a:pt x="146316" y="5422"/>
                  </a:lnTo>
                  <a:lnTo>
                    <a:pt x="152831" y="7594"/>
                  </a:lnTo>
                  <a:lnTo>
                    <a:pt x="153911" y="0"/>
                  </a:lnTo>
                  <a:close/>
                </a:path>
                <a:path w="211455" h="74929">
                  <a:moveTo>
                    <a:pt x="211442" y="67297"/>
                  </a:moveTo>
                  <a:lnTo>
                    <a:pt x="208191" y="64033"/>
                  </a:lnTo>
                  <a:lnTo>
                    <a:pt x="199504" y="68376"/>
                  </a:lnTo>
                  <a:lnTo>
                    <a:pt x="202768" y="74891"/>
                  </a:lnTo>
                  <a:lnTo>
                    <a:pt x="211442" y="67297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093075" y="6367335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20">
                  <a:moveTo>
                    <a:pt x="10858" y="0"/>
                  </a:moveTo>
                  <a:lnTo>
                    <a:pt x="5422" y="0"/>
                  </a:lnTo>
                  <a:lnTo>
                    <a:pt x="3251" y="4343"/>
                  </a:lnTo>
                  <a:lnTo>
                    <a:pt x="0" y="7594"/>
                  </a:lnTo>
                  <a:lnTo>
                    <a:pt x="6515" y="7594"/>
                  </a:lnTo>
                  <a:lnTo>
                    <a:pt x="8686" y="2171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DFA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122373" y="6304381"/>
              <a:ext cx="245745" cy="62230"/>
            </a:xfrm>
            <a:custGeom>
              <a:avLst/>
              <a:gdLst/>
              <a:ahLst/>
              <a:cxnLst/>
              <a:rect l="l" t="t" r="r" b="b"/>
              <a:pathLst>
                <a:path w="245744" h="62229">
                  <a:moveTo>
                    <a:pt x="9779" y="61874"/>
                  </a:moveTo>
                  <a:lnTo>
                    <a:pt x="4343" y="58623"/>
                  </a:lnTo>
                  <a:lnTo>
                    <a:pt x="0" y="58623"/>
                  </a:lnTo>
                  <a:lnTo>
                    <a:pt x="2171" y="61874"/>
                  </a:lnTo>
                  <a:lnTo>
                    <a:pt x="9779" y="61874"/>
                  </a:lnTo>
                  <a:close/>
                </a:path>
                <a:path w="245744" h="62229">
                  <a:moveTo>
                    <a:pt x="245313" y="3263"/>
                  </a:moveTo>
                  <a:lnTo>
                    <a:pt x="242062" y="0"/>
                  </a:lnTo>
                  <a:lnTo>
                    <a:pt x="237718" y="5435"/>
                  </a:lnTo>
                  <a:lnTo>
                    <a:pt x="245313" y="3263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278686" y="6442238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1079" y="0"/>
                  </a:moveTo>
                  <a:lnTo>
                    <a:pt x="0" y="1079"/>
                  </a:lnTo>
                  <a:lnTo>
                    <a:pt x="1079" y="3251"/>
                  </a:lnTo>
                  <a:lnTo>
                    <a:pt x="2171" y="9753"/>
                  </a:lnTo>
                  <a:lnTo>
                    <a:pt x="4330" y="107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964996" y="6471538"/>
              <a:ext cx="164465" cy="217170"/>
            </a:xfrm>
            <a:custGeom>
              <a:avLst/>
              <a:gdLst/>
              <a:ahLst/>
              <a:cxnLst/>
              <a:rect l="l" t="t" r="r" b="b"/>
              <a:pathLst>
                <a:path w="164464" h="217170">
                  <a:moveTo>
                    <a:pt x="56438" y="0"/>
                  </a:moveTo>
                  <a:lnTo>
                    <a:pt x="57531" y="2171"/>
                  </a:lnTo>
                  <a:lnTo>
                    <a:pt x="55359" y="6515"/>
                  </a:lnTo>
                  <a:lnTo>
                    <a:pt x="54267" y="11938"/>
                  </a:lnTo>
                  <a:lnTo>
                    <a:pt x="52095" y="17360"/>
                  </a:lnTo>
                  <a:lnTo>
                    <a:pt x="43858" y="40565"/>
                  </a:lnTo>
                  <a:lnTo>
                    <a:pt x="41249" y="46672"/>
                  </a:lnTo>
                  <a:lnTo>
                    <a:pt x="54267" y="52108"/>
                  </a:lnTo>
                  <a:lnTo>
                    <a:pt x="59052" y="46473"/>
                  </a:lnTo>
                  <a:lnTo>
                    <a:pt x="77063" y="23876"/>
                  </a:lnTo>
                  <a:lnTo>
                    <a:pt x="90869" y="25759"/>
                  </a:lnTo>
                  <a:lnTo>
                    <a:pt x="113423" y="32426"/>
                  </a:lnTo>
                  <a:lnTo>
                    <a:pt x="135978" y="40517"/>
                  </a:lnTo>
                  <a:lnTo>
                    <a:pt x="149783" y="46672"/>
                  </a:lnTo>
                  <a:lnTo>
                    <a:pt x="146343" y="58307"/>
                  </a:lnTo>
                  <a:lnTo>
                    <a:pt x="140968" y="70554"/>
                  </a:lnTo>
                  <a:lnTo>
                    <a:pt x="133762" y="81173"/>
                  </a:lnTo>
                  <a:lnTo>
                    <a:pt x="124828" y="87922"/>
                  </a:lnTo>
                  <a:lnTo>
                    <a:pt x="109626" y="87922"/>
                  </a:lnTo>
                  <a:lnTo>
                    <a:pt x="108534" y="90093"/>
                  </a:lnTo>
                  <a:lnTo>
                    <a:pt x="104854" y="94469"/>
                  </a:lnTo>
                  <a:lnTo>
                    <a:pt x="100261" y="102303"/>
                  </a:lnTo>
                  <a:lnTo>
                    <a:pt x="94652" y="110544"/>
                  </a:lnTo>
                  <a:lnTo>
                    <a:pt x="87922" y="116141"/>
                  </a:lnTo>
                  <a:lnTo>
                    <a:pt x="83578" y="118313"/>
                  </a:lnTo>
                  <a:lnTo>
                    <a:pt x="72720" y="116141"/>
                  </a:lnTo>
                  <a:lnTo>
                    <a:pt x="69469" y="118313"/>
                  </a:lnTo>
                  <a:lnTo>
                    <a:pt x="65125" y="120484"/>
                  </a:lnTo>
                  <a:lnTo>
                    <a:pt x="59702" y="132422"/>
                  </a:lnTo>
                  <a:lnTo>
                    <a:pt x="54267" y="134594"/>
                  </a:lnTo>
                  <a:lnTo>
                    <a:pt x="42739" y="137037"/>
                  </a:lnTo>
                  <a:lnTo>
                    <a:pt x="27138" y="137852"/>
                  </a:lnTo>
                  <a:lnTo>
                    <a:pt x="11534" y="137037"/>
                  </a:lnTo>
                  <a:lnTo>
                    <a:pt x="0" y="134594"/>
                  </a:lnTo>
                  <a:lnTo>
                    <a:pt x="2340" y="156641"/>
                  </a:lnTo>
                  <a:lnTo>
                    <a:pt x="11396" y="180724"/>
                  </a:lnTo>
                  <a:lnTo>
                    <a:pt x="25337" y="202363"/>
                  </a:lnTo>
                  <a:lnTo>
                    <a:pt x="42329" y="217081"/>
                  </a:lnTo>
                  <a:lnTo>
                    <a:pt x="43348" y="212046"/>
                  </a:lnTo>
                  <a:lnTo>
                    <a:pt x="41517" y="207724"/>
                  </a:lnTo>
                  <a:lnTo>
                    <a:pt x="39280" y="203197"/>
                  </a:lnTo>
                  <a:lnTo>
                    <a:pt x="39077" y="193205"/>
                  </a:lnTo>
                  <a:lnTo>
                    <a:pt x="49923" y="186690"/>
                  </a:lnTo>
                  <a:lnTo>
                    <a:pt x="50114" y="175325"/>
                  </a:lnTo>
                  <a:lnTo>
                    <a:pt x="47350" y="165525"/>
                  </a:lnTo>
                  <a:lnTo>
                    <a:pt x="42329" y="153047"/>
                  </a:lnTo>
                  <a:lnTo>
                    <a:pt x="48231" y="149485"/>
                  </a:lnTo>
                  <a:lnTo>
                    <a:pt x="87922" y="130251"/>
                  </a:lnTo>
                  <a:lnTo>
                    <a:pt x="117905" y="104743"/>
                  </a:lnTo>
                  <a:lnTo>
                    <a:pt x="150156" y="69485"/>
                  </a:lnTo>
                  <a:lnTo>
                    <a:pt x="154666" y="57394"/>
                  </a:lnTo>
                  <a:lnTo>
                    <a:pt x="159177" y="46727"/>
                  </a:lnTo>
                  <a:lnTo>
                    <a:pt x="163893" y="41249"/>
                  </a:lnTo>
                  <a:lnTo>
                    <a:pt x="163893" y="29311"/>
                  </a:lnTo>
                  <a:lnTo>
                    <a:pt x="153047" y="34734"/>
                  </a:lnTo>
                  <a:lnTo>
                    <a:pt x="141325" y="30693"/>
                  </a:lnTo>
                  <a:lnTo>
                    <a:pt x="123993" y="23573"/>
                  </a:lnTo>
                  <a:lnTo>
                    <a:pt x="116141" y="20624"/>
                  </a:lnTo>
                  <a:lnTo>
                    <a:pt x="56438" y="0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004073" y="6602880"/>
              <a:ext cx="142240" cy="99060"/>
            </a:xfrm>
            <a:custGeom>
              <a:avLst/>
              <a:gdLst/>
              <a:ahLst/>
              <a:cxnLst/>
              <a:rect l="l" t="t" r="r" b="b"/>
              <a:pathLst>
                <a:path w="142239" h="99059">
                  <a:moveTo>
                    <a:pt x="49923" y="0"/>
                  </a:moveTo>
                  <a:lnTo>
                    <a:pt x="39135" y="5997"/>
                  </a:lnTo>
                  <a:lnTo>
                    <a:pt x="10233" y="19222"/>
                  </a:lnTo>
                  <a:lnTo>
                    <a:pt x="4330" y="22783"/>
                  </a:lnTo>
                  <a:lnTo>
                    <a:pt x="5824" y="27092"/>
                  </a:lnTo>
                  <a:lnTo>
                    <a:pt x="8891" y="35117"/>
                  </a:lnTo>
                  <a:lnTo>
                    <a:pt x="8948" y="35267"/>
                  </a:lnTo>
                  <a:lnTo>
                    <a:pt x="11668" y="45173"/>
                  </a:lnTo>
                  <a:lnTo>
                    <a:pt x="11747" y="47835"/>
                  </a:lnTo>
                  <a:lnTo>
                    <a:pt x="11873" y="52095"/>
                  </a:lnTo>
                  <a:lnTo>
                    <a:pt x="11938" y="56438"/>
                  </a:lnTo>
                  <a:lnTo>
                    <a:pt x="1079" y="62953"/>
                  </a:lnTo>
                  <a:lnTo>
                    <a:pt x="1079" y="67284"/>
                  </a:lnTo>
                  <a:lnTo>
                    <a:pt x="108" y="74127"/>
                  </a:lnTo>
                  <a:lnTo>
                    <a:pt x="0" y="74891"/>
                  </a:lnTo>
                  <a:lnTo>
                    <a:pt x="8674" y="79235"/>
                  </a:lnTo>
                  <a:lnTo>
                    <a:pt x="4343" y="86829"/>
                  </a:lnTo>
                  <a:lnTo>
                    <a:pt x="28643" y="96768"/>
                  </a:lnTo>
                  <a:lnTo>
                    <a:pt x="51417" y="98769"/>
                  </a:lnTo>
                  <a:lnTo>
                    <a:pt x="73175" y="92628"/>
                  </a:lnTo>
                  <a:lnTo>
                    <a:pt x="93872" y="78519"/>
                  </a:lnTo>
                  <a:lnTo>
                    <a:pt x="82031" y="78519"/>
                  </a:lnTo>
                  <a:lnTo>
                    <a:pt x="68516" y="77874"/>
                  </a:lnTo>
                  <a:lnTo>
                    <a:pt x="55201" y="76008"/>
                  </a:lnTo>
                  <a:lnTo>
                    <a:pt x="43408" y="72720"/>
                  </a:lnTo>
                  <a:lnTo>
                    <a:pt x="94581" y="72720"/>
                  </a:lnTo>
                  <a:lnTo>
                    <a:pt x="103111" y="67284"/>
                  </a:lnTo>
                  <a:lnTo>
                    <a:pt x="105283" y="67284"/>
                  </a:lnTo>
                  <a:lnTo>
                    <a:pt x="105283" y="65112"/>
                  </a:lnTo>
                  <a:lnTo>
                    <a:pt x="99345" y="62625"/>
                  </a:lnTo>
                  <a:lnTo>
                    <a:pt x="75665" y="55197"/>
                  </a:lnTo>
                  <a:lnTo>
                    <a:pt x="67284" y="52095"/>
                  </a:lnTo>
                  <a:lnTo>
                    <a:pt x="54127" y="45816"/>
                  </a:lnTo>
                  <a:lnTo>
                    <a:pt x="40968" y="38523"/>
                  </a:lnTo>
                  <a:lnTo>
                    <a:pt x="28217" y="30419"/>
                  </a:lnTo>
                  <a:lnTo>
                    <a:pt x="16281" y="21704"/>
                  </a:lnTo>
                  <a:lnTo>
                    <a:pt x="100876" y="21704"/>
                  </a:lnTo>
                  <a:lnTo>
                    <a:pt x="93345" y="20210"/>
                  </a:lnTo>
                  <a:lnTo>
                    <a:pt x="77063" y="15189"/>
                  </a:lnTo>
                  <a:lnTo>
                    <a:pt x="49923" y="0"/>
                  </a:lnTo>
                  <a:close/>
                </a:path>
                <a:path w="142239" h="99059">
                  <a:moveTo>
                    <a:pt x="94424" y="78143"/>
                  </a:moveTo>
                  <a:lnTo>
                    <a:pt x="82031" y="78519"/>
                  </a:lnTo>
                  <a:lnTo>
                    <a:pt x="93872" y="78519"/>
                  </a:lnTo>
                  <a:lnTo>
                    <a:pt x="94424" y="78143"/>
                  </a:lnTo>
                  <a:close/>
                </a:path>
                <a:path w="142239" h="99059">
                  <a:moveTo>
                    <a:pt x="94581" y="72720"/>
                  </a:moveTo>
                  <a:lnTo>
                    <a:pt x="43408" y="72720"/>
                  </a:lnTo>
                  <a:lnTo>
                    <a:pt x="54335" y="74127"/>
                  </a:lnTo>
                  <a:lnTo>
                    <a:pt x="65663" y="75025"/>
                  </a:lnTo>
                  <a:lnTo>
                    <a:pt x="76989" y="75313"/>
                  </a:lnTo>
                  <a:lnTo>
                    <a:pt x="87909" y="74891"/>
                  </a:lnTo>
                  <a:lnTo>
                    <a:pt x="91173" y="74891"/>
                  </a:lnTo>
                  <a:lnTo>
                    <a:pt x="94581" y="72720"/>
                  </a:lnTo>
                  <a:close/>
                </a:path>
                <a:path w="142239" h="99059">
                  <a:moveTo>
                    <a:pt x="100876" y="21704"/>
                  </a:moveTo>
                  <a:lnTo>
                    <a:pt x="16281" y="21704"/>
                  </a:lnTo>
                  <a:lnTo>
                    <a:pt x="38936" y="33897"/>
                  </a:lnTo>
                  <a:lnTo>
                    <a:pt x="60779" y="45173"/>
                  </a:lnTo>
                  <a:lnTo>
                    <a:pt x="83688" y="54267"/>
                  </a:lnTo>
                  <a:lnTo>
                    <a:pt x="108534" y="59690"/>
                  </a:lnTo>
                  <a:lnTo>
                    <a:pt x="110705" y="59690"/>
                  </a:lnTo>
                  <a:lnTo>
                    <a:pt x="115623" y="47835"/>
                  </a:lnTo>
                  <a:lnTo>
                    <a:pt x="120745" y="39746"/>
                  </a:lnTo>
                  <a:lnTo>
                    <a:pt x="128715" y="35117"/>
                  </a:lnTo>
                  <a:lnTo>
                    <a:pt x="142176" y="33642"/>
                  </a:lnTo>
                  <a:lnTo>
                    <a:pt x="127123" y="27399"/>
                  </a:lnTo>
                  <a:lnTo>
                    <a:pt x="110439" y="23601"/>
                  </a:lnTo>
                  <a:lnTo>
                    <a:pt x="100876" y="21704"/>
                  </a:lnTo>
                  <a:close/>
                </a:path>
              </a:pathLst>
            </a:custGeom>
            <a:solidFill>
              <a:srgbClr val="3561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1546" y="6488898"/>
              <a:ext cx="141096" cy="188874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2020354" y="6624586"/>
              <a:ext cx="115570" cy="56515"/>
            </a:xfrm>
            <a:custGeom>
              <a:avLst/>
              <a:gdLst/>
              <a:ahLst/>
              <a:cxnLst/>
              <a:rect l="l" t="t" r="r" b="b"/>
              <a:pathLst>
                <a:path w="115569" h="56515">
                  <a:moveTo>
                    <a:pt x="92252" y="37985"/>
                  </a:moveTo>
                  <a:lnTo>
                    <a:pt x="67144" y="32512"/>
                  </a:lnTo>
                  <a:lnTo>
                    <a:pt x="44488" y="23469"/>
                  </a:lnTo>
                  <a:lnTo>
                    <a:pt x="22644" y="12192"/>
                  </a:lnTo>
                  <a:lnTo>
                    <a:pt x="0" y="0"/>
                  </a:lnTo>
                  <a:lnTo>
                    <a:pt x="11772" y="8724"/>
                  </a:lnTo>
                  <a:lnTo>
                    <a:pt x="24282" y="16827"/>
                  </a:lnTo>
                  <a:lnTo>
                    <a:pt x="37388" y="24117"/>
                  </a:lnTo>
                  <a:lnTo>
                    <a:pt x="51003" y="30391"/>
                  </a:lnTo>
                  <a:lnTo>
                    <a:pt x="71628" y="36906"/>
                  </a:lnTo>
                  <a:lnTo>
                    <a:pt x="83058" y="40779"/>
                  </a:lnTo>
                  <a:lnTo>
                    <a:pt x="89001" y="43408"/>
                  </a:lnTo>
                  <a:lnTo>
                    <a:pt x="92252" y="37985"/>
                  </a:lnTo>
                  <a:close/>
                </a:path>
                <a:path w="115569" h="56515">
                  <a:moveTo>
                    <a:pt x="115049" y="46672"/>
                  </a:moveTo>
                  <a:lnTo>
                    <a:pt x="107454" y="46672"/>
                  </a:lnTo>
                  <a:lnTo>
                    <a:pt x="98767" y="44500"/>
                  </a:lnTo>
                  <a:lnTo>
                    <a:pt x="91173" y="44500"/>
                  </a:lnTo>
                  <a:lnTo>
                    <a:pt x="86829" y="44500"/>
                  </a:lnTo>
                  <a:lnTo>
                    <a:pt x="74891" y="52095"/>
                  </a:lnTo>
                  <a:lnTo>
                    <a:pt x="71640" y="52095"/>
                  </a:lnTo>
                  <a:lnTo>
                    <a:pt x="60706" y="52527"/>
                  </a:lnTo>
                  <a:lnTo>
                    <a:pt x="49377" y="52235"/>
                  </a:lnTo>
                  <a:lnTo>
                    <a:pt x="38049" y="51333"/>
                  </a:lnTo>
                  <a:lnTo>
                    <a:pt x="27127" y="49923"/>
                  </a:lnTo>
                  <a:lnTo>
                    <a:pt x="38455" y="53835"/>
                  </a:lnTo>
                  <a:lnTo>
                    <a:pt x="51816" y="55905"/>
                  </a:lnTo>
                  <a:lnTo>
                    <a:pt x="65595" y="56349"/>
                  </a:lnTo>
                  <a:lnTo>
                    <a:pt x="78143" y="55359"/>
                  </a:lnTo>
                  <a:lnTo>
                    <a:pt x="86956" y="54317"/>
                  </a:lnTo>
                  <a:lnTo>
                    <a:pt x="96596" y="51841"/>
                  </a:lnTo>
                  <a:lnTo>
                    <a:pt x="106222" y="48945"/>
                  </a:lnTo>
                  <a:lnTo>
                    <a:pt x="115049" y="46672"/>
                  </a:lnTo>
                  <a:close/>
                </a:path>
              </a:pathLst>
            </a:custGeom>
            <a:solidFill>
              <a:srgbClr val="795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2055089" y="6496505"/>
              <a:ext cx="246379" cy="494030"/>
            </a:xfrm>
            <a:custGeom>
              <a:avLst/>
              <a:gdLst/>
              <a:ahLst/>
              <a:cxnLst/>
              <a:rect l="l" t="t" r="r" b="b"/>
              <a:pathLst>
                <a:path w="246380" h="494029">
                  <a:moveTo>
                    <a:pt x="229019" y="0"/>
                  </a:moveTo>
                  <a:lnTo>
                    <a:pt x="223596" y="56438"/>
                  </a:lnTo>
                  <a:lnTo>
                    <a:pt x="217676" y="55048"/>
                  </a:lnTo>
                  <a:lnTo>
                    <a:pt x="208807" y="47755"/>
                  </a:lnTo>
                  <a:lnTo>
                    <a:pt x="196456" y="35813"/>
                  </a:lnTo>
                  <a:lnTo>
                    <a:pt x="189941" y="32562"/>
                  </a:lnTo>
                  <a:lnTo>
                    <a:pt x="189941" y="35813"/>
                  </a:lnTo>
                  <a:lnTo>
                    <a:pt x="188861" y="35813"/>
                  </a:lnTo>
                  <a:lnTo>
                    <a:pt x="194421" y="44261"/>
                  </a:lnTo>
                  <a:lnTo>
                    <a:pt x="205682" y="54538"/>
                  </a:lnTo>
                  <a:lnTo>
                    <a:pt x="216943" y="63594"/>
                  </a:lnTo>
                  <a:lnTo>
                    <a:pt x="222503" y="68376"/>
                  </a:lnTo>
                  <a:lnTo>
                    <a:pt x="224675" y="72720"/>
                  </a:lnTo>
                  <a:lnTo>
                    <a:pt x="220332" y="81406"/>
                  </a:lnTo>
                  <a:lnTo>
                    <a:pt x="219959" y="94327"/>
                  </a:lnTo>
                  <a:lnTo>
                    <a:pt x="218974" y="111796"/>
                  </a:lnTo>
                  <a:lnTo>
                    <a:pt x="217583" y="128453"/>
                  </a:lnTo>
                  <a:lnTo>
                    <a:pt x="215988" y="136766"/>
                  </a:lnTo>
                  <a:lnTo>
                    <a:pt x="204037" y="130317"/>
                  </a:lnTo>
                  <a:lnTo>
                    <a:pt x="195235" y="120208"/>
                  </a:lnTo>
                  <a:lnTo>
                    <a:pt x="188669" y="108066"/>
                  </a:lnTo>
                  <a:lnTo>
                    <a:pt x="183426" y="95516"/>
                  </a:lnTo>
                  <a:lnTo>
                    <a:pt x="186689" y="93344"/>
                  </a:lnTo>
                  <a:lnTo>
                    <a:pt x="180886" y="87066"/>
                  </a:lnTo>
                  <a:lnTo>
                    <a:pt x="178542" y="74075"/>
                  </a:lnTo>
                  <a:lnTo>
                    <a:pt x="177828" y="60680"/>
                  </a:lnTo>
                  <a:lnTo>
                    <a:pt x="176910" y="53187"/>
                  </a:lnTo>
                  <a:lnTo>
                    <a:pt x="168434" y="53318"/>
                  </a:lnTo>
                  <a:lnTo>
                    <a:pt x="168503" y="64036"/>
                  </a:lnTo>
                  <a:lnTo>
                    <a:pt x="171421" y="78826"/>
                  </a:lnTo>
                  <a:lnTo>
                    <a:pt x="171488" y="91173"/>
                  </a:lnTo>
                  <a:lnTo>
                    <a:pt x="175285" y="96279"/>
                  </a:lnTo>
                  <a:lnTo>
                    <a:pt x="178269" y="101892"/>
                  </a:lnTo>
                  <a:lnTo>
                    <a:pt x="180035" y="108114"/>
                  </a:lnTo>
                  <a:lnTo>
                    <a:pt x="180174" y="115049"/>
                  </a:lnTo>
                  <a:lnTo>
                    <a:pt x="161718" y="106775"/>
                  </a:lnTo>
                  <a:lnTo>
                    <a:pt x="139741" y="74755"/>
                  </a:lnTo>
                  <a:lnTo>
                    <a:pt x="138283" y="64663"/>
                  </a:lnTo>
                  <a:lnTo>
                    <a:pt x="134581" y="54267"/>
                  </a:lnTo>
                  <a:lnTo>
                    <a:pt x="132294" y="57896"/>
                  </a:lnTo>
                  <a:lnTo>
                    <a:pt x="132548" y="66208"/>
                  </a:lnTo>
                  <a:lnTo>
                    <a:pt x="134581" y="81406"/>
                  </a:lnTo>
                  <a:lnTo>
                    <a:pt x="131330" y="85750"/>
                  </a:lnTo>
                  <a:lnTo>
                    <a:pt x="131330" y="99860"/>
                  </a:lnTo>
                  <a:lnTo>
                    <a:pt x="129158" y="106375"/>
                  </a:lnTo>
                  <a:lnTo>
                    <a:pt x="125907" y="112877"/>
                  </a:lnTo>
                  <a:lnTo>
                    <a:pt x="117220" y="102031"/>
                  </a:lnTo>
                  <a:lnTo>
                    <a:pt x="116141" y="102031"/>
                  </a:lnTo>
                  <a:lnTo>
                    <a:pt x="102756" y="96314"/>
                  </a:lnTo>
                  <a:lnTo>
                    <a:pt x="91306" y="88866"/>
                  </a:lnTo>
                  <a:lnTo>
                    <a:pt x="80876" y="79587"/>
                  </a:lnTo>
                  <a:lnTo>
                    <a:pt x="70548" y="68376"/>
                  </a:lnTo>
                  <a:lnTo>
                    <a:pt x="78503" y="80472"/>
                  </a:lnTo>
                  <a:lnTo>
                    <a:pt x="88593" y="91039"/>
                  </a:lnTo>
                  <a:lnTo>
                    <a:pt x="99700" y="100587"/>
                  </a:lnTo>
                  <a:lnTo>
                    <a:pt x="110705" y="109626"/>
                  </a:lnTo>
                  <a:lnTo>
                    <a:pt x="112877" y="107454"/>
                  </a:lnTo>
                  <a:lnTo>
                    <a:pt x="120814" y="115185"/>
                  </a:lnTo>
                  <a:lnTo>
                    <a:pt x="126715" y="122920"/>
                  </a:lnTo>
                  <a:lnTo>
                    <a:pt x="130581" y="131879"/>
                  </a:lnTo>
                  <a:lnTo>
                    <a:pt x="132410" y="143281"/>
                  </a:lnTo>
                  <a:lnTo>
                    <a:pt x="126694" y="142599"/>
                  </a:lnTo>
                  <a:lnTo>
                    <a:pt x="115993" y="137848"/>
                  </a:lnTo>
                  <a:lnTo>
                    <a:pt x="98767" y="129158"/>
                  </a:lnTo>
                  <a:lnTo>
                    <a:pt x="92237" y="127040"/>
                  </a:lnTo>
                  <a:lnTo>
                    <a:pt x="78772" y="123204"/>
                  </a:lnTo>
                  <a:lnTo>
                    <a:pt x="71627" y="120472"/>
                  </a:lnTo>
                  <a:lnTo>
                    <a:pt x="50876" y="104736"/>
                  </a:lnTo>
                  <a:lnTo>
                    <a:pt x="38820" y="96665"/>
                  </a:lnTo>
                  <a:lnTo>
                    <a:pt x="32562" y="95516"/>
                  </a:lnTo>
                  <a:lnTo>
                    <a:pt x="65112" y="128079"/>
                  </a:lnTo>
                  <a:lnTo>
                    <a:pt x="48379" y="124699"/>
                  </a:lnTo>
                  <a:lnTo>
                    <a:pt x="32151" y="119795"/>
                  </a:lnTo>
                  <a:lnTo>
                    <a:pt x="16126" y="113877"/>
                  </a:lnTo>
                  <a:lnTo>
                    <a:pt x="0" y="107454"/>
                  </a:lnTo>
                  <a:lnTo>
                    <a:pt x="27127" y="122643"/>
                  </a:lnTo>
                  <a:lnTo>
                    <a:pt x="43869" y="127666"/>
                  </a:lnTo>
                  <a:lnTo>
                    <a:pt x="60913" y="131062"/>
                  </a:lnTo>
                  <a:lnTo>
                    <a:pt x="77345" y="134865"/>
                  </a:lnTo>
                  <a:lnTo>
                    <a:pt x="92252" y="141109"/>
                  </a:lnTo>
                  <a:lnTo>
                    <a:pt x="103940" y="143262"/>
                  </a:lnTo>
                  <a:lnTo>
                    <a:pt x="115727" y="148567"/>
                  </a:lnTo>
                  <a:lnTo>
                    <a:pt x="126901" y="155297"/>
                  </a:lnTo>
                  <a:lnTo>
                    <a:pt x="136753" y="161721"/>
                  </a:lnTo>
                  <a:lnTo>
                    <a:pt x="118473" y="165607"/>
                  </a:lnTo>
                  <a:lnTo>
                    <a:pt x="99582" y="167560"/>
                  </a:lnTo>
                  <a:lnTo>
                    <a:pt x="80284" y="167679"/>
                  </a:lnTo>
                  <a:lnTo>
                    <a:pt x="60782" y="166065"/>
                  </a:lnTo>
                  <a:lnTo>
                    <a:pt x="58610" y="166065"/>
                  </a:lnTo>
                  <a:lnTo>
                    <a:pt x="55346" y="171488"/>
                  </a:lnTo>
                  <a:lnTo>
                    <a:pt x="55346" y="173659"/>
                  </a:lnTo>
                  <a:lnTo>
                    <a:pt x="65112" y="173659"/>
                  </a:lnTo>
                  <a:lnTo>
                    <a:pt x="73799" y="175831"/>
                  </a:lnTo>
                  <a:lnTo>
                    <a:pt x="118300" y="175831"/>
                  </a:lnTo>
                  <a:lnTo>
                    <a:pt x="143875" y="177426"/>
                  </a:lnTo>
                  <a:lnTo>
                    <a:pt x="155205" y="180444"/>
                  </a:lnTo>
                  <a:lnTo>
                    <a:pt x="164093" y="187125"/>
                  </a:lnTo>
                  <a:lnTo>
                    <a:pt x="182346" y="199707"/>
                  </a:lnTo>
                  <a:lnTo>
                    <a:pt x="188890" y="202646"/>
                  </a:lnTo>
                  <a:lnTo>
                    <a:pt x="206458" y="209333"/>
                  </a:lnTo>
                  <a:lnTo>
                    <a:pt x="210565" y="211658"/>
                  </a:lnTo>
                  <a:lnTo>
                    <a:pt x="208734" y="257227"/>
                  </a:lnTo>
                  <a:lnTo>
                    <a:pt x="206497" y="302694"/>
                  </a:lnTo>
                  <a:lnTo>
                    <a:pt x="203852" y="347957"/>
                  </a:lnTo>
                  <a:lnTo>
                    <a:pt x="200799" y="392912"/>
                  </a:lnTo>
                  <a:lnTo>
                    <a:pt x="198897" y="430909"/>
                  </a:lnTo>
                  <a:lnTo>
                    <a:pt x="197442" y="449700"/>
                  </a:lnTo>
                  <a:lnTo>
                    <a:pt x="195376" y="468896"/>
                  </a:lnTo>
                  <a:lnTo>
                    <a:pt x="195376" y="474319"/>
                  </a:lnTo>
                  <a:lnTo>
                    <a:pt x="193205" y="485178"/>
                  </a:lnTo>
                  <a:lnTo>
                    <a:pt x="193050" y="493574"/>
                  </a:lnTo>
                  <a:lnTo>
                    <a:pt x="233767" y="493574"/>
                  </a:lnTo>
                  <a:lnTo>
                    <a:pt x="232591" y="462809"/>
                  </a:lnTo>
                  <a:lnTo>
                    <a:pt x="232149" y="414079"/>
                  </a:lnTo>
                  <a:lnTo>
                    <a:pt x="232957" y="365243"/>
                  </a:lnTo>
                  <a:lnTo>
                    <a:pt x="234862" y="316513"/>
                  </a:lnTo>
                  <a:lnTo>
                    <a:pt x="237705" y="265925"/>
                  </a:lnTo>
                  <a:lnTo>
                    <a:pt x="236295" y="256478"/>
                  </a:lnTo>
                  <a:lnTo>
                    <a:pt x="236330" y="236766"/>
                  </a:lnTo>
                  <a:lnTo>
                    <a:pt x="235534" y="227926"/>
                  </a:lnTo>
                  <a:lnTo>
                    <a:pt x="235534" y="221424"/>
                  </a:lnTo>
                  <a:lnTo>
                    <a:pt x="232270" y="224675"/>
                  </a:lnTo>
                  <a:lnTo>
                    <a:pt x="226847" y="337565"/>
                  </a:lnTo>
                  <a:lnTo>
                    <a:pt x="232270" y="205143"/>
                  </a:lnTo>
                  <a:lnTo>
                    <a:pt x="224403" y="187656"/>
                  </a:lnTo>
                  <a:lnTo>
                    <a:pt x="226302" y="173531"/>
                  </a:lnTo>
                  <a:lnTo>
                    <a:pt x="232272" y="159203"/>
                  </a:lnTo>
                  <a:lnTo>
                    <a:pt x="236613" y="141109"/>
                  </a:lnTo>
                  <a:lnTo>
                    <a:pt x="238785" y="171488"/>
                  </a:lnTo>
                  <a:lnTo>
                    <a:pt x="242499" y="162061"/>
                  </a:lnTo>
                  <a:lnTo>
                    <a:pt x="243265" y="149785"/>
                  </a:lnTo>
                  <a:lnTo>
                    <a:pt x="242049" y="124815"/>
                  </a:lnTo>
                  <a:lnTo>
                    <a:pt x="242049" y="120472"/>
                  </a:lnTo>
                  <a:lnTo>
                    <a:pt x="243128" y="115049"/>
                  </a:lnTo>
                  <a:lnTo>
                    <a:pt x="244208" y="111798"/>
                  </a:lnTo>
                  <a:lnTo>
                    <a:pt x="246379" y="6515"/>
                  </a:lnTo>
                  <a:lnTo>
                    <a:pt x="230098" y="1079"/>
                  </a:lnTo>
                  <a:lnTo>
                    <a:pt x="229019" y="0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279032" y="6616977"/>
              <a:ext cx="47625" cy="215265"/>
            </a:xfrm>
            <a:custGeom>
              <a:avLst/>
              <a:gdLst/>
              <a:ahLst/>
              <a:cxnLst/>
              <a:rect l="l" t="t" r="r" b="b"/>
              <a:pathLst>
                <a:path w="47625" h="215265">
                  <a:moveTo>
                    <a:pt x="20265" y="0"/>
                  </a:moveTo>
                  <a:lnTo>
                    <a:pt x="18106" y="2171"/>
                  </a:lnTo>
                  <a:lnTo>
                    <a:pt x="18918" y="27143"/>
                  </a:lnTo>
                  <a:lnTo>
                    <a:pt x="18101" y="39422"/>
                  </a:lnTo>
                  <a:lnTo>
                    <a:pt x="14842" y="48856"/>
                  </a:lnTo>
                  <a:lnTo>
                    <a:pt x="12671" y="18465"/>
                  </a:lnTo>
                  <a:lnTo>
                    <a:pt x="8176" y="36098"/>
                  </a:lnTo>
                  <a:lnTo>
                    <a:pt x="1950" y="50477"/>
                  </a:lnTo>
                  <a:lnTo>
                    <a:pt x="0" y="64859"/>
                  </a:lnTo>
                  <a:lnTo>
                    <a:pt x="8327" y="82499"/>
                  </a:lnTo>
                  <a:lnTo>
                    <a:pt x="2904" y="214922"/>
                  </a:lnTo>
                  <a:lnTo>
                    <a:pt x="8327" y="102044"/>
                  </a:lnTo>
                  <a:lnTo>
                    <a:pt x="12671" y="99872"/>
                  </a:lnTo>
                  <a:lnTo>
                    <a:pt x="11591" y="102044"/>
                  </a:lnTo>
                  <a:lnTo>
                    <a:pt x="11591" y="105295"/>
                  </a:lnTo>
                  <a:lnTo>
                    <a:pt x="12388" y="114127"/>
                  </a:lnTo>
                  <a:lnTo>
                    <a:pt x="12352" y="133834"/>
                  </a:lnTo>
                  <a:lnTo>
                    <a:pt x="13763" y="143281"/>
                  </a:lnTo>
                  <a:lnTo>
                    <a:pt x="15407" y="130254"/>
                  </a:lnTo>
                  <a:lnTo>
                    <a:pt x="18779" y="111529"/>
                  </a:lnTo>
                  <a:lnTo>
                    <a:pt x="21542" y="93212"/>
                  </a:lnTo>
                  <a:lnTo>
                    <a:pt x="21358" y="79235"/>
                  </a:lnTo>
                  <a:lnTo>
                    <a:pt x="8327" y="71640"/>
                  </a:lnTo>
                  <a:lnTo>
                    <a:pt x="8327" y="62966"/>
                  </a:lnTo>
                  <a:lnTo>
                    <a:pt x="18403" y="63016"/>
                  </a:lnTo>
                  <a:lnTo>
                    <a:pt x="28681" y="60928"/>
                  </a:lnTo>
                  <a:lnTo>
                    <a:pt x="38551" y="58230"/>
                  </a:lnTo>
                  <a:lnTo>
                    <a:pt x="47405" y="56451"/>
                  </a:lnTo>
                  <a:lnTo>
                    <a:pt x="47405" y="48856"/>
                  </a:lnTo>
                  <a:lnTo>
                    <a:pt x="43062" y="51015"/>
                  </a:lnTo>
                  <a:lnTo>
                    <a:pt x="33296" y="57530"/>
                  </a:lnTo>
                  <a:lnTo>
                    <a:pt x="31124" y="51015"/>
                  </a:lnTo>
                  <a:lnTo>
                    <a:pt x="31124" y="20637"/>
                  </a:lnTo>
                  <a:lnTo>
                    <a:pt x="27595" y="17105"/>
                  </a:lnTo>
                  <a:lnTo>
                    <a:pt x="27323" y="10318"/>
                  </a:lnTo>
                  <a:lnTo>
                    <a:pt x="26238" y="3531"/>
                  </a:lnTo>
                  <a:lnTo>
                    <a:pt x="20265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293875" y="6162190"/>
              <a:ext cx="121920" cy="111125"/>
            </a:xfrm>
            <a:custGeom>
              <a:avLst/>
              <a:gdLst/>
              <a:ahLst/>
              <a:cxnLst/>
              <a:rect l="l" t="t" r="r" b="b"/>
              <a:pathLst>
                <a:path w="121919" h="111125">
                  <a:moveTo>
                    <a:pt x="26047" y="0"/>
                  </a:moveTo>
                  <a:lnTo>
                    <a:pt x="21387" y="934"/>
                  </a:lnTo>
                  <a:lnTo>
                    <a:pt x="12350" y="3395"/>
                  </a:lnTo>
                  <a:lnTo>
                    <a:pt x="3923" y="6874"/>
                  </a:lnTo>
                  <a:lnTo>
                    <a:pt x="1092" y="10858"/>
                  </a:lnTo>
                  <a:lnTo>
                    <a:pt x="0" y="10858"/>
                  </a:lnTo>
                  <a:lnTo>
                    <a:pt x="4343" y="13030"/>
                  </a:lnTo>
                  <a:lnTo>
                    <a:pt x="13030" y="16281"/>
                  </a:lnTo>
                  <a:lnTo>
                    <a:pt x="16281" y="18453"/>
                  </a:lnTo>
                  <a:lnTo>
                    <a:pt x="26047" y="21704"/>
                  </a:lnTo>
                  <a:lnTo>
                    <a:pt x="53187" y="21704"/>
                  </a:lnTo>
                  <a:lnTo>
                    <a:pt x="59533" y="26898"/>
                  </a:lnTo>
                  <a:lnTo>
                    <a:pt x="63231" y="35550"/>
                  </a:lnTo>
                  <a:lnTo>
                    <a:pt x="65708" y="44607"/>
                  </a:lnTo>
                  <a:lnTo>
                    <a:pt x="68389" y="51015"/>
                  </a:lnTo>
                  <a:lnTo>
                    <a:pt x="73607" y="56220"/>
                  </a:lnTo>
                  <a:lnTo>
                    <a:pt x="80865" y="62547"/>
                  </a:lnTo>
                  <a:lnTo>
                    <a:pt x="87404" y="68376"/>
                  </a:lnTo>
                  <a:lnTo>
                    <a:pt x="90093" y="71640"/>
                  </a:lnTo>
                  <a:lnTo>
                    <a:pt x="87922" y="82499"/>
                  </a:lnTo>
                  <a:lnTo>
                    <a:pt x="92265" y="87922"/>
                  </a:lnTo>
                  <a:lnTo>
                    <a:pt x="97589" y="91484"/>
                  </a:lnTo>
                  <a:lnTo>
                    <a:pt x="106375" y="96062"/>
                  </a:lnTo>
                  <a:lnTo>
                    <a:pt x="115161" y="102270"/>
                  </a:lnTo>
                  <a:lnTo>
                    <a:pt x="120484" y="110718"/>
                  </a:lnTo>
                  <a:lnTo>
                    <a:pt x="121925" y="101048"/>
                  </a:lnTo>
                  <a:lnTo>
                    <a:pt x="121451" y="91484"/>
                  </a:lnTo>
                  <a:lnTo>
                    <a:pt x="100844" y="45180"/>
                  </a:lnTo>
                  <a:lnTo>
                    <a:pt x="52473" y="6108"/>
                  </a:lnTo>
                  <a:lnTo>
                    <a:pt x="26047" y="0"/>
                  </a:lnTo>
                  <a:close/>
                </a:path>
                <a:path w="121919" h="111125">
                  <a:moveTo>
                    <a:pt x="53187" y="21704"/>
                  </a:moveTo>
                  <a:lnTo>
                    <a:pt x="27139" y="21704"/>
                  </a:lnTo>
                  <a:lnTo>
                    <a:pt x="34734" y="23875"/>
                  </a:lnTo>
                  <a:lnTo>
                    <a:pt x="51695" y="29714"/>
                  </a:lnTo>
                  <a:lnTo>
                    <a:pt x="55647" y="28915"/>
                  </a:lnTo>
                  <a:lnTo>
                    <a:pt x="53187" y="21704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372031" y="62034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7594" y="0"/>
                  </a:moveTo>
                  <a:lnTo>
                    <a:pt x="5422" y="0"/>
                  </a:lnTo>
                  <a:lnTo>
                    <a:pt x="0" y="6515"/>
                  </a:lnTo>
                  <a:lnTo>
                    <a:pt x="2171" y="8686"/>
                  </a:lnTo>
                  <a:lnTo>
                    <a:pt x="4343" y="6515"/>
                  </a:lnTo>
                  <a:lnTo>
                    <a:pt x="8674" y="3251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022527" y="6435723"/>
              <a:ext cx="290195" cy="109855"/>
            </a:xfrm>
            <a:custGeom>
              <a:avLst/>
              <a:gdLst/>
              <a:ahLst/>
              <a:cxnLst/>
              <a:rect l="l" t="t" r="r" b="b"/>
              <a:pathLst>
                <a:path w="290194" h="109854">
                  <a:moveTo>
                    <a:pt x="136428" y="67297"/>
                  </a:moveTo>
                  <a:lnTo>
                    <a:pt x="107454" y="67297"/>
                  </a:lnTo>
                  <a:lnTo>
                    <a:pt x="107454" y="79235"/>
                  </a:lnTo>
                  <a:lnTo>
                    <a:pt x="116052" y="80672"/>
                  </a:lnTo>
                  <a:lnTo>
                    <a:pt x="124140" y="87506"/>
                  </a:lnTo>
                  <a:lnTo>
                    <a:pt x="132027" y="96173"/>
                  </a:lnTo>
                  <a:lnTo>
                    <a:pt x="140017" y="103111"/>
                  </a:lnTo>
                  <a:lnTo>
                    <a:pt x="162217" y="109705"/>
                  </a:lnTo>
                  <a:lnTo>
                    <a:pt x="180041" y="105413"/>
                  </a:lnTo>
                  <a:lnTo>
                    <a:pt x="198474" y="98067"/>
                  </a:lnTo>
                  <a:lnTo>
                    <a:pt x="222503" y="95503"/>
                  </a:lnTo>
                  <a:lnTo>
                    <a:pt x="222503" y="92252"/>
                  </a:lnTo>
                  <a:lnTo>
                    <a:pt x="232903" y="92252"/>
                  </a:lnTo>
                  <a:lnTo>
                    <a:pt x="235695" y="89001"/>
                  </a:lnTo>
                  <a:lnTo>
                    <a:pt x="163893" y="89001"/>
                  </a:lnTo>
                  <a:lnTo>
                    <a:pt x="151919" y="84747"/>
                  </a:lnTo>
                  <a:lnTo>
                    <a:pt x="142998" y="76115"/>
                  </a:lnTo>
                  <a:lnTo>
                    <a:pt x="136428" y="67297"/>
                  </a:lnTo>
                  <a:close/>
                </a:path>
                <a:path w="290194" h="109854">
                  <a:moveTo>
                    <a:pt x="232903" y="92252"/>
                  </a:moveTo>
                  <a:lnTo>
                    <a:pt x="222503" y="92252"/>
                  </a:lnTo>
                  <a:lnTo>
                    <a:pt x="230111" y="95503"/>
                  </a:lnTo>
                  <a:lnTo>
                    <a:pt x="232903" y="92252"/>
                  </a:lnTo>
                  <a:close/>
                </a:path>
                <a:path w="290194" h="109854">
                  <a:moveTo>
                    <a:pt x="195376" y="73799"/>
                  </a:moveTo>
                  <a:lnTo>
                    <a:pt x="191220" y="76789"/>
                  </a:lnTo>
                  <a:lnTo>
                    <a:pt x="184926" y="82219"/>
                  </a:lnTo>
                  <a:lnTo>
                    <a:pt x="175986" y="87240"/>
                  </a:lnTo>
                  <a:lnTo>
                    <a:pt x="163893" y="89001"/>
                  </a:lnTo>
                  <a:lnTo>
                    <a:pt x="235695" y="89001"/>
                  </a:lnTo>
                  <a:lnTo>
                    <a:pt x="237721" y="86641"/>
                  </a:lnTo>
                  <a:lnTo>
                    <a:pt x="243808" y="77469"/>
                  </a:lnTo>
                  <a:lnTo>
                    <a:pt x="244213" y="76396"/>
                  </a:lnTo>
                  <a:lnTo>
                    <a:pt x="217042" y="76396"/>
                  </a:lnTo>
                  <a:lnTo>
                    <a:pt x="208392" y="75295"/>
                  </a:lnTo>
                  <a:lnTo>
                    <a:pt x="200560" y="73989"/>
                  </a:lnTo>
                  <a:lnTo>
                    <a:pt x="195376" y="73799"/>
                  </a:lnTo>
                  <a:close/>
                </a:path>
                <a:path w="290194" h="109854">
                  <a:moveTo>
                    <a:pt x="249643" y="36906"/>
                  </a:moveTo>
                  <a:lnTo>
                    <a:pt x="244365" y="46519"/>
                  </a:lnTo>
                  <a:lnTo>
                    <a:pt x="239193" y="58472"/>
                  </a:lnTo>
                  <a:lnTo>
                    <a:pt x="233004" y="69408"/>
                  </a:lnTo>
                  <a:lnTo>
                    <a:pt x="224675" y="75971"/>
                  </a:lnTo>
                  <a:lnTo>
                    <a:pt x="217042" y="76396"/>
                  </a:lnTo>
                  <a:lnTo>
                    <a:pt x="244213" y="76396"/>
                  </a:lnTo>
                  <a:lnTo>
                    <a:pt x="247649" y="67297"/>
                  </a:lnTo>
                  <a:lnTo>
                    <a:pt x="248097" y="61407"/>
                  </a:lnTo>
                  <a:lnTo>
                    <a:pt x="248144" y="60782"/>
                  </a:lnTo>
                  <a:lnTo>
                    <a:pt x="248226" y="59689"/>
                  </a:lnTo>
                  <a:lnTo>
                    <a:pt x="248317" y="58472"/>
                  </a:lnTo>
                  <a:lnTo>
                    <a:pt x="248430" y="56978"/>
                  </a:lnTo>
                  <a:lnTo>
                    <a:pt x="248551" y="55359"/>
                  </a:lnTo>
                  <a:lnTo>
                    <a:pt x="251815" y="53174"/>
                  </a:lnTo>
                  <a:lnTo>
                    <a:pt x="274334" y="53174"/>
                  </a:lnTo>
                  <a:lnTo>
                    <a:pt x="271025" y="48706"/>
                  </a:lnTo>
                  <a:lnTo>
                    <a:pt x="267004" y="44500"/>
                  </a:lnTo>
                  <a:lnTo>
                    <a:pt x="255066" y="44500"/>
                  </a:lnTo>
                  <a:lnTo>
                    <a:pt x="249643" y="36906"/>
                  </a:lnTo>
                  <a:close/>
                </a:path>
                <a:path w="290194" h="109854">
                  <a:moveTo>
                    <a:pt x="13017" y="0"/>
                  </a:moveTo>
                  <a:lnTo>
                    <a:pt x="10845" y="5422"/>
                  </a:lnTo>
                  <a:lnTo>
                    <a:pt x="7594" y="10858"/>
                  </a:lnTo>
                  <a:lnTo>
                    <a:pt x="5422" y="16268"/>
                  </a:lnTo>
                  <a:lnTo>
                    <a:pt x="5422" y="24955"/>
                  </a:lnTo>
                  <a:lnTo>
                    <a:pt x="3251" y="29298"/>
                  </a:lnTo>
                  <a:lnTo>
                    <a:pt x="1079" y="35813"/>
                  </a:lnTo>
                  <a:lnTo>
                    <a:pt x="0" y="37985"/>
                  </a:lnTo>
                  <a:lnTo>
                    <a:pt x="15275" y="42888"/>
                  </a:lnTo>
                  <a:lnTo>
                    <a:pt x="30249" y="47893"/>
                  </a:lnTo>
                  <a:lnTo>
                    <a:pt x="45220" y="53174"/>
                  </a:lnTo>
                  <a:lnTo>
                    <a:pt x="59322" y="58472"/>
                  </a:lnTo>
                  <a:lnTo>
                    <a:pt x="67395" y="61407"/>
                  </a:lnTo>
                  <a:lnTo>
                    <a:pt x="84425" y="68224"/>
                  </a:lnTo>
                  <a:lnTo>
                    <a:pt x="93344" y="71627"/>
                  </a:lnTo>
                  <a:lnTo>
                    <a:pt x="96596" y="71627"/>
                  </a:lnTo>
                  <a:lnTo>
                    <a:pt x="107454" y="67297"/>
                  </a:lnTo>
                  <a:lnTo>
                    <a:pt x="136428" y="67297"/>
                  </a:lnTo>
                  <a:lnTo>
                    <a:pt x="136111" y="66872"/>
                  </a:lnTo>
                  <a:lnTo>
                    <a:pt x="130238" y="60782"/>
                  </a:lnTo>
                  <a:lnTo>
                    <a:pt x="123593" y="58675"/>
                  </a:lnTo>
                  <a:lnTo>
                    <a:pt x="103855" y="55359"/>
                  </a:lnTo>
                  <a:lnTo>
                    <a:pt x="103673" y="55359"/>
                  </a:lnTo>
                  <a:lnTo>
                    <a:pt x="95516" y="53174"/>
                  </a:lnTo>
                  <a:lnTo>
                    <a:pt x="76046" y="44241"/>
                  </a:lnTo>
                  <a:lnTo>
                    <a:pt x="56981" y="33778"/>
                  </a:lnTo>
                  <a:lnTo>
                    <a:pt x="38731" y="21892"/>
                  </a:lnTo>
                  <a:lnTo>
                    <a:pt x="24504" y="10858"/>
                  </a:lnTo>
                  <a:lnTo>
                    <a:pt x="16268" y="10858"/>
                  </a:lnTo>
                  <a:lnTo>
                    <a:pt x="13017" y="0"/>
                  </a:lnTo>
                  <a:close/>
                </a:path>
                <a:path w="290194" h="109854">
                  <a:moveTo>
                    <a:pt x="274334" y="53174"/>
                  </a:moveTo>
                  <a:lnTo>
                    <a:pt x="251815" y="53174"/>
                  </a:lnTo>
                  <a:lnTo>
                    <a:pt x="261581" y="59689"/>
                  </a:lnTo>
                  <a:lnTo>
                    <a:pt x="265925" y="59689"/>
                  </a:lnTo>
                  <a:lnTo>
                    <a:pt x="278942" y="65125"/>
                  </a:lnTo>
                  <a:lnTo>
                    <a:pt x="287629" y="65125"/>
                  </a:lnTo>
                  <a:lnTo>
                    <a:pt x="289801" y="59689"/>
                  </a:lnTo>
                  <a:lnTo>
                    <a:pt x="280286" y="57927"/>
                  </a:lnTo>
                  <a:lnTo>
                    <a:pt x="274740" y="53724"/>
                  </a:lnTo>
                  <a:lnTo>
                    <a:pt x="274334" y="53174"/>
                  </a:lnTo>
                  <a:close/>
                </a:path>
                <a:path w="290194" h="109854">
                  <a:moveTo>
                    <a:pt x="19532" y="6515"/>
                  </a:moveTo>
                  <a:lnTo>
                    <a:pt x="16268" y="10858"/>
                  </a:lnTo>
                  <a:lnTo>
                    <a:pt x="24504" y="10858"/>
                  </a:lnTo>
                  <a:lnTo>
                    <a:pt x="21704" y="8686"/>
                  </a:lnTo>
                  <a:lnTo>
                    <a:pt x="19532" y="6515"/>
                  </a:lnTo>
                  <a:close/>
                </a:path>
              </a:pathLst>
            </a:custGeom>
            <a:solidFill>
              <a:srgbClr val="7E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035544" y="6380365"/>
              <a:ext cx="236854" cy="146685"/>
            </a:xfrm>
            <a:custGeom>
              <a:avLst/>
              <a:gdLst/>
              <a:ahLst/>
              <a:cxnLst/>
              <a:rect l="l" t="t" r="r" b="b"/>
              <a:pathLst>
                <a:path w="236855" h="146684">
                  <a:moveTo>
                    <a:pt x="120484" y="0"/>
                  </a:moveTo>
                  <a:lnTo>
                    <a:pt x="100626" y="3510"/>
                  </a:lnTo>
                  <a:lnTo>
                    <a:pt x="70691" y="11803"/>
                  </a:lnTo>
                  <a:lnTo>
                    <a:pt x="40960" y="21522"/>
                  </a:lnTo>
                  <a:lnTo>
                    <a:pt x="21716" y="29311"/>
                  </a:lnTo>
                  <a:lnTo>
                    <a:pt x="20624" y="29311"/>
                  </a:lnTo>
                  <a:lnTo>
                    <a:pt x="14808" y="34309"/>
                  </a:lnTo>
                  <a:lnTo>
                    <a:pt x="9093" y="41651"/>
                  </a:lnTo>
                  <a:lnTo>
                    <a:pt x="3987" y="49605"/>
                  </a:lnTo>
                  <a:lnTo>
                    <a:pt x="0" y="56438"/>
                  </a:lnTo>
                  <a:lnTo>
                    <a:pt x="3251" y="67297"/>
                  </a:lnTo>
                  <a:lnTo>
                    <a:pt x="6515" y="64046"/>
                  </a:lnTo>
                  <a:lnTo>
                    <a:pt x="8686" y="66217"/>
                  </a:lnTo>
                  <a:lnTo>
                    <a:pt x="43964" y="91311"/>
                  </a:lnTo>
                  <a:lnTo>
                    <a:pt x="82499" y="110718"/>
                  </a:lnTo>
                  <a:lnTo>
                    <a:pt x="110727" y="116206"/>
                  </a:lnTo>
                  <a:lnTo>
                    <a:pt x="117220" y="118313"/>
                  </a:lnTo>
                  <a:lnTo>
                    <a:pt x="122633" y="123788"/>
                  </a:lnTo>
                  <a:lnTo>
                    <a:pt x="129571" y="132827"/>
                  </a:lnTo>
                  <a:lnTo>
                    <a:pt x="138748" y="141664"/>
                  </a:lnTo>
                  <a:lnTo>
                    <a:pt x="150875" y="146532"/>
                  </a:lnTo>
                  <a:lnTo>
                    <a:pt x="162815" y="145227"/>
                  </a:lnTo>
                  <a:lnTo>
                    <a:pt x="171499" y="140155"/>
                  </a:lnTo>
                  <a:lnTo>
                    <a:pt x="177741" y="134472"/>
                  </a:lnTo>
                  <a:lnTo>
                    <a:pt x="182359" y="131330"/>
                  </a:lnTo>
                  <a:lnTo>
                    <a:pt x="188157" y="131520"/>
                  </a:lnTo>
                  <a:lnTo>
                    <a:pt x="196194" y="132826"/>
                  </a:lnTo>
                  <a:lnTo>
                    <a:pt x="204638" y="133927"/>
                  </a:lnTo>
                  <a:lnTo>
                    <a:pt x="211658" y="133502"/>
                  </a:lnTo>
                  <a:lnTo>
                    <a:pt x="219986" y="127400"/>
                  </a:lnTo>
                  <a:lnTo>
                    <a:pt x="226175" y="116412"/>
                  </a:lnTo>
                  <a:lnTo>
                    <a:pt x="231348" y="104204"/>
                  </a:lnTo>
                  <a:lnTo>
                    <a:pt x="236626" y="94437"/>
                  </a:lnTo>
                  <a:lnTo>
                    <a:pt x="233264" y="83292"/>
                  </a:lnTo>
                  <a:lnTo>
                    <a:pt x="232551" y="70418"/>
                  </a:lnTo>
                  <a:lnTo>
                    <a:pt x="231431" y="57339"/>
                  </a:lnTo>
                  <a:lnTo>
                    <a:pt x="226847" y="45580"/>
                  </a:lnTo>
                  <a:lnTo>
                    <a:pt x="231394" y="38915"/>
                  </a:lnTo>
                  <a:lnTo>
                    <a:pt x="230649" y="37847"/>
                  </a:lnTo>
                  <a:lnTo>
                    <a:pt x="227463" y="39020"/>
                  </a:lnTo>
                  <a:lnTo>
                    <a:pt x="224688" y="39077"/>
                  </a:lnTo>
                  <a:lnTo>
                    <a:pt x="219157" y="33662"/>
                  </a:lnTo>
                  <a:lnTo>
                    <a:pt x="214644" y="26723"/>
                  </a:lnTo>
                  <a:lnTo>
                    <a:pt x="209724" y="19989"/>
                  </a:lnTo>
                  <a:lnTo>
                    <a:pt x="202971" y="15189"/>
                  </a:lnTo>
                  <a:lnTo>
                    <a:pt x="186728" y="10528"/>
                  </a:lnTo>
                  <a:lnTo>
                    <a:pt x="162547" y="5561"/>
                  </a:lnTo>
                  <a:lnTo>
                    <a:pt x="137956" y="1610"/>
                  </a:lnTo>
                  <a:lnTo>
                    <a:pt x="120484" y="0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100670" y="6386880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08673" y="10444"/>
                  </a:moveTo>
                  <a:lnTo>
                    <a:pt x="71640" y="10444"/>
                  </a:lnTo>
                  <a:lnTo>
                    <a:pt x="107799" y="16634"/>
                  </a:lnTo>
                  <a:lnTo>
                    <a:pt x="141109" y="31470"/>
                  </a:lnTo>
                  <a:lnTo>
                    <a:pt x="125130" y="18058"/>
                  </a:lnTo>
                  <a:lnTo>
                    <a:pt x="108673" y="10444"/>
                  </a:lnTo>
                  <a:close/>
                </a:path>
                <a:path w="141605" h="31750">
                  <a:moveTo>
                    <a:pt x="66217" y="3251"/>
                  </a:moveTo>
                  <a:lnTo>
                    <a:pt x="62953" y="3251"/>
                  </a:lnTo>
                  <a:lnTo>
                    <a:pt x="49541" y="3420"/>
                  </a:lnTo>
                  <a:lnTo>
                    <a:pt x="37858" y="4608"/>
                  </a:lnTo>
                  <a:lnTo>
                    <a:pt x="26785" y="7832"/>
                  </a:lnTo>
                  <a:lnTo>
                    <a:pt x="14991" y="14223"/>
                  </a:lnTo>
                  <a:lnTo>
                    <a:pt x="13961" y="14223"/>
                  </a:lnTo>
                  <a:lnTo>
                    <a:pt x="0" y="24955"/>
                  </a:lnTo>
                  <a:lnTo>
                    <a:pt x="2171" y="29298"/>
                  </a:lnTo>
                  <a:lnTo>
                    <a:pt x="35482" y="14223"/>
                  </a:lnTo>
                  <a:lnTo>
                    <a:pt x="71640" y="10444"/>
                  </a:lnTo>
                  <a:lnTo>
                    <a:pt x="108673" y="10444"/>
                  </a:lnTo>
                  <a:lnTo>
                    <a:pt x="106916" y="9631"/>
                  </a:lnTo>
                  <a:lnTo>
                    <a:pt x="87076" y="5069"/>
                  </a:lnTo>
                  <a:lnTo>
                    <a:pt x="66217" y="3251"/>
                  </a:lnTo>
                  <a:close/>
                </a:path>
                <a:path w="141605" h="31750">
                  <a:moveTo>
                    <a:pt x="66217" y="0"/>
                  </a:moveTo>
                  <a:lnTo>
                    <a:pt x="64046" y="0"/>
                  </a:lnTo>
                  <a:lnTo>
                    <a:pt x="65125" y="3251"/>
                  </a:lnTo>
                  <a:lnTo>
                    <a:pt x="66217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124546" y="640967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10">
                  <a:moveTo>
                    <a:pt x="0" y="0"/>
                  </a:moveTo>
                  <a:lnTo>
                    <a:pt x="3263" y="16268"/>
                  </a:lnTo>
                  <a:lnTo>
                    <a:pt x="4343" y="16268"/>
                  </a:lnTo>
                  <a:lnTo>
                    <a:pt x="6023" y="9114"/>
                  </a:lnTo>
                  <a:lnTo>
                    <a:pt x="10452" y="7859"/>
                  </a:lnTo>
                  <a:lnTo>
                    <a:pt x="16709" y="8640"/>
                  </a:lnTo>
                  <a:lnTo>
                    <a:pt x="23875" y="7594"/>
                  </a:lnTo>
                  <a:lnTo>
                    <a:pt x="8686" y="3251"/>
                  </a:lnTo>
                  <a:lnTo>
                    <a:pt x="7607" y="3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211388" y="643028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0" y="0"/>
                  </a:moveTo>
                  <a:lnTo>
                    <a:pt x="4343" y="8686"/>
                  </a:lnTo>
                  <a:lnTo>
                    <a:pt x="11938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048574" y="6422693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3251" y="0"/>
                  </a:moveTo>
                  <a:lnTo>
                    <a:pt x="0" y="1079"/>
                  </a:lnTo>
                  <a:lnTo>
                    <a:pt x="8686" y="11938"/>
                  </a:lnTo>
                  <a:lnTo>
                    <a:pt x="10858" y="13030"/>
                  </a:lnTo>
                  <a:lnTo>
                    <a:pt x="15201" y="10858"/>
                  </a:lnTo>
                  <a:lnTo>
                    <a:pt x="4343" y="107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7E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084387" y="6417271"/>
              <a:ext cx="161925" cy="76835"/>
            </a:xfrm>
            <a:custGeom>
              <a:avLst/>
              <a:gdLst/>
              <a:ahLst/>
              <a:cxnLst/>
              <a:rect l="l" t="t" r="r" b="b"/>
              <a:pathLst>
                <a:path w="161925" h="76835">
                  <a:moveTo>
                    <a:pt x="5435" y="30391"/>
                  </a:moveTo>
                  <a:lnTo>
                    <a:pt x="2171" y="30391"/>
                  </a:lnTo>
                  <a:lnTo>
                    <a:pt x="0" y="39065"/>
                  </a:lnTo>
                  <a:lnTo>
                    <a:pt x="3263" y="39065"/>
                  </a:lnTo>
                  <a:lnTo>
                    <a:pt x="5435" y="30391"/>
                  </a:lnTo>
                  <a:close/>
                </a:path>
                <a:path w="161925" h="76835">
                  <a:moveTo>
                    <a:pt x="16281" y="5422"/>
                  </a:moveTo>
                  <a:lnTo>
                    <a:pt x="9766" y="0"/>
                  </a:lnTo>
                  <a:lnTo>
                    <a:pt x="9766" y="1079"/>
                  </a:lnTo>
                  <a:lnTo>
                    <a:pt x="5435" y="1079"/>
                  </a:lnTo>
                  <a:lnTo>
                    <a:pt x="15201" y="7594"/>
                  </a:lnTo>
                  <a:lnTo>
                    <a:pt x="16281" y="5422"/>
                  </a:lnTo>
                  <a:close/>
                </a:path>
                <a:path w="161925" h="76835">
                  <a:moveTo>
                    <a:pt x="34734" y="26047"/>
                  </a:moveTo>
                  <a:lnTo>
                    <a:pt x="31483" y="23876"/>
                  </a:lnTo>
                  <a:lnTo>
                    <a:pt x="29311" y="34721"/>
                  </a:lnTo>
                  <a:lnTo>
                    <a:pt x="34734" y="26047"/>
                  </a:lnTo>
                  <a:close/>
                </a:path>
                <a:path w="161925" h="76835">
                  <a:moveTo>
                    <a:pt x="86842" y="44500"/>
                  </a:moveTo>
                  <a:lnTo>
                    <a:pt x="84670" y="43408"/>
                  </a:lnTo>
                  <a:lnTo>
                    <a:pt x="81407" y="42329"/>
                  </a:lnTo>
                  <a:lnTo>
                    <a:pt x="80327" y="47752"/>
                  </a:lnTo>
                  <a:lnTo>
                    <a:pt x="82499" y="48844"/>
                  </a:lnTo>
                  <a:lnTo>
                    <a:pt x="85750" y="49923"/>
                  </a:lnTo>
                  <a:lnTo>
                    <a:pt x="86842" y="44500"/>
                  </a:lnTo>
                  <a:close/>
                </a:path>
                <a:path w="161925" h="76835">
                  <a:moveTo>
                    <a:pt x="100939" y="60782"/>
                  </a:moveTo>
                  <a:lnTo>
                    <a:pt x="99860" y="52095"/>
                  </a:lnTo>
                  <a:lnTo>
                    <a:pt x="97688" y="53187"/>
                  </a:lnTo>
                  <a:lnTo>
                    <a:pt x="95516" y="60782"/>
                  </a:lnTo>
                  <a:lnTo>
                    <a:pt x="100939" y="60782"/>
                  </a:lnTo>
                  <a:close/>
                </a:path>
                <a:path w="161925" h="76835">
                  <a:moveTo>
                    <a:pt x="122656" y="31483"/>
                  </a:moveTo>
                  <a:lnTo>
                    <a:pt x="121564" y="29311"/>
                  </a:lnTo>
                  <a:lnTo>
                    <a:pt x="117233" y="32562"/>
                  </a:lnTo>
                  <a:lnTo>
                    <a:pt x="117233" y="35814"/>
                  </a:lnTo>
                  <a:lnTo>
                    <a:pt x="121564" y="37985"/>
                  </a:lnTo>
                  <a:lnTo>
                    <a:pt x="122656" y="35814"/>
                  </a:lnTo>
                  <a:lnTo>
                    <a:pt x="122656" y="31483"/>
                  </a:lnTo>
                  <a:close/>
                </a:path>
                <a:path w="161925" h="76835">
                  <a:moveTo>
                    <a:pt x="132422" y="75971"/>
                  </a:moveTo>
                  <a:lnTo>
                    <a:pt x="123736" y="69469"/>
                  </a:lnTo>
                  <a:lnTo>
                    <a:pt x="121272" y="72326"/>
                  </a:lnTo>
                  <a:lnTo>
                    <a:pt x="124421" y="75171"/>
                  </a:lnTo>
                  <a:lnTo>
                    <a:pt x="129387" y="76796"/>
                  </a:lnTo>
                  <a:lnTo>
                    <a:pt x="132422" y="75971"/>
                  </a:lnTo>
                  <a:close/>
                </a:path>
                <a:path w="161925" h="76835">
                  <a:moveTo>
                    <a:pt x="159562" y="46672"/>
                  </a:moveTo>
                  <a:lnTo>
                    <a:pt x="158470" y="45580"/>
                  </a:lnTo>
                  <a:lnTo>
                    <a:pt x="153047" y="51015"/>
                  </a:lnTo>
                  <a:lnTo>
                    <a:pt x="158470" y="53187"/>
                  </a:lnTo>
                  <a:lnTo>
                    <a:pt x="159562" y="52095"/>
                  </a:lnTo>
                  <a:lnTo>
                    <a:pt x="159562" y="46672"/>
                  </a:lnTo>
                  <a:close/>
                </a:path>
                <a:path w="161925" h="76835">
                  <a:moveTo>
                    <a:pt x="161734" y="21704"/>
                  </a:moveTo>
                  <a:lnTo>
                    <a:pt x="157391" y="19532"/>
                  </a:lnTo>
                  <a:lnTo>
                    <a:pt x="156298" y="19532"/>
                  </a:lnTo>
                  <a:lnTo>
                    <a:pt x="155219" y="32562"/>
                  </a:lnTo>
                  <a:lnTo>
                    <a:pt x="159562" y="30391"/>
                  </a:lnTo>
                  <a:lnTo>
                    <a:pt x="161734" y="27139"/>
                  </a:lnTo>
                  <a:lnTo>
                    <a:pt x="161734" y="21704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183155" y="6430289"/>
              <a:ext cx="50165" cy="73025"/>
            </a:xfrm>
            <a:custGeom>
              <a:avLst/>
              <a:gdLst/>
              <a:ahLst/>
              <a:cxnLst/>
              <a:rect l="l" t="t" r="r" b="b"/>
              <a:pathLst>
                <a:path w="50164" h="73025">
                  <a:moveTo>
                    <a:pt x="5435" y="1092"/>
                  </a:moveTo>
                  <a:lnTo>
                    <a:pt x="4343" y="0"/>
                  </a:lnTo>
                  <a:lnTo>
                    <a:pt x="0" y="5435"/>
                  </a:lnTo>
                  <a:lnTo>
                    <a:pt x="5435" y="5435"/>
                  </a:lnTo>
                  <a:lnTo>
                    <a:pt x="5435" y="1092"/>
                  </a:lnTo>
                  <a:close/>
                </a:path>
                <a:path w="50164" h="73025">
                  <a:moveTo>
                    <a:pt x="49936" y="64046"/>
                  </a:moveTo>
                  <a:lnTo>
                    <a:pt x="48844" y="64046"/>
                  </a:lnTo>
                  <a:lnTo>
                    <a:pt x="47764" y="64046"/>
                  </a:lnTo>
                  <a:lnTo>
                    <a:pt x="47764" y="72732"/>
                  </a:lnTo>
                  <a:lnTo>
                    <a:pt x="48844" y="72732"/>
                  </a:lnTo>
                  <a:lnTo>
                    <a:pt x="49936" y="71640"/>
                  </a:lnTo>
                  <a:lnTo>
                    <a:pt x="49936" y="64046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245031" y="641727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3263" y="0"/>
                  </a:moveTo>
                  <a:lnTo>
                    <a:pt x="2171" y="0"/>
                  </a:lnTo>
                  <a:lnTo>
                    <a:pt x="0" y="0"/>
                  </a:lnTo>
                  <a:lnTo>
                    <a:pt x="1092" y="6502"/>
                  </a:lnTo>
                  <a:lnTo>
                    <a:pt x="4343" y="5422"/>
                  </a:lnTo>
                  <a:lnTo>
                    <a:pt x="7607" y="5422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230921" y="647805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6515" y="0"/>
                  </a:moveTo>
                  <a:lnTo>
                    <a:pt x="2171" y="0"/>
                  </a:lnTo>
                  <a:lnTo>
                    <a:pt x="0" y="4343"/>
                  </a:lnTo>
                  <a:lnTo>
                    <a:pt x="4343" y="3251"/>
                  </a:lnTo>
                  <a:lnTo>
                    <a:pt x="7594" y="1079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105012" y="6466115"/>
              <a:ext cx="71755" cy="41275"/>
            </a:xfrm>
            <a:custGeom>
              <a:avLst/>
              <a:gdLst/>
              <a:ahLst/>
              <a:cxnLst/>
              <a:rect l="l" t="t" r="r" b="b"/>
              <a:pathLst>
                <a:path w="71755" h="41275">
                  <a:moveTo>
                    <a:pt x="2171" y="0"/>
                  </a:moveTo>
                  <a:lnTo>
                    <a:pt x="0" y="2171"/>
                  </a:lnTo>
                  <a:lnTo>
                    <a:pt x="0" y="4343"/>
                  </a:lnTo>
                  <a:lnTo>
                    <a:pt x="2171" y="4343"/>
                  </a:lnTo>
                  <a:lnTo>
                    <a:pt x="2171" y="0"/>
                  </a:lnTo>
                  <a:close/>
                </a:path>
                <a:path w="71755" h="41275">
                  <a:moveTo>
                    <a:pt x="71640" y="36906"/>
                  </a:moveTo>
                  <a:lnTo>
                    <a:pt x="69469" y="37985"/>
                  </a:lnTo>
                  <a:lnTo>
                    <a:pt x="69469" y="41236"/>
                  </a:lnTo>
                  <a:lnTo>
                    <a:pt x="70548" y="40157"/>
                  </a:lnTo>
                  <a:lnTo>
                    <a:pt x="71640" y="36906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439328" y="6568146"/>
              <a:ext cx="114300" cy="55880"/>
            </a:xfrm>
            <a:custGeom>
              <a:avLst/>
              <a:gdLst/>
              <a:ahLst/>
              <a:cxnLst/>
              <a:rect l="l" t="t" r="r" b="b"/>
              <a:pathLst>
                <a:path w="114300" h="55879">
                  <a:moveTo>
                    <a:pt x="75974" y="32562"/>
                  </a:moveTo>
                  <a:lnTo>
                    <a:pt x="26047" y="32562"/>
                  </a:lnTo>
                  <a:lnTo>
                    <a:pt x="25520" y="39071"/>
                  </a:lnTo>
                  <a:lnTo>
                    <a:pt x="25502" y="39289"/>
                  </a:lnTo>
                  <a:lnTo>
                    <a:pt x="19261" y="43273"/>
                  </a:lnTo>
                  <a:lnTo>
                    <a:pt x="12612" y="47055"/>
                  </a:lnTo>
                  <a:lnTo>
                    <a:pt x="10845" y="53174"/>
                  </a:lnTo>
                  <a:lnTo>
                    <a:pt x="69456" y="53174"/>
                  </a:lnTo>
                  <a:lnTo>
                    <a:pt x="75971" y="55346"/>
                  </a:lnTo>
                  <a:lnTo>
                    <a:pt x="113969" y="55346"/>
                  </a:lnTo>
                  <a:lnTo>
                    <a:pt x="97462" y="48531"/>
                  </a:lnTo>
                  <a:lnTo>
                    <a:pt x="82076" y="39071"/>
                  </a:lnTo>
                  <a:lnTo>
                    <a:pt x="75974" y="32562"/>
                  </a:lnTo>
                  <a:close/>
                </a:path>
                <a:path w="114300" h="55879">
                  <a:moveTo>
                    <a:pt x="32959" y="1181"/>
                  </a:moveTo>
                  <a:lnTo>
                    <a:pt x="26705" y="12006"/>
                  </a:lnTo>
                  <a:lnTo>
                    <a:pt x="17225" y="23604"/>
                  </a:lnTo>
                  <a:lnTo>
                    <a:pt x="7544" y="34795"/>
                  </a:lnTo>
                  <a:lnTo>
                    <a:pt x="0" y="45580"/>
                  </a:lnTo>
                  <a:lnTo>
                    <a:pt x="5422" y="48831"/>
                  </a:lnTo>
                  <a:lnTo>
                    <a:pt x="10933" y="45067"/>
                  </a:lnTo>
                  <a:lnTo>
                    <a:pt x="16140" y="40697"/>
                  </a:lnTo>
                  <a:lnTo>
                    <a:pt x="21144" y="36326"/>
                  </a:lnTo>
                  <a:lnTo>
                    <a:pt x="26047" y="32562"/>
                  </a:lnTo>
                  <a:lnTo>
                    <a:pt x="75974" y="32562"/>
                  </a:lnTo>
                  <a:lnTo>
                    <a:pt x="70153" y="26353"/>
                  </a:lnTo>
                  <a:lnTo>
                    <a:pt x="64033" y="9766"/>
                  </a:lnTo>
                  <a:lnTo>
                    <a:pt x="56369" y="6573"/>
                  </a:lnTo>
                  <a:lnTo>
                    <a:pt x="48298" y="4603"/>
                  </a:lnTo>
                  <a:lnTo>
                    <a:pt x="40226" y="3044"/>
                  </a:lnTo>
                  <a:lnTo>
                    <a:pt x="32959" y="1181"/>
                  </a:lnTo>
                  <a:close/>
                </a:path>
                <a:path w="114300" h="55879">
                  <a:moveTo>
                    <a:pt x="33642" y="0"/>
                  </a:moveTo>
                  <a:lnTo>
                    <a:pt x="32461" y="1181"/>
                  </a:lnTo>
                  <a:lnTo>
                    <a:pt x="32959" y="1181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356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327530" y="6498416"/>
              <a:ext cx="183515" cy="80010"/>
            </a:xfrm>
            <a:custGeom>
              <a:avLst/>
              <a:gdLst/>
              <a:ahLst/>
              <a:cxnLst/>
              <a:rect l="l" t="t" r="r" b="b"/>
              <a:pathLst>
                <a:path w="183514" h="80009">
                  <a:moveTo>
                    <a:pt x="92652" y="24136"/>
                  </a:moveTo>
                  <a:lnTo>
                    <a:pt x="56438" y="24136"/>
                  </a:lnTo>
                  <a:lnTo>
                    <a:pt x="64033" y="27400"/>
                  </a:lnTo>
                  <a:lnTo>
                    <a:pt x="81710" y="36263"/>
                  </a:lnTo>
                  <a:lnTo>
                    <a:pt x="99587" y="47065"/>
                  </a:lnTo>
                  <a:lnTo>
                    <a:pt x="118683" y="58074"/>
                  </a:lnTo>
                  <a:lnTo>
                    <a:pt x="140017" y="67558"/>
                  </a:lnTo>
                  <a:lnTo>
                    <a:pt x="142189" y="67558"/>
                  </a:lnTo>
                  <a:lnTo>
                    <a:pt x="145440" y="70809"/>
                  </a:lnTo>
                  <a:lnTo>
                    <a:pt x="153106" y="72773"/>
                  </a:lnTo>
                  <a:lnTo>
                    <a:pt x="161180" y="74333"/>
                  </a:lnTo>
                  <a:lnTo>
                    <a:pt x="169252" y="76302"/>
                  </a:lnTo>
                  <a:lnTo>
                    <a:pt x="176911" y="79496"/>
                  </a:lnTo>
                  <a:lnTo>
                    <a:pt x="176911" y="75152"/>
                  </a:lnTo>
                  <a:lnTo>
                    <a:pt x="183426" y="59950"/>
                  </a:lnTo>
                  <a:lnTo>
                    <a:pt x="180333" y="58926"/>
                  </a:lnTo>
                  <a:lnTo>
                    <a:pt x="166009" y="58926"/>
                  </a:lnTo>
                  <a:lnTo>
                    <a:pt x="156427" y="53853"/>
                  </a:lnTo>
                  <a:lnTo>
                    <a:pt x="148806" y="47065"/>
                  </a:lnTo>
                  <a:lnTo>
                    <a:pt x="143268" y="42590"/>
                  </a:lnTo>
                  <a:lnTo>
                    <a:pt x="140491" y="42318"/>
                  </a:lnTo>
                  <a:lnTo>
                    <a:pt x="120376" y="42318"/>
                  </a:lnTo>
                  <a:lnTo>
                    <a:pt x="111798" y="40418"/>
                  </a:lnTo>
                  <a:lnTo>
                    <a:pt x="104177" y="35616"/>
                  </a:lnTo>
                  <a:lnTo>
                    <a:pt x="96459" y="28070"/>
                  </a:lnTo>
                  <a:lnTo>
                    <a:pt x="92652" y="24136"/>
                  </a:lnTo>
                  <a:close/>
                </a:path>
                <a:path w="183514" h="80009">
                  <a:moveTo>
                    <a:pt x="176911" y="57791"/>
                  </a:moveTo>
                  <a:lnTo>
                    <a:pt x="166009" y="58926"/>
                  </a:lnTo>
                  <a:lnTo>
                    <a:pt x="180333" y="58926"/>
                  </a:lnTo>
                  <a:lnTo>
                    <a:pt x="176911" y="57791"/>
                  </a:lnTo>
                  <a:close/>
                </a:path>
                <a:path w="183514" h="80009">
                  <a:moveTo>
                    <a:pt x="136672" y="41945"/>
                  </a:moveTo>
                  <a:lnTo>
                    <a:pt x="128752" y="42318"/>
                  </a:lnTo>
                  <a:lnTo>
                    <a:pt x="140491" y="42318"/>
                  </a:lnTo>
                  <a:lnTo>
                    <a:pt x="136672" y="41945"/>
                  </a:lnTo>
                  <a:close/>
                </a:path>
                <a:path w="183514" h="80009">
                  <a:moveTo>
                    <a:pt x="7392" y="0"/>
                  </a:moveTo>
                  <a:lnTo>
                    <a:pt x="1738" y="3512"/>
                  </a:lnTo>
                  <a:lnTo>
                    <a:pt x="5422" y="3512"/>
                  </a:lnTo>
                  <a:lnTo>
                    <a:pt x="14097" y="14370"/>
                  </a:lnTo>
                  <a:lnTo>
                    <a:pt x="19532" y="16542"/>
                  </a:lnTo>
                  <a:lnTo>
                    <a:pt x="21704" y="16542"/>
                  </a:lnTo>
                  <a:lnTo>
                    <a:pt x="22783" y="18714"/>
                  </a:lnTo>
                  <a:lnTo>
                    <a:pt x="31470" y="18714"/>
                  </a:lnTo>
                  <a:lnTo>
                    <a:pt x="35814" y="20885"/>
                  </a:lnTo>
                  <a:lnTo>
                    <a:pt x="37985" y="20885"/>
                  </a:lnTo>
                  <a:lnTo>
                    <a:pt x="39065" y="21965"/>
                  </a:lnTo>
                  <a:lnTo>
                    <a:pt x="41236" y="23057"/>
                  </a:lnTo>
                  <a:lnTo>
                    <a:pt x="51003" y="23057"/>
                  </a:lnTo>
                  <a:lnTo>
                    <a:pt x="54267" y="25229"/>
                  </a:lnTo>
                  <a:lnTo>
                    <a:pt x="55346" y="25229"/>
                  </a:lnTo>
                  <a:lnTo>
                    <a:pt x="56438" y="24136"/>
                  </a:lnTo>
                  <a:lnTo>
                    <a:pt x="92652" y="24136"/>
                  </a:lnTo>
                  <a:lnTo>
                    <a:pt x="89356" y="20730"/>
                  </a:lnTo>
                  <a:lnTo>
                    <a:pt x="83578" y="16542"/>
                  </a:lnTo>
                  <a:lnTo>
                    <a:pt x="73482" y="14658"/>
                  </a:lnTo>
                  <a:lnTo>
                    <a:pt x="46542" y="14658"/>
                  </a:lnTo>
                  <a:lnTo>
                    <a:pt x="33642" y="13278"/>
                  </a:lnTo>
                  <a:lnTo>
                    <a:pt x="23806" y="8718"/>
                  </a:lnTo>
                  <a:lnTo>
                    <a:pt x="15192" y="2834"/>
                  </a:lnTo>
                  <a:lnTo>
                    <a:pt x="7392" y="0"/>
                  </a:lnTo>
                  <a:close/>
                </a:path>
                <a:path w="183514" h="80009">
                  <a:moveTo>
                    <a:pt x="1738" y="3512"/>
                  </a:moveTo>
                  <a:lnTo>
                    <a:pt x="1079" y="3512"/>
                  </a:lnTo>
                  <a:lnTo>
                    <a:pt x="0" y="4591"/>
                  </a:lnTo>
                  <a:lnTo>
                    <a:pt x="1738" y="3512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312328" y="6500849"/>
              <a:ext cx="36195" cy="50165"/>
            </a:xfrm>
            <a:custGeom>
              <a:avLst/>
              <a:gdLst/>
              <a:ahLst/>
              <a:cxnLst/>
              <a:rect l="l" t="t" r="r" b="b"/>
              <a:pathLst>
                <a:path w="36194" h="50165">
                  <a:moveTo>
                    <a:pt x="16281" y="0"/>
                  </a:moveTo>
                  <a:lnTo>
                    <a:pt x="16281" y="1079"/>
                  </a:lnTo>
                  <a:lnTo>
                    <a:pt x="15201" y="1079"/>
                  </a:lnTo>
                  <a:lnTo>
                    <a:pt x="4343" y="4330"/>
                  </a:lnTo>
                  <a:lnTo>
                    <a:pt x="0" y="4330"/>
                  </a:lnTo>
                  <a:lnTo>
                    <a:pt x="2171" y="49923"/>
                  </a:lnTo>
                  <a:lnTo>
                    <a:pt x="6444" y="37308"/>
                  </a:lnTo>
                  <a:lnTo>
                    <a:pt x="11939" y="33643"/>
                  </a:lnTo>
                  <a:lnTo>
                    <a:pt x="19875" y="34048"/>
                  </a:lnTo>
                  <a:lnTo>
                    <a:pt x="31470" y="33642"/>
                  </a:lnTo>
                  <a:lnTo>
                    <a:pt x="32562" y="27127"/>
                  </a:lnTo>
                  <a:lnTo>
                    <a:pt x="35814" y="20624"/>
                  </a:lnTo>
                  <a:lnTo>
                    <a:pt x="34734" y="13017"/>
                  </a:lnTo>
                  <a:lnTo>
                    <a:pt x="29298" y="10845"/>
                  </a:lnTo>
                  <a:lnTo>
                    <a:pt x="20624" y="10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356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585848" y="6541006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4">
                  <a:moveTo>
                    <a:pt x="40170" y="0"/>
                  </a:moveTo>
                  <a:lnTo>
                    <a:pt x="33738" y="12567"/>
                  </a:lnTo>
                  <a:lnTo>
                    <a:pt x="20489" y="36223"/>
                  </a:lnTo>
                  <a:lnTo>
                    <a:pt x="7039" y="59675"/>
                  </a:lnTo>
                  <a:lnTo>
                    <a:pt x="0" y="71627"/>
                  </a:lnTo>
                  <a:lnTo>
                    <a:pt x="1092" y="71627"/>
                  </a:lnTo>
                  <a:lnTo>
                    <a:pt x="37998" y="36906"/>
                  </a:lnTo>
                  <a:lnTo>
                    <a:pt x="38643" y="27782"/>
                  </a:lnTo>
                  <a:lnTo>
                    <a:pt x="39898" y="18453"/>
                  </a:lnTo>
                  <a:lnTo>
                    <a:pt x="40746" y="9124"/>
                  </a:lnTo>
                  <a:lnTo>
                    <a:pt x="40170" y="0"/>
                  </a:lnTo>
                  <a:close/>
                </a:path>
              </a:pathLst>
            </a:custGeom>
            <a:solidFill>
              <a:srgbClr val="2E554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8" name="object 2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72031" y="6303300"/>
              <a:ext cx="128079" cy="85542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1966075" y="6495413"/>
              <a:ext cx="149860" cy="114300"/>
            </a:xfrm>
            <a:custGeom>
              <a:avLst/>
              <a:gdLst/>
              <a:ahLst/>
              <a:cxnLst/>
              <a:rect l="l" t="t" r="r" b="b"/>
              <a:pathLst>
                <a:path w="149860" h="114300">
                  <a:moveTo>
                    <a:pt x="77063" y="0"/>
                  </a:moveTo>
                  <a:lnTo>
                    <a:pt x="72892" y="3800"/>
                  </a:lnTo>
                  <a:lnTo>
                    <a:pt x="65671" y="12487"/>
                  </a:lnTo>
                  <a:lnTo>
                    <a:pt x="58450" y="21988"/>
                  </a:lnTo>
                  <a:lnTo>
                    <a:pt x="54279" y="28232"/>
                  </a:lnTo>
                  <a:lnTo>
                    <a:pt x="53187" y="28232"/>
                  </a:lnTo>
                  <a:lnTo>
                    <a:pt x="39994" y="45238"/>
                  </a:lnTo>
                  <a:lnTo>
                    <a:pt x="22526" y="69065"/>
                  </a:lnTo>
                  <a:lnTo>
                    <a:pt x="7092" y="93097"/>
                  </a:lnTo>
                  <a:lnTo>
                    <a:pt x="0" y="110718"/>
                  </a:lnTo>
                  <a:lnTo>
                    <a:pt x="11535" y="113161"/>
                  </a:lnTo>
                  <a:lnTo>
                    <a:pt x="27139" y="113976"/>
                  </a:lnTo>
                  <a:lnTo>
                    <a:pt x="42744" y="113161"/>
                  </a:lnTo>
                  <a:lnTo>
                    <a:pt x="54279" y="110718"/>
                  </a:lnTo>
                  <a:lnTo>
                    <a:pt x="59702" y="108546"/>
                  </a:lnTo>
                  <a:lnTo>
                    <a:pt x="65125" y="95516"/>
                  </a:lnTo>
                  <a:lnTo>
                    <a:pt x="69468" y="94437"/>
                  </a:lnTo>
                  <a:lnTo>
                    <a:pt x="72720" y="93344"/>
                  </a:lnTo>
                  <a:lnTo>
                    <a:pt x="83578" y="94437"/>
                  </a:lnTo>
                  <a:lnTo>
                    <a:pt x="87922" y="92265"/>
                  </a:lnTo>
                  <a:lnTo>
                    <a:pt x="94659" y="86668"/>
                  </a:lnTo>
                  <a:lnTo>
                    <a:pt x="100272" y="78427"/>
                  </a:lnTo>
                  <a:lnTo>
                    <a:pt x="104867" y="70593"/>
                  </a:lnTo>
                  <a:lnTo>
                    <a:pt x="108546" y="66217"/>
                  </a:lnTo>
                  <a:lnTo>
                    <a:pt x="123748" y="66217"/>
                  </a:lnTo>
                  <a:lnTo>
                    <a:pt x="124828" y="64046"/>
                  </a:lnTo>
                  <a:lnTo>
                    <a:pt x="133767" y="56682"/>
                  </a:lnTo>
                  <a:lnTo>
                    <a:pt x="140974" y="45859"/>
                  </a:lnTo>
                  <a:lnTo>
                    <a:pt x="146350" y="33817"/>
                  </a:lnTo>
                  <a:lnTo>
                    <a:pt x="149796" y="22796"/>
                  </a:lnTo>
                  <a:lnTo>
                    <a:pt x="135988" y="16641"/>
                  </a:lnTo>
                  <a:lnTo>
                    <a:pt x="113430" y="8550"/>
                  </a:lnTo>
                  <a:lnTo>
                    <a:pt x="90871" y="1883"/>
                  </a:lnTo>
                  <a:lnTo>
                    <a:pt x="77063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350314" y="6563803"/>
              <a:ext cx="125095" cy="104775"/>
            </a:xfrm>
            <a:custGeom>
              <a:avLst/>
              <a:gdLst/>
              <a:ahLst/>
              <a:cxnLst/>
              <a:rect l="l" t="t" r="r" b="b"/>
              <a:pathLst>
                <a:path w="125094" h="104775">
                  <a:moveTo>
                    <a:pt x="32507" y="86829"/>
                  </a:moveTo>
                  <a:lnTo>
                    <a:pt x="10858" y="86829"/>
                  </a:lnTo>
                  <a:lnTo>
                    <a:pt x="15201" y="87909"/>
                  </a:lnTo>
                  <a:lnTo>
                    <a:pt x="17707" y="91371"/>
                  </a:lnTo>
                  <a:lnTo>
                    <a:pt x="10853" y="95240"/>
                  </a:lnTo>
                  <a:lnTo>
                    <a:pt x="2373" y="99514"/>
                  </a:lnTo>
                  <a:lnTo>
                    <a:pt x="0" y="104190"/>
                  </a:lnTo>
                  <a:lnTo>
                    <a:pt x="24968" y="90762"/>
                  </a:lnTo>
                  <a:lnTo>
                    <a:pt x="32507" y="86829"/>
                  </a:lnTo>
                  <a:close/>
                </a:path>
                <a:path w="125094" h="104775">
                  <a:moveTo>
                    <a:pt x="121577" y="0"/>
                  </a:moveTo>
                  <a:lnTo>
                    <a:pt x="119405" y="0"/>
                  </a:lnTo>
                  <a:lnTo>
                    <a:pt x="112955" y="10833"/>
                  </a:lnTo>
                  <a:lnTo>
                    <a:pt x="105287" y="20753"/>
                  </a:lnTo>
                  <a:lnTo>
                    <a:pt x="96807" y="30066"/>
                  </a:lnTo>
                  <a:lnTo>
                    <a:pt x="87922" y="39077"/>
                  </a:lnTo>
                  <a:lnTo>
                    <a:pt x="85750" y="39077"/>
                  </a:lnTo>
                  <a:lnTo>
                    <a:pt x="68130" y="56727"/>
                  </a:lnTo>
                  <a:lnTo>
                    <a:pt x="49798" y="71226"/>
                  </a:lnTo>
                  <a:lnTo>
                    <a:pt x="28820" y="81045"/>
                  </a:lnTo>
                  <a:lnTo>
                    <a:pt x="3263" y="84658"/>
                  </a:lnTo>
                  <a:lnTo>
                    <a:pt x="5380" y="95240"/>
                  </a:lnTo>
                  <a:lnTo>
                    <a:pt x="5435" y="95516"/>
                  </a:lnTo>
                  <a:lnTo>
                    <a:pt x="10858" y="86829"/>
                  </a:lnTo>
                  <a:lnTo>
                    <a:pt x="32507" y="86829"/>
                  </a:lnTo>
                  <a:lnTo>
                    <a:pt x="37554" y="84197"/>
                  </a:lnTo>
                  <a:lnTo>
                    <a:pt x="75169" y="65666"/>
                  </a:lnTo>
                  <a:lnTo>
                    <a:pt x="89007" y="59831"/>
                  </a:lnTo>
                  <a:lnTo>
                    <a:pt x="98387" y="57388"/>
                  </a:lnTo>
                  <a:lnTo>
                    <a:pt x="89011" y="57388"/>
                  </a:lnTo>
                  <a:lnTo>
                    <a:pt x="88368" y="55910"/>
                  </a:lnTo>
                  <a:lnTo>
                    <a:pt x="91186" y="48831"/>
                  </a:lnTo>
                  <a:lnTo>
                    <a:pt x="98274" y="38051"/>
                  </a:lnTo>
                  <a:lnTo>
                    <a:pt x="108007" y="26860"/>
                  </a:lnTo>
                  <a:lnTo>
                    <a:pt x="117739" y="15259"/>
                  </a:lnTo>
                  <a:lnTo>
                    <a:pt x="124828" y="3251"/>
                  </a:lnTo>
                  <a:lnTo>
                    <a:pt x="121577" y="0"/>
                  </a:lnTo>
                  <a:close/>
                </a:path>
                <a:path w="125094" h="104775">
                  <a:moveTo>
                    <a:pt x="117233" y="35814"/>
                  </a:moveTo>
                  <a:lnTo>
                    <a:pt x="111717" y="40040"/>
                  </a:lnTo>
                  <a:lnTo>
                    <a:pt x="101510" y="48483"/>
                  </a:lnTo>
                  <a:lnTo>
                    <a:pt x="92096" y="55403"/>
                  </a:lnTo>
                  <a:lnTo>
                    <a:pt x="89011" y="57388"/>
                  </a:lnTo>
                  <a:lnTo>
                    <a:pt x="98387" y="57388"/>
                  </a:lnTo>
                  <a:lnTo>
                    <a:pt x="102031" y="56438"/>
                  </a:lnTo>
                  <a:lnTo>
                    <a:pt x="104253" y="50774"/>
                  </a:lnTo>
                  <a:lnTo>
                    <a:pt x="110851" y="46940"/>
                  </a:lnTo>
                  <a:lnTo>
                    <a:pt x="116840" y="42699"/>
                  </a:lnTo>
                  <a:lnTo>
                    <a:pt x="117233" y="35814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053997" y="6514958"/>
              <a:ext cx="224154" cy="111125"/>
            </a:xfrm>
            <a:custGeom>
              <a:avLst/>
              <a:gdLst/>
              <a:ahLst/>
              <a:cxnLst/>
              <a:rect l="l" t="t" r="r" b="b"/>
              <a:pathLst>
                <a:path w="224155" h="111125">
                  <a:moveTo>
                    <a:pt x="94052" y="77063"/>
                  </a:moveTo>
                  <a:lnTo>
                    <a:pt x="32562" y="77063"/>
                  </a:lnTo>
                  <a:lnTo>
                    <a:pt x="39434" y="78212"/>
                  </a:lnTo>
                  <a:lnTo>
                    <a:pt x="51696" y="86283"/>
                  </a:lnTo>
                  <a:lnTo>
                    <a:pt x="64161" y="95983"/>
                  </a:lnTo>
                  <a:lnTo>
                    <a:pt x="71640" y="102019"/>
                  </a:lnTo>
                  <a:lnTo>
                    <a:pt x="78324" y="104751"/>
                  </a:lnTo>
                  <a:lnTo>
                    <a:pt x="85209" y="106772"/>
                  </a:lnTo>
                  <a:lnTo>
                    <a:pt x="92091" y="108587"/>
                  </a:lnTo>
                  <a:lnTo>
                    <a:pt x="98767" y="110705"/>
                  </a:lnTo>
                  <a:lnTo>
                    <a:pt x="109626" y="90093"/>
                  </a:lnTo>
                  <a:lnTo>
                    <a:pt x="98160" y="80592"/>
                  </a:lnTo>
                  <a:lnTo>
                    <a:pt x="94052" y="77063"/>
                  </a:lnTo>
                  <a:close/>
                </a:path>
                <a:path w="224155" h="111125">
                  <a:moveTo>
                    <a:pt x="74935" y="1258"/>
                  </a:moveTo>
                  <a:lnTo>
                    <a:pt x="71420" y="5478"/>
                  </a:lnTo>
                  <a:lnTo>
                    <a:pt x="67162" y="16144"/>
                  </a:lnTo>
                  <a:lnTo>
                    <a:pt x="62702" y="28235"/>
                  </a:lnTo>
                  <a:lnTo>
                    <a:pt x="57531" y="37985"/>
                  </a:lnTo>
                  <a:lnTo>
                    <a:pt x="48431" y="46669"/>
                  </a:lnTo>
                  <a:lnTo>
                    <a:pt x="30394" y="62684"/>
                  </a:lnTo>
                  <a:lnTo>
                    <a:pt x="11432" y="79201"/>
                  </a:lnTo>
                  <a:lnTo>
                    <a:pt x="0" y="89001"/>
                  </a:lnTo>
                  <a:lnTo>
                    <a:pt x="32153" y="100938"/>
                  </a:lnTo>
                  <a:lnTo>
                    <a:pt x="48384" y="106094"/>
                  </a:lnTo>
                  <a:lnTo>
                    <a:pt x="65125" y="109626"/>
                  </a:lnTo>
                  <a:lnTo>
                    <a:pt x="32562" y="77063"/>
                  </a:lnTo>
                  <a:lnTo>
                    <a:pt x="94052" y="77063"/>
                  </a:lnTo>
                  <a:lnTo>
                    <a:pt x="87104" y="71093"/>
                  </a:lnTo>
                  <a:lnTo>
                    <a:pt x="77270" y="60781"/>
                  </a:lnTo>
                  <a:lnTo>
                    <a:pt x="69469" y="48844"/>
                  </a:lnTo>
                  <a:lnTo>
                    <a:pt x="131771" y="48844"/>
                  </a:lnTo>
                  <a:lnTo>
                    <a:pt x="131468" y="46669"/>
                  </a:lnTo>
                  <a:lnTo>
                    <a:pt x="131402" y="44496"/>
                  </a:lnTo>
                  <a:lnTo>
                    <a:pt x="131280" y="40527"/>
                  </a:lnTo>
                  <a:lnTo>
                    <a:pt x="131214" y="38362"/>
                  </a:lnTo>
                  <a:lnTo>
                    <a:pt x="133502" y="34734"/>
                  </a:lnTo>
                  <a:lnTo>
                    <a:pt x="168450" y="34734"/>
                  </a:lnTo>
                  <a:lnTo>
                    <a:pt x="168445" y="33778"/>
                  </a:lnTo>
                  <a:lnTo>
                    <a:pt x="176923" y="33642"/>
                  </a:lnTo>
                  <a:lnTo>
                    <a:pt x="203777" y="33642"/>
                  </a:lnTo>
                  <a:lnTo>
                    <a:pt x="201451" y="31557"/>
                  </a:lnTo>
                  <a:lnTo>
                    <a:pt x="128727" y="31557"/>
                  </a:lnTo>
                  <a:lnTo>
                    <a:pt x="106375" y="24955"/>
                  </a:lnTo>
                  <a:lnTo>
                    <a:pt x="98538" y="18019"/>
                  </a:lnTo>
                  <a:lnTo>
                    <a:pt x="90908" y="9355"/>
                  </a:lnTo>
                  <a:lnTo>
                    <a:pt x="82870" y="2522"/>
                  </a:lnTo>
                  <a:lnTo>
                    <a:pt x="74935" y="1258"/>
                  </a:lnTo>
                  <a:close/>
                </a:path>
                <a:path w="224155" h="111125">
                  <a:moveTo>
                    <a:pt x="131771" y="48844"/>
                  </a:moveTo>
                  <a:lnTo>
                    <a:pt x="69469" y="48844"/>
                  </a:lnTo>
                  <a:lnTo>
                    <a:pt x="80409" y="60508"/>
                  </a:lnTo>
                  <a:lnTo>
                    <a:pt x="91041" y="69732"/>
                  </a:lnTo>
                  <a:lnTo>
                    <a:pt x="102285" y="76922"/>
                  </a:lnTo>
                  <a:lnTo>
                    <a:pt x="115062" y="82486"/>
                  </a:lnTo>
                  <a:lnTo>
                    <a:pt x="118501" y="77652"/>
                  </a:lnTo>
                  <a:lnTo>
                    <a:pt x="121370" y="71628"/>
                  </a:lnTo>
                  <a:lnTo>
                    <a:pt x="121432" y="71497"/>
                  </a:lnTo>
                  <a:lnTo>
                    <a:pt x="124865" y="66914"/>
                  </a:lnTo>
                  <a:lnTo>
                    <a:pt x="124975" y="66766"/>
                  </a:lnTo>
                  <a:lnTo>
                    <a:pt x="130251" y="66205"/>
                  </a:lnTo>
                  <a:lnTo>
                    <a:pt x="133502" y="62953"/>
                  </a:lnTo>
                  <a:lnTo>
                    <a:pt x="133502" y="61861"/>
                  </a:lnTo>
                  <a:lnTo>
                    <a:pt x="132739" y="55790"/>
                  </a:lnTo>
                  <a:lnTo>
                    <a:pt x="131771" y="48844"/>
                  </a:lnTo>
                  <a:close/>
                </a:path>
                <a:path w="224155" h="111125">
                  <a:moveTo>
                    <a:pt x="168450" y="34734"/>
                  </a:moveTo>
                  <a:lnTo>
                    <a:pt x="133502" y="34734"/>
                  </a:lnTo>
                  <a:lnTo>
                    <a:pt x="137205" y="45141"/>
                  </a:lnTo>
                  <a:lnTo>
                    <a:pt x="138663" y="55218"/>
                  </a:lnTo>
                  <a:lnTo>
                    <a:pt x="140540" y="65125"/>
                  </a:lnTo>
                  <a:lnTo>
                    <a:pt x="145453" y="74891"/>
                  </a:lnTo>
                  <a:lnTo>
                    <a:pt x="152114" y="67209"/>
                  </a:lnTo>
                  <a:lnTo>
                    <a:pt x="157252" y="63087"/>
                  </a:lnTo>
                  <a:lnTo>
                    <a:pt x="171450" y="63087"/>
                  </a:lnTo>
                  <a:lnTo>
                    <a:pt x="171428" y="59283"/>
                  </a:lnTo>
                  <a:lnTo>
                    <a:pt x="168511" y="44496"/>
                  </a:lnTo>
                  <a:lnTo>
                    <a:pt x="168450" y="34734"/>
                  </a:lnTo>
                  <a:close/>
                </a:path>
                <a:path w="224155" h="111125">
                  <a:moveTo>
                    <a:pt x="203777" y="33642"/>
                  </a:moveTo>
                  <a:lnTo>
                    <a:pt x="176923" y="33642"/>
                  </a:lnTo>
                  <a:lnTo>
                    <a:pt x="177379" y="44496"/>
                  </a:lnTo>
                  <a:lnTo>
                    <a:pt x="177734" y="53721"/>
                  </a:lnTo>
                  <a:lnTo>
                    <a:pt x="180142" y="66205"/>
                  </a:lnTo>
                  <a:lnTo>
                    <a:pt x="180251" y="66766"/>
                  </a:lnTo>
                  <a:lnTo>
                    <a:pt x="180279" y="66914"/>
                  </a:lnTo>
                  <a:lnTo>
                    <a:pt x="186690" y="73799"/>
                  </a:lnTo>
                  <a:lnTo>
                    <a:pt x="220345" y="65125"/>
                  </a:lnTo>
                  <a:lnTo>
                    <a:pt x="220345" y="61861"/>
                  </a:lnTo>
                  <a:lnTo>
                    <a:pt x="223596" y="54267"/>
                  </a:lnTo>
                  <a:lnTo>
                    <a:pt x="222516" y="49923"/>
                  </a:lnTo>
                  <a:lnTo>
                    <a:pt x="217563" y="45141"/>
                  </a:lnTo>
                  <a:lnTo>
                    <a:pt x="206503" y="36085"/>
                  </a:lnTo>
                  <a:lnTo>
                    <a:pt x="203777" y="33642"/>
                  </a:lnTo>
                  <a:close/>
                </a:path>
                <a:path w="224155" h="111125">
                  <a:moveTo>
                    <a:pt x="171450" y="63087"/>
                  </a:moveTo>
                  <a:lnTo>
                    <a:pt x="157252" y="63087"/>
                  </a:lnTo>
                  <a:lnTo>
                    <a:pt x="163003" y="64051"/>
                  </a:lnTo>
                  <a:lnTo>
                    <a:pt x="171500" y="71628"/>
                  </a:lnTo>
                  <a:lnTo>
                    <a:pt x="171450" y="63087"/>
                  </a:lnTo>
                  <a:close/>
                </a:path>
                <a:path w="224155" h="111125">
                  <a:moveTo>
                    <a:pt x="188861" y="17360"/>
                  </a:moveTo>
                  <a:lnTo>
                    <a:pt x="165287" y="19924"/>
                  </a:lnTo>
                  <a:lnTo>
                    <a:pt x="146804" y="27268"/>
                  </a:lnTo>
                  <a:lnTo>
                    <a:pt x="128727" y="31557"/>
                  </a:lnTo>
                  <a:lnTo>
                    <a:pt x="201451" y="31557"/>
                  </a:lnTo>
                  <a:lnTo>
                    <a:pt x="195036" y="25808"/>
                  </a:lnTo>
                  <a:lnTo>
                    <a:pt x="188861" y="17360"/>
                  </a:lnTo>
                  <a:close/>
                </a:path>
                <a:path w="224155" h="111125">
                  <a:moveTo>
                    <a:pt x="75984" y="0"/>
                  </a:moveTo>
                  <a:lnTo>
                    <a:pt x="73812" y="1079"/>
                  </a:lnTo>
                  <a:lnTo>
                    <a:pt x="74935" y="1258"/>
                  </a:lnTo>
                  <a:lnTo>
                    <a:pt x="75984" y="0"/>
                  </a:lnTo>
                  <a:close/>
                </a:path>
              </a:pathLst>
            </a:custGeom>
            <a:solidFill>
              <a:srgbClr val="356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116951" y="655294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5">
                  <a:moveTo>
                    <a:pt x="4343" y="0"/>
                  </a:moveTo>
                  <a:lnTo>
                    <a:pt x="2171" y="0"/>
                  </a:lnTo>
                  <a:lnTo>
                    <a:pt x="0" y="0"/>
                  </a:lnTo>
                  <a:lnTo>
                    <a:pt x="2171" y="5422"/>
                  </a:lnTo>
                  <a:lnTo>
                    <a:pt x="6515" y="5422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795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370938" y="6522553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5" h="79375">
                  <a:moveTo>
                    <a:pt x="20624" y="0"/>
                  </a:moveTo>
                  <a:lnTo>
                    <a:pt x="13737" y="7443"/>
                  </a:lnTo>
                  <a:lnTo>
                    <a:pt x="7054" y="17229"/>
                  </a:lnTo>
                  <a:lnTo>
                    <a:pt x="2001" y="27626"/>
                  </a:lnTo>
                  <a:lnTo>
                    <a:pt x="0" y="36906"/>
                  </a:lnTo>
                  <a:lnTo>
                    <a:pt x="0" y="37985"/>
                  </a:lnTo>
                  <a:lnTo>
                    <a:pt x="4343" y="37985"/>
                  </a:lnTo>
                  <a:lnTo>
                    <a:pt x="9766" y="42329"/>
                  </a:lnTo>
                  <a:lnTo>
                    <a:pt x="15201" y="41249"/>
                  </a:lnTo>
                  <a:lnTo>
                    <a:pt x="20624" y="41249"/>
                  </a:lnTo>
                  <a:lnTo>
                    <a:pt x="24968" y="40157"/>
                  </a:lnTo>
                  <a:lnTo>
                    <a:pt x="31483" y="33655"/>
                  </a:lnTo>
                  <a:lnTo>
                    <a:pt x="34734" y="33655"/>
                  </a:lnTo>
                  <a:lnTo>
                    <a:pt x="36906" y="46672"/>
                  </a:lnTo>
                  <a:lnTo>
                    <a:pt x="42341" y="49923"/>
                  </a:lnTo>
                  <a:lnTo>
                    <a:pt x="51698" y="54508"/>
                  </a:lnTo>
                  <a:lnTo>
                    <a:pt x="57800" y="55630"/>
                  </a:lnTo>
                  <a:lnTo>
                    <a:pt x="61869" y="61226"/>
                  </a:lnTo>
                  <a:lnTo>
                    <a:pt x="65125" y="79235"/>
                  </a:lnTo>
                  <a:lnTo>
                    <a:pt x="74011" y="70230"/>
                  </a:lnTo>
                  <a:lnTo>
                    <a:pt x="82491" y="60920"/>
                  </a:lnTo>
                  <a:lnTo>
                    <a:pt x="90159" y="50997"/>
                  </a:lnTo>
                  <a:lnTo>
                    <a:pt x="96608" y="40157"/>
                  </a:lnTo>
                  <a:lnTo>
                    <a:pt x="75426" y="30219"/>
                  </a:lnTo>
                  <a:lnTo>
                    <a:pt x="38757" y="8715"/>
                  </a:lnTo>
                  <a:lnTo>
                    <a:pt x="20624" y="0"/>
                  </a:lnTo>
                  <a:close/>
                </a:path>
              </a:pathLst>
            </a:custGeom>
            <a:solidFill>
              <a:srgbClr val="356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360093" y="6562710"/>
              <a:ext cx="34925" cy="22860"/>
            </a:xfrm>
            <a:custGeom>
              <a:avLst/>
              <a:gdLst/>
              <a:ahLst/>
              <a:cxnLst/>
              <a:rect l="l" t="t" r="r" b="b"/>
              <a:pathLst>
                <a:path w="34925" h="22859">
                  <a:moveTo>
                    <a:pt x="32550" y="0"/>
                  </a:moveTo>
                  <a:lnTo>
                    <a:pt x="27127" y="0"/>
                  </a:lnTo>
                  <a:lnTo>
                    <a:pt x="26047" y="1092"/>
                  </a:lnTo>
                  <a:lnTo>
                    <a:pt x="26047" y="4343"/>
                  </a:lnTo>
                  <a:lnTo>
                    <a:pt x="8674" y="4343"/>
                  </a:lnTo>
                  <a:lnTo>
                    <a:pt x="4343" y="6515"/>
                  </a:lnTo>
                  <a:lnTo>
                    <a:pt x="3251" y="11938"/>
                  </a:lnTo>
                  <a:lnTo>
                    <a:pt x="0" y="18453"/>
                  </a:lnTo>
                  <a:lnTo>
                    <a:pt x="2171" y="22796"/>
                  </a:lnTo>
                  <a:lnTo>
                    <a:pt x="8020" y="18745"/>
                  </a:lnTo>
                  <a:lnTo>
                    <a:pt x="18041" y="13166"/>
                  </a:lnTo>
                  <a:lnTo>
                    <a:pt x="28266" y="8601"/>
                  </a:lnTo>
                  <a:lnTo>
                    <a:pt x="34721" y="7594"/>
                  </a:lnTo>
                  <a:lnTo>
                    <a:pt x="32550" y="0"/>
                  </a:lnTo>
                  <a:close/>
                </a:path>
              </a:pathLst>
            </a:custGeom>
            <a:solidFill>
              <a:srgbClr val="AAC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348141" y="6514960"/>
              <a:ext cx="34925" cy="40640"/>
            </a:xfrm>
            <a:custGeom>
              <a:avLst/>
              <a:gdLst/>
              <a:ahLst/>
              <a:cxnLst/>
              <a:rect l="l" t="t" r="r" b="b"/>
              <a:pathLst>
                <a:path w="34925" h="40640">
                  <a:moveTo>
                    <a:pt x="16294" y="2171"/>
                  </a:moveTo>
                  <a:lnTo>
                    <a:pt x="11950" y="1079"/>
                  </a:lnTo>
                  <a:lnTo>
                    <a:pt x="5435" y="2171"/>
                  </a:lnTo>
                  <a:lnTo>
                    <a:pt x="3263" y="0"/>
                  </a:lnTo>
                  <a:lnTo>
                    <a:pt x="3263" y="1079"/>
                  </a:lnTo>
                  <a:lnTo>
                    <a:pt x="1981" y="7289"/>
                  </a:lnTo>
                  <a:lnTo>
                    <a:pt x="1219" y="14109"/>
                  </a:lnTo>
                  <a:lnTo>
                    <a:pt x="660" y="20929"/>
                  </a:lnTo>
                  <a:lnTo>
                    <a:pt x="0" y="27127"/>
                  </a:lnTo>
                  <a:lnTo>
                    <a:pt x="1092" y="27127"/>
                  </a:lnTo>
                  <a:lnTo>
                    <a:pt x="5435" y="30391"/>
                  </a:lnTo>
                  <a:lnTo>
                    <a:pt x="16294" y="2171"/>
                  </a:lnTo>
                  <a:close/>
                </a:path>
                <a:path w="34925" h="40640">
                  <a:moveTo>
                    <a:pt x="34734" y="6515"/>
                  </a:moveTo>
                  <a:lnTo>
                    <a:pt x="23888" y="6515"/>
                  </a:lnTo>
                  <a:lnTo>
                    <a:pt x="21717" y="4343"/>
                  </a:lnTo>
                  <a:lnTo>
                    <a:pt x="21717" y="5422"/>
                  </a:lnTo>
                  <a:lnTo>
                    <a:pt x="11950" y="40157"/>
                  </a:lnTo>
                  <a:lnTo>
                    <a:pt x="34734" y="6515"/>
                  </a:lnTo>
                  <a:close/>
                </a:path>
              </a:pathLst>
            </a:custGeom>
            <a:solidFill>
              <a:srgbClr val="4F62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38795" y="5964557"/>
              <a:ext cx="67297" cy="109393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8410" y="6268566"/>
              <a:ext cx="307174" cy="95158"/>
            </a:xfrm>
            <a:prstGeom prst="rect">
              <a:avLst/>
            </a:prstGeom>
          </p:spPr>
        </p:pic>
        <p:sp>
          <p:nvSpPr>
            <p:cNvPr id="228" name="object 228" descr=""/>
            <p:cNvSpPr/>
            <p:nvPr/>
          </p:nvSpPr>
          <p:spPr>
            <a:xfrm>
              <a:off x="2256969" y="6116610"/>
              <a:ext cx="54610" cy="67310"/>
            </a:xfrm>
            <a:custGeom>
              <a:avLst/>
              <a:gdLst/>
              <a:ahLst/>
              <a:cxnLst/>
              <a:rect l="l" t="t" r="r" b="b"/>
              <a:pathLst>
                <a:path w="54610" h="67310">
                  <a:moveTo>
                    <a:pt x="5422" y="0"/>
                  </a:moveTo>
                  <a:lnTo>
                    <a:pt x="2171" y="0"/>
                  </a:lnTo>
                  <a:lnTo>
                    <a:pt x="3263" y="5422"/>
                  </a:lnTo>
                  <a:lnTo>
                    <a:pt x="3263" y="7594"/>
                  </a:lnTo>
                  <a:lnTo>
                    <a:pt x="2171" y="7594"/>
                  </a:lnTo>
                  <a:lnTo>
                    <a:pt x="2714" y="33642"/>
                  </a:lnTo>
                  <a:lnTo>
                    <a:pt x="2171" y="46667"/>
                  </a:lnTo>
                  <a:lnTo>
                    <a:pt x="0" y="59689"/>
                  </a:lnTo>
                  <a:lnTo>
                    <a:pt x="12571" y="59808"/>
                  </a:lnTo>
                  <a:lnTo>
                    <a:pt x="26463" y="60639"/>
                  </a:lnTo>
                  <a:lnTo>
                    <a:pt x="40151" y="62893"/>
                  </a:lnTo>
                  <a:lnTo>
                    <a:pt x="52108" y="67284"/>
                  </a:lnTo>
                  <a:lnTo>
                    <a:pt x="54267" y="65112"/>
                  </a:lnTo>
                  <a:lnTo>
                    <a:pt x="49936" y="62941"/>
                  </a:lnTo>
                  <a:lnTo>
                    <a:pt x="41249" y="59689"/>
                  </a:lnTo>
                  <a:lnTo>
                    <a:pt x="34734" y="55359"/>
                  </a:lnTo>
                  <a:lnTo>
                    <a:pt x="22796" y="53187"/>
                  </a:lnTo>
                  <a:lnTo>
                    <a:pt x="21716" y="51015"/>
                  </a:lnTo>
                  <a:lnTo>
                    <a:pt x="18453" y="46672"/>
                  </a:lnTo>
                  <a:lnTo>
                    <a:pt x="19545" y="35813"/>
                  </a:lnTo>
                  <a:lnTo>
                    <a:pt x="18453" y="3147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410342" y="6152424"/>
              <a:ext cx="960755" cy="191770"/>
            </a:xfrm>
            <a:custGeom>
              <a:avLst/>
              <a:gdLst/>
              <a:ahLst/>
              <a:cxnLst/>
              <a:rect l="l" t="t" r="r" b="b"/>
              <a:pathLst>
                <a:path w="960755" h="191770">
                  <a:moveTo>
                    <a:pt x="835201" y="157149"/>
                  </a:moveTo>
                  <a:lnTo>
                    <a:pt x="771229" y="157149"/>
                  </a:lnTo>
                  <a:lnTo>
                    <a:pt x="783950" y="157657"/>
                  </a:lnTo>
                  <a:lnTo>
                    <a:pt x="797077" y="159385"/>
                  </a:lnTo>
                  <a:lnTo>
                    <a:pt x="807561" y="161721"/>
                  </a:lnTo>
                  <a:lnTo>
                    <a:pt x="817004" y="167033"/>
                  </a:lnTo>
                  <a:lnTo>
                    <a:pt x="827773" y="175701"/>
                  </a:lnTo>
                  <a:lnTo>
                    <a:pt x="837932" y="184163"/>
                  </a:lnTo>
                  <a:lnTo>
                    <a:pt x="845546" y="188861"/>
                  </a:lnTo>
                  <a:lnTo>
                    <a:pt x="873290" y="191201"/>
                  </a:lnTo>
                  <a:lnTo>
                    <a:pt x="900630" y="182348"/>
                  </a:lnTo>
                  <a:lnTo>
                    <a:pt x="912795" y="173615"/>
                  </a:lnTo>
                  <a:lnTo>
                    <a:pt x="881458" y="173615"/>
                  </a:lnTo>
                  <a:lnTo>
                    <a:pt x="842283" y="163893"/>
                  </a:lnTo>
                  <a:lnTo>
                    <a:pt x="835201" y="157149"/>
                  </a:lnTo>
                  <a:close/>
                </a:path>
                <a:path w="960755" h="191770">
                  <a:moveTo>
                    <a:pt x="8680" y="0"/>
                  </a:moveTo>
                  <a:lnTo>
                    <a:pt x="7600" y="3251"/>
                  </a:lnTo>
                  <a:lnTo>
                    <a:pt x="6508" y="5422"/>
                  </a:lnTo>
                  <a:lnTo>
                    <a:pt x="5429" y="8686"/>
                  </a:lnTo>
                  <a:lnTo>
                    <a:pt x="6508" y="9766"/>
                  </a:lnTo>
                  <a:lnTo>
                    <a:pt x="5429" y="13030"/>
                  </a:lnTo>
                  <a:lnTo>
                    <a:pt x="3257" y="17373"/>
                  </a:lnTo>
                  <a:lnTo>
                    <a:pt x="3257" y="20624"/>
                  </a:lnTo>
                  <a:lnTo>
                    <a:pt x="814" y="39248"/>
                  </a:lnTo>
                  <a:lnTo>
                    <a:pt x="0" y="59702"/>
                  </a:lnTo>
                  <a:lnTo>
                    <a:pt x="777" y="79235"/>
                  </a:lnTo>
                  <a:lnTo>
                    <a:pt x="814" y="80157"/>
                  </a:lnTo>
                  <a:lnTo>
                    <a:pt x="3219" y="98489"/>
                  </a:lnTo>
                  <a:lnTo>
                    <a:pt x="3281" y="98858"/>
                  </a:lnTo>
                  <a:lnTo>
                    <a:pt x="5288" y="105283"/>
                  </a:lnTo>
                  <a:lnTo>
                    <a:pt x="5331" y="105421"/>
                  </a:lnTo>
                  <a:lnTo>
                    <a:pt x="5442" y="105777"/>
                  </a:lnTo>
                  <a:lnTo>
                    <a:pt x="8495" y="113969"/>
                  </a:lnTo>
                  <a:lnTo>
                    <a:pt x="8545" y="114104"/>
                  </a:lnTo>
                  <a:lnTo>
                    <a:pt x="9503" y="119922"/>
                  </a:lnTo>
                  <a:lnTo>
                    <a:pt x="9596" y="120484"/>
                  </a:lnTo>
                  <a:lnTo>
                    <a:pt x="9707" y="121158"/>
                  </a:lnTo>
                  <a:lnTo>
                    <a:pt x="9817" y="121824"/>
                  </a:lnTo>
                  <a:lnTo>
                    <a:pt x="6508" y="127000"/>
                  </a:lnTo>
                  <a:lnTo>
                    <a:pt x="12755" y="133798"/>
                  </a:lnTo>
                  <a:lnTo>
                    <a:pt x="19813" y="143956"/>
                  </a:lnTo>
                  <a:lnTo>
                    <a:pt x="27273" y="154315"/>
                  </a:lnTo>
                  <a:lnTo>
                    <a:pt x="34728" y="161721"/>
                  </a:lnTo>
                  <a:lnTo>
                    <a:pt x="67652" y="174832"/>
                  </a:lnTo>
                  <a:lnTo>
                    <a:pt x="101895" y="172986"/>
                  </a:lnTo>
                  <a:lnTo>
                    <a:pt x="135876" y="162814"/>
                  </a:lnTo>
                  <a:lnTo>
                    <a:pt x="168243" y="150876"/>
                  </a:lnTo>
                  <a:lnTo>
                    <a:pt x="171494" y="148704"/>
                  </a:lnTo>
                  <a:lnTo>
                    <a:pt x="184693" y="144952"/>
                  </a:lnTo>
                  <a:lnTo>
                    <a:pt x="198093" y="141508"/>
                  </a:lnTo>
                  <a:lnTo>
                    <a:pt x="202973" y="140179"/>
                  </a:lnTo>
                  <a:lnTo>
                    <a:pt x="79299" y="140179"/>
                  </a:lnTo>
                  <a:lnTo>
                    <a:pt x="46275" y="122227"/>
                  </a:lnTo>
                  <a:lnTo>
                    <a:pt x="45933" y="121824"/>
                  </a:lnTo>
                  <a:lnTo>
                    <a:pt x="26696" y="89155"/>
                  </a:lnTo>
                  <a:lnTo>
                    <a:pt x="15918" y="46635"/>
                  </a:lnTo>
                  <a:lnTo>
                    <a:pt x="8680" y="0"/>
                  </a:lnTo>
                  <a:close/>
                </a:path>
                <a:path w="960755" h="191770">
                  <a:moveTo>
                    <a:pt x="946486" y="82486"/>
                  </a:moveTo>
                  <a:lnTo>
                    <a:pt x="937923" y="121824"/>
                  </a:lnTo>
                  <a:lnTo>
                    <a:pt x="937836" y="122227"/>
                  </a:lnTo>
                  <a:lnTo>
                    <a:pt x="914734" y="156165"/>
                  </a:lnTo>
                  <a:lnTo>
                    <a:pt x="881458" y="173615"/>
                  </a:lnTo>
                  <a:lnTo>
                    <a:pt x="912795" y="173615"/>
                  </a:lnTo>
                  <a:lnTo>
                    <a:pt x="941063" y="143268"/>
                  </a:lnTo>
                  <a:lnTo>
                    <a:pt x="951909" y="116141"/>
                  </a:lnTo>
                  <a:lnTo>
                    <a:pt x="949952" y="104333"/>
                  </a:lnTo>
                  <a:lnTo>
                    <a:pt x="949884" y="102708"/>
                  </a:lnTo>
                  <a:lnTo>
                    <a:pt x="950829" y="99860"/>
                  </a:lnTo>
                  <a:lnTo>
                    <a:pt x="954035" y="97197"/>
                  </a:lnTo>
                  <a:lnTo>
                    <a:pt x="956867" y="95516"/>
                  </a:lnTo>
                  <a:lnTo>
                    <a:pt x="950829" y="95516"/>
                  </a:lnTo>
                  <a:lnTo>
                    <a:pt x="948658" y="86829"/>
                  </a:lnTo>
                  <a:lnTo>
                    <a:pt x="946486" y="82486"/>
                  </a:lnTo>
                  <a:close/>
                </a:path>
                <a:path w="960755" h="191770">
                  <a:moveTo>
                    <a:pt x="422230" y="123736"/>
                  </a:moveTo>
                  <a:lnTo>
                    <a:pt x="413543" y="123736"/>
                  </a:lnTo>
                  <a:lnTo>
                    <a:pt x="416892" y="130251"/>
                  </a:lnTo>
                  <a:lnTo>
                    <a:pt x="419111" y="143138"/>
                  </a:lnTo>
                  <a:lnTo>
                    <a:pt x="420367" y="154315"/>
                  </a:lnTo>
                  <a:lnTo>
                    <a:pt x="420468" y="155219"/>
                  </a:lnTo>
                  <a:lnTo>
                    <a:pt x="420574" y="156165"/>
                  </a:lnTo>
                  <a:lnTo>
                    <a:pt x="420685" y="157149"/>
                  </a:lnTo>
                  <a:lnTo>
                    <a:pt x="422230" y="168236"/>
                  </a:lnTo>
                  <a:lnTo>
                    <a:pt x="422230" y="170408"/>
                  </a:lnTo>
                  <a:lnTo>
                    <a:pt x="424402" y="170408"/>
                  </a:lnTo>
                  <a:lnTo>
                    <a:pt x="424304" y="167033"/>
                  </a:lnTo>
                  <a:lnTo>
                    <a:pt x="423686" y="159385"/>
                  </a:lnTo>
                  <a:lnTo>
                    <a:pt x="423612" y="158470"/>
                  </a:lnTo>
                  <a:lnTo>
                    <a:pt x="422324" y="146124"/>
                  </a:lnTo>
                  <a:lnTo>
                    <a:pt x="422201" y="144952"/>
                  </a:lnTo>
                  <a:lnTo>
                    <a:pt x="422097" y="143956"/>
                  </a:lnTo>
                  <a:lnTo>
                    <a:pt x="421689" y="137861"/>
                  </a:lnTo>
                  <a:lnTo>
                    <a:pt x="421623" y="136881"/>
                  </a:lnTo>
                  <a:lnTo>
                    <a:pt x="421542" y="135674"/>
                  </a:lnTo>
                  <a:lnTo>
                    <a:pt x="421416" y="133798"/>
                  </a:lnTo>
                  <a:lnTo>
                    <a:pt x="421302" y="132096"/>
                  </a:lnTo>
                  <a:lnTo>
                    <a:pt x="421241" y="130251"/>
                  </a:lnTo>
                  <a:lnTo>
                    <a:pt x="422064" y="124828"/>
                  </a:lnTo>
                  <a:lnTo>
                    <a:pt x="422127" y="124417"/>
                  </a:lnTo>
                  <a:lnTo>
                    <a:pt x="422230" y="123736"/>
                  </a:lnTo>
                  <a:close/>
                </a:path>
                <a:path w="960755" h="191770">
                  <a:moveTo>
                    <a:pt x="633523" y="131203"/>
                  </a:moveTo>
                  <a:lnTo>
                    <a:pt x="566996" y="131203"/>
                  </a:lnTo>
                  <a:lnTo>
                    <a:pt x="598837" y="131527"/>
                  </a:lnTo>
                  <a:lnTo>
                    <a:pt x="595681" y="131527"/>
                  </a:lnTo>
                  <a:lnTo>
                    <a:pt x="623030" y="133502"/>
                  </a:lnTo>
                  <a:lnTo>
                    <a:pt x="631717" y="164985"/>
                  </a:lnTo>
                  <a:lnTo>
                    <a:pt x="632796" y="164985"/>
                  </a:lnTo>
                  <a:lnTo>
                    <a:pt x="634968" y="162814"/>
                  </a:lnTo>
                  <a:lnTo>
                    <a:pt x="630014" y="147598"/>
                  </a:lnTo>
                  <a:lnTo>
                    <a:pt x="629916" y="144952"/>
                  </a:lnTo>
                  <a:lnTo>
                    <a:pt x="629849" y="143138"/>
                  </a:lnTo>
                  <a:lnTo>
                    <a:pt x="629740" y="140179"/>
                  </a:lnTo>
                  <a:lnTo>
                    <a:pt x="629618" y="136881"/>
                  </a:lnTo>
                  <a:lnTo>
                    <a:pt x="629539" y="134726"/>
                  </a:lnTo>
                  <a:lnTo>
                    <a:pt x="633523" y="131203"/>
                  </a:lnTo>
                  <a:close/>
                </a:path>
                <a:path w="960755" h="191770">
                  <a:moveTo>
                    <a:pt x="716097" y="120484"/>
                  </a:moveTo>
                  <a:lnTo>
                    <a:pt x="676217" y="120484"/>
                  </a:lnTo>
                  <a:lnTo>
                    <a:pt x="681640" y="122656"/>
                  </a:lnTo>
                  <a:lnTo>
                    <a:pt x="680921" y="127000"/>
                  </a:lnTo>
                  <a:lnTo>
                    <a:pt x="680809" y="127674"/>
                  </a:lnTo>
                  <a:lnTo>
                    <a:pt x="680701" y="128322"/>
                  </a:lnTo>
                  <a:lnTo>
                    <a:pt x="680643" y="128674"/>
                  </a:lnTo>
                  <a:lnTo>
                    <a:pt x="680561" y="129171"/>
                  </a:lnTo>
                  <a:lnTo>
                    <a:pt x="699284" y="144952"/>
                  </a:lnTo>
                  <a:lnTo>
                    <a:pt x="699441" y="144952"/>
                  </a:lnTo>
                  <a:lnTo>
                    <a:pt x="715295" y="151144"/>
                  </a:lnTo>
                  <a:lnTo>
                    <a:pt x="756545" y="155219"/>
                  </a:lnTo>
                  <a:lnTo>
                    <a:pt x="757624" y="155219"/>
                  </a:lnTo>
                  <a:lnTo>
                    <a:pt x="762123" y="157468"/>
                  </a:lnTo>
                  <a:lnTo>
                    <a:pt x="761968" y="157468"/>
                  </a:lnTo>
                  <a:lnTo>
                    <a:pt x="761968" y="158470"/>
                  </a:lnTo>
                  <a:lnTo>
                    <a:pt x="771229" y="157149"/>
                  </a:lnTo>
                  <a:lnTo>
                    <a:pt x="835201" y="157149"/>
                  </a:lnTo>
                  <a:lnTo>
                    <a:pt x="834398" y="156384"/>
                  </a:lnTo>
                  <a:lnTo>
                    <a:pt x="826411" y="146124"/>
                  </a:lnTo>
                  <a:lnTo>
                    <a:pt x="819848" y="136881"/>
                  </a:lnTo>
                  <a:lnTo>
                    <a:pt x="818101" y="134726"/>
                  </a:lnTo>
                  <a:lnTo>
                    <a:pt x="817995" y="134594"/>
                  </a:lnTo>
                  <a:lnTo>
                    <a:pt x="789095" y="134594"/>
                  </a:lnTo>
                  <a:lnTo>
                    <a:pt x="770654" y="132422"/>
                  </a:lnTo>
                  <a:lnTo>
                    <a:pt x="770463" y="132422"/>
                  </a:lnTo>
                  <a:lnTo>
                    <a:pt x="745734" y="128674"/>
                  </a:lnTo>
                  <a:lnTo>
                    <a:pt x="744094" y="128322"/>
                  </a:lnTo>
                  <a:lnTo>
                    <a:pt x="722247" y="123300"/>
                  </a:lnTo>
                  <a:lnTo>
                    <a:pt x="716097" y="120484"/>
                  </a:lnTo>
                  <a:close/>
                </a:path>
                <a:path w="960755" h="191770">
                  <a:moveTo>
                    <a:pt x="209492" y="84658"/>
                  </a:moveTo>
                  <a:lnTo>
                    <a:pt x="208400" y="84658"/>
                  </a:lnTo>
                  <a:lnTo>
                    <a:pt x="212654" y="98489"/>
                  </a:lnTo>
                  <a:lnTo>
                    <a:pt x="212594" y="99230"/>
                  </a:lnTo>
                  <a:lnTo>
                    <a:pt x="174753" y="121158"/>
                  </a:lnTo>
                  <a:lnTo>
                    <a:pt x="131290" y="137861"/>
                  </a:lnTo>
                  <a:lnTo>
                    <a:pt x="130978" y="137861"/>
                  </a:lnTo>
                  <a:lnTo>
                    <a:pt x="79299" y="140179"/>
                  </a:lnTo>
                  <a:lnTo>
                    <a:pt x="202973" y="140179"/>
                  </a:lnTo>
                  <a:lnTo>
                    <a:pt x="211490" y="137861"/>
                  </a:lnTo>
                  <a:lnTo>
                    <a:pt x="224682" y="133502"/>
                  </a:lnTo>
                  <a:lnTo>
                    <a:pt x="217798" y="114374"/>
                  </a:lnTo>
                  <a:lnTo>
                    <a:pt x="220883" y="110712"/>
                  </a:lnTo>
                  <a:lnTo>
                    <a:pt x="521288" y="110712"/>
                  </a:lnTo>
                  <a:lnTo>
                    <a:pt x="507838" y="108828"/>
                  </a:lnTo>
                  <a:lnTo>
                    <a:pt x="489191" y="105421"/>
                  </a:lnTo>
                  <a:lnTo>
                    <a:pt x="264164" y="105421"/>
                  </a:lnTo>
                  <a:lnTo>
                    <a:pt x="235454" y="100789"/>
                  </a:lnTo>
                  <a:lnTo>
                    <a:pt x="209492" y="84658"/>
                  </a:lnTo>
                  <a:close/>
                </a:path>
                <a:path w="960755" h="191770">
                  <a:moveTo>
                    <a:pt x="654743" y="129386"/>
                  </a:moveTo>
                  <a:lnTo>
                    <a:pt x="635579" y="129386"/>
                  </a:lnTo>
                  <a:lnTo>
                    <a:pt x="650397" y="136881"/>
                  </a:lnTo>
                  <a:lnTo>
                    <a:pt x="650093" y="136881"/>
                  </a:lnTo>
                  <a:lnTo>
                    <a:pt x="652341" y="133502"/>
                  </a:lnTo>
                  <a:lnTo>
                    <a:pt x="654743" y="129386"/>
                  </a:lnTo>
                  <a:close/>
                </a:path>
                <a:path w="960755" h="191770">
                  <a:moveTo>
                    <a:pt x="703574" y="113969"/>
                  </a:moveTo>
                  <a:lnTo>
                    <a:pt x="297402" y="113969"/>
                  </a:lnTo>
                  <a:lnTo>
                    <a:pt x="302240" y="120874"/>
                  </a:lnTo>
                  <a:lnTo>
                    <a:pt x="308398" y="127674"/>
                  </a:lnTo>
                  <a:lnTo>
                    <a:pt x="314738" y="132422"/>
                  </a:lnTo>
                  <a:lnTo>
                    <a:pt x="315739" y="133103"/>
                  </a:lnTo>
                  <a:lnTo>
                    <a:pt x="323462" y="135674"/>
                  </a:lnTo>
                  <a:lnTo>
                    <a:pt x="323462" y="133502"/>
                  </a:lnTo>
                  <a:lnTo>
                    <a:pt x="316947" y="118313"/>
                  </a:lnTo>
                  <a:lnTo>
                    <a:pt x="319119" y="117221"/>
                  </a:lnTo>
                  <a:lnTo>
                    <a:pt x="708967" y="117221"/>
                  </a:lnTo>
                  <a:lnTo>
                    <a:pt x="706608" y="116141"/>
                  </a:lnTo>
                  <a:lnTo>
                    <a:pt x="703574" y="113969"/>
                  </a:lnTo>
                  <a:close/>
                </a:path>
                <a:path w="960755" h="191770">
                  <a:moveTo>
                    <a:pt x="816235" y="132422"/>
                  </a:moveTo>
                  <a:lnTo>
                    <a:pt x="810684" y="132422"/>
                  </a:lnTo>
                  <a:lnTo>
                    <a:pt x="803889" y="133103"/>
                  </a:lnTo>
                  <a:lnTo>
                    <a:pt x="795323" y="134103"/>
                  </a:lnTo>
                  <a:lnTo>
                    <a:pt x="789095" y="134594"/>
                  </a:lnTo>
                  <a:lnTo>
                    <a:pt x="817995" y="134594"/>
                  </a:lnTo>
                  <a:lnTo>
                    <a:pt x="816235" y="132422"/>
                  </a:lnTo>
                  <a:close/>
                </a:path>
                <a:path w="960755" h="191770">
                  <a:moveTo>
                    <a:pt x="708967" y="117221"/>
                  </a:moveTo>
                  <a:lnTo>
                    <a:pt x="319119" y="117221"/>
                  </a:lnTo>
                  <a:lnTo>
                    <a:pt x="324263" y="119922"/>
                  </a:lnTo>
                  <a:lnTo>
                    <a:pt x="325261" y="120484"/>
                  </a:lnTo>
                  <a:lnTo>
                    <a:pt x="330376" y="124417"/>
                  </a:lnTo>
                  <a:lnTo>
                    <a:pt x="335448" y="128674"/>
                  </a:lnTo>
                  <a:lnTo>
                    <a:pt x="340823" y="132422"/>
                  </a:lnTo>
                  <a:lnTo>
                    <a:pt x="413543" y="123736"/>
                  </a:lnTo>
                  <a:lnTo>
                    <a:pt x="658039" y="123736"/>
                  </a:lnTo>
                  <a:lnTo>
                    <a:pt x="659936" y="120484"/>
                  </a:lnTo>
                  <a:lnTo>
                    <a:pt x="716097" y="120484"/>
                  </a:lnTo>
                  <a:lnTo>
                    <a:pt x="708967" y="117221"/>
                  </a:lnTo>
                  <a:close/>
                </a:path>
                <a:path w="960755" h="191770">
                  <a:moveTo>
                    <a:pt x="658039" y="123736"/>
                  </a:moveTo>
                  <a:lnTo>
                    <a:pt x="422230" y="123736"/>
                  </a:lnTo>
                  <a:lnTo>
                    <a:pt x="434441" y="124585"/>
                  </a:lnTo>
                  <a:lnTo>
                    <a:pt x="458863" y="128322"/>
                  </a:lnTo>
                  <a:lnTo>
                    <a:pt x="471074" y="129171"/>
                  </a:lnTo>
                  <a:lnTo>
                    <a:pt x="504717" y="129171"/>
                  </a:lnTo>
                  <a:lnTo>
                    <a:pt x="507980" y="131343"/>
                  </a:lnTo>
                  <a:lnTo>
                    <a:pt x="538625" y="131527"/>
                  </a:lnTo>
                  <a:lnTo>
                    <a:pt x="566996" y="131203"/>
                  </a:lnTo>
                  <a:lnTo>
                    <a:pt x="633523" y="131203"/>
                  </a:lnTo>
                  <a:lnTo>
                    <a:pt x="635579" y="129386"/>
                  </a:lnTo>
                  <a:lnTo>
                    <a:pt x="654743" y="129386"/>
                  </a:lnTo>
                  <a:lnTo>
                    <a:pt x="658039" y="123736"/>
                  </a:lnTo>
                  <a:close/>
                </a:path>
                <a:path w="960755" h="191770">
                  <a:moveTo>
                    <a:pt x="521288" y="110712"/>
                  </a:moveTo>
                  <a:lnTo>
                    <a:pt x="220883" y="110712"/>
                  </a:lnTo>
                  <a:lnTo>
                    <a:pt x="230480" y="117632"/>
                  </a:lnTo>
                  <a:lnTo>
                    <a:pt x="243135" y="130251"/>
                  </a:lnTo>
                  <a:lnTo>
                    <a:pt x="249650" y="127000"/>
                  </a:lnTo>
                  <a:lnTo>
                    <a:pt x="259416" y="127000"/>
                  </a:lnTo>
                  <a:lnTo>
                    <a:pt x="264839" y="124828"/>
                  </a:lnTo>
                  <a:lnTo>
                    <a:pt x="265931" y="124828"/>
                  </a:lnTo>
                  <a:lnTo>
                    <a:pt x="268103" y="122656"/>
                  </a:lnTo>
                  <a:lnTo>
                    <a:pt x="274459" y="119922"/>
                  </a:lnTo>
                  <a:lnTo>
                    <a:pt x="280717" y="117089"/>
                  </a:lnTo>
                  <a:lnTo>
                    <a:pt x="287180" y="114868"/>
                  </a:lnTo>
                  <a:lnTo>
                    <a:pt x="294151" y="113969"/>
                  </a:lnTo>
                  <a:lnTo>
                    <a:pt x="703574" y="113969"/>
                  </a:lnTo>
                  <a:lnTo>
                    <a:pt x="700607" y="111846"/>
                  </a:lnTo>
                  <a:lnTo>
                    <a:pt x="548268" y="111846"/>
                  </a:lnTo>
                  <a:lnTo>
                    <a:pt x="528053" y="111659"/>
                  </a:lnTo>
                  <a:lnTo>
                    <a:pt x="521288" y="110712"/>
                  </a:lnTo>
                  <a:close/>
                </a:path>
                <a:path w="960755" h="191770">
                  <a:moveTo>
                    <a:pt x="578529" y="96608"/>
                  </a:moveTo>
                  <a:lnTo>
                    <a:pt x="577449" y="96608"/>
                  </a:lnTo>
                  <a:lnTo>
                    <a:pt x="569842" y="106362"/>
                  </a:lnTo>
                  <a:lnTo>
                    <a:pt x="567670" y="107454"/>
                  </a:lnTo>
                  <a:lnTo>
                    <a:pt x="548268" y="111846"/>
                  </a:lnTo>
                  <a:lnTo>
                    <a:pt x="700607" y="111846"/>
                  </a:lnTo>
                  <a:lnTo>
                    <a:pt x="699023" y="110712"/>
                  </a:lnTo>
                  <a:lnTo>
                    <a:pt x="698994" y="110508"/>
                  </a:lnTo>
                  <a:lnTo>
                    <a:pt x="617552" y="110508"/>
                  </a:lnTo>
                  <a:lnTo>
                    <a:pt x="602405" y="109626"/>
                  </a:lnTo>
                  <a:lnTo>
                    <a:pt x="594706" y="107131"/>
                  </a:lnTo>
                  <a:lnTo>
                    <a:pt x="587209" y="102708"/>
                  </a:lnTo>
                  <a:lnTo>
                    <a:pt x="581342" y="98489"/>
                  </a:lnTo>
                  <a:lnTo>
                    <a:pt x="578529" y="96608"/>
                  </a:lnTo>
                  <a:close/>
                </a:path>
                <a:path w="960755" h="191770">
                  <a:moveTo>
                    <a:pt x="697922" y="99860"/>
                  </a:moveTo>
                  <a:lnTo>
                    <a:pt x="695750" y="99860"/>
                  </a:lnTo>
                  <a:lnTo>
                    <a:pt x="678389" y="106362"/>
                  </a:lnTo>
                  <a:lnTo>
                    <a:pt x="672966" y="107454"/>
                  </a:lnTo>
                  <a:lnTo>
                    <a:pt x="657205" y="109015"/>
                  </a:lnTo>
                  <a:lnTo>
                    <a:pt x="637276" y="110169"/>
                  </a:lnTo>
                  <a:lnTo>
                    <a:pt x="617552" y="110508"/>
                  </a:lnTo>
                  <a:lnTo>
                    <a:pt x="698994" y="110508"/>
                  </a:lnTo>
                  <a:lnTo>
                    <a:pt x="698686" y="107454"/>
                  </a:lnTo>
                  <a:lnTo>
                    <a:pt x="698576" y="106362"/>
                  </a:lnTo>
                  <a:lnTo>
                    <a:pt x="698468" y="105283"/>
                  </a:lnTo>
                  <a:lnTo>
                    <a:pt x="698372" y="104333"/>
                  </a:lnTo>
                  <a:lnTo>
                    <a:pt x="698249" y="103111"/>
                  </a:lnTo>
                  <a:lnTo>
                    <a:pt x="698140" y="102031"/>
                  </a:lnTo>
                  <a:lnTo>
                    <a:pt x="698015" y="100789"/>
                  </a:lnTo>
                  <a:lnTo>
                    <a:pt x="697922" y="99860"/>
                  </a:lnTo>
                  <a:close/>
                </a:path>
                <a:path w="960755" h="191770">
                  <a:moveTo>
                    <a:pt x="318027" y="81407"/>
                  </a:moveTo>
                  <a:lnTo>
                    <a:pt x="292672" y="98858"/>
                  </a:lnTo>
                  <a:lnTo>
                    <a:pt x="264164" y="105421"/>
                  </a:lnTo>
                  <a:lnTo>
                    <a:pt x="489191" y="105421"/>
                  </a:lnTo>
                  <a:lnTo>
                    <a:pt x="488435" y="105283"/>
                  </a:lnTo>
                  <a:lnTo>
                    <a:pt x="476523" y="104333"/>
                  </a:lnTo>
                  <a:lnTo>
                    <a:pt x="377188" y="104333"/>
                  </a:lnTo>
                  <a:lnTo>
                    <a:pt x="345369" y="99230"/>
                  </a:lnTo>
                  <a:lnTo>
                    <a:pt x="318027" y="81407"/>
                  </a:lnTo>
                  <a:close/>
                </a:path>
                <a:path w="960755" h="191770">
                  <a:moveTo>
                    <a:pt x="436340" y="79235"/>
                  </a:moveTo>
                  <a:lnTo>
                    <a:pt x="409004" y="97430"/>
                  </a:lnTo>
                  <a:lnTo>
                    <a:pt x="377188" y="104333"/>
                  </a:lnTo>
                  <a:lnTo>
                    <a:pt x="476523" y="104333"/>
                  </a:lnTo>
                  <a:lnTo>
                    <a:pt x="458725" y="102846"/>
                  </a:lnTo>
                  <a:lnTo>
                    <a:pt x="447382" y="96433"/>
                  </a:lnTo>
                  <a:lnTo>
                    <a:pt x="436340" y="79235"/>
                  </a:lnTo>
                  <a:close/>
                </a:path>
                <a:path w="960755" h="191770">
                  <a:moveTo>
                    <a:pt x="960447" y="92685"/>
                  </a:moveTo>
                  <a:lnTo>
                    <a:pt x="950829" y="95516"/>
                  </a:lnTo>
                  <a:lnTo>
                    <a:pt x="956867" y="95516"/>
                  </a:lnTo>
                  <a:lnTo>
                    <a:pt x="959378" y="94026"/>
                  </a:lnTo>
                  <a:lnTo>
                    <a:pt x="960447" y="92685"/>
                  </a:lnTo>
                  <a:close/>
                </a:path>
              </a:pathLst>
            </a:custGeom>
            <a:solidFill>
              <a:srgbClr val="7E88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69186" y="6002640"/>
              <a:ext cx="272440" cy="231190"/>
            </a:xfrm>
            <a:prstGeom prst="rect">
              <a:avLst/>
            </a:prstGeom>
          </p:spPr>
        </p:pic>
        <p:sp>
          <p:nvSpPr>
            <p:cNvPr id="231" name="object 231" descr=""/>
            <p:cNvSpPr/>
            <p:nvPr/>
          </p:nvSpPr>
          <p:spPr>
            <a:xfrm>
              <a:off x="1750085" y="6276162"/>
              <a:ext cx="291465" cy="52705"/>
            </a:xfrm>
            <a:custGeom>
              <a:avLst/>
              <a:gdLst/>
              <a:ahLst/>
              <a:cxnLst/>
              <a:rect l="l" t="t" r="r" b="b"/>
              <a:pathLst>
                <a:path w="291464" h="52704">
                  <a:moveTo>
                    <a:pt x="81394" y="45593"/>
                  </a:moveTo>
                  <a:lnTo>
                    <a:pt x="80086" y="35674"/>
                  </a:lnTo>
                  <a:lnTo>
                    <a:pt x="79781" y="32562"/>
                  </a:lnTo>
                  <a:lnTo>
                    <a:pt x="79679" y="31483"/>
                  </a:lnTo>
                  <a:lnTo>
                    <a:pt x="78689" y="20904"/>
                  </a:lnTo>
                  <a:lnTo>
                    <a:pt x="77927" y="16281"/>
                  </a:lnTo>
                  <a:lnTo>
                    <a:pt x="77025" y="10858"/>
                  </a:lnTo>
                  <a:lnTo>
                    <a:pt x="76898" y="10096"/>
                  </a:lnTo>
                  <a:lnTo>
                    <a:pt x="76517" y="7747"/>
                  </a:lnTo>
                  <a:lnTo>
                    <a:pt x="72720" y="1092"/>
                  </a:lnTo>
                  <a:lnTo>
                    <a:pt x="9080" y="8826"/>
                  </a:lnTo>
                  <a:lnTo>
                    <a:pt x="2349" y="9906"/>
                  </a:lnTo>
                  <a:lnTo>
                    <a:pt x="2171" y="9766"/>
                  </a:lnTo>
                  <a:lnTo>
                    <a:pt x="1701" y="10007"/>
                  </a:lnTo>
                  <a:lnTo>
                    <a:pt x="1130" y="10096"/>
                  </a:lnTo>
                  <a:lnTo>
                    <a:pt x="0" y="10858"/>
                  </a:lnTo>
                  <a:lnTo>
                    <a:pt x="1524" y="10096"/>
                  </a:lnTo>
                  <a:lnTo>
                    <a:pt x="2628" y="10096"/>
                  </a:lnTo>
                  <a:lnTo>
                    <a:pt x="15176" y="18999"/>
                  </a:lnTo>
                  <a:lnTo>
                    <a:pt x="22606" y="22898"/>
                  </a:lnTo>
                  <a:lnTo>
                    <a:pt x="31470" y="24968"/>
                  </a:lnTo>
                  <a:lnTo>
                    <a:pt x="33642" y="20637"/>
                  </a:lnTo>
                  <a:lnTo>
                    <a:pt x="37985" y="26047"/>
                  </a:lnTo>
                  <a:lnTo>
                    <a:pt x="37985" y="29311"/>
                  </a:lnTo>
                  <a:lnTo>
                    <a:pt x="42329" y="30391"/>
                  </a:lnTo>
                  <a:lnTo>
                    <a:pt x="46659" y="32562"/>
                  </a:lnTo>
                  <a:lnTo>
                    <a:pt x="51003" y="32562"/>
                  </a:lnTo>
                  <a:lnTo>
                    <a:pt x="51003" y="31483"/>
                  </a:lnTo>
                  <a:lnTo>
                    <a:pt x="54267" y="32562"/>
                  </a:lnTo>
                  <a:lnTo>
                    <a:pt x="61709" y="35674"/>
                  </a:lnTo>
                  <a:lnTo>
                    <a:pt x="68237" y="39497"/>
                  </a:lnTo>
                  <a:lnTo>
                    <a:pt x="74561" y="43103"/>
                  </a:lnTo>
                  <a:lnTo>
                    <a:pt x="81394" y="45593"/>
                  </a:lnTo>
                  <a:close/>
                </a:path>
                <a:path w="291464" h="52704">
                  <a:moveTo>
                    <a:pt x="130238" y="5435"/>
                  </a:moveTo>
                  <a:lnTo>
                    <a:pt x="118033" y="4749"/>
                  </a:lnTo>
                  <a:lnTo>
                    <a:pt x="105816" y="3136"/>
                  </a:lnTo>
                  <a:lnTo>
                    <a:pt x="93599" y="1320"/>
                  </a:lnTo>
                  <a:lnTo>
                    <a:pt x="81394" y="0"/>
                  </a:lnTo>
                  <a:lnTo>
                    <a:pt x="81305" y="1320"/>
                  </a:lnTo>
                  <a:lnTo>
                    <a:pt x="81191" y="3136"/>
                  </a:lnTo>
                  <a:lnTo>
                    <a:pt x="81102" y="4749"/>
                  </a:lnTo>
                  <a:lnTo>
                    <a:pt x="80975" y="6807"/>
                  </a:lnTo>
                  <a:lnTo>
                    <a:pt x="82080" y="20218"/>
                  </a:lnTo>
                  <a:lnTo>
                    <a:pt x="83375" y="34734"/>
                  </a:lnTo>
                  <a:lnTo>
                    <a:pt x="83400" y="35826"/>
                  </a:lnTo>
                  <a:lnTo>
                    <a:pt x="83515" y="42329"/>
                  </a:lnTo>
                  <a:lnTo>
                    <a:pt x="83566" y="44500"/>
                  </a:lnTo>
                  <a:lnTo>
                    <a:pt x="85737" y="44500"/>
                  </a:lnTo>
                  <a:lnTo>
                    <a:pt x="86829" y="46672"/>
                  </a:lnTo>
                  <a:lnTo>
                    <a:pt x="97409" y="42646"/>
                  </a:lnTo>
                  <a:lnTo>
                    <a:pt x="103098" y="34734"/>
                  </a:lnTo>
                  <a:lnTo>
                    <a:pt x="106362" y="24396"/>
                  </a:lnTo>
                  <a:lnTo>
                    <a:pt x="109626" y="13030"/>
                  </a:lnTo>
                  <a:lnTo>
                    <a:pt x="116141" y="18453"/>
                  </a:lnTo>
                  <a:lnTo>
                    <a:pt x="109626" y="26047"/>
                  </a:lnTo>
                  <a:lnTo>
                    <a:pt x="109626" y="35826"/>
                  </a:lnTo>
                  <a:lnTo>
                    <a:pt x="122643" y="42329"/>
                  </a:lnTo>
                  <a:lnTo>
                    <a:pt x="124815" y="44500"/>
                  </a:lnTo>
                  <a:lnTo>
                    <a:pt x="129184" y="13030"/>
                  </a:lnTo>
                  <a:lnTo>
                    <a:pt x="130238" y="5435"/>
                  </a:lnTo>
                  <a:close/>
                </a:path>
                <a:path w="291464" h="52704">
                  <a:moveTo>
                    <a:pt x="290880" y="41249"/>
                  </a:moveTo>
                  <a:lnTo>
                    <a:pt x="282206" y="9766"/>
                  </a:lnTo>
                  <a:lnTo>
                    <a:pt x="253720" y="8369"/>
                  </a:lnTo>
                  <a:lnTo>
                    <a:pt x="197180" y="8407"/>
                  </a:lnTo>
                  <a:lnTo>
                    <a:pt x="169316" y="7607"/>
                  </a:lnTo>
                  <a:lnTo>
                    <a:pt x="174752" y="39077"/>
                  </a:lnTo>
                  <a:lnTo>
                    <a:pt x="179679" y="34518"/>
                  </a:lnTo>
                  <a:lnTo>
                    <a:pt x="185737" y="33515"/>
                  </a:lnTo>
                  <a:lnTo>
                    <a:pt x="191998" y="33134"/>
                  </a:lnTo>
                  <a:lnTo>
                    <a:pt x="197548" y="30391"/>
                  </a:lnTo>
                  <a:lnTo>
                    <a:pt x="201879" y="26047"/>
                  </a:lnTo>
                  <a:lnTo>
                    <a:pt x="199707" y="16281"/>
                  </a:lnTo>
                  <a:lnTo>
                    <a:pt x="207302" y="11938"/>
                  </a:lnTo>
                  <a:lnTo>
                    <a:pt x="213360" y="22783"/>
                  </a:lnTo>
                  <a:lnTo>
                    <a:pt x="221551" y="31076"/>
                  </a:lnTo>
                  <a:lnTo>
                    <a:pt x="231571" y="37134"/>
                  </a:lnTo>
                  <a:lnTo>
                    <a:pt x="243128" y="41249"/>
                  </a:lnTo>
                  <a:lnTo>
                    <a:pt x="245300" y="41249"/>
                  </a:lnTo>
                  <a:lnTo>
                    <a:pt x="248551" y="42329"/>
                  </a:lnTo>
                  <a:lnTo>
                    <a:pt x="250723" y="43421"/>
                  </a:lnTo>
                  <a:lnTo>
                    <a:pt x="258203" y="44018"/>
                  </a:lnTo>
                  <a:lnTo>
                    <a:pt x="265785" y="44107"/>
                  </a:lnTo>
                  <a:lnTo>
                    <a:pt x="273164" y="46024"/>
                  </a:lnTo>
                  <a:lnTo>
                    <a:pt x="280035" y="52108"/>
                  </a:lnTo>
                  <a:lnTo>
                    <a:pt x="284378" y="48844"/>
                  </a:lnTo>
                  <a:lnTo>
                    <a:pt x="287629" y="45593"/>
                  </a:lnTo>
                  <a:lnTo>
                    <a:pt x="290880" y="41249"/>
                  </a:lnTo>
                  <a:close/>
                </a:path>
              </a:pathLst>
            </a:custGeom>
            <a:solidFill>
              <a:srgbClr val="44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082463" y="5882022"/>
              <a:ext cx="1275715" cy="495300"/>
            </a:xfrm>
            <a:custGeom>
              <a:avLst/>
              <a:gdLst/>
              <a:ahLst/>
              <a:cxnLst/>
              <a:rect l="l" t="t" r="r" b="b"/>
              <a:pathLst>
                <a:path w="1275714" h="495300">
                  <a:moveTo>
                    <a:pt x="134642" y="319246"/>
                  </a:moveTo>
                  <a:lnTo>
                    <a:pt x="114055" y="319246"/>
                  </a:lnTo>
                  <a:lnTo>
                    <a:pt x="100600" y="323045"/>
                  </a:lnTo>
                  <a:lnTo>
                    <a:pt x="100771" y="323045"/>
                  </a:lnTo>
                  <a:lnTo>
                    <a:pt x="89036" y="329317"/>
                  </a:lnTo>
                  <a:lnTo>
                    <a:pt x="78033" y="336032"/>
                  </a:lnTo>
                  <a:lnTo>
                    <a:pt x="67383" y="340950"/>
                  </a:lnTo>
                  <a:lnTo>
                    <a:pt x="51510" y="344632"/>
                  </a:lnTo>
                  <a:lnTo>
                    <a:pt x="39705" y="345971"/>
                  </a:lnTo>
                  <a:lnTo>
                    <a:pt x="27083" y="349957"/>
                  </a:lnTo>
                  <a:lnTo>
                    <a:pt x="8760" y="361575"/>
                  </a:lnTo>
                  <a:lnTo>
                    <a:pt x="10206" y="369567"/>
                  </a:lnTo>
                  <a:lnTo>
                    <a:pt x="8087" y="378266"/>
                  </a:lnTo>
                  <a:lnTo>
                    <a:pt x="4949" y="386760"/>
                  </a:lnTo>
                  <a:lnTo>
                    <a:pt x="3337" y="394138"/>
                  </a:lnTo>
                  <a:lnTo>
                    <a:pt x="5712" y="403211"/>
                  </a:lnTo>
                  <a:lnTo>
                    <a:pt x="10938" y="413813"/>
                  </a:lnTo>
                  <a:lnTo>
                    <a:pt x="16163" y="422991"/>
                  </a:lnTo>
                  <a:lnTo>
                    <a:pt x="18539" y="427793"/>
                  </a:lnTo>
                  <a:lnTo>
                    <a:pt x="3337" y="438638"/>
                  </a:lnTo>
                  <a:lnTo>
                    <a:pt x="2257" y="442982"/>
                  </a:lnTo>
                  <a:lnTo>
                    <a:pt x="0" y="463486"/>
                  </a:lnTo>
                  <a:lnTo>
                    <a:pt x="7817" y="480836"/>
                  </a:lnTo>
                  <a:lnTo>
                    <a:pt x="23164" y="492283"/>
                  </a:lnTo>
                  <a:lnTo>
                    <a:pt x="43494" y="495077"/>
                  </a:lnTo>
                  <a:lnTo>
                    <a:pt x="58709" y="489667"/>
                  </a:lnTo>
                  <a:lnTo>
                    <a:pt x="71583" y="479475"/>
                  </a:lnTo>
                  <a:lnTo>
                    <a:pt x="84253" y="468674"/>
                  </a:lnTo>
                  <a:lnTo>
                    <a:pt x="98854" y="461435"/>
                  </a:lnTo>
                  <a:lnTo>
                    <a:pt x="112967" y="459754"/>
                  </a:lnTo>
                  <a:lnTo>
                    <a:pt x="157312" y="459754"/>
                  </a:lnTo>
                  <a:lnTo>
                    <a:pt x="181941" y="451902"/>
                  </a:lnTo>
                  <a:lnTo>
                    <a:pt x="205635" y="432396"/>
                  </a:lnTo>
                  <a:lnTo>
                    <a:pt x="224243" y="406785"/>
                  </a:lnTo>
                  <a:lnTo>
                    <a:pt x="238884" y="378936"/>
                  </a:lnTo>
                  <a:lnTo>
                    <a:pt x="327319" y="378936"/>
                  </a:lnTo>
                  <a:lnTo>
                    <a:pt x="322338" y="359403"/>
                  </a:lnTo>
                  <a:lnTo>
                    <a:pt x="322265" y="359116"/>
                  </a:lnTo>
                  <a:lnTo>
                    <a:pt x="319741" y="336607"/>
                  </a:lnTo>
                  <a:lnTo>
                    <a:pt x="198714" y="336607"/>
                  </a:lnTo>
                  <a:lnTo>
                    <a:pt x="178922" y="329317"/>
                  </a:lnTo>
                  <a:lnTo>
                    <a:pt x="156789" y="323045"/>
                  </a:lnTo>
                  <a:lnTo>
                    <a:pt x="134642" y="319246"/>
                  </a:lnTo>
                  <a:close/>
                </a:path>
                <a:path w="1275714" h="495300">
                  <a:moveTo>
                    <a:pt x="157312" y="459754"/>
                  </a:moveTo>
                  <a:lnTo>
                    <a:pt x="112967" y="459754"/>
                  </a:lnTo>
                  <a:lnTo>
                    <a:pt x="126262" y="460211"/>
                  </a:lnTo>
                  <a:lnTo>
                    <a:pt x="139150" y="461280"/>
                  </a:lnTo>
                  <a:lnTo>
                    <a:pt x="152041" y="461435"/>
                  </a:lnTo>
                  <a:lnTo>
                    <a:pt x="157312" y="459754"/>
                  </a:lnTo>
                  <a:close/>
                </a:path>
                <a:path w="1275714" h="495300">
                  <a:moveTo>
                    <a:pt x="1271877" y="373513"/>
                  </a:moveTo>
                  <a:lnTo>
                    <a:pt x="1025801" y="373513"/>
                  </a:lnTo>
                  <a:lnTo>
                    <a:pt x="1027595" y="382483"/>
                  </a:lnTo>
                  <a:lnTo>
                    <a:pt x="1027632" y="382668"/>
                  </a:lnTo>
                  <a:lnTo>
                    <a:pt x="1027754" y="383279"/>
                  </a:lnTo>
                  <a:lnTo>
                    <a:pt x="1027863" y="383822"/>
                  </a:lnTo>
                  <a:lnTo>
                    <a:pt x="1027973" y="384371"/>
                  </a:lnTo>
                  <a:lnTo>
                    <a:pt x="1035567" y="389794"/>
                  </a:lnTo>
                  <a:lnTo>
                    <a:pt x="1051821" y="396953"/>
                  </a:lnTo>
                  <a:lnTo>
                    <a:pt x="1075193" y="402278"/>
                  </a:lnTo>
                  <a:lnTo>
                    <a:pt x="1100037" y="406076"/>
                  </a:lnTo>
                  <a:lnTo>
                    <a:pt x="1145194" y="406076"/>
                  </a:lnTo>
                  <a:lnTo>
                    <a:pt x="1148809" y="410079"/>
                  </a:lnTo>
                  <a:lnTo>
                    <a:pt x="1155376" y="419374"/>
                  </a:lnTo>
                  <a:lnTo>
                    <a:pt x="1163368" y="429891"/>
                  </a:lnTo>
                  <a:lnTo>
                    <a:pt x="1171254" y="437559"/>
                  </a:lnTo>
                  <a:lnTo>
                    <a:pt x="1210582" y="447274"/>
                  </a:lnTo>
                  <a:lnTo>
                    <a:pt x="1243977" y="429891"/>
                  </a:lnTo>
                  <a:lnTo>
                    <a:pt x="1245495" y="427793"/>
                  </a:lnTo>
                  <a:lnTo>
                    <a:pt x="1267263" y="395886"/>
                  </a:lnTo>
                  <a:lnTo>
                    <a:pt x="1271809" y="373841"/>
                  </a:lnTo>
                  <a:lnTo>
                    <a:pt x="1271877" y="373513"/>
                  </a:lnTo>
                  <a:close/>
                </a:path>
                <a:path w="1275714" h="495300">
                  <a:moveTo>
                    <a:pt x="413623" y="229152"/>
                  </a:moveTo>
                  <a:lnTo>
                    <a:pt x="389853" y="230613"/>
                  </a:lnTo>
                  <a:lnTo>
                    <a:pt x="368317" y="239196"/>
                  </a:lnTo>
                  <a:lnTo>
                    <a:pt x="350442" y="253882"/>
                  </a:lnTo>
                  <a:lnTo>
                    <a:pt x="337652" y="273653"/>
                  </a:lnTo>
                  <a:lnTo>
                    <a:pt x="344812" y="320338"/>
                  </a:lnTo>
                  <a:lnTo>
                    <a:pt x="344885" y="320812"/>
                  </a:lnTo>
                  <a:lnTo>
                    <a:pt x="355662" y="363596"/>
                  </a:lnTo>
                  <a:lnTo>
                    <a:pt x="375089" y="396586"/>
                  </a:lnTo>
                  <a:lnTo>
                    <a:pt x="408269" y="414363"/>
                  </a:lnTo>
                  <a:lnTo>
                    <a:pt x="460308" y="411511"/>
                  </a:lnTo>
                  <a:lnTo>
                    <a:pt x="476826" y="405760"/>
                  </a:lnTo>
                  <a:lnTo>
                    <a:pt x="503723" y="394817"/>
                  </a:lnTo>
                  <a:lnTo>
                    <a:pt x="528961" y="383279"/>
                  </a:lnTo>
                  <a:lnTo>
                    <a:pt x="540623" y="375685"/>
                  </a:lnTo>
                  <a:lnTo>
                    <a:pt x="540623" y="372433"/>
                  </a:lnTo>
                  <a:lnTo>
                    <a:pt x="536280" y="359403"/>
                  </a:lnTo>
                  <a:lnTo>
                    <a:pt x="538451" y="358324"/>
                  </a:lnTo>
                  <a:lnTo>
                    <a:pt x="642203" y="358324"/>
                  </a:lnTo>
                  <a:lnTo>
                    <a:pt x="646998" y="355060"/>
                  </a:lnTo>
                  <a:lnTo>
                    <a:pt x="762010" y="355060"/>
                  </a:lnTo>
                  <a:lnTo>
                    <a:pt x="765299" y="352888"/>
                  </a:lnTo>
                  <a:lnTo>
                    <a:pt x="1256874" y="352888"/>
                  </a:lnTo>
                  <a:lnTo>
                    <a:pt x="1246841" y="343836"/>
                  </a:lnTo>
                  <a:lnTo>
                    <a:pt x="1232443" y="333897"/>
                  </a:lnTo>
                  <a:lnTo>
                    <a:pt x="1217025" y="325589"/>
                  </a:lnTo>
                  <a:lnTo>
                    <a:pt x="1202725" y="320338"/>
                  </a:lnTo>
                  <a:lnTo>
                    <a:pt x="1190891" y="318811"/>
                  </a:lnTo>
                  <a:lnTo>
                    <a:pt x="1160143" y="318811"/>
                  </a:lnTo>
                  <a:lnTo>
                    <a:pt x="1146286" y="318166"/>
                  </a:lnTo>
                  <a:lnTo>
                    <a:pt x="1141398" y="281374"/>
                  </a:lnTo>
                  <a:lnTo>
                    <a:pt x="1130816" y="247742"/>
                  </a:lnTo>
                  <a:lnTo>
                    <a:pt x="1125705" y="238931"/>
                  </a:lnTo>
                  <a:lnTo>
                    <a:pt x="449450" y="238931"/>
                  </a:lnTo>
                  <a:lnTo>
                    <a:pt x="440491" y="238012"/>
                  </a:lnTo>
                  <a:lnTo>
                    <a:pt x="431536" y="234856"/>
                  </a:lnTo>
                  <a:lnTo>
                    <a:pt x="422582" y="231292"/>
                  </a:lnTo>
                  <a:lnTo>
                    <a:pt x="413623" y="229152"/>
                  </a:lnTo>
                  <a:close/>
                </a:path>
                <a:path w="1275714" h="495300">
                  <a:moveTo>
                    <a:pt x="1145194" y="406076"/>
                  </a:moveTo>
                  <a:lnTo>
                    <a:pt x="1100206" y="406076"/>
                  </a:lnTo>
                  <a:lnTo>
                    <a:pt x="1118067" y="408247"/>
                  </a:lnTo>
                  <a:lnTo>
                    <a:pt x="1124902" y="407908"/>
                  </a:lnTo>
                  <a:lnTo>
                    <a:pt x="1133669" y="407161"/>
                  </a:lnTo>
                  <a:lnTo>
                    <a:pt x="1145194" y="406076"/>
                  </a:lnTo>
                  <a:close/>
                </a:path>
                <a:path w="1275714" h="495300">
                  <a:moveTo>
                    <a:pt x="327319" y="378936"/>
                  </a:moveTo>
                  <a:lnTo>
                    <a:pt x="238884" y="378936"/>
                  </a:lnTo>
                  <a:lnTo>
                    <a:pt x="260112" y="395461"/>
                  </a:lnTo>
                  <a:lnTo>
                    <a:pt x="282564" y="400381"/>
                  </a:lnTo>
                  <a:lnTo>
                    <a:pt x="305422" y="395122"/>
                  </a:lnTo>
                  <a:lnTo>
                    <a:pt x="327873" y="381107"/>
                  </a:lnTo>
                  <a:lnTo>
                    <a:pt x="327319" y="378936"/>
                  </a:lnTo>
                  <a:close/>
                </a:path>
                <a:path w="1275714" h="495300">
                  <a:moveTo>
                    <a:pt x="1256874" y="352888"/>
                  </a:moveTo>
                  <a:lnTo>
                    <a:pt x="765299" y="352888"/>
                  </a:lnTo>
                  <a:lnTo>
                    <a:pt x="775734" y="370086"/>
                  </a:lnTo>
                  <a:lnTo>
                    <a:pt x="786876" y="376499"/>
                  </a:lnTo>
                  <a:lnTo>
                    <a:pt x="817407" y="378936"/>
                  </a:lnTo>
                  <a:lnTo>
                    <a:pt x="837265" y="382483"/>
                  </a:lnTo>
                  <a:lnTo>
                    <a:pt x="857429" y="385317"/>
                  </a:lnTo>
                  <a:lnTo>
                    <a:pt x="877391" y="385504"/>
                  </a:lnTo>
                  <a:lnTo>
                    <a:pt x="896642" y="381107"/>
                  </a:lnTo>
                  <a:lnTo>
                    <a:pt x="898814" y="381107"/>
                  </a:lnTo>
                  <a:lnTo>
                    <a:pt x="906408" y="370262"/>
                  </a:lnTo>
                  <a:lnTo>
                    <a:pt x="1272548" y="370262"/>
                  </a:lnTo>
                  <a:lnTo>
                    <a:pt x="1275458" y="356152"/>
                  </a:lnTo>
                  <a:lnTo>
                    <a:pt x="1274590" y="353980"/>
                  </a:lnTo>
                  <a:lnTo>
                    <a:pt x="1258084" y="353980"/>
                  </a:lnTo>
                  <a:lnTo>
                    <a:pt x="1256874" y="352888"/>
                  </a:lnTo>
                  <a:close/>
                </a:path>
                <a:path w="1275714" h="495300">
                  <a:moveTo>
                    <a:pt x="1272548" y="370262"/>
                  </a:moveTo>
                  <a:lnTo>
                    <a:pt x="907488" y="370262"/>
                  </a:lnTo>
                  <a:lnTo>
                    <a:pt x="910460" y="371990"/>
                  </a:lnTo>
                  <a:lnTo>
                    <a:pt x="916584" y="375956"/>
                  </a:lnTo>
                  <a:lnTo>
                    <a:pt x="924133" y="380329"/>
                  </a:lnTo>
                  <a:lnTo>
                    <a:pt x="931377" y="383279"/>
                  </a:lnTo>
                  <a:lnTo>
                    <a:pt x="946518" y="384161"/>
                  </a:lnTo>
                  <a:lnTo>
                    <a:pt x="966241" y="383822"/>
                  </a:lnTo>
                  <a:lnTo>
                    <a:pt x="986169" y="382668"/>
                  </a:lnTo>
                  <a:lnTo>
                    <a:pt x="1001925" y="381107"/>
                  </a:lnTo>
                  <a:lnTo>
                    <a:pt x="1007361" y="381107"/>
                  </a:lnTo>
                  <a:lnTo>
                    <a:pt x="1024722" y="373513"/>
                  </a:lnTo>
                  <a:lnTo>
                    <a:pt x="1271877" y="373513"/>
                  </a:lnTo>
                  <a:lnTo>
                    <a:pt x="1272548" y="370262"/>
                  </a:lnTo>
                  <a:close/>
                </a:path>
                <a:path w="1275714" h="495300">
                  <a:moveTo>
                    <a:pt x="762010" y="355060"/>
                  </a:moveTo>
                  <a:lnTo>
                    <a:pt x="646998" y="355060"/>
                  </a:lnTo>
                  <a:lnTo>
                    <a:pt x="674182" y="373346"/>
                  </a:lnTo>
                  <a:lnTo>
                    <a:pt x="705744" y="378401"/>
                  </a:lnTo>
                  <a:lnTo>
                    <a:pt x="737508" y="371242"/>
                  </a:lnTo>
                  <a:lnTo>
                    <a:pt x="762010" y="355060"/>
                  </a:lnTo>
                  <a:close/>
                </a:path>
                <a:path w="1275714" h="495300">
                  <a:moveTo>
                    <a:pt x="642203" y="358324"/>
                  </a:moveTo>
                  <a:lnTo>
                    <a:pt x="538451" y="358324"/>
                  </a:lnTo>
                  <a:lnTo>
                    <a:pt x="565027" y="373841"/>
                  </a:lnTo>
                  <a:lnTo>
                    <a:pt x="593944" y="378266"/>
                  </a:lnTo>
                  <a:lnTo>
                    <a:pt x="621867" y="371990"/>
                  </a:lnTo>
                  <a:lnTo>
                    <a:pt x="622124" y="371990"/>
                  </a:lnTo>
                  <a:lnTo>
                    <a:pt x="642203" y="358324"/>
                  </a:lnTo>
                  <a:close/>
                </a:path>
                <a:path w="1275714" h="495300">
                  <a:moveTo>
                    <a:pt x="1228773" y="300793"/>
                  </a:moveTo>
                  <a:lnTo>
                    <a:pt x="1226601" y="302964"/>
                  </a:lnTo>
                  <a:lnTo>
                    <a:pt x="1228773" y="302964"/>
                  </a:lnTo>
                  <a:lnTo>
                    <a:pt x="1229865" y="305136"/>
                  </a:lnTo>
                  <a:lnTo>
                    <a:pt x="1232036" y="305136"/>
                  </a:lnTo>
                  <a:lnTo>
                    <a:pt x="1224442" y="311651"/>
                  </a:lnTo>
                  <a:lnTo>
                    <a:pt x="1235092" y="318166"/>
                  </a:lnTo>
                  <a:lnTo>
                    <a:pt x="1235555" y="318472"/>
                  </a:lnTo>
                  <a:lnTo>
                    <a:pt x="1246149" y="329149"/>
                  </a:lnTo>
                  <a:lnTo>
                    <a:pt x="1254356" y="341716"/>
                  </a:lnTo>
                  <a:lnTo>
                    <a:pt x="1258084" y="353980"/>
                  </a:lnTo>
                  <a:lnTo>
                    <a:pt x="1274590" y="353980"/>
                  </a:lnTo>
                  <a:lnTo>
                    <a:pt x="1273286" y="350716"/>
                  </a:lnTo>
                  <a:lnTo>
                    <a:pt x="1271114" y="343122"/>
                  </a:lnTo>
                  <a:lnTo>
                    <a:pt x="1267850" y="336607"/>
                  </a:lnTo>
                  <a:lnTo>
                    <a:pt x="1261881" y="328809"/>
                  </a:lnTo>
                  <a:lnTo>
                    <a:pt x="1255179" y="321501"/>
                  </a:lnTo>
                  <a:lnTo>
                    <a:pt x="1249543" y="314020"/>
                  </a:lnTo>
                  <a:lnTo>
                    <a:pt x="1247238" y="306216"/>
                  </a:lnTo>
                  <a:lnTo>
                    <a:pt x="1239631" y="304044"/>
                  </a:lnTo>
                  <a:lnTo>
                    <a:pt x="1238552" y="304044"/>
                  </a:lnTo>
                  <a:lnTo>
                    <a:pt x="1228773" y="300793"/>
                  </a:lnTo>
                  <a:close/>
                </a:path>
                <a:path w="1275714" h="495300">
                  <a:moveTo>
                    <a:pt x="178207" y="246082"/>
                  </a:moveTo>
                  <a:lnTo>
                    <a:pt x="173744" y="247610"/>
                  </a:lnTo>
                  <a:lnTo>
                    <a:pt x="168453" y="261341"/>
                  </a:lnTo>
                  <a:lnTo>
                    <a:pt x="168199" y="273653"/>
                  </a:lnTo>
                  <a:lnTo>
                    <a:pt x="168112" y="281374"/>
                  </a:lnTo>
                  <a:lnTo>
                    <a:pt x="171269" y="300793"/>
                  </a:lnTo>
                  <a:lnTo>
                    <a:pt x="171308" y="301030"/>
                  </a:lnTo>
                  <a:lnTo>
                    <a:pt x="177009" y="315995"/>
                  </a:lnTo>
                  <a:lnTo>
                    <a:pt x="182538" y="321501"/>
                  </a:lnTo>
                  <a:lnTo>
                    <a:pt x="188676" y="325891"/>
                  </a:lnTo>
                  <a:lnTo>
                    <a:pt x="194406" y="330486"/>
                  </a:lnTo>
                  <a:lnTo>
                    <a:pt x="198714" y="336607"/>
                  </a:lnTo>
                  <a:lnTo>
                    <a:pt x="319741" y="336607"/>
                  </a:lnTo>
                  <a:lnTo>
                    <a:pt x="319676" y="336032"/>
                  </a:lnTo>
                  <a:lnTo>
                    <a:pt x="319605" y="335394"/>
                  </a:lnTo>
                  <a:lnTo>
                    <a:pt x="321622" y="312281"/>
                  </a:lnTo>
                  <a:lnTo>
                    <a:pt x="330044" y="292119"/>
                  </a:lnTo>
                  <a:lnTo>
                    <a:pt x="330044" y="287775"/>
                  </a:lnTo>
                  <a:lnTo>
                    <a:pt x="332216" y="284511"/>
                  </a:lnTo>
                  <a:lnTo>
                    <a:pt x="333270" y="281374"/>
                  </a:lnTo>
                  <a:lnTo>
                    <a:pt x="326744" y="281374"/>
                  </a:lnTo>
                  <a:lnTo>
                    <a:pt x="333308" y="266058"/>
                  </a:lnTo>
                  <a:lnTo>
                    <a:pt x="345135" y="249136"/>
                  </a:lnTo>
                  <a:lnTo>
                    <a:pt x="190387" y="249136"/>
                  </a:lnTo>
                  <a:lnTo>
                    <a:pt x="178207" y="246082"/>
                  </a:lnTo>
                  <a:close/>
                </a:path>
                <a:path w="1275714" h="495300">
                  <a:moveTo>
                    <a:pt x="1188261" y="318472"/>
                  </a:moveTo>
                  <a:lnTo>
                    <a:pt x="1172832" y="318472"/>
                  </a:lnTo>
                  <a:lnTo>
                    <a:pt x="1160143" y="318811"/>
                  </a:lnTo>
                  <a:lnTo>
                    <a:pt x="1190891" y="318811"/>
                  </a:lnTo>
                  <a:lnTo>
                    <a:pt x="1188261" y="318472"/>
                  </a:lnTo>
                  <a:close/>
                </a:path>
                <a:path w="1275714" h="495300">
                  <a:moveTo>
                    <a:pt x="364017" y="79308"/>
                  </a:moveTo>
                  <a:lnTo>
                    <a:pt x="323866" y="82287"/>
                  </a:lnTo>
                  <a:lnTo>
                    <a:pt x="286753" y="96411"/>
                  </a:lnTo>
                  <a:lnTo>
                    <a:pt x="252315" y="120121"/>
                  </a:lnTo>
                  <a:lnTo>
                    <a:pt x="220194" y="151861"/>
                  </a:lnTo>
                  <a:lnTo>
                    <a:pt x="190027" y="190074"/>
                  </a:lnTo>
                  <a:lnTo>
                    <a:pt x="187863" y="219654"/>
                  </a:lnTo>
                  <a:lnTo>
                    <a:pt x="189729" y="233731"/>
                  </a:lnTo>
                  <a:lnTo>
                    <a:pt x="194833" y="246082"/>
                  </a:lnTo>
                  <a:lnTo>
                    <a:pt x="195447" y="247610"/>
                  </a:lnTo>
                  <a:lnTo>
                    <a:pt x="190387" y="249136"/>
                  </a:lnTo>
                  <a:lnTo>
                    <a:pt x="345135" y="249136"/>
                  </a:lnTo>
                  <a:lnTo>
                    <a:pt x="355579" y="234191"/>
                  </a:lnTo>
                  <a:lnTo>
                    <a:pt x="387717" y="212194"/>
                  </a:lnTo>
                  <a:lnTo>
                    <a:pt x="421685" y="210348"/>
                  </a:lnTo>
                  <a:lnTo>
                    <a:pt x="1106301" y="210348"/>
                  </a:lnTo>
                  <a:lnTo>
                    <a:pt x="1088563" y="192080"/>
                  </a:lnTo>
                  <a:lnTo>
                    <a:pt x="1015139" y="192080"/>
                  </a:lnTo>
                  <a:lnTo>
                    <a:pt x="1009762" y="190862"/>
                  </a:lnTo>
                  <a:lnTo>
                    <a:pt x="972962" y="190862"/>
                  </a:lnTo>
                  <a:lnTo>
                    <a:pt x="968280" y="190353"/>
                  </a:lnTo>
                  <a:lnTo>
                    <a:pt x="967669" y="185368"/>
                  </a:lnTo>
                  <a:lnTo>
                    <a:pt x="974798" y="181400"/>
                  </a:lnTo>
                  <a:lnTo>
                    <a:pt x="976398" y="157511"/>
                  </a:lnTo>
                  <a:lnTo>
                    <a:pt x="631796" y="157511"/>
                  </a:lnTo>
                  <a:lnTo>
                    <a:pt x="606359" y="140082"/>
                  </a:lnTo>
                  <a:lnTo>
                    <a:pt x="603834" y="139071"/>
                  </a:lnTo>
                  <a:lnTo>
                    <a:pt x="484184" y="139071"/>
                  </a:lnTo>
                  <a:lnTo>
                    <a:pt x="479452" y="135610"/>
                  </a:lnTo>
                  <a:lnTo>
                    <a:pt x="470787" y="127701"/>
                  </a:lnTo>
                  <a:lnTo>
                    <a:pt x="461440" y="118915"/>
                  </a:lnTo>
                  <a:lnTo>
                    <a:pt x="454873" y="113010"/>
                  </a:lnTo>
                  <a:lnTo>
                    <a:pt x="407565" y="89030"/>
                  </a:lnTo>
                  <a:lnTo>
                    <a:pt x="364017" y="79308"/>
                  </a:lnTo>
                  <a:close/>
                </a:path>
                <a:path w="1275714" h="495300">
                  <a:moveTo>
                    <a:pt x="1153402" y="191166"/>
                  </a:moveTo>
                  <a:lnTo>
                    <a:pt x="1087676" y="191166"/>
                  </a:lnTo>
                  <a:lnTo>
                    <a:pt x="1116908" y="192080"/>
                  </a:lnTo>
                  <a:lnTo>
                    <a:pt x="1113990" y="192080"/>
                  </a:lnTo>
                  <a:lnTo>
                    <a:pt x="1138556" y="203379"/>
                  </a:lnTo>
                  <a:lnTo>
                    <a:pt x="1159876" y="221693"/>
                  </a:lnTo>
                  <a:lnTo>
                    <a:pt x="1175598" y="243262"/>
                  </a:lnTo>
                  <a:lnTo>
                    <a:pt x="1175598" y="241090"/>
                  </a:lnTo>
                  <a:lnTo>
                    <a:pt x="1174505" y="236759"/>
                  </a:lnTo>
                  <a:lnTo>
                    <a:pt x="1177769" y="235667"/>
                  </a:lnTo>
                  <a:lnTo>
                    <a:pt x="1174478" y="227355"/>
                  </a:lnTo>
                  <a:lnTo>
                    <a:pt x="1170983" y="218841"/>
                  </a:lnTo>
                  <a:lnTo>
                    <a:pt x="1167089" y="210348"/>
                  </a:lnTo>
                  <a:lnTo>
                    <a:pt x="1162567" y="202025"/>
                  </a:lnTo>
                  <a:lnTo>
                    <a:pt x="1153402" y="191166"/>
                  </a:lnTo>
                  <a:close/>
                </a:path>
                <a:path w="1275714" h="495300">
                  <a:moveTo>
                    <a:pt x="1106301" y="210348"/>
                  </a:moveTo>
                  <a:lnTo>
                    <a:pt x="421685" y="210348"/>
                  </a:lnTo>
                  <a:lnTo>
                    <a:pt x="449450" y="238931"/>
                  </a:lnTo>
                  <a:lnTo>
                    <a:pt x="1125705" y="238931"/>
                  </a:lnTo>
                  <a:lnTo>
                    <a:pt x="1113316" y="217572"/>
                  </a:lnTo>
                  <a:lnTo>
                    <a:pt x="1106301" y="210348"/>
                  </a:lnTo>
                  <a:close/>
                </a:path>
                <a:path w="1275714" h="495300">
                  <a:moveTo>
                    <a:pt x="1006269" y="124961"/>
                  </a:moveTo>
                  <a:lnTo>
                    <a:pt x="1013323" y="147243"/>
                  </a:lnTo>
                  <a:lnTo>
                    <a:pt x="1030960" y="159961"/>
                  </a:lnTo>
                  <a:lnTo>
                    <a:pt x="1053889" y="167390"/>
                  </a:lnTo>
                  <a:lnTo>
                    <a:pt x="1076817" y="173805"/>
                  </a:lnTo>
                  <a:lnTo>
                    <a:pt x="1012784" y="173805"/>
                  </a:lnTo>
                  <a:lnTo>
                    <a:pt x="1017127" y="179228"/>
                  </a:lnTo>
                  <a:lnTo>
                    <a:pt x="1023629" y="181400"/>
                  </a:lnTo>
                  <a:lnTo>
                    <a:pt x="1022550" y="190074"/>
                  </a:lnTo>
                  <a:lnTo>
                    <a:pt x="1015139" y="192080"/>
                  </a:lnTo>
                  <a:lnTo>
                    <a:pt x="1088563" y="192080"/>
                  </a:lnTo>
                  <a:lnTo>
                    <a:pt x="1087676" y="191166"/>
                  </a:lnTo>
                  <a:lnTo>
                    <a:pt x="1153402" y="191166"/>
                  </a:lnTo>
                  <a:lnTo>
                    <a:pt x="1132041" y="165861"/>
                  </a:lnTo>
                  <a:lnTo>
                    <a:pt x="1095000" y="143133"/>
                  </a:lnTo>
                  <a:lnTo>
                    <a:pt x="1052668" y="130585"/>
                  </a:lnTo>
                  <a:lnTo>
                    <a:pt x="1006269" y="124961"/>
                  </a:lnTo>
                  <a:close/>
                </a:path>
                <a:path w="1275714" h="495300">
                  <a:moveTo>
                    <a:pt x="978049" y="181400"/>
                  </a:moveTo>
                  <a:lnTo>
                    <a:pt x="972962" y="190862"/>
                  </a:lnTo>
                  <a:lnTo>
                    <a:pt x="1009762" y="190862"/>
                  </a:lnTo>
                  <a:lnTo>
                    <a:pt x="1001519" y="188995"/>
                  </a:lnTo>
                  <a:lnTo>
                    <a:pt x="987288" y="184280"/>
                  </a:lnTo>
                  <a:lnTo>
                    <a:pt x="978049" y="181400"/>
                  </a:lnTo>
                  <a:close/>
                </a:path>
                <a:path w="1275714" h="495300">
                  <a:moveTo>
                    <a:pt x="835858" y="0"/>
                  </a:moveTo>
                  <a:lnTo>
                    <a:pt x="793163" y="4356"/>
                  </a:lnTo>
                  <a:lnTo>
                    <a:pt x="751372" y="20109"/>
                  </a:lnTo>
                  <a:lnTo>
                    <a:pt x="712111" y="46805"/>
                  </a:lnTo>
                  <a:lnTo>
                    <a:pt x="709952" y="46805"/>
                  </a:lnTo>
                  <a:lnTo>
                    <a:pt x="686137" y="70515"/>
                  </a:lnTo>
                  <a:lnTo>
                    <a:pt x="665174" y="98091"/>
                  </a:lnTo>
                  <a:lnTo>
                    <a:pt x="647060" y="127701"/>
                  </a:lnTo>
                  <a:lnTo>
                    <a:pt x="631796" y="157511"/>
                  </a:lnTo>
                  <a:lnTo>
                    <a:pt x="976398" y="157511"/>
                  </a:lnTo>
                  <a:lnTo>
                    <a:pt x="976528" y="155586"/>
                  </a:lnTo>
                  <a:lnTo>
                    <a:pt x="974809" y="130585"/>
                  </a:lnTo>
                  <a:lnTo>
                    <a:pt x="974795" y="130381"/>
                  </a:lnTo>
                  <a:lnTo>
                    <a:pt x="968990" y="105991"/>
                  </a:lnTo>
                  <a:lnTo>
                    <a:pt x="958504" y="82619"/>
                  </a:lnTo>
                  <a:lnTo>
                    <a:pt x="962461" y="82079"/>
                  </a:lnTo>
                  <a:lnTo>
                    <a:pt x="969107" y="82079"/>
                  </a:lnTo>
                  <a:lnTo>
                    <a:pt x="966244" y="77469"/>
                  </a:lnTo>
                  <a:lnTo>
                    <a:pt x="959714" y="68345"/>
                  </a:lnTo>
                  <a:lnTo>
                    <a:pt x="953081" y="59836"/>
                  </a:lnTo>
                  <a:lnTo>
                    <a:pt x="917445" y="27286"/>
                  </a:lnTo>
                  <a:lnTo>
                    <a:pt x="877828" y="7492"/>
                  </a:lnTo>
                  <a:lnTo>
                    <a:pt x="835858" y="0"/>
                  </a:lnTo>
                  <a:close/>
                </a:path>
                <a:path w="1275714" h="495300">
                  <a:moveTo>
                    <a:pt x="548150" y="123939"/>
                  </a:moveTo>
                  <a:lnTo>
                    <a:pt x="517827" y="126041"/>
                  </a:lnTo>
                  <a:lnTo>
                    <a:pt x="510132" y="128537"/>
                  </a:lnTo>
                  <a:lnTo>
                    <a:pt x="499381" y="132965"/>
                  </a:lnTo>
                  <a:lnTo>
                    <a:pt x="489443" y="137188"/>
                  </a:lnTo>
                  <a:lnTo>
                    <a:pt x="484184" y="139071"/>
                  </a:lnTo>
                  <a:lnTo>
                    <a:pt x="603834" y="139071"/>
                  </a:lnTo>
                  <a:lnTo>
                    <a:pt x="578069" y="128755"/>
                  </a:lnTo>
                  <a:lnTo>
                    <a:pt x="548150" y="123939"/>
                  </a:lnTo>
                  <a:close/>
                </a:path>
                <a:path w="1275714" h="495300">
                  <a:moveTo>
                    <a:pt x="969107" y="82079"/>
                  </a:moveTo>
                  <a:lnTo>
                    <a:pt x="962461" y="82079"/>
                  </a:lnTo>
                  <a:lnTo>
                    <a:pt x="968146" y="86423"/>
                  </a:lnTo>
                  <a:lnTo>
                    <a:pt x="973627" y="92396"/>
                  </a:lnTo>
                  <a:lnTo>
                    <a:pt x="976715" y="96411"/>
                  </a:lnTo>
                  <a:lnTo>
                    <a:pt x="974826" y="92396"/>
                  </a:lnTo>
                  <a:lnTo>
                    <a:pt x="972165" y="87003"/>
                  </a:lnTo>
                  <a:lnTo>
                    <a:pt x="969107" y="82079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547101" y="6010643"/>
              <a:ext cx="681990" cy="154940"/>
            </a:xfrm>
            <a:custGeom>
              <a:avLst/>
              <a:gdLst/>
              <a:ahLst/>
              <a:cxnLst/>
              <a:rect l="l" t="t" r="r" b="b"/>
              <a:pathLst>
                <a:path w="681989" h="154939">
                  <a:moveTo>
                    <a:pt x="153047" y="29984"/>
                  </a:moveTo>
                  <a:lnTo>
                    <a:pt x="114935" y="8229"/>
                  </a:lnTo>
                  <a:lnTo>
                    <a:pt x="74485" y="0"/>
                  </a:lnTo>
                  <a:lnTo>
                    <a:pt x="35052" y="7861"/>
                  </a:lnTo>
                  <a:lnTo>
                    <a:pt x="0" y="34328"/>
                  </a:lnTo>
                  <a:lnTo>
                    <a:pt x="37185" y="13957"/>
                  </a:lnTo>
                  <a:lnTo>
                    <a:pt x="75298" y="7327"/>
                  </a:lnTo>
                  <a:lnTo>
                    <a:pt x="114020" y="13106"/>
                  </a:lnTo>
                  <a:lnTo>
                    <a:pt x="153047" y="29984"/>
                  </a:lnTo>
                  <a:close/>
                </a:path>
                <a:path w="681989" h="154939">
                  <a:moveTo>
                    <a:pt x="577443" y="154813"/>
                  </a:moveTo>
                  <a:lnTo>
                    <a:pt x="577342" y="144500"/>
                  </a:lnTo>
                  <a:lnTo>
                    <a:pt x="577291" y="137972"/>
                  </a:lnTo>
                  <a:lnTo>
                    <a:pt x="570928" y="128219"/>
                  </a:lnTo>
                  <a:lnTo>
                    <a:pt x="568896" y="125095"/>
                  </a:lnTo>
                  <a:lnTo>
                    <a:pt x="566039" y="123329"/>
                  </a:lnTo>
                  <a:lnTo>
                    <a:pt x="559028" y="118986"/>
                  </a:lnTo>
                  <a:lnTo>
                    <a:pt x="555002" y="116497"/>
                  </a:lnTo>
                  <a:lnTo>
                    <a:pt x="542886" y="113563"/>
                  </a:lnTo>
                  <a:lnTo>
                    <a:pt x="538378" y="112471"/>
                  </a:lnTo>
                  <a:lnTo>
                    <a:pt x="537286" y="113563"/>
                  </a:lnTo>
                  <a:lnTo>
                    <a:pt x="517067" y="113042"/>
                  </a:lnTo>
                  <a:lnTo>
                    <a:pt x="496036" y="115062"/>
                  </a:lnTo>
                  <a:lnTo>
                    <a:pt x="475005" y="117690"/>
                  </a:lnTo>
                  <a:lnTo>
                    <a:pt x="454799" y="118986"/>
                  </a:lnTo>
                  <a:lnTo>
                    <a:pt x="439178" y="117690"/>
                  </a:lnTo>
                  <a:lnTo>
                    <a:pt x="438861" y="117690"/>
                  </a:lnTo>
                  <a:lnTo>
                    <a:pt x="421817" y="115328"/>
                  </a:lnTo>
                  <a:lnTo>
                    <a:pt x="405485" y="114871"/>
                  </a:lnTo>
                  <a:lnTo>
                    <a:pt x="389674" y="118986"/>
                  </a:lnTo>
                  <a:lnTo>
                    <a:pt x="406095" y="126657"/>
                  </a:lnTo>
                  <a:lnTo>
                    <a:pt x="421005" y="131470"/>
                  </a:lnTo>
                  <a:lnTo>
                    <a:pt x="436524" y="133032"/>
                  </a:lnTo>
                  <a:lnTo>
                    <a:pt x="454799" y="130924"/>
                  </a:lnTo>
                  <a:lnTo>
                    <a:pt x="462394" y="129844"/>
                  </a:lnTo>
                  <a:lnTo>
                    <a:pt x="461314" y="123329"/>
                  </a:lnTo>
                  <a:lnTo>
                    <a:pt x="462394" y="123329"/>
                  </a:lnTo>
                  <a:lnTo>
                    <a:pt x="466737" y="128765"/>
                  </a:lnTo>
                  <a:lnTo>
                    <a:pt x="467525" y="128765"/>
                  </a:lnTo>
                  <a:lnTo>
                    <a:pt x="496176" y="128219"/>
                  </a:lnTo>
                  <a:lnTo>
                    <a:pt x="511009" y="128765"/>
                  </a:lnTo>
                  <a:lnTo>
                    <a:pt x="525348" y="130924"/>
                  </a:lnTo>
                  <a:lnTo>
                    <a:pt x="536232" y="135877"/>
                  </a:lnTo>
                  <a:lnTo>
                    <a:pt x="553021" y="144500"/>
                  </a:lnTo>
                  <a:lnTo>
                    <a:pt x="568998" y="152311"/>
                  </a:lnTo>
                  <a:lnTo>
                    <a:pt x="577443" y="154813"/>
                  </a:lnTo>
                  <a:close/>
                </a:path>
                <a:path w="681989" h="154939">
                  <a:moveTo>
                    <a:pt x="681647" y="62547"/>
                  </a:moveTo>
                  <a:lnTo>
                    <a:pt x="663613" y="46405"/>
                  </a:lnTo>
                  <a:lnTo>
                    <a:pt x="640803" y="31889"/>
                  </a:lnTo>
                  <a:lnTo>
                    <a:pt x="616165" y="21031"/>
                  </a:lnTo>
                  <a:lnTo>
                    <a:pt x="592645" y="15875"/>
                  </a:lnTo>
                  <a:lnTo>
                    <a:pt x="587679" y="15963"/>
                  </a:lnTo>
                  <a:lnTo>
                    <a:pt x="580567" y="16560"/>
                  </a:lnTo>
                  <a:lnTo>
                    <a:pt x="575691" y="18173"/>
                  </a:lnTo>
                  <a:lnTo>
                    <a:pt x="577443" y="21297"/>
                  </a:lnTo>
                  <a:lnTo>
                    <a:pt x="681647" y="62547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449412" y="6040627"/>
              <a:ext cx="821690" cy="213360"/>
            </a:xfrm>
            <a:custGeom>
              <a:avLst/>
              <a:gdLst/>
              <a:ahLst/>
              <a:cxnLst/>
              <a:rect l="l" t="t" r="r" b="b"/>
              <a:pathLst>
                <a:path w="821689" h="213360">
                  <a:moveTo>
                    <a:pt x="8686" y="202971"/>
                  </a:moveTo>
                  <a:lnTo>
                    <a:pt x="3263" y="192112"/>
                  </a:lnTo>
                  <a:lnTo>
                    <a:pt x="0" y="196456"/>
                  </a:lnTo>
                  <a:lnTo>
                    <a:pt x="3263" y="201891"/>
                  </a:lnTo>
                  <a:lnTo>
                    <a:pt x="8686" y="202971"/>
                  </a:lnTo>
                  <a:close/>
                </a:path>
                <a:path w="821689" h="213360">
                  <a:moveTo>
                    <a:pt x="66217" y="112877"/>
                  </a:moveTo>
                  <a:lnTo>
                    <a:pt x="56451" y="97688"/>
                  </a:lnTo>
                  <a:lnTo>
                    <a:pt x="56451" y="103111"/>
                  </a:lnTo>
                  <a:lnTo>
                    <a:pt x="60794" y="111798"/>
                  </a:lnTo>
                  <a:lnTo>
                    <a:pt x="66217" y="112877"/>
                  </a:lnTo>
                  <a:close/>
                </a:path>
                <a:path w="821689" h="213360">
                  <a:moveTo>
                    <a:pt x="127000" y="20624"/>
                  </a:moveTo>
                  <a:lnTo>
                    <a:pt x="121577" y="4343"/>
                  </a:lnTo>
                  <a:lnTo>
                    <a:pt x="118313" y="10858"/>
                  </a:lnTo>
                  <a:lnTo>
                    <a:pt x="121577" y="17360"/>
                  </a:lnTo>
                  <a:lnTo>
                    <a:pt x="127000" y="20624"/>
                  </a:lnTo>
                  <a:close/>
                </a:path>
                <a:path w="821689" h="213360">
                  <a:moveTo>
                    <a:pt x="166077" y="2171"/>
                  </a:moveTo>
                  <a:lnTo>
                    <a:pt x="164985" y="0"/>
                  </a:lnTo>
                  <a:lnTo>
                    <a:pt x="158470" y="1079"/>
                  </a:lnTo>
                  <a:lnTo>
                    <a:pt x="164985" y="10858"/>
                  </a:lnTo>
                  <a:lnTo>
                    <a:pt x="164985" y="15201"/>
                  </a:lnTo>
                  <a:lnTo>
                    <a:pt x="166077" y="15201"/>
                  </a:lnTo>
                  <a:lnTo>
                    <a:pt x="166077" y="2171"/>
                  </a:lnTo>
                  <a:close/>
                </a:path>
                <a:path w="821689" h="213360">
                  <a:moveTo>
                    <a:pt x="210578" y="71640"/>
                  </a:moveTo>
                  <a:lnTo>
                    <a:pt x="204063" y="67297"/>
                  </a:lnTo>
                  <a:lnTo>
                    <a:pt x="204063" y="62953"/>
                  </a:lnTo>
                  <a:lnTo>
                    <a:pt x="200812" y="69469"/>
                  </a:lnTo>
                  <a:lnTo>
                    <a:pt x="206235" y="71640"/>
                  </a:lnTo>
                  <a:lnTo>
                    <a:pt x="209486" y="75984"/>
                  </a:lnTo>
                  <a:lnTo>
                    <a:pt x="210578" y="71640"/>
                  </a:lnTo>
                  <a:close/>
                </a:path>
                <a:path w="821689" h="213360">
                  <a:moveTo>
                    <a:pt x="288721" y="83578"/>
                  </a:moveTo>
                  <a:lnTo>
                    <a:pt x="278955" y="81407"/>
                  </a:lnTo>
                  <a:lnTo>
                    <a:pt x="274612" y="83578"/>
                  </a:lnTo>
                  <a:lnTo>
                    <a:pt x="284391" y="91173"/>
                  </a:lnTo>
                  <a:lnTo>
                    <a:pt x="288721" y="83578"/>
                  </a:lnTo>
                  <a:close/>
                </a:path>
                <a:path w="821689" h="213360">
                  <a:moveTo>
                    <a:pt x="430911" y="94437"/>
                  </a:moveTo>
                  <a:lnTo>
                    <a:pt x="428739" y="92265"/>
                  </a:lnTo>
                  <a:lnTo>
                    <a:pt x="426567" y="95516"/>
                  </a:lnTo>
                  <a:lnTo>
                    <a:pt x="423316" y="100939"/>
                  </a:lnTo>
                  <a:lnTo>
                    <a:pt x="425488" y="105283"/>
                  </a:lnTo>
                  <a:lnTo>
                    <a:pt x="428739" y="105283"/>
                  </a:lnTo>
                  <a:lnTo>
                    <a:pt x="430911" y="94437"/>
                  </a:lnTo>
                  <a:close/>
                </a:path>
                <a:path w="821689" h="213360">
                  <a:moveTo>
                    <a:pt x="514489" y="117221"/>
                  </a:moveTo>
                  <a:lnTo>
                    <a:pt x="510146" y="115049"/>
                  </a:lnTo>
                  <a:lnTo>
                    <a:pt x="507974" y="120484"/>
                  </a:lnTo>
                  <a:lnTo>
                    <a:pt x="510146" y="124828"/>
                  </a:lnTo>
                  <a:lnTo>
                    <a:pt x="512318" y="130251"/>
                  </a:lnTo>
                  <a:lnTo>
                    <a:pt x="513410" y="130251"/>
                  </a:lnTo>
                  <a:lnTo>
                    <a:pt x="514489" y="117221"/>
                  </a:lnTo>
                  <a:close/>
                </a:path>
                <a:path w="821689" h="213360">
                  <a:moveTo>
                    <a:pt x="564426" y="135674"/>
                  </a:moveTo>
                  <a:lnTo>
                    <a:pt x="561174" y="120484"/>
                  </a:lnTo>
                  <a:lnTo>
                    <a:pt x="556831" y="122656"/>
                  </a:lnTo>
                  <a:lnTo>
                    <a:pt x="561174" y="136766"/>
                  </a:lnTo>
                  <a:lnTo>
                    <a:pt x="564426" y="135674"/>
                  </a:lnTo>
                  <a:close/>
                </a:path>
                <a:path w="821689" h="213360">
                  <a:moveTo>
                    <a:pt x="821664" y="212750"/>
                  </a:moveTo>
                  <a:lnTo>
                    <a:pt x="817321" y="201891"/>
                  </a:lnTo>
                  <a:lnTo>
                    <a:pt x="816241" y="199720"/>
                  </a:lnTo>
                  <a:lnTo>
                    <a:pt x="810818" y="200799"/>
                  </a:lnTo>
                  <a:lnTo>
                    <a:pt x="817321" y="211658"/>
                  </a:lnTo>
                  <a:lnTo>
                    <a:pt x="819492" y="212750"/>
                  </a:lnTo>
                  <a:lnTo>
                    <a:pt x="821664" y="212750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700150" y="6040626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60">
                  <a:moveTo>
                    <a:pt x="0" y="0"/>
                  </a:moveTo>
                  <a:lnTo>
                    <a:pt x="3263" y="2171"/>
                  </a:lnTo>
                  <a:lnTo>
                    <a:pt x="8686" y="9766"/>
                  </a:lnTo>
                  <a:lnTo>
                    <a:pt x="13030" y="8686"/>
                  </a:lnTo>
                  <a:lnTo>
                    <a:pt x="9779" y="3251"/>
                  </a:lnTo>
                  <a:lnTo>
                    <a:pt x="4343" y="3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452676" y="6026518"/>
              <a:ext cx="880744" cy="287020"/>
            </a:xfrm>
            <a:custGeom>
              <a:avLst/>
              <a:gdLst/>
              <a:ahLst/>
              <a:cxnLst/>
              <a:rect l="l" t="t" r="r" b="b"/>
              <a:pathLst>
                <a:path w="880744" h="287020">
                  <a:moveTo>
                    <a:pt x="6515" y="173672"/>
                  </a:moveTo>
                  <a:lnTo>
                    <a:pt x="5422" y="169329"/>
                  </a:lnTo>
                  <a:lnTo>
                    <a:pt x="3251" y="164985"/>
                  </a:lnTo>
                  <a:lnTo>
                    <a:pt x="3251" y="168236"/>
                  </a:lnTo>
                  <a:lnTo>
                    <a:pt x="0" y="175844"/>
                  </a:lnTo>
                  <a:lnTo>
                    <a:pt x="3251" y="178003"/>
                  </a:lnTo>
                  <a:lnTo>
                    <a:pt x="6515" y="173672"/>
                  </a:lnTo>
                  <a:close/>
                </a:path>
                <a:path w="880744" h="287020">
                  <a:moveTo>
                    <a:pt x="29298" y="230111"/>
                  </a:moveTo>
                  <a:lnTo>
                    <a:pt x="27127" y="219252"/>
                  </a:lnTo>
                  <a:lnTo>
                    <a:pt x="22796" y="221424"/>
                  </a:lnTo>
                  <a:lnTo>
                    <a:pt x="24968" y="229019"/>
                  </a:lnTo>
                  <a:lnTo>
                    <a:pt x="29298" y="230111"/>
                  </a:lnTo>
                  <a:close/>
                </a:path>
                <a:path w="880744" h="287020">
                  <a:moveTo>
                    <a:pt x="33642" y="146532"/>
                  </a:moveTo>
                  <a:lnTo>
                    <a:pt x="31470" y="146532"/>
                  </a:lnTo>
                  <a:lnTo>
                    <a:pt x="30391" y="146532"/>
                  </a:lnTo>
                  <a:lnTo>
                    <a:pt x="27127" y="151955"/>
                  </a:lnTo>
                  <a:lnTo>
                    <a:pt x="30391" y="151955"/>
                  </a:lnTo>
                  <a:lnTo>
                    <a:pt x="33642" y="146532"/>
                  </a:lnTo>
                  <a:close/>
                </a:path>
                <a:path w="880744" h="287020">
                  <a:moveTo>
                    <a:pt x="72720" y="234442"/>
                  </a:moveTo>
                  <a:lnTo>
                    <a:pt x="71628" y="232270"/>
                  </a:lnTo>
                  <a:lnTo>
                    <a:pt x="67297" y="232270"/>
                  </a:lnTo>
                  <a:lnTo>
                    <a:pt x="71628" y="237705"/>
                  </a:lnTo>
                  <a:lnTo>
                    <a:pt x="71628" y="239877"/>
                  </a:lnTo>
                  <a:lnTo>
                    <a:pt x="72720" y="239877"/>
                  </a:lnTo>
                  <a:lnTo>
                    <a:pt x="72720" y="234442"/>
                  </a:lnTo>
                  <a:close/>
                </a:path>
                <a:path w="880744" h="287020">
                  <a:moveTo>
                    <a:pt x="87922" y="229019"/>
                  </a:moveTo>
                  <a:lnTo>
                    <a:pt x="86829" y="227939"/>
                  </a:lnTo>
                  <a:lnTo>
                    <a:pt x="81407" y="233362"/>
                  </a:lnTo>
                  <a:lnTo>
                    <a:pt x="86829" y="235534"/>
                  </a:lnTo>
                  <a:lnTo>
                    <a:pt x="87922" y="234442"/>
                  </a:lnTo>
                  <a:lnTo>
                    <a:pt x="87922" y="229019"/>
                  </a:lnTo>
                  <a:close/>
                </a:path>
                <a:path w="880744" h="287020">
                  <a:moveTo>
                    <a:pt x="96596" y="204050"/>
                  </a:moveTo>
                  <a:lnTo>
                    <a:pt x="95516" y="201891"/>
                  </a:lnTo>
                  <a:lnTo>
                    <a:pt x="93345" y="205143"/>
                  </a:lnTo>
                  <a:lnTo>
                    <a:pt x="91173" y="207314"/>
                  </a:lnTo>
                  <a:lnTo>
                    <a:pt x="95516" y="209486"/>
                  </a:lnTo>
                  <a:lnTo>
                    <a:pt x="96596" y="207314"/>
                  </a:lnTo>
                  <a:lnTo>
                    <a:pt x="96596" y="204050"/>
                  </a:lnTo>
                  <a:close/>
                </a:path>
                <a:path w="880744" h="287020">
                  <a:moveTo>
                    <a:pt x="141109" y="61874"/>
                  </a:moveTo>
                  <a:lnTo>
                    <a:pt x="134594" y="55359"/>
                  </a:lnTo>
                  <a:lnTo>
                    <a:pt x="131330" y="56438"/>
                  </a:lnTo>
                  <a:lnTo>
                    <a:pt x="137845" y="62953"/>
                  </a:lnTo>
                  <a:lnTo>
                    <a:pt x="141109" y="61874"/>
                  </a:lnTo>
                  <a:close/>
                </a:path>
                <a:path w="880744" h="287020">
                  <a:moveTo>
                    <a:pt x="145440" y="0"/>
                  </a:moveTo>
                  <a:lnTo>
                    <a:pt x="143268" y="1079"/>
                  </a:lnTo>
                  <a:lnTo>
                    <a:pt x="142189" y="1079"/>
                  </a:lnTo>
                  <a:lnTo>
                    <a:pt x="142189" y="7594"/>
                  </a:lnTo>
                  <a:lnTo>
                    <a:pt x="145440" y="10858"/>
                  </a:lnTo>
                  <a:lnTo>
                    <a:pt x="145440" y="0"/>
                  </a:lnTo>
                  <a:close/>
                </a:path>
                <a:path w="880744" h="287020">
                  <a:moveTo>
                    <a:pt x="148704" y="184518"/>
                  </a:moveTo>
                  <a:lnTo>
                    <a:pt x="147612" y="182346"/>
                  </a:lnTo>
                  <a:lnTo>
                    <a:pt x="143268" y="185610"/>
                  </a:lnTo>
                  <a:lnTo>
                    <a:pt x="143268" y="188861"/>
                  </a:lnTo>
                  <a:lnTo>
                    <a:pt x="147612" y="191033"/>
                  </a:lnTo>
                  <a:lnTo>
                    <a:pt x="148704" y="188861"/>
                  </a:lnTo>
                  <a:lnTo>
                    <a:pt x="148704" y="184518"/>
                  </a:lnTo>
                  <a:close/>
                </a:path>
                <a:path w="880744" h="287020">
                  <a:moveTo>
                    <a:pt x="173672" y="133502"/>
                  </a:moveTo>
                  <a:lnTo>
                    <a:pt x="169329" y="123736"/>
                  </a:lnTo>
                  <a:lnTo>
                    <a:pt x="167157" y="122643"/>
                  </a:lnTo>
                  <a:lnTo>
                    <a:pt x="164985" y="125907"/>
                  </a:lnTo>
                  <a:lnTo>
                    <a:pt x="169329" y="130251"/>
                  </a:lnTo>
                  <a:lnTo>
                    <a:pt x="170408" y="133502"/>
                  </a:lnTo>
                  <a:lnTo>
                    <a:pt x="173672" y="133502"/>
                  </a:lnTo>
                  <a:close/>
                </a:path>
                <a:path w="880744" h="287020">
                  <a:moveTo>
                    <a:pt x="179095" y="14109"/>
                  </a:moveTo>
                  <a:lnTo>
                    <a:pt x="178003" y="13017"/>
                  </a:lnTo>
                  <a:lnTo>
                    <a:pt x="173672" y="15189"/>
                  </a:lnTo>
                  <a:lnTo>
                    <a:pt x="178003" y="20624"/>
                  </a:lnTo>
                  <a:lnTo>
                    <a:pt x="178003" y="23876"/>
                  </a:lnTo>
                  <a:lnTo>
                    <a:pt x="179095" y="23876"/>
                  </a:lnTo>
                  <a:lnTo>
                    <a:pt x="179095" y="14109"/>
                  </a:lnTo>
                  <a:close/>
                </a:path>
                <a:path w="880744" h="287020">
                  <a:moveTo>
                    <a:pt x="183426" y="168236"/>
                  </a:moveTo>
                  <a:lnTo>
                    <a:pt x="182346" y="167157"/>
                  </a:lnTo>
                  <a:lnTo>
                    <a:pt x="178003" y="170408"/>
                  </a:lnTo>
                  <a:lnTo>
                    <a:pt x="180174" y="172580"/>
                  </a:lnTo>
                  <a:lnTo>
                    <a:pt x="182346" y="175844"/>
                  </a:lnTo>
                  <a:lnTo>
                    <a:pt x="183426" y="175844"/>
                  </a:lnTo>
                  <a:lnTo>
                    <a:pt x="183426" y="168236"/>
                  </a:lnTo>
                  <a:close/>
                </a:path>
                <a:path w="880744" h="287020">
                  <a:moveTo>
                    <a:pt x="185597" y="102031"/>
                  </a:moveTo>
                  <a:lnTo>
                    <a:pt x="184518" y="102031"/>
                  </a:lnTo>
                  <a:lnTo>
                    <a:pt x="182346" y="100939"/>
                  </a:lnTo>
                  <a:lnTo>
                    <a:pt x="180174" y="104203"/>
                  </a:lnTo>
                  <a:lnTo>
                    <a:pt x="182346" y="108546"/>
                  </a:lnTo>
                  <a:lnTo>
                    <a:pt x="185597" y="102031"/>
                  </a:lnTo>
                  <a:close/>
                </a:path>
                <a:path w="880744" h="287020">
                  <a:moveTo>
                    <a:pt x="194284" y="69469"/>
                  </a:moveTo>
                  <a:lnTo>
                    <a:pt x="189941" y="64046"/>
                  </a:lnTo>
                  <a:lnTo>
                    <a:pt x="189941" y="60782"/>
                  </a:lnTo>
                  <a:lnTo>
                    <a:pt x="188861" y="60782"/>
                  </a:lnTo>
                  <a:lnTo>
                    <a:pt x="188861" y="70548"/>
                  </a:lnTo>
                  <a:lnTo>
                    <a:pt x="189941" y="71640"/>
                  </a:lnTo>
                  <a:lnTo>
                    <a:pt x="194284" y="69469"/>
                  </a:lnTo>
                  <a:close/>
                </a:path>
                <a:path w="880744" h="287020">
                  <a:moveTo>
                    <a:pt x="236613" y="48844"/>
                  </a:moveTo>
                  <a:lnTo>
                    <a:pt x="233362" y="47752"/>
                  </a:lnTo>
                  <a:lnTo>
                    <a:pt x="227939" y="52095"/>
                  </a:lnTo>
                  <a:lnTo>
                    <a:pt x="232270" y="54267"/>
                  </a:lnTo>
                  <a:lnTo>
                    <a:pt x="236613" y="48844"/>
                  </a:lnTo>
                  <a:close/>
                </a:path>
                <a:path w="880744" h="287020">
                  <a:moveTo>
                    <a:pt x="243128" y="209486"/>
                  </a:moveTo>
                  <a:lnTo>
                    <a:pt x="240957" y="206222"/>
                  </a:lnTo>
                  <a:lnTo>
                    <a:pt x="238785" y="206222"/>
                  </a:lnTo>
                  <a:lnTo>
                    <a:pt x="234442" y="205143"/>
                  </a:lnTo>
                  <a:lnTo>
                    <a:pt x="240957" y="211658"/>
                  </a:lnTo>
                  <a:lnTo>
                    <a:pt x="243128" y="209486"/>
                  </a:lnTo>
                  <a:close/>
                </a:path>
                <a:path w="880744" h="287020">
                  <a:moveTo>
                    <a:pt x="259410" y="189941"/>
                  </a:moveTo>
                  <a:lnTo>
                    <a:pt x="258330" y="187782"/>
                  </a:lnTo>
                  <a:lnTo>
                    <a:pt x="253987" y="191033"/>
                  </a:lnTo>
                  <a:lnTo>
                    <a:pt x="253987" y="196456"/>
                  </a:lnTo>
                  <a:lnTo>
                    <a:pt x="258330" y="198628"/>
                  </a:lnTo>
                  <a:lnTo>
                    <a:pt x="259410" y="195376"/>
                  </a:lnTo>
                  <a:lnTo>
                    <a:pt x="259410" y="189941"/>
                  </a:lnTo>
                  <a:close/>
                </a:path>
                <a:path w="880744" h="287020">
                  <a:moveTo>
                    <a:pt x="281127" y="140017"/>
                  </a:moveTo>
                  <a:lnTo>
                    <a:pt x="276783" y="126987"/>
                  </a:lnTo>
                  <a:lnTo>
                    <a:pt x="275691" y="126987"/>
                  </a:lnTo>
                  <a:lnTo>
                    <a:pt x="273519" y="126987"/>
                  </a:lnTo>
                  <a:lnTo>
                    <a:pt x="276783" y="138938"/>
                  </a:lnTo>
                  <a:lnTo>
                    <a:pt x="278955" y="140017"/>
                  </a:lnTo>
                  <a:lnTo>
                    <a:pt x="281127" y="140017"/>
                  </a:lnTo>
                  <a:close/>
                </a:path>
                <a:path w="880744" h="287020">
                  <a:moveTo>
                    <a:pt x="290893" y="58610"/>
                  </a:moveTo>
                  <a:lnTo>
                    <a:pt x="287629" y="45580"/>
                  </a:lnTo>
                  <a:lnTo>
                    <a:pt x="286550" y="45580"/>
                  </a:lnTo>
                  <a:lnTo>
                    <a:pt x="286550" y="56438"/>
                  </a:lnTo>
                  <a:lnTo>
                    <a:pt x="287629" y="58610"/>
                  </a:lnTo>
                  <a:lnTo>
                    <a:pt x="290893" y="58610"/>
                  </a:lnTo>
                  <a:close/>
                </a:path>
                <a:path w="880744" h="287020">
                  <a:moveTo>
                    <a:pt x="319112" y="115049"/>
                  </a:moveTo>
                  <a:lnTo>
                    <a:pt x="316941" y="111798"/>
                  </a:lnTo>
                  <a:lnTo>
                    <a:pt x="314769" y="111798"/>
                  </a:lnTo>
                  <a:lnTo>
                    <a:pt x="310426" y="110718"/>
                  </a:lnTo>
                  <a:lnTo>
                    <a:pt x="316941" y="117221"/>
                  </a:lnTo>
                  <a:lnTo>
                    <a:pt x="319112" y="115049"/>
                  </a:lnTo>
                  <a:close/>
                </a:path>
                <a:path w="880744" h="287020">
                  <a:moveTo>
                    <a:pt x="334314" y="161721"/>
                  </a:moveTo>
                  <a:lnTo>
                    <a:pt x="333222" y="161721"/>
                  </a:lnTo>
                  <a:lnTo>
                    <a:pt x="332143" y="161721"/>
                  </a:lnTo>
                  <a:lnTo>
                    <a:pt x="332143" y="170408"/>
                  </a:lnTo>
                  <a:lnTo>
                    <a:pt x="333222" y="170408"/>
                  </a:lnTo>
                  <a:lnTo>
                    <a:pt x="334314" y="169329"/>
                  </a:lnTo>
                  <a:lnTo>
                    <a:pt x="334314" y="161721"/>
                  </a:lnTo>
                  <a:close/>
                </a:path>
                <a:path w="880744" h="287020">
                  <a:moveTo>
                    <a:pt x="334314" y="137845"/>
                  </a:moveTo>
                  <a:lnTo>
                    <a:pt x="331050" y="126987"/>
                  </a:lnTo>
                  <a:lnTo>
                    <a:pt x="328879" y="129159"/>
                  </a:lnTo>
                  <a:lnTo>
                    <a:pt x="331050" y="138938"/>
                  </a:lnTo>
                  <a:lnTo>
                    <a:pt x="334314" y="137845"/>
                  </a:lnTo>
                  <a:close/>
                </a:path>
                <a:path w="880744" h="287020">
                  <a:moveTo>
                    <a:pt x="341896" y="198628"/>
                  </a:moveTo>
                  <a:lnTo>
                    <a:pt x="340817" y="198628"/>
                  </a:lnTo>
                  <a:lnTo>
                    <a:pt x="339737" y="198628"/>
                  </a:lnTo>
                  <a:lnTo>
                    <a:pt x="339737" y="207314"/>
                  </a:lnTo>
                  <a:lnTo>
                    <a:pt x="340817" y="207314"/>
                  </a:lnTo>
                  <a:lnTo>
                    <a:pt x="341896" y="206222"/>
                  </a:lnTo>
                  <a:lnTo>
                    <a:pt x="341896" y="198628"/>
                  </a:lnTo>
                  <a:close/>
                </a:path>
                <a:path w="880744" h="287020">
                  <a:moveTo>
                    <a:pt x="360362" y="103111"/>
                  </a:moveTo>
                  <a:lnTo>
                    <a:pt x="359270" y="103111"/>
                  </a:lnTo>
                  <a:lnTo>
                    <a:pt x="358190" y="103111"/>
                  </a:lnTo>
                  <a:lnTo>
                    <a:pt x="358190" y="111798"/>
                  </a:lnTo>
                  <a:lnTo>
                    <a:pt x="359270" y="111798"/>
                  </a:lnTo>
                  <a:lnTo>
                    <a:pt x="360362" y="110718"/>
                  </a:lnTo>
                  <a:lnTo>
                    <a:pt x="360362" y="103111"/>
                  </a:lnTo>
                  <a:close/>
                </a:path>
                <a:path w="880744" h="287020">
                  <a:moveTo>
                    <a:pt x="391833" y="126987"/>
                  </a:moveTo>
                  <a:lnTo>
                    <a:pt x="390753" y="124815"/>
                  </a:lnTo>
                  <a:lnTo>
                    <a:pt x="386410" y="128079"/>
                  </a:lnTo>
                  <a:lnTo>
                    <a:pt x="386410" y="131330"/>
                  </a:lnTo>
                  <a:lnTo>
                    <a:pt x="390753" y="133502"/>
                  </a:lnTo>
                  <a:lnTo>
                    <a:pt x="391833" y="131330"/>
                  </a:lnTo>
                  <a:lnTo>
                    <a:pt x="391833" y="126987"/>
                  </a:lnTo>
                  <a:close/>
                </a:path>
                <a:path w="880744" h="287020">
                  <a:moveTo>
                    <a:pt x="401599" y="148704"/>
                  </a:moveTo>
                  <a:lnTo>
                    <a:pt x="398348" y="147624"/>
                  </a:lnTo>
                  <a:lnTo>
                    <a:pt x="395084" y="159550"/>
                  </a:lnTo>
                  <a:lnTo>
                    <a:pt x="398348" y="161721"/>
                  </a:lnTo>
                  <a:lnTo>
                    <a:pt x="401599" y="148704"/>
                  </a:lnTo>
                  <a:close/>
                </a:path>
                <a:path w="880744" h="287020">
                  <a:moveTo>
                    <a:pt x="405942" y="95516"/>
                  </a:moveTo>
                  <a:lnTo>
                    <a:pt x="401599" y="93345"/>
                  </a:lnTo>
                  <a:lnTo>
                    <a:pt x="392925" y="97688"/>
                  </a:lnTo>
                  <a:lnTo>
                    <a:pt x="392925" y="100939"/>
                  </a:lnTo>
                  <a:lnTo>
                    <a:pt x="405942" y="95516"/>
                  </a:lnTo>
                  <a:close/>
                </a:path>
                <a:path w="880744" h="287020">
                  <a:moveTo>
                    <a:pt x="427647" y="150876"/>
                  </a:moveTo>
                  <a:lnTo>
                    <a:pt x="425475" y="150876"/>
                  </a:lnTo>
                  <a:lnTo>
                    <a:pt x="423303" y="150876"/>
                  </a:lnTo>
                  <a:lnTo>
                    <a:pt x="421144" y="154127"/>
                  </a:lnTo>
                  <a:lnTo>
                    <a:pt x="422224" y="156298"/>
                  </a:lnTo>
                  <a:lnTo>
                    <a:pt x="424395" y="157378"/>
                  </a:lnTo>
                  <a:lnTo>
                    <a:pt x="427647" y="150876"/>
                  </a:lnTo>
                  <a:close/>
                </a:path>
                <a:path w="880744" h="287020">
                  <a:moveTo>
                    <a:pt x="448284" y="133502"/>
                  </a:moveTo>
                  <a:lnTo>
                    <a:pt x="443941" y="130251"/>
                  </a:lnTo>
                  <a:lnTo>
                    <a:pt x="443941" y="134594"/>
                  </a:lnTo>
                  <a:lnTo>
                    <a:pt x="437426" y="140017"/>
                  </a:lnTo>
                  <a:lnTo>
                    <a:pt x="441769" y="143281"/>
                  </a:lnTo>
                  <a:lnTo>
                    <a:pt x="442849" y="140017"/>
                  </a:lnTo>
                  <a:lnTo>
                    <a:pt x="448284" y="133502"/>
                  </a:lnTo>
                  <a:close/>
                </a:path>
                <a:path w="880744" h="287020">
                  <a:moveTo>
                    <a:pt x="468896" y="172580"/>
                  </a:moveTo>
                  <a:lnTo>
                    <a:pt x="464553" y="171500"/>
                  </a:lnTo>
                  <a:lnTo>
                    <a:pt x="462381" y="180174"/>
                  </a:lnTo>
                  <a:lnTo>
                    <a:pt x="465645" y="181267"/>
                  </a:lnTo>
                  <a:lnTo>
                    <a:pt x="468896" y="172580"/>
                  </a:lnTo>
                  <a:close/>
                </a:path>
                <a:path w="880744" h="287020">
                  <a:moveTo>
                    <a:pt x="488442" y="207314"/>
                  </a:moveTo>
                  <a:lnTo>
                    <a:pt x="484098" y="201891"/>
                  </a:lnTo>
                  <a:lnTo>
                    <a:pt x="484098" y="198628"/>
                  </a:lnTo>
                  <a:lnTo>
                    <a:pt x="483006" y="198628"/>
                  </a:lnTo>
                  <a:lnTo>
                    <a:pt x="483006" y="207314"/>
                  </a:lnTo>
                  <a:lnTo>
                    <a:pt x="484098" y="209486"/>
                  </a:lnTo>
                  <a:lnTo>
                    <a:pt x="488442" y="207314"/>
                  </a:lnTo>
                  <a:close/>
                </a:path>
                <a:path w="880744" h="287020">
                  <a:moveTo>
                    <a:pt x="578523" y="207314"/>
                  </a:moveTo>
                  <a:lnTo>
                    <a:pt x="570928" y="206222"/>
                  </a:lnTo>
                  <a:lnTo>
                    <a:pt x="567677" y="201891"/>
                  </a:lnTo>
                  <a:lnTo>
                    <a:pt x="573100" y="210566"/>
                  </a:lnTo>
                  <a:lnTo>
                    <a:pt x="578523" y="207314"/>
                  </a:lnTo>
                  <a:close/>
                </a:path>
                <a:path w="880744" h="287020">
                  <a:moveTo>
                    <a:pt x="583958" y="137845"/>
                  </a:moveTo>
                  <a:lnTo>
                    <a:pt x="581787" y="137845"/>
                  </a:lnTo>
                  <a:lnTo>
                    <a:pt x="580694" y="137845"/>
                  </a:lnTo>
                  <a:lnTo>
                    <a:pt x="577443" y="143281"/>
                  </a:lnTo>
                  <a:lnTo>
                    <a:pt x="580694" y="143281"/>
                  </a:lnTo>
                  <a:lnTo>
                    <a:pt x="583958" y="137845"/>
                  </a:lnTo>
                  <a:close/>
                </a:path>
                <a:path w="880744" h="287020">
                  <a:moveTo>
                    <a:pt x="595896" y="172580"/>
                  </a:moveTo>
                  <a:lnTo>
                    <a:pt x="594804" y="162814"/>
                  </a:lnTo>
                  <a:lnTo>
                    <a:pt x="591553" y="161721"/>
                  </a:lnTo>
                  <a:lnTo>
                    <a:pt x="589381" y="166065"/>
                  </a:lnTo>
                  <a:lnTo>
                    <a:pt x="593725" y="172580"/>
                  </a:lnTo>
                  <a:lnTo>
                    <a:pt x="595896" y="172580"/>
                  </a:lnTo>
                  <a:close/>
                </a:path>
                <a:path w="880744" h="287020">
                  <a:moveTo>
                    <a:pt x="619772" y="148704"/>
                  </a:moveTo>
                  <a:lnTo>
                    <a:pt x="618680" y="137845"/>
                  </a:lnTo>
                  <a:lnTo>
                    <a:pt x="617601" y="137845"/>
                  </a:lnTo>
                  <a:lnTo>
                    <a:pt x="616508" y="137845"/>
                  </a:lnTo>
                  <a:lnTo>
                    <a:pt x="615429" y="149783"/>
                  </a:lnTo>
                  <a:lnTo>
                    <a:pt x="619772" y="150876"/>
                  </a:lnTo>
                  <a:lnTo>
                    <a:pt x="619772" y="148704"/>
                  </a:lnTo>
                  <a:close/>
                </a:path>
                <a:path w="880744" h="287020">
                  <a:moveTo>
                    <a:pt x="655586" y="84658"/>
                  </a:moveTo>
                  <a:lnTo>
                    <a:pt x="654507" y="84658"/>
                  </a:lnTo>
                  <a:lnTo>
                    <a:pt x="653415" y="84658"/>
                  </a:lnTo>
                  <a:lnTo>
                    <a:pt x="653415" y="95516"/>
                  </a:lnTo>
                  <a:lnTo>
                    <a:pt x="654507" y="97688"/>
                  </a:lnTo>
                  <a:lnTo>
                    <a:pt x="655586" y="97688"/>
                  </a:lnTo>
                  <a:lnTo>
                    <a:pt x="655586" y="84658"/>
                  </a:lnTo>
                  <a:close/>
                </a:path>
                <a:path w="880744" h="287020">
                  <a:moveTo>
                    <a:pt x="684898" y="154127"/>
                  </a:moveTo>
                  <a:lnTo>
                    <a:pt x="683818" y="154127"/>
                  </a:lnTo>
                  <a:lnTo>
                    <a:pt x="682726" y="154127"/>
                  </a:lnTo>
                  <a:lnTo>
                    <a:pt x="682726" y="161721"/>
                  </a:lnTo>
                  <a:lnTo>
                    <a:pt x="684898" y="161721"/>
                  </a:lnTo>
                  <a:lnTo>
                    <a:pt x="684898" y="154127"/>
                  </a:lnTo>
                  <a:close/>
                </a:path>
                <a:path w="880744" h="287020">
                  <a:moveTo>
                    <a:pt x="687070" y="67297"/>
                  </a:moveTo>
                  <a:lnTo>
                    <a:pt x="684898" y="56438"/>
                  </a:lnTo>
                  <a:lnTo>
                    <a:pt x="680554" y="56438"/>
                  </a:lnTo>
                  <a:lnTo>
                    <a:pt x="684898" y="68376"/>
                  </a:lnTo>
                  <a:lnTo>
                    <a:pt x="687070" y="67297"/>
                  </a:lnTo>
                  <a:close/>
                </a:path>
                <a:path w="880744" h="287020">
                  <a:moveTo>
                    <a:pt x="700087" y="240957"/>
                  </a:moveTo>
                  <a:lnTo>
                    <a:pt x="694664" y="237705"/>
                  </a:lnTo>
                  <a:lnTo>
                    <a:pt x="692492" y="235534"/>
                  </a:lnTo>
                  <a:lnTo>
                    <a:pt x="690321" y="238785"/>
                  </a:lnTo>
                  <a:lnTo>
                    <a:pt x="696836" y="244221"/>
                  </a:lnTo>
                  <a:lnTo>
                    <a:pt x="700087" y="244221"/>
                  </a:lnTo>
                  <a:lnTo>
                    <a:pt x="700087" y="240957"/>
                  </a:lnTo>
                  <a:close/>
                </a:path>
                <a:path w="880744" h="287020">
                  <a:moveTo>
                    <a:pt x="706602" y="146532"/>
                  </a:moveTo>
                  <a:lnTo>
                    <a:pt x="705523" y="146532"/>
                  </a:lnTo>
                  <a:lnTo>
                    <a:pt x="704430" y="146532"/>
                  </a:lnTo>
                  <a:lnTo>
                    <a:pt x="704430" y="161721"/>
                  </a:lnTo>
                  <a:lnTo>
                    <a:pt x="705523" y="161721"/>
                  </a:lnTo>
                  <a:lnTo>
                    <a:pt x="706602" y="159550"/>
                  </a:lnTo>
                  <a:lnTo>
                    <a:pt x="706602" y="146532"/>
                  </a:lnTo>
                  <a:close/>
                </a:path>
                <a:path w="880744" h="287020">
                  <a:moveTo>
                    <a:pt x="709866" y="224688"/>
                  </a:moveTo>
                  <a:lnTo>
                    <a:pt x="703351" y="219252"/>
                  </a:lnTo>
                  <a:lnTo>
                    <a:pt x="703351" y="217081"/>
                  </a:lnTo>
                  <a:lnTo>
                    <a:pt x="701179" y="217081"/>
                  </a:lnTo>
                  <a:lnTo>
                    <a:pt x="703351" y="226860"/>
                  </a:lnTo>
                  <a:lnTo>
                    <a:pt x="709866" y="224688"/>
                  </a:lnTo>
                  <a:close/>
                </a:path>
                <a:path w="880744" h="287020">
                  <a:moveTo>
                    <a:pt x="714209" y="176923"/>
                  </a:moveTo>
                  <a:lnTo>
                    <a:pt x="709866" y="174752"/>
                  </a:lnTo>
                  <a:lnTo>
                    <a:pt x="708774" y="176923"/>
                  </a:lnTo>
                  <a:lnTo>
                    <a:pt x="708774" y="181267"/>
                  </a:lnTo>
                  <a:lnTo>
                    <a:pt x="709866" y="183438"/>
                  </a:lnTo>
                  <a:lnTo>
                    <a:pt x="709866" y="180174"/>
                  </a:lnTo>
                  <a:lnTo>
                    <a:pt x="714209" y="176923"/>
                  </a:lnTo>
                  <a:close/>
                </a:path>
                <a:path w="880744" h="287020">
                  <a:moveTo>
                    <a:pt x="732650" y="146532"/>
                  </a:moveTo>
                  <a:lnTo>
                    <a:pt x="729399" y="145453"/>
                  </a:lnTo>
                  <a:lnTo>
                    <a:pt x="723976" y="149783"/>
                  </a:lnTo>
                  <a:lnTo>
                    <a:pt x="726147" y="150876"/>
                  </a:lnTo>
                  <a:lnTo>
                    <a:pt x="728319" y="150876"/>
                  </a:lnTo>
                  <a:lnTo>
                    <a:pt x="732650" y="146532"/>
                  </a:lnTo>
                  <a:close/>
                </a:path>
                <a:path w="880744" h="287020">
                  <a:moveTo>
                    <a:pt x="805383" y="259410"/>
                  </a:moveTo>
                  <a:lnTo>
                    <a:pt x="801039" y="256159"/>
                  </a:lnTo>
                  <a:lnTo>
                    <a:pt x="798868" y="260502"/>
                  </a:lnTo>
                  <a:lnTo>
                    <a:pt x="803211" y="269176"/>
                  </a:lnTo>
                  <a:lnTo>
                    <a:pt x="804303" y="264845"/>
                  </a:lnTo>
                  <a:lnTo>
                    <a:pt x="805383" y="259410"/>
                  </a:lnTo>
                  <a:close/>
                </a:path>
                <a:path w="880744" h="287020">
                  <a:moveTo>
                    <a:pt x="823836" y="256159"/>
                  </a:moveTo>
                  <a:lnTo>
                    <a:pt x="819492" y="246392"/>
                  </a:lnTo>
                  <a:lnTo>
                    <a:pt x="817321" y="249643"/>
                  </a:lnTo>
                  <a:lnTo>
                    <a:pt x="823836" y="256159"/>
                  </a:lnTo>
                  <a:close/>
                </a:path>
                <a:path w="880744" h="287020">
                  <a:moveTo>
                    <a:pt x="828179" y="283298"/>
                  </a:moveTo>
                  <a:lnTo>
                    <a:pt x="826008" y="275691"/>
                  </a:lnTo>
                  <a:lnTo>
                    <a:pt x="823836" y="274612"/>
                  </a:lnTo>
                  <a:lnTo>
                    <a:pt x="820572" y="275691"/>
                  </a:lnTo>
                  <a:lnTo>
                    <a:pt x="823836" y="284378"/>
                  </a:lnTo>
                  <a:lnTo>
                    <a:pt x="826008" y="283298"/>
                  </a:lnTo>
                  <a:lnTo>
                    <a:pt x="828179" y="283298"/>
                  </a:lnTo>
                  <a:close/>
                </a:path>
                <a:path w="880744" h="287020">
                  <a:moveTo>
                    <a:pt x="848791" y="278955"/>
                  </a:moveTo>
                  <a:lnTo>
                    <a:pt x="844461" y="275691"/>
                  </a:lnTo>
                  <a:lnTo>
                    <a:pt x="844461" y="274612"/>
                  </a:lnTo>
                  <a:lnTo>
                    <a:pt x="840117" y="275691"/>
                  </a:lnTo>
                  <a:lnTo>
                    <a:pt x="848791" y="286550"/>
                  </a:lnTo>
                  <a:lnTo>
                    <a:pt x="848791" y="278955"/>
                  </a:lnTo>
                  <a:close/>
                </a:path>
                <a:path w="880744" h="287020">
                  <a:moveTo>
                    <a:pt x="856399" y="244221"/>
                  </a:moveTo>
                  <a:lnTo>
                    <a:pt x="853135" y="237705"/>
                  </a:lnTo>
                  <a:lnTo>
                    <a:pt x="849884" y="238785"/>
                  </a:lnTo>
                  <a:lnTo>
                    <a:pt x="856399" y="244221"/>
                  </a:lnTo>
                  <a:close/>
                </a:path>
                <a:path w="880744" h="287020">
                  <a:moveTo>
                    <a:pt x="861822" y="261581"/>
                  </a:moveTo>
                  <a:lnTo>
                    <a:pt x="860729" y="259410"/>
                  </a:lnTo>
                  <a:lnTo>
                    <a:pt x="856399" y="262674"/>
                  </a:lnTo>
                  <a:lnTo>
                    <a:pt x="856399" y="268097"/>
                  </a:lnTo>
                  <a:lnTo>
                    <a:pt x="860729" y="270268"/>
                  </a:lnTo>
                  <a:lnTo>
                    <a:pt x="861822" y="267017"/>
                  </a:lnTo>
                  <a:lnTo>
                    <a:pt x="861822" y="261581"/>
                  </a:lnTo>
                  <a:close/>
                </a:path>
                <a:path w="880744" h="287020">
                  <a:moveTo>
                    <a:pt x="870508" y="239877"/>
                  </a:moveTo>
                  <a:lnTo>
                    <a:pt x="868337" y="233362"/>
                  </a:lnTo>
                  <a:lnTo>
                    <a:pt x="866165" y="232270"/>
                  </a:lnTo>
                  <a:lnTo>
                    <a:pt x="860729" y="230111"/>
                  </a:lnTo>
                  <a:lnTo>
                    <a:pt x="866165" y="239877"/>
                  </a:lnTo>
                  <a:lnTo>
                    <a:pt x="870508" y="239877"/>
                  </a:lnTo>
                  <a:close/>
                </a:path>
                <a:path w="880744" h="287020">
                  <a:moveTo>
                    <a:pt x="880275" y="217081"/>
                  </a:moveTo>
                  <a:lnTo>
                    <a:pt x="879195" y="217081"/>
                  </a:lnTo>
                  <a:lnTo>
                    <a:pt x="878103" y="217081"/>
                  </a:lnTo>
                  <a:lnTo>
                    <a:pt x="878103" y="227939"/>
                  </a:lnTo>
                  <a:lnTo>
                    <a:pt x="879195" y="230111"/>
                  </a:lnTo>
                  <a:lnTo>
                    <a:pt x="880275" y="230111"/>
                  </a:lnTo>
                  <a:lnTo>
                    <a:pt x="880275" y="217081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995387" y="614808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343" y="0"/>
                  </a:moveTo>
                  <a:lnTo>
                    <a:pt x="1079" y="0"/>
                  </a:lnTo>
                  <a:lnTo>
                    <a:pt x="0" y="2171"/>
                  </a:lnTo>
                  <a:lnTo>
                    <a:pt x="1079" y="2171"/>
                  </a:lnTo>
                  <a:lnTo>
                    <a:pt x="2171" y="8686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819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705584" y="6063424"/>
              <a:ext cx="446405" cy="78740"/>
            </a:xfrm>
            <a:custGeom>
              <a:avLst/>
              <a:gdLst/>
              <a:ahLst/>
              <a:cxnLst/>
              <a:rect l="l" t="t" r="r" b="b"/>
              <a:pathLst>
                <a:path w="446405" h="78739">
                  <a:moveTo>
                    <a:pt x="4343" y="69469"/>
                  </a:moveTo>
                  <a:lnTo>
                    <a:pt x="1079" y="69469"/>
                  </a:lnTo>
                  <a:lnTo>
                    <a:pt x="0" y="71640"/>
                  </a:lnTo>
                  <a:lnTo>
                    <a:pt x="1079" y="71640"/>
                  </a:lnTo>
                  <a:lnTo>
                    <a:pt x="2171" y="78143"/>
                  </a:lnTo>
                  <a:lnTo>
                    <a:pt x="4343" y="69469"/>
                  </a:lnTo>
                  <a:close/>
                </a:path>
                <a:path w="446405" h="78739">
                  <a:moveTo>
                    <a:pt x="446100" y="2159"/>
                  </a:moveTo>
                  <a:lnTo>
                    <a:pt x="443928" y="0"/>
                  </a:lnTo>
                  <a:lnTo>
                    <a:pt x="442836" y="2159"/>
                  </a:lnTo>
                  <a:lnTo>
                    <a:pt x="445008" y="3251"/>
                  </a:lnTo>
                  <a:lnTo>
                    <a:pt x="446100" y="2159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1757680" y="5891504"/>
              <a:ext cx="265430" cy="241935"/>
            </a:xfrm>
            <a:custGeom>
              <a:avLst/>
              <a:gdLst/>
              <a:ahLst/>
              <a:cxnLst/>
              <a:rect l="l" t="t" r="r" b="b"/>
              <a:pathLst>
                <a:path w="265430" h="241935">
                  <a:moveTo>
                    <a:pt x="161721" y="241388"/>
                  </a:moveTo>
                  <a:lnTo>
                    <a:pt x="155486" y="218732"/>
                  </a:lnTo>
                  <a:lnTo>
                    <a:pt x="139598" y="202590"/>
                  </a:lnTo>
                  <a:lnTo>
                    <a:pt x="118211" y="192544"/>
                  </a:lnTo>
                  <a:lnTo>
                    <a:pt x="95516" y="188201"/>
                  </a:lnTo>
                  <a:lnTo>
                    <a:pt x="94424" y="188201"/>
                  </a:lnTo>
                  <a:lnTo>
                    <a:pt x="70358" y="187439"/>
                  </a:lnTo>
                  <a:lnTo>
                    <a:pt x="45173" y="190233"/>
                  </a:lnTo>
                  <a:lnTo>
                    <a:pt x="21005" y="196900"/>
                  </a:lnTo>
                  <a:lnTo>
                    <a:pt x="0" y="207733"/>
                  </a:lnTo>
                  <a:lnTo>
                    <a:pt x="42214" y="207657"/>
                  </a:lnTo>
                  <a:lnTo>
                    <a:pt x="82892" y="213575"/>
                  </a:lnTo>
                  <a:lnTo>
                    <a:pt x="122555" y="224993"/>
                  </a:lnTo>
                  <a:lnTo>
                    <a:pt x="161721" y="241388"/>
                  </a:lnTo>
                  <a:close/>
                </a:path>
                <a:path w="265430" h="241935">
                  <a:moveTo>
                    <a:pt x="264845" y="69888"/>
                  </a:moveTo>
                  <a:lnTo>
                    <a:pt x="249364" y="45796"/>
                  </a:lnTo>
                  <a:lnTo>
                    <a:pt x="227380" y="25260"/>
                  </a:lnTo>
                  <a:lnTo>
                    <a:pt x="201333" y="10210"/>
                  </a:lnTo>
                  <a:lnTo>
                    <a:pt x="173659" y="2590"/>
                  </a:lnTo>
                  <a:lnTo>
                    <a:pt x="173659" y="1511"/>
                  </a:lnTo>
                  <a:lnTo>
                    <a:pt x="146926" y="0"/>
                  </a:lnTo>
                  <a:lnTo>
                    <a:pt x="116941" y="2463"/>
                  </a:lnTo>
                  <a:lnTo>
                    <a:pt x="88176" y="9601"/>
                  </a:lnTo>
                  <a:lnTo>
                    <a:pt x="65125" y="22123"/>
                  </a:lnTo>
                  <a:lnTo>
                    <a:pt x="92367" y="16027"/>
                  </a:lnTo>
                  <a:lnTo>
                    <a:pt x="134175" y="13182"/>
                  </a:lnTo>
                  <a:lnTo>
                    <a:pt x="174561" y="14808"/>
                  </a:lnTo>
                  <a:lnTo>
                    <a:pt x="197548" y="22123"/>
                  </a:lnTo>
                  <a:lnTo>
                    <a:pt x="198628" y="24295"/>
                  </a:lnTo>
                  <a:lnTo>
                    <a:pt x="191033" y="24295"/>
                  </a:lnTo>
                  <a:lnTo>
                    <a:pt x="197548" y="29730"/>
                  </a:lnTo>
                  <a:lnTo>
                    <a:pt x="199707" y="21043"/>
                  </a:lnTo>
                  <a:lnTo>
                    <a:pt x="206222" y="26466"/>
                  </a:lnTo>
                  <a:lnTo>
                    <a:pt x="212737" y="29730"/>
                  </a:lnTo>
                  <a:lnTo>
                    <a:pt x="225920" y="38138"/>
                  </a:lnTo>
                  <a:lnTo>
                    <a:pt x="239191" y="48996"/>
                  </a:lnTo>
                  <a:lnTo>
                    <a:pt x="252272" y="60261"/>
                  </a:lnTo>
                  <a:lnTo>
                    <a:pt x="264845" y="69888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1750085" y="5942939"/>
              <a:ext cx="325120" cy="179705"/>
            </a:xfrm>
            <a:custGeom>
              <a:avLst/>
              <a:gdLst/>
              <a:ahLst/>
              <a:cxnLst/>
              <a:rect l="l" t="t" r="r" b="b"/>
              <a:pathLst>
                <a:path w="325119" h="179704">
                  <a:moveTo>
                    <a:pt x="5422" y="49923"/>
                  </a:moveTo>
                  <a:lnTo>
                    <a:pt x="3251" y="47752"/>
                  </a:lnTo>
                  <a:lnTo>
                    <a:pt x="3251" y="48844"/>
                  </a:lnTo>
                  <a:lnTo>
                    <a:pt x="0" y="52095"/>
                  </a:lnTo>
                  <a:lnTo>
                    <a:pt x="1079" y="53187"/>
                  </a:lnTo>
                  <a:lnTo>
                    <a:pt x="4330" y="53187"/>
                  </a:lnTo>
                  <a:lnTo>
                    <a:pt x="5422" y="49923"/>
                  </a:lnTo>
                  <a:close/>
                </a:path>
                <a:path w="325119" h="179704">
                  <a:moveTo>
                    <a:pt x="30391" y="39077"/>
                  </a:moveTo>
                  <a:lnTo>
                    <a:pt x="27127" y="29311"/>
                  </a:lnTo>
                  <a:lnTo>
                    <a:pt x="22783" y="29311"/>
                  </a:lnTo>
                  <a:lnTo>
                    <a:pt x="27127" y="40157"/>
                  </a:lnTo>
                  <a:lnTo>
                    <a:pt x="30391" y="39077"/>
                  </a:lnTo>
                  <a:close/>
                </a:path>
                <a:path w="325119" h="179704">
                  <a:moveTo>
                    <a:pt x="31470" y="74891"/>
                  </a:moveTo>
                  <a:lnTo>
                    <a:pt x="28219" y="71640"/>
                  </a:lnTo>
                  <a:lnTo>
                    <a:pt x="27127" y="74891"/>
                  </a:lnTo>
                  <a:lnTo>
                    <a:pt x="30391" y="75984"/>
                  </a:lnTo>
                  <a:lnTo>
                    <a:pt x="31470" y="74891"/>
                  </a:lnTo>
                  <a:close/>
                </a:path>
                <a:path w="325119" h="179704">
                  <a:moveTo>
                    <a:pt x="65125" y="31483"/>
                  </a:moveTo>
                  <a:lnTo>
                    <a:pt x="60782" y="30391"/>
                  </a:lnTo>
                  <a:lnTo>
                    <a:pt x="61861" y="39077"/>
                  </a:lnTo>
                  <a:lnTo>
                    <a:pt x="62953" y="39077"/>
                  </a:lnTo>
                  <a:lnTo>
                    <a:pt x="62953" y="36906"/>
                  </a:lnTo>
                  <a:lnTo>
                    <a:pt x="65125" y="33655"/>
                  </a:lnTo>
                  <a:lnTo>
                    <a:pt x="65125" y="31483"/>
                  </a:lnTo>
                  <a:close/>
                </a:path>
                <a:path w="325119" h="179704">
                  <a:moveTo>
                    <a:pt x="71640" y="7594"/>
                  </a:moveTo>
                  <a:lnTo>
                    <a:pt x="68376" y="4343"/>
                  </a:lnTo>
                  <a:lnTo>
                    <a:pt x="67297" y="4343"/>
                  </a:lnTo>
                  <a:lnTo>
                    <a:pt x="62953" y="4343"/>
                  </a:lnTo>
                  <a:lnTo>
                    <a:pt x="65125" y="7594"/>
                  </a:lnTo>
                  <a:lnTo>
                    <a:pt x="71640" y="7594"/>
                  </a:lnTo>
                  <a:close/>
                </a:path>
                <a:path w="325119" h="179704">
                  <a:moveTo>
                    <a:pt x="94424" y="78155"/>
                  </a:moveTo>
                  <a:lnTo>
                    <a:pt x="93345" y="75984"/>
                  </a:lnTo>
                  <a:lnTo>
                    <a:pt x="87909" y="79235"/>
                  </a:lnTo>
                  <a:lnTo>
                    <a:pt x="91173" y="82486"/>
                  </a:lnTo>
                  <a:lnTo>
                    <a:pt x="93345" y="86829"/>
                  </a:lnTo>
                  <a:lnTo>
                    <a:pt x="94424" y="83578"/>
                  </a:lnTo>
                  <a:lnTo>
                    <a:pt x="94424" y="78155"/>
                  </a:lnTo>
                  <a:close/>
                </a:path>
                <a:path w="325119" h="179704">
                  <a:moveTo>
                    <a:pt x="111798" y="11938"/>
                  </a:moveTo>
                  <a:lnTo>
                    <a:pt x="104190" y="0"/>
                  </a:lnTo>
                  <a:lnTo>
                    <a:pt x="100939" y="0"/>
                  </a:lnTo>
                  <a:lnTo>
                    <a:pt x="107454" y="11938"/>
                  </a:lnTo>
                  <a:lnTo>
                    <a:pt x="107454" y="13030"/>
                  </a:lnTo>
                  <a:lnTo>
                    <a:pt x="111798" y="11938"/>
                  </a:lnTo>
                  <a:close/>
                </a:path>
                <a:path w="325119" h="179704">
                  <a:moveTo>
                    <a:pt x="140017" y="74891"/>
                  </a:moveTo>
                  <a:lnTo>
                    <a:pt x="131330" y="74891"/>
                  </a:lnTo>
                  <a:lnTo>
                    <a:pt x="125895" y="70548"/>
                  </a:lnTo>
                  <a:lnTo>
                    <a:pt x="126111" y="74447"/>
                  </a:lnTo>
                  <a:lnTo>
                    <a:pt x="130911" y="77203"/>
                  </a:lnTo>
                  <a:lnTo>
                    <a:pt x="136740" y="77736"/>
                  </a:lnTo>
                  <a:lnTo>
                    <a:pt x="140017" y="74891"/>
                  </a:lnTo>
                  <a:close/>
                </a:path>
                <a:path w="325119" h="179704">
                  <a:moveTo>
                    <a:pt x="159550" y="27139"/>
                  </a:moveTo>
                  <a:lnTo>
                    <a:pt x="155206" y="18453"/>
                  </a:lnTo>
                  <a:lnTo>
                    <a:pt x="154127" y="17360"/>
                  </a:lnTo>
                  <a:lnTo>
                    <a:pt x="151955" y="20624"/>
                  </a:lnTo>
                  <a:lnTo>
                    <a:pt x="156298" y="24968"/>
                  </a:lnTo>
                  <a:lnTo>
                    <a:pt x="157378" y="27139"/>
                  </a:lnTo>
                  <a:lnTo>
                    <a:pt x="159550" y="27139"/>
                  </a:lnTo>
                  <a:close/>
                </a:path>
                <a:path w="325119" h="179704">
                  <a:moveTo>
                    <a:pt x="167144" y="70548"/>
                  </a:moveTo>
                  <a:lnTo>
                    <a:pt x="162801" y="61874"/>
                  </a:lnTo>
                  <a:lnTo>
                    <a:pt x="161721" y="60782"/>
                  </a:lnTo>
                  <a:lnTo>
                    <a:pt x="159550" y="64046"/>
                  </a:lnTo>
                  <a:lnTo>
                    <a:pt x="163893" y="68376"/>
                  </a:lnTo>
                  <a:lnTo>
                    <a:pt x="164973" y="70548"/>
                  </a:lnTo>
                  <a:lnTo>
                    <a:pt x="167144" y="70548"/>
                  </a:lnTo>
                  <a:close/>
                </a:path>
                <a:path w="325119" h="179704">
                  <a:moveTo>
                    <a:pt x="191033" y="75984"/>
                  </a:moveTo>
                  <a:lnTo>
                    <a:pt x="188861" y="78155"/>
                  </a:lnTo>
                  <a:lnTo>
                    <a:pt x="188861" y="79235"/>
                  </a:lnTo>
                  <a:lnTo>
                    <a:pt x="191033" y="79235"/>
                  </a:lnTo>
                  <a:lnTo>
                    <a:pt x="191033" y="75984"/>
                  </a:lnTo>
                  <a:close/>
                </a:path>
                <a:path w="325119" h="179704">
                  <a:moveTo>
                    <a:pt x="213817" y="151955"/>
                  </a:moveTo>
                  <a:lnTo>
                    <a:pt x="209473" y="147624"/>
                  </a:lnTo>
                  <a:lnTo>
                    <a:pt x="205143" y="147624"/>
                  </a:lnTo>
                  <a:lnTo>
                    <a:pt x="207302" y="155219"/>
                  </a:lnTo>
                  <a:lnTo>
                    <a:pt x="212737" y="153047"/>
                  </a:lnTo>
                  <a:lnTo>
                    <a:pt x="213817" y="151955"/>
                  </a:lnTo>
                  <a:close/>
                </a:path>
                <a:path w="325119" h="179704">
                  <a:moveTo>
                    <a:pt x="218160" y="51015"/>
                  </a:moveTo>
                  <a:lnTo>
                    <a:pt x="217081" y="40157"/>
                  </a:lnTo>
                  <a:lnTo>
                    <a:pt x="214909" y="41236"/>
                  </a:lnTo>
                  <a:lnTo>
                    <a:pt x="212737" y="51015"/>
                  </a:lnTo>
                  <a:lnTo>
                    <a:pt x="218160" y="51015"/>
                  </a:lnTo>
                  <a:close/>
                </a:path>
                <a:path w="325119" h="179704">
                  <a:moveTo>
                    <a:pt x="225767" y="162814"/>
                  </a:moveTo>
                  <a:lnTo>
                    <a:pt x="223596" y="163893"/>
                  </a:lnTo>
                  <a:lnTo>
                    <a:pt x="223596" y="166065"/>
                  </a:lnTo>
                  <a:lnTo>
                    <a:pt x="225767" y="166065"/>
                  </a:lnTo>
                  <a:lnTo>
                    <a:pt x="225767" y="162814"/>
                  </a:lnTo>
                  <a:close/>
                </a:path>
                <a:path w="325119" h="179704">
                  <a:moveTo>
                    <a:pt x="232270" y="23876"/>
                  </a:moveTo>
                  <a:lnTo>
                    <a:pt x="231190" y="22796"/>
                  </a:lnTo>
                  <a:lnTo>
                    <a:pt x="226847" y="22796"/>
                  </a:lnTo>
                  <a:lnTo>
                    <a:pt x="224675" y="27139"/>
                  </a:lnTo>
                  <a:lnTo>
                    <a:pt x="229019" y="26047"/>
                  </a:lnTo>
                  <a:lnTo>
                    <a:pt x="232270" y="23876"/>
                  </a:lnTo>
                  <a:close/>
                </a:path>
                <a:path w="325119" h="179704">
                  <a:moveTo>
                    <a:pt x="243128" y="57531"/>
                  </a:moveTo>
                  <a:lnTo>
                    <a:pt x="242036" y="57531"/>
                  </a:lnTo>
                  <a:lnTo>
                    <a:pt x="240957" y="57531"/>
                  </a:lnTo>
                  <a:lnTo>
                    <a:pt x="240957" y="65125"/>
                  </a:lnTo>
                  <a:lnTo>
                    <a:pt x="243128" y="65125"/>
                  </a:lnTo>
                  <a:lnTo>
                    <a:pt x="243128" y="57531"/>
                  </a:lnTo>
                  <a:close/>
                </a:path>
                <a:path w="325119" h="179704">
                  <a:moveTo>
                    <a:pt x="251815" y="46672"/>
                  </a:moveTo>
                  <a:lnTo>
                    <a:pt x="247472" y="39077"/>
                  </a:lnTo>
                  <a:lnTo>
                    <a:pt x="245300" y="40157"/>
                  </a:lnTo>
                  <a:lnTo>
                    <a:pt x="251815" y="46672"/>
                  </a:lnTo>
                  <a:close/>
                </a:path>
                <a:path w="325119" h="179704">
                  <a:moveTo>
                    <a:pt x="260502" y="66217"/>
                  </a:moveTo>
                  <a:lnTo>
                    <a:pt x="257238" y="54267"/>
                  </a:lnTo>
                  <a:lnTo>
                    <a:pt x="255066" y="53187"/>
                  </a:lnTo>
                  <a:lnTo>
                    <a:pt x="255066" y="64046"/>
                  </a:lnTo>
                  <a:lnTo>
                    <a:pt x="258330" y="66217"/>
                  </a:lnTo>
                  <a:lnTo>
                    <a:pt x="260502" y="66217"/>
                  </a:lnTo>
                  <a:close/>
                </a:path>
                <a:path w="325119" h="179704">
                  <a:moveTo>
                    <a:pt x="278942" y="73812"/>
                  </a:moveTo>
                  <a:lnTo>
                    <a:pt x="277863" y="73812"/>
                  </a:lnTo>
                  <a:lnTo>
                    <a:pt x="276771" y="73812"/>
                  </a:lnTo>
                  <a:lnTo>
                    <a:pt x="276771" y="83578"/>
                  </a:lnTo>
                  <a:lnTo>
                    <a:pt x="277863" y="84658"/>
                  </a:lnTo>
                  <a:lnTo>
                    <a:pt x="278942" y="84658"/>
                  </a:lnTo>
                  <a:lnTo>
                    <a:pt x="278942" y="73812"/>
                  </a:lnTo>
                  <a:close/>
                </a:path>
                <a:path w="325119" h="179704">
                  <a:moveTo>
                    <a:pt x="287629" y="131330"/>
                  </a:moveTo>
                  <a:lnTo>
                    <a:pt x="286550" y="129159"/>
                  </a:lnTo>
                  <a:lnTo>
                    <a:pt x="284378" y="129159"/>
                  </a:lnTo>
                  <a:lnTo>
                    <a:pt x="280035" y="133502"/>
                  </a:lnTo>
                  <a:lnTo>
                    <a:pt x="280035" y="136766"/>
                  </a:lnTo>
                  <a:lnTo>
                    <a:pt x="287629" y="131330"/>
                  </a:lnTo>
                  <a:close/>
                </a:path>
                <a:path w="325119" h="179704">
                  <a:moveTo>
                    <a:pt x="291973" y="46672"/>
                  </a:moveTo>
                  <a:lnTo>
                    <a:pt x="289801" y="39077"/>
                  </a:lnTo>
                  <a:lnTo>
                    <a:pt x="288709" y="39077"/>
                  </a:lnTo>
                  <a:lnTo>
                    <a:pt x="286550" y="39077"/>
                  </a:lnTo>
                  <a:lnTo>
                    <a:pt x="288709" y="49923"/>
                  </a:lnTo>
                  <a:lnTo>
                    <a:pt x="291973" y="48844"/>
                  </a:lnTo>
                  <a:lnTo>
                    <a:pt x="291973" y="46672"/>
                  </a:lnTo>
                  <a:close/>
                </a:path>
                <a:path w="325119" h="179704">
                  <a:moveTo>
                    <a:pt x="293052" y="70548"/>
                  </a:moveTo>
                  <a:lnTo>
                    <a:pt x="291973" y="70548"/>
                  </a:lnTo>
                  <a:lnTo>
                    <a:pt x="290880" y="70548"/>
                  </a:lnTo>
                  <a:lnTo>
                    <a:pt x="290880" y="85750"/>
                  </a:lnTo>
                  <a:lnTo>
                    <a:pt x="291973" y="85750"/>
                  </a:lnTo>
                  <a:lnTo>
                    <a:pt x="293052" y="83578"/>
                  </a:lnTo>
                  <a:lnTo>
                    <a:pt x="293052" y="70548"/>
                  </a:lnTo>
                  <a:close/>
                </a:path>
                <a:path w="325119" h="179704">
                  <a:moveTo>
                    <a:pt x="298488" y="148704"/>
                  </a:moveTo>
                  <a:lnTo>
                    <a:pt x="297395" y="140017"/>
                  </a:lnTo>
                  <a:lnTo>
                    <a:pt x="294144" y="138938"/>
                  </a:lnTo>
                  <a:lnTo>
                    <a:pt x="291973" y="138938"/>
                  </a:lnTo>
                  <a:lnTo>
                    <a:pt x="295224" y="147624"/>
                  </a:lnTo>
                  <a:lnTo>
                    <a:pt x="296316" y="148704"/>
                  </a:lnTo>
                  <a:lnTo>
                    <a:pt x="298488" y="148704"/>
                  </a:lnTo>
                  <a:close/>
                </a:path>
                <a:path w="325119" h="179704">
                  <a:moveTo>
                    <a:pt x="309346" y="120484"/>
                  </a:moveTo>
                  <a:lnTo>
                    <a:pt x="306082" y="120484"/>
                  </a:lnTo>
                  <a:lnTo>
                    <a:pt x="298958" y="124447"/>
                  </a:lnTo>
                  <a:lnTo>
                    <a:pt x="299567" y="129438"/>
                  </a:lnTo>
                  <a:lnTo>
                    <a:pt x="304253" y="129946"/>
                  </a:lnTo>
                  <a:lnTo>
                    <a:pt x="309346" y="120484"/>
                  </a:lnTo>
                  <a:close/>
                </a:path>
                <a:path w="325119" h="179704">
                  <a:moveTo>
                    <a:pt x="310426" y="175844"/>
                  </a:moveTo>
                  <a:lnTo>
                    <a:pt x="308254" y="173672"/>
                  </a:lnTo>
                  <a:lnTo>
                    <a:pt x="301739" y="173672"/>
                  </a:lnTo>
                  <a:lnTo>
                    <a:pt x="299567" y="175844"/>
                  </a:lnTo>
                  <a:lnTo>
                    <a:pt x="301739" y="179095"/>
                  </a:lnTo>
                  <a:lnTo>
                    <a:pt x="310426" y="175844"/>
                  </a:lnTo>
                  <a:close/>
                </a:path>
                <a:path w="325119" h="179704">
                  <a:moveTo>
                    <a:pt x="324535" y="132422"/>
                  </a:moveTo>
                  <a:lnTo>
                    <a:pt x="321271" y="131330"/>
                  </a:lnTo>
                  <a:lnTo>
                    <a:pt x="314769" y="137845"/>
                  </a:lnTo>
                  <a:lnTo>
                    <a:pt x="318020" y="138938"/>
                  </a:lnTo>
                  <a:lnTo>
                    <a:pt x="324535" y="132422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1375613" y="5985268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4">
                  <a:moveTo>
                    <a:pt x="156298" y="133515"/>
                  </a:moveTo>
                  <a:lnTo>
                    <a:pt x="146799" y="123736"/>
                  </a:lnTo>
                  <a:lnTo>
                    <a:pt x="128524" y="104940"/>
                  </a:lnTo>
                  <a:lnTo>
                    <a:pt x="94564" y="106794"/>
                  </a:lnTo>
                  <a:lnTo>
                    <a:pt x="62420" y="128778"/>
                  </a:lnTo>
                  <a:lnTo>
                    <a:pt x="40157" y="160642"/>
                  </a:lnTo>
                  <a:lnTo>
                    <a:pt x="33642" y="176923"/>
                  </a:lnTo>
                  <a:lnTo>
                    <a:pt x="40157" y="175844"/>
                  </a:lnTo>
                  <a:lnTo>
                    <a:pt x="41236" y="176923"/>
                  </a:lnTo>
                  <a:lnTo>
                    <a:pt x="41592" y="175844"/>
                  </a:lnTo>
                  <a:lnTo>
                    <a:pt x="42329" y="173672"/>
                  </a:lnTo>
                  <a:lnTo>
                    <a:pt x="43408" y="171500"/>
                  </a:lnTo>
                  <a:lnTo>
                    <a:pt x="44500" y="168236"/>
                  </a:lnTo>
                  <a:lnTo>
                    <a:pt x="57289" y="148475"/>
                  </a:lnTo>
                  <a:lnTo>
                    <a:pt x="75158" y="133781"/>
                  </a:lnTo>
                  <a:lnTo>
                    <a:pt x="96697" y="125196"/>
                  </a:lnTo>
                  <a:lnTo>
                    <a:pt x="120472" y="123736"/>
                  </a:lnTo>
                  <a:lnTo>
                    <a:pt x="129425" y="126034"/>
                  </a:lnTo>
                  <a:lnTo>
                    <a:pt x="138379" y="129857"/>
                  </a:lnTo>
                  <a:lnTo>
                    <a:pt x="147332" y="133057"/>
                  </a:lnTo>
                  <a:lnTo>
                    <a:pt x="156298" y="133515"/>
                  </a:lnTo>
                  <a:close/>
                </a:path>
                <a:path w="173990" h="177164">
                  <a:moveTo>
                    <a:pt x="173659" y="43421"/>
                  </a:moveTo>
                  <a:lnTo>
                    <a:pt x="150266" y="32372"/>
                  </a:lnTo>
                  <a:lnTo>
                    <a:pt x="124129" y="18453"/>
                  </a:lnTo>
                  <a:lnTo>
                    <a:pt x="97790" y="6184"/>
                  </a:lnTo>
                  <a:lnTo>
                    <a:pt x="73799" y="0"/>
                  </a:lnTo>
                  <a:lnTo>
                    <a:pt x="72720" y="0"/>
                  </a:lnTo>
                  <a:lnTo>
                    <a:pt x="55397" y="1193"/>
                  </a:lnTo>
                  <a:lnTo>
                    <a:pt x="31877" y="6248"/>
                  </a:lnTo>
                  <a:lnTo>
                    <a:pt x="10591" y="14960"/>
                  </a:lnTo>
                  <a:lnTo>
                    <a:pt x="0" y="27139"/>
                  </a:lnTo>
                  <a:lnTo>
                    <a:pt x="2057" y="30251"/>
                  </a:lnTo>
                  <a:lnTo>
                    <a:pt x="6769" y="35687"/>
                  </a:lnTo>
                  <a:lnTo>
                    <a:pt x="11899" y="40106"/>
                  </a:lnTo>
                  <a:lnTo>
                    <a:pt x="15189" y="40157"/>
                  </a:lnTo>
                  <a:lnTo>
                    <a:pt x="5422" y="27139"/>
                  </a:lnTo>
                  <a:lnTo>
                    <a:pt x="19024" y="21767"/>
                  </a:lnTo>
                  <a:lnTo>
                    <a:pt x="34455" y="17513"/>
                  </a:lnTo>
                  <a:lnTo>
                    <a:pt x="50292" y="15087"/>
                  </a:lnTo>
                  <a:lnTo>
                    <a:pt x="65125" y="15201"/>
                  </a:lnTo>
                  <a:lnTo>
                    <a:pt x="78867" y="19481"/>
                  </a:lnTo>
                  <a:lnTo>
                    <a:pt x="91300" y="27419"/>
                  </a:lnTo>
                  <a:lnTo>
                    <a:pt x="103124" y="36576"/>
                  </a:lnTo>
                  <a:lnTo>
                    <a:pt x="115049" y="44500"/>
                  </a:lnTo>
                  <a:lnTo>
                    <a:pt x="134315" y="53467"/>
                  </a:lnTo>
                  <a:lnTo>
                    <a:pt x="145872" y="58547"/>
                  </a:lnTo>
                  <a:lnTo>
                    <a:pt x="151955" y="60782"/>
                  </a:lnTo>
                  <a:lnTo>
                    <a:pt x="157632" y="58686"/>
                  </a:lnTo>
                  <a:lnTo>
                    <a:pt x="163207" y="53733"/>
                  </a:lnTo>
                  <a:lnTo>
                    <a:pt x="168592" y="47967"/>
                  </a:lnTo>
                  <a:lnTo>
                    <a:pt x="173659" y="43421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1094486" y="6009157"/>
              <a:ext cx="418465" cy="354330"/>
            </a:xfrm>
            <a:custGeom>
              <a:avLst/>
              <a:gdLst/>
              <a:ahLst/>
              <a:cxnLst/>
              <a:rect l="l" t="t" r="r" b="b"/>
              <a:pathLst>
                <a:path w="418465" h="354329">
                  <a:moveTo>
                    <a:pt x="2717" y="345503"/>
                  </a:moveTo>
                  <a:lnTo>
                    <a:pt x="0" y="340817"/>
                  </a:lnTo>
                  <a:lnTo>
                    <a:pt x="2171" y="345160"/>
                  </a:lnTo>
                  <a:lnTo>
                    <a:pt x="2717" y="345503"/>
                  </a:lnTo>
                  <a:close/>
                </a:path>
                <a:path w="418465" h="354329">
                  <a:moveTo>
                    <a:pt x="13030" y="351675"/>
                  </a:moveTo>
                  <a:lnTo>
                    <a:pt x="2717" y="345503"/>
                  </a:lnTo>
                  <a:lnTo>
                    <a:pt x="7594" y="353847"/>
                  </a:lnTo>
                  <a:lnTo>
                    <a:pt x="13030" y="351675"/>
                  </a:lnTo>
                  <a:close/>
                </a:path>
                <a:path w="418465" h="354329">
                  <a:moveTo>
                    <a:pt x="49923" y="287629"/>
                  </a:moveTo>
                  <a:lnTo>
                    <a:pt x="46672" y="281114"/>
                  </a:lnTo>
                  <a:lnTo>
                    <a:pt x="44500" y="278942"/>
                  </a:lnTo>
                  <a:lnTo>
                    <a:pt x="42329" y="282206"/>
                  </a:lnTo>
                  <a:lnTo>
                    <a:pt x="42329" y="287629"/>
                  </a:lnTo>
                  <a:lnTo>
                    <a:pt x="46672" y="289801"/>
                  </a:lnTo>
                  <a:lnTo>
                    <a:pt x="49923" y="287629"/>
                  </a:lnTo>
                  <a:close/>
                </a:path>
                <a:path w="418465" h="354329">
                  <a:moveTo>
                    <a:pt x="56438" y="257238"/>
                  </a:moveTo>
                  <a:lnTo>
                    <a:pt x="52095" y="255066"/>
                  </a:lnTo>
                  <a:lnTo>
                    <a:pt x="45580" y="255066"/>
                  </a:lnTo>
                  <a:lnTo>
                    <a:pt x="43408" y="257238"/>
                  </a:lnTo>
                  <a:lnTo>
                    <a:pt x="46672" y="259410"/>
                  </a:lnTo>
                  <a:lnTo>
                    <a:pt x="56438" y="257238"/>
                  </a:lnTo>
                  <a:close/>
                </a:path>
                <a:path w="418465" h="354329">
                  <a:moveTo>
                    <a:pt x="86829" y="273519"/>
                  </a:moveTo>
                  <a:lnTo>
                    <a:pt x="81407" y="265925"/>
                  </a:lnTo>
                  <a:lnTo>
                    <a:pt x="74891" y="263753"/>
                  </a:lnTo>
                  <a:lnTo>
                    <a:pt x="82486" y="275691"/>
                  </a:lnTo>
                  <a:lnTo>
                    <a:pt x="86829" y="274612"/>
                  </a:lnTo>
                  <a:lnTo>
                    <a:pt x="86829" y="273519"/>
                  </a:lnTo>
                  <a:close/>
                </a:path>
                <a:path w="418465" h="354329">
                  <a:moveTo>
                    <a:pt x="97688" y="300659"/>
                  </a:moveTo>
                  <a:lnTo>
                    <a:pt x="94437" y="300659"/>
                  </a:lnTo>
                  <a:lnTo>
                    <a:pt x="91173" y="306082"/>
                  </a:lnTo>
                  <a:lnTo>
                    <a:pt x="92265" y="306082"/>
                  </a:lnTo>
                  <a:lnTo>
                    <a:pt x="96596" y="308254"/>
                  </a:lnTo>
                  <a:lnTo>
                    <a:pt x="97688" y="300659"/>
                  </a:lnTo>
                  <a:close/>
                </a:path>
                <a:path w="418465" h="354329">
                  <a:moveTo>
                    <a:pt x="153035" y="307162"/>
                  </a:moveTo>
                  <a:lnTo>
                    <a:pt x="138938" y="298488"/>
                  </a:lnTo>
                  <a:lnTo>
                    <a:pt x="135674" y="307162"/>
                  </a:lnTo>
                  <a:lnTo>
                    <a:pt x="146532" y="309333"/>
                  </a:lnTo>
                  <a:lnTo>
                    <a:pt x="153035" y="307162"/>
                  </a:lnTo>
                  <a:close/>
                </a:path>
                <a:path w="418465" h="354329">
                  <a:moveTo>
                    <a:pt x="173672" y="280035"/>
                  </a:moveTo>
                  <a:lnTo>
                    <a:pt x="168236" y="269176"/>
                  </a:lnTo>
                  <a:lnTo>
                    <a:pt x="162814" y="272440"/>
                  </a:lnTo>
                  <a:lnTo>
                    <a:pt x="168236" y="281114"/>
                  </a:lnTo>
                  <a:lnTo>
                    <a:pt x="173672" y="280035"/>
                  </a:lnTo>
                  <a:close/>
                </a:path>
                <a:path w="418465" h="354329">
                  <a:moveTo>
                    <a:pt x="185610" y="188861"/>
                  </a:moveTo>
                  <a:lnTo>
                    <a:pt x="182346" y="182346"/>
                  </a:lnTo>
                  <a:lnTo>
                    <a:pt x="181267" y="182346"/>
                  </a:lnTo>
                  <a:lnTo>
                    <a:pt x="176923" y="180174"/>
                  </a:lnTo>
                  <a:lnTo>
                    <a:pt x="180174" y="187769"/>
                  </a:lnTo>
                  <a:lnTo>
                    <a:pt x="183438" y="189941"/>
                  </a:lnTo>
                  <a:lnTo>
                    <a:pt x="185610" y="188861"/>
                  </a:lnTo>
                  <a:close/>
                </a:path>
                <a:path w="418465" h="354329">
                  <a:moveTo>
                    <a:pt x="194284" y="169316"/>
                  </a:moveTo>
                  <a:lnTo>
                    <a:pt x="188861" y="158470"/>
                  </a:lnTo>
                  <a:lnTo>
                    <a:pt x="186690" y="159550"/>
                  </a:lnTo>
                  <a:lnTo>
                    <a:pt x="188861" y="171488"/>
                  </a:lnTo>
                  <a:lnTo>
                    <a:pt x="194284" y="169316"/>
                  </a:lnTo>
                  <a:close/>
                </a:path>
                <a:path w="418465" h="354329">
                  <a:moveTo>
                    <a:pt x="197548" y="106362"/>
                  </a:moveTo>
                  <a:lnTo>
                    <a:pt x="192112" y="91173"/>
                  </a:lnTo>
                  <a:lnTo>
                    <a:pt x="185610" y="94424"/>
                  </a:lnTo>
                  <a:lnTo>
                    <a:pt x="196456" y="106362"/>
                  </a:lnTo>
                  <a:lnTo>
                    <a:pt x="197548" y="106362"/>
                  </a:lnTo>
                  <a:close/>
                </a:path>
                <a:path w="418465" h="354329">
                  <a:moveTo>
                    <a:pt x="204063" y="136753"/>
                  </a:moveTo>
                  <a:lnTo>
                    <a:pt x="194284" y="123736"/>
                  </a:lnTo>
                  <a:lnTo>
                    <a:pt x="192303" y="126847"/>
                  </a:lnTo>
                  <a:lnTo>
                    <a:pt x="194691" y="131470"/>
                  </a:lnTo>
                  <a:lnTo>
                    <a:pt x="199326" y="135496"/>
                  </a:lnTo>
                  <a:lnTo>
                    <a:pt x="204063" y="136753"/>
                  </a:lnTo>
                  <a:close/>
                </a:path>
                <a:path w="418465" h="354329">
                  <a:moveTo>
                    <a:pt x="232283" y="32550"/>
                  </a:moveTo>
                  <a:lnTo>
                    <a:pt x="230111" y="32550"/>
                  </a:lnTo>
                  <a:lnTo>
                    <a:pt x="224688" y="29298"/>
                  </a:lnTo>
                  <a:lnTo>
                    <a:pt x="223596" y="30378"/>
                  </a:lnTo>
                  <a:lnTo>
                    <a:pt x="217081" y="32550"/>
                  </a:lnTo>
                  <a:lnTo>
                    <a:pt x="232283" y="35814"/>
                  </a:lnTo>
                  <a:lnTo>
                    <a:pt x="232283" y="32550"/>
                  </a:lnTo>
                  <a:close/>
                </a:path>
                <a:path w="418465" h="354329">
                  <a:moveTo>
                    <a:pt x="233362" y="55346"/>
                  </a:moveTo>
                  <a:lnTo>
                    <a:pt x="232283" y="52095"/>
                  </a:lnTo>
                  <a:lnTo>
                    <a:pt x="226860" y="52095"/>
                  </a:lnTo>
                  <a:lnTo>
                    <a:pt x="229019" y="62941"/>
                  </a:lnTo>
                  <a:lnTo>
                    <a:pt x="232283" y="65112"/>
                  </a:lnTo>
                  <a:lnTo>
                    <a:pt x="233362" y="61861"/>
                  </a:lnTo>
                  <a:lnTo>
                    <a:pt x="233362" y="55346"/>
                  </a:lnTo>
                  <a:close/>
                </a:path>
                <a:path w="418465" h="354329">
                  <a:moveTo>
                    <a:pt x="236613" y="103111"/>
                  </a:moveTo>
                  <a:lnTo>
                    <a:pt x="232283" y="96596"/>
                  </a:lnTo>
                  <a:lnTo>
                    <a:pt x="231190" y="102019"/>
                  </a:lnTo>
                  <a:lnTo>
                    <a:pt x="229019" y="111798"/>
                  </a:lnTo>
                  <a:lnTo>
                    <a:pt x="234454" y="117221"/>
                  </a:lnTo>
                  <a:lnTo>
                    <a:pt x="235534" y="110705"/>
                  </a:lnTo>
                  <a:lnTo>
                    <a:pt x="236613" y="103111"/>
                  </a:lnTo>
                  <a:close/>
                </a:path>
                <a:path w="418465" h="354329">
                  <a:moveTo>
                    <a:pt x="249643" y="232270"/>
                  </a:moveTo>
                  <a:lnTo>
                    <a:pt x="248564" y="232270"/>
                  </a:lnTo>
                  <a:lnTo>
                    <a:pt x="243128" y="220332"/>
                  </a:lnTo>
                  <a:lnTo>
                    <a:pt x="242049" y="221411"/>
                  </a:lnTo>
                  <a:lnTo>
                    <a:pt x="237705" y="223583"/>
                  </a:lnTo>
                  <a:lnTo>
                    <a:pt x="243128" y="234442"/>
                  </a:lnTo>
                  <a:lnTo>
                    <a:pt x="249643" y="232270"/>
                  </a:lnTo>
                  <a:close/>
                </a:path>
                <a:path w="418465" h="354329">
                  <a:moveTo>
                    <a:pt x="263753" y="170395"/>
                  </a:moveTo>
                  <a:lnTo>
                    <a:pt x="261594" y="157378"/>
                  </a:lnTo>
                  <a:lnTo>
                    <a:pt x="257251" y="159550"/>
                  </a:lnTo>
                  <a:lnTo>
                    <a:pt x="260502" y="167144"/>
                  </a:lnTo>
                  <a:lnTo>
                    <a:pt x="263753" y="170395"/>
                  </a:lnTo>
                  <a:close/>
                </a:path>
                <a:path w="418465" h="354329">
                  <a:moveTo>
                    <a:pt x="269176" y="123736"/>
                  </a:moveTo>
                  <a:lnTo>
                    <a:pt x="265925" y="111798"/>
                  </a:lnTo>
                  <a:lnTo>
                    <a:pt x="263753" y="110705"/>
                  </a:lnTo>
                  <a:lnTo>
                    <a:pt x="259422" y="111798"/>
                  </a:lnTo>
                  <a:lnTo>
                    <a:pt x="265925" y="121564"/>
                  </a:lnTo>
                  <a:lnTo>
                    <a:pt x="267017" y="123736"/>
                  </a:lnTo>
                  <a:lnTo>
                    <a:pt x="269176" y="123736"/>
                  </a:lnTo>
                  <a:close/>
                </a:path>
                <a:path w="418465" h="354329">
                  <a:moveTo>
                    <a:pt x="275691" y="72720"/>
                  </a:moveTo>
                  <a:lnTo>
                    <a:pt x="265925" y="71628"/>
                  </a:lnTo>
                  <a:lnTo>
                    <a:pt x="265925" y="66205"/>
                  </a:lnTo>
                  <a:lnTo>
                    <a:pt x="262674" y="71628"/>
                  </a:lnTo>
                  <a:lnTo>
                    <a:pt x="268097" y="77063"/>
                  </a:lnTo>
                  <a:lnTo>
                    <a:pt x="273519" y="77063"/>
                  </a:lnTo>
                  <a:lnTo>
                    <a:pt x="275691" y="72720"/>
                  </a:lnTo>
                  <a:close/>
                </a:path>
                <a:path w="418465" h="354329">
                  <a:moveTo>
                    <a:pt x="284378" y="238785"/>
                  </a:moveTo>
                  <a:lnTo>
                    <a:pt x="281127" y="232270"/>
                  </a:lnTo>
                  <a:lnTo>
                    <a:pt x="278955" y="229019"/>
                  </a:lnTo>
                  <a:lnTo>
                    <a:pt x="275691" y="235534"/>
                  </a:lnTo>
                  <a:lnTo>
                    <a:pt x="281127" y="237705"/>
                  </a:lnTo>
                  <a:lnTo>
                    <a:pt x="284378" y="242049"/>
                  </a:lnTo>
                  <a:lnTo>
                    <a:pt x="284378" y="238785"/>
                  </a:lnTo>
                  <a:close/>
                </a:path>
                <a:path w="418465" h="354329">
                  <a:moveTo>
                    <a:pt x="284378" y="151955"/>
                  </a:moveTo>
                  <a:lnTo>
                    <a:pt x="278955" y="147612"/>
                  </a:lnTo>
                  <a:lnTo>
                    <a:pt x="277863" y="149783"/>
                  </a:lnTo>
                  <a:lnTo>
                    <a:pt x="277863" y="159550"/>
                  </a:lnTo>
                  <a:lnTo>
                    <a:pt x="278955" y="160642"/>
                  </a:lnTo>
                  <a:lnTo>
                    <a:pt x="281127" y="156298"/>
                  </a:lnTo>
                  <a:lnTo>
                    <a:pt x="284378" y="151955"/>
                  </a:lnTo>
                  <a:close/>
                </a:path>
                <a:path w="418465" h="354329">
                  <a:moveTo>
                    <a:pt x="309346" y="90081"/>
                  </a:moveTo>
                  <a:lnTo>
                    <a:pt x="305003" y="85737"/>
                  </a:lnTo>
                  <a:lnTo>
                    <a:pt x="305003" y="81407"/>
                  </a:lnTo>
                  <a:lnTo>
                    <a:pt x="300659" y="83566"/>
                  </a:lnTo>
                  <a:lnTo>
                    <a:pt x="305003" y="95504"/>
                  </a:lnTo>
                  <a:lnTo>
                    <a:pt x="308254" y="94424"/>
                  </a:lnTo>
                  <a:lnTo>
                    <a:pt x="309346" y="90081"/>
                  </a:lnTo>
                  <a:close/>
                </a:path>
                <a:path w="418465" h="354329">
                  <a:moveTo>
                    <a:pt x="319112" y="58597"/>
                  </a:moveTo>
                  <a:lnTo>
                    <a:pt x="314769" y="54267"/>
                  </a:lnTo>
                  <a:lnTo>
                    <a:pt x="313690" y="54267"/>
                  </a:lnTo>
                  <a:lnTo>
                    <a:pt x="311518" y="54267"/>
                  </a:lnTo>
                  <a:lnTo>
                    <a:pt x="312597" y="60769"/>
                  </a:lnTo>
                  <a:lnTo>
                    <a:pt x="315861" y="59690"/>
                  </a:lnTo>
                  <a:lnTo>
                    <a:pt x="319112" y="58597"/>
                  </a:lnTo>
                  <a:close/>
                </a:path>
                <a:path w="418465" h="354329">
                  <a:moveTo>
                    <a:pt x="338658" y="61861"/>
                  </a:moveTo>
                  <a:lnTo>
                    <a:pt x="337566" y="60769"/>
                  </a:lnTo>
                  <a:lnTo>
                    <a:pt x="332143" y="66205"/>
                  </a:lnTo>
                  <a:lnTo>
                    <a:pt x="337566" y="68376"/>
                  </a:lnTo>
                  <a:lnTo>
                    <a:pt x="338658" y="67284"/>
                  </a:lnTo>
                  <a:lnTo>
                    <a:pt x="338658" y="61861"/>
                  </a:lnTo>
                  <a:close/>
                </a:path>
                <a:path w="418465" h="354329">
                  <a:moveTo>
                    <a:pt x="344081" y="2159"/>
                  </a:moveTo>
                  <a:lnTo>
                    <a:pt x="339737" y="0"/>
                  </a:lnTo>
                  <a:lnTo>
                    <a:pt x="338658" y="3251"/>
                  </a:lnTo>
                  <a:lnTo>
                    <a:pt x="338658" y="8674"/>
                  </a:lnTo>
                  <a:lnTo>
                    <a:pt x="339737" y="10845"/>
                  </a:lnTo>
                  <a:lnTo>
                    <a:pt x="344081" y="7594"/>
                  </a:lnTo>
                  <a:lnTo>
                    <a:pt x="344081" y="2159"/>
                  </a:lnTo>
                  <a:close/>
                </a:path>
                <a:path w="418465" h="354329">
                  <a:moveTo>
                    <a:pt x="376643" y="35814"/>
                  </a:moveTo>
                  <a:lnTo>
                    <a:pt x="373380" y="29298"/>
                  </a:lnTo>
                  <a:lnTo>
                    <a:pt x="372300" y="28219"/>
                  </a:lnTo>
                  <a:lnTo>
                    <a:pt x="370128" y="30378"/>
                  </a:lnTo>
                  <a:lnTo>
                    <a:pt x="372300" y="35814"/>
                  </a:lnTo>
                  <a:lnTo>
                    <a:pt x="376643" y="35814"/>
                  </a:lnTo>
                  <a:close/>
                </a:path>
                <a:path w="418465" h="354329">
                  <a:moveTo>
                    <a:pt x="417893" y="55346"/>
                  </a:moveTo>
                  <a:lnTo>
                    <a:pt x="416801" y="55346"/>
                  </a:lnTo>
                  <a:lnTo>
                    <a:pt x="415721" y="55346"/>
                  </a:lnTo>
                  <a:lnTo>
                    <a:pt x="415721" y="65112"/>
                  </a:lnTo>
                  <a:lnTo>
                    <a:pt x="416801" y="66205"/>
                  </a:lnTo>
                  <a:lnTo>
                    <a:pt x="417893" y="66205"/>
                  </a:lnTo>
                  <a:lnTo>
                    <a:pt x="417893" y="55346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1161784" y="6215378"/>
              <a:ext cx="130810" cy="40640"/>
            </a:xfrm>
            <a:custGeom>
              <a:avLst/>
              <a:gdLst/>
              <a:ahLst/>
              <a:cxnLst/>
              <a:rect l="l" t="t" r="r" b="b"/>
              <a:pathLst>
                <a:path w="130809" h="40639">
                  <a:moveTo>
                    <a:pt x="78155" y="0"/>
                  </a:moveTo>
                  <a:lnTo>
                    <a:pt x="78155" y="1079"/>
                  </a:lnTo>
                  <a:lnTo>
                    <a:pt x="58005" y="559"/>
                  </a:lnTo>
                  <a:lnTo>
                    <a:pt x="38263" y="4208"/>
                  </a:lnTo>
                  <a:lnTo>
                    <a:pt x="18928" y="10093"/>
                  </a:lnTo>
                  <a:lnTo>
                    <a:pt x="0" y="16281"/>
                  </a:lnTo>
                  <a:lnTo>
                    <a:pt x="16128" y="17808"/>
                  </a:lnTo>
                  <a:lnTo>
                    <a:pt x="32967" y="17095"/>
                  </a:lnTo>
                  <a:lnTo>
                    <a:pt x="49604" y="15976"/>
                  </a:lnTo>
                  <a:lnTo>
                    <a:pt x="65125" y="16281"/>
                  </a:lnTo>
                  <a:lnTo>
                    <a:pt x="78051" y="20471"/>
                  </a:lnTo>
                  <a:lnTo>
                    <a:pt x="107559" y="35360"/>
                  </a:lnTo>
                  <a:lnTo>
                    <a:pt x="120484" y="40157"/>
                  </a:lnTo>
                  <a:lnTo>
                    <a:pt x="130251" y="40157"/>
                  </a:lnTo>
                  <a:lnTo>
                    <a:pt x="122109" y="26403"/>
                  </a:lnTo>
                  <a:lnTo>
                    <a:pt x="109085" y="13973"/>
                  </a:lnTo>
                  <a:lnTo>
                    <a:pt x="93619" y="4595"/>
                  </a:lnTo>
                  <a:lnTo>
                    <a:pt x="78155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1251865" y="623491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435" y="0"/>
                  </a:moveTo>
                  <a:lnTo>
                    <a:pt x="3263" y="0"/>
                  </a:lnTo>
                  <a:lnTo>
                    <a:pt x="0" y="0"/>
                  </a:lnTo>
                  <a:lnTo>
                    <a:pt x="0" y="4343"/>
                  </a:lnTo>
                  <a:lnTo>
                    <a:pt x="1092" y="5435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1259472" y="6431380"/>
              <a:ext cx="91440" cy="51435"/>
            </a:xfrm>
            <a:custGeom>
              <a:avLst/>
              <a:gdLst/>
              <a:ahLst/>
              <a:cxnLst/>
              <a:rect l="l" t="t" r="r" b="b"/>
              <a:pathLst>
                <a:path w="91440" h="51435">
                  <a:moveTo>
                    <a:pt x="1079" y="0"/>
                  </a:moveTo>
                  <a:lnTo>
                    <a:pt x="0" y="0"/>
                  </a:lnTo>
                  <a:lnTo>
                    <a:pt x="4207" y="11498"/>
                  </a:lnTo>
                  <a:lnTo>
                    <a:pt x="7599" y="23607"/>
                  </a:lnTo>
                  <a:lnTo>
                    <a:pt x="10988" y="34495"/>
                  </a:lnTo>
                  <a:lnTo>
                    <a:pt x="15189" y="42329"/>
                  </a:lnTo>
                  <a:lnTo>
                    <a:pt x="89001" y="51015"/>
                  </a:lnTo>
                  <a:lnTo>
                    <a:pt x="89001" y="48844"/>
                  </a:lnTo>
                  <a:lnTo>
                    <a:pt x="90093" y="48844"/>
                  </a:lnTo>
                  <a:lnTo>
                    <a:pt x="91173" y="47752"/>
                  </a:lnTo>
                  <a:lnTo>
                    <a:pt x="83441" y="40782"/>
                  </a:lnTo>
                  <a:lnTo>
                    <a:pt x="73266" y="36763"/>
                  </a:lnTo>
                  <a:lnTo>
                    <a:pt x="63091" y="34168"/>
                  </a:lnTo>
                  <a:lnTo>
                    <a:pt x="55359" y="31470"/>
                  </a:lnTo>
                  <a:lnTo>
                    <a:pt x="44281" y="22277"/>
                  </a:lnTo>
                  <a:lnTo>
                    <a:pt x="32696" y="10848"/>
                  </a:lnTo>
                  <a:lnTo>
                    <a:pt x="18872" y="18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1403833" y="6341286"/>
              <a:ext cx="60325" cy="50165"/>
            </a:xfrm>
            <a:custGeom>
              <a:avLst/>
              <a:gdLst/>
              <a:ahLst/>
              <a:cxnLst/>
              <a:rect l="l" t="t" r="r" b="b"/>
              <a:pathLst>
                <a:path w="60325" h="50164">
                  <a:moveTo>
                    <a:pt x="11938" y="0"/>
                  </a:moveTo>
                  <a:lnTo>
                    <a:pt x="8674" y="0"/>
                  </a:lnTo>
                  <a:lnTo>
                    <a:pt x="0" y="10858"/>
                  </a:lnTo>
                  <a:lnTo>
                    <a:pt x="339" y="20475"/>
                  </a:lnTo>
                  <a:lnTo>
                    <a:pt x="1832" y="39704"/>
                  </a:lnTo>
                  <a:lnTo>
                    <a:pt x="2171" y="49936"/>
                  </a:lnTo>
                  <a:lnTo>
                    <a:pt x="15432" y="38400"/>
                  </a:lnTo>
                  <a:lnTo>
                    <a:pt x="30118" y="26865"/>
                  </a:lnTo>
                  <a:lnTo>
                    <a:pt x="45212" y="15737"/>
                  </a:lnTo>
                  <a:lnTo>
                    <a:pt x="59702" y="5422"/>
                  </a:lnTo>
                  <a:lnTo>
                    <a:pt x="51050" y="7833"/>
                  </a:lnTo>
                  <a:lnTo>
                    <a:pt x="41789" y="10855"/>
                  </a:lnTo>
                  <a:lnTo>
                    <a:pt x="32527" y="13063"/>
                  </a:lnTo>
                  <a:lnTo>
                    <a:pt x="23876" y="13030"/>
                  </a:lnTo>
                  <a:lnTo>
                    <a:pt x="14109" y="10858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1832307" y="6520381"/>
              <a:ext cx="58419" cy="469900"/>
            </a:xfrm>
            <a:custGeom>
              <a:avLst/>
              <a:gdLst/>
              <a:ahLst/>
              <a:cxnLst/>
              <a:rect l="l" t="t" r="r" b="b"/>
              <a:pathLst>
                <a:path w="58419" h="469900">
                  <a:moveTo>
                    <a:pt x="13283" y="0"/>
                  </a:moveTo>
                  <a:lnTo>
                    <a:pt x="35000" y="20624"/>
                  </a:lnTo>
                  <a:lnTo>
                    <a:pt x="34119" y="49931"/>
                  </a:lnTo>
                  <a:lnTo>
                    <a:pt x="32017" y="79235"/>
                  </a:lnTo>
                  <a:lnTo>
                    <a:pt x="29508" y="108539"/>
                  </a:lnTo>
                  <a:lnTo>
                    <a:pt x="27509" y="136403"/>
                  </a:lnTo>
                  <a:lnTo>
                    <a:pt x="27405" y="137845"/>
                  </a:lnTo>
                  <a:lnTo>
                    <a:pt x="24525" y="186693"/>
                  </a:lnTo>
                  <a:lnTo>
                    <a:pt x="21240" y="236984"/>
                  </a:lnTo>
                  <a:lnTo>
                    <a:pt x="17567" y="287275"/>
                  </a:lnTo>
                  <a:lnTo>
                    <a:pt x="13590" y="335880"/>
                  </a:lnTo>
                  <a:lnTo>
                    <a:pt x="8935" y="386720"/>
                  </a:lnTo>
                  <a:lnTo>
                    <a:pt x="3818" y="436495"/>
                  </a:lnTo>
                  <a:lnTo>
                    <a:pt x="0" y="469698"/>
                  </a:lnTo>
                  <a:lnTo>
                    <a:pt x="24515" y="469698"/>
                  </a:lnTo>
                  <a:lnTo>
                    <a:pt x="28800" y="438150"/>
                  </a:lnTo>
                  <a:lnTo>
                    <a:pt x="28860" y="437713"/>
                  </a:lnTo>
                  <a:lnTo>
                    <a:pt x="33740" y="387858"/>
                  </a:lnTo>
                  <a:lnTo>
                    <a:pt x="33847" y="386720"/>
                  </a:lnTo>
                  <a:lnTo>
                    <a:pt x="37133" y="337566"/>
                  </a:lnTo>
                  <a:lnTo>
                    <a:pt x="37246" y="335880"/>
                  </a:lnTo>
                  <a:lnTo>
                    <a:pt x="39316" y="287275"/>
                  </a:lnTo>
                  <a:lnTo>
                    <a:pt x="39420" y="284828"/>
                  </a:lnTo>
                  <a:lnTo>
                    <a:pt x="40609" y="237395"/>
                  </a:lnTo>
                  <a:lnTo>
                    <a:pt x="41356" y="187620"/>
                  </a:lnTo>
                  <a:lnTo>
                    <a:pt x="41876" y="137845"/>
                  </a:lnTo>
                  <a:lnTo>
                    <a:pt x="41939" y="131462"/>
                  </a:lnTo>
                  <a:lnTo>
                    <a:pt x="42503" y="86114"/>
                  </a:lnTo>
                  <a:lnTo>
                    <a:pt x="42599" y="79235"/>
                  </a:lnTo>
                  <a:lnTo>
                    <a:pt x="43674" y="29311"/>
                  </a:lnTo>
                  <a:lnTo>
                    <a:pt x="51196" y="29311"/>
                  </a:lnTo>
                  <a:lnTo>
                    <a:pt x="47635" y="25796"/>
                  </a:lnTo>
                  <a:lnTo>
                    <a:pt x="36763" y="16684"/>
                  </a:lnTo>
                  <a:lnTo>
                    <a:pt x="25280" y="8187"/>
                  </a:lnTo>
                  <a:lnTo>
                    <a:pt x="13283" y="0"/>
                  </a:lnTo>
                  <a:close/>
                </a:path>
                <a:path w="58419" h="469900">
                  <a:moveTo>
                    <a:pt x="51196" y="29311"/>
                  </a:moveTo>
                  <a:lnTo>
                    <a:pt x="43674" y="29311"/>
                  </a:lnTo>
                  <a:lnTo>
                    <a:pt x="52361" y="35826"/>
                  </a:lnTo>
                  <a:lnTo>
                    <a:pt x="52716" y="79235"/>
                  </a:lnTo>
                  <a:lnTo>
                    <a:pt x="52573" y="137845"/>
                  </a:lnTo>
                  <a:lnTo>
                    <a:pt x="51936" y="182593"/>
                  </a:lnTo>
                  <a:lnTo>
                    <a:pt x="50758" y="233724"/>
                  </a:lnTo>
                  <a:lnTo>
                    <a:pt x="49133" y="284828"/>
                  </a:lnTo>
                  <a:lnTo>
                    <a:pt x="49054" y="287275"/>
                  </a:lnTo>
                  <a:lnTo>
                    <a:pt x="47119" y="335880"/>
                  </a:lnTo>
                  <a:lnTo>
                    <a:pt x="44781" y="386720"/>
                  </a:lnTo>
                  <a:lnTo>
                    <a:pt x="42222" y="436495"/>
                  </a:lnTo>
                  <a:lnTo>
                    <a:pt x="40376" y="469698"/>
                  </a:lnTo>
                  <a:lnTo>
                    <a:pt x="45585" y="469698"/>
                  </a:lnTo>
                  <a:lnTo>
                    <a:pt x="49162" y="387858"/>
                  </a:lnTo>
                  <a:lnTo>
                    <a:pt x="51280" y="337566"/>
                  </a:lnTo>
                  <a:lnTo>
                    <a:pt x="53236" y="287275"/>
                  </a:lnTo>
                  <a:lnTo>
                    <a:pt x="54938" y="237395"/>
                  </a:lnTo>
                  <a:lnTo>
                    <a:pt x="56320" y="187620"/>
                  </a:lnTo>
                  <a:lnTo>
                    <a:pt x="57309" y="137845"/>
                  </a:lnTo>
                  <a:lnTo>
                    <a:pt x="57848" y="86114"/>
                  </a:lnTo>
                  <a:lnTo>
                    <a:pt x="57796" y="35826"/>
                  </a:lnTo>
                  <a:lnTo>
                    <a:pt x="51196" y="29311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1905405" y="6645198"/>
              <a:ext cx="22860" cy="345440"/>
            </a:xfrm>
            <a:custGeom>
              <a:avLst/>
              <a:gdLst/>
              <a:ahLst/>
              <a:cxnLst/>
              <a:rect l="l" t="t" r="r" b="b"/>
              <a:pathLst>
                <a:path w="22860" h="345440">
                  <a:moveTo>
                    <a:pt x="2059" y="0"/>
                  </a:moveTo>
                  <a:lnTo>
                    <a:pt x="0" y="344881"/>
                  </a:lnTo>
                  <a:lnTo>
                    <a:pt x="22768" y="344881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1900046" y="6572477"/>
              <a:ext cx="51435" cy="417830"/>
            </a:xfrm>
            <a:custGeom>
              <a:avLst/>
              <a:gdLst/>
              <a:ahLst/>
              <a:cxnLst/>
              <a:rect l="l" t="t" r="r" b="b"/>
              <a:pathLst>
                <a:path w="51435" h="417829">
                  <a:moveTo>
                    <a:pt x="4167" y="0"/>
                  </a:moveTo>
                  <a:lnTo>
                    <a:pt x="0" y="417602"/>
                  </a:lnTo>
                  <a:lnTo>
                    <a:pt x="5358" y="417602"/>
                  </a:lnTo>
                  <a:lnTo>
                    <a:pt x="7418" y="72720"/>
                  </a:lnTo>
                  <a:lnTo>
                    <a:pt x="16576" y="72720"/>
                  </a:lnTo>
                  <a:lnTo>
                    <a:pt x="15803" y="61139"/>
                  </a:lnTo>
                  <a:lnTo>
                    <a:pt x="10669" y="15201"/>
                  </a:lnTo>
                  <a:lnTo>
                    <a:pt x="10669" y="9779"/>
                  </a:lnTo>
                  <a:lnTo>
                    <a:pt x="8497" y="3263"/>
                  </a:lnTo>
                  <a:lnTo>
                    <a:pt x="4167" y="0"/>
                  </a:lnTo>
                  <a:close/>
                </a:path>
                <a:path w="51435" h="417829">
                  <a:moveTo>
                    <a:pt x="16576" y="72720"/>
                  </a:moveTo>
                  <a:lnTo>
                    <a:pt x="7418" y="72720"/>
                  </a:lnTo>
                  <a:lnTo>
                    <a:pt x="28127" y="417602"/>
                  </a:lnTo>
                  <a:lnTo>
                    <a:pt x="31705" y="417602"/>
                  </a:lnTo>
                  <a:lnTo>
                    <a:pt x="25871" y="275704"/>
                  </a:lnTo>
                  <a:lnTo>
                    <a:pt x="30135" y="275704"/>
                  </a:lnTo>
                  <a:lnTo>
                    <a:pt x="26963" y="247484"/>
                  </a:lnTo>
                  <a:lnTo>
                    <a:pt x="23390" y="201029"/>
                  </a:lnTo>
                  <a:lnTo>
                    <a:pt x="21069" y="154313"/>
                  </a:lnTo>
                  <a:lnTo>
                    <a:pt x="18905" y="107596"/>
                  </a:lnTo>
                  <a:lnTo>
                    <a:pt x="16576" y="72720"/>
                  </a:lnTo>
                  <a:close/>
                </a:path>
                <a:path w="51435" h="417829">
                  <a:moveTo>
                    <a:pt x="30135" y="275704"/>
                  </a:moveTo>
                  <a:lnTo>
                    <a:pt x="25871" y="275704"/>
                  </a:lnTo>
                  <a:lnTo>
                    <a:pt x="46008" y="417602"/>
                  </a:lnTo>
                  <a:lnTo>
                    <a:pt x="51258" y="417602"/>
                  </a:lnTo>
                  <a:lnTo>
                    <a:pt x="46955" y="389131"/>
                  </a:lnTo>
                  <a:lnTo>
                    <a:pt x="39308" y="341915"/>
                  </a:lnTo>
                  <a:lnTo>
                    <a:pt x="32270" y="294700"/>
                  </a:lnTo>
                  <a:lnTo>
                    <a:pt x="30135" y="275704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1856917" y="6338036"/>
              <a:ext cx="233045" cy="652145"/>
            </a:xfrm>
            <a:custGeom>
              <a:avLst/>
              <a:gdLst/>
              <a:ahLst/>
              <a:cxnLst/>
              <a:rect l="l" t="t" r="r" b="b"/>
              <a:pathLst>
                <a:path w="233044" h="652145">
                  <a:moveTo>
                    <a:pt x="28155" y="268465"/>
                  </a:moveTo>
                  <a:lnTo>
                    <a:pt x="27749" y="218186"/>
                  </a:lnTo>
                  <a:lnTo>
                    <a:pt x="19062" y="211670"/>
                  </a:lnTo>
                  <a:lnTo>
                    <a:pt x="17995" y="262712"/>
                  </a:lnTo>
                  <a:lnTo>
                    <a:pt x="16446" y="416077"/>
                  </a:lnTo>
                  <a:lnTo>
                    <a:pt x="15252" y="467182"/>
                  </a:lnTo>
                  <a:lnTo>
                    <a:pt x="13119" y="518236"/>
                  </a:lnTo>
                  <a:lnTo>
                    <a:pt x="9664" y="569201"/>
                  </a:lnTo>
                  <a:lnTo>
                    <a:pt x="4533" y="620064"/>
                  </a:lnTo>
                  <a:lnTo>
                    <a:pt x="0" y="652056"/>
                  </a:lnTo>
                  <a:lnTo>
                    <a:pt x="15773" y="652056"/>
                  </a:lnTo>
                  <a:lnTo>
                    <a:pt x="20116" y="570217"/>
                  </a:lnTo>
                  <a:lnTo>
                    <a:pt x="22440" y="519925"/>
                  </a:lnTo>
                  <a:lnTo>
                    <a:pt x="24434" y="469633"/>
                  </a:lnTo>
                  <a:lnTo>
                    <a:pt x="26060" y="419341"/>
                  </a:lnTo>
                  <a:lnTo>
                    <a:pt x="27266" y="369049"/>
                  </a:lnTo>
                  <a:lnTo>
                    <a:pt x="27978" y="318757"/>
                  </a:lnTo>
                  <a:lnTo>
                    <a:pt x="28155" y="268465"/>
                  </a:lnTo>
                  <a:close/>
                </a:path>
                <a:path w="233044" h="652145">
                  <a:moveTo>
                    <a:pt x="89128" y="652043"/>
                  </a:moveTo>
                  <a:lnTo>
                    <a:pt x="68999" y="510146"/>
                  </a:lnTo>
                  <a:lnTo>
                    <a:pt x="74828" y="652043"/>
                  </a:lnTo>
                  <a:lnTo>
                    <a:pt x="89128" y="652043"/>
                  </a:lnTo>
                  <a:close/>
                </a:path>
                <a:path w="233044" h="652145">
                  <a:moveTo>
                    <a:pt x="232905" y="38023"/>
                  </a:moveTo>
                  <a:lnTo>
                    <a:pt x="223126" y="38341"/>
                  </a:lnTo>
                  <a:lnTo>
                    <a:pt x="206578" y="49796"/>
                  </a:lnTo>
                  <a:lnTo>
                    <a:pt x="191236" y="61036"/>
                  </a:lnTo>
                  <a:lnTo>
                    <a:pt x="184048" y="60782"/>
                  </a:lnTo>
                  <a:lnTo>
                    <a:pt x="186220" y="58610"/>
                  </a:lnTo>
                  <a:lnTo>
                    <a:pt x="190563" y="55359"/>
                  </a:lnTo>
                  <a:lnTo>
                    <a:pt x="191554" y="52374"/>
                  </a:lnTo>
                  <a:lnTo>
                    <a:pt x="191655" y="52095"/>
                  </a:lnTo>
                  <a:lnTo>
                    <a:pt x="194449" y="40601"/>
                  </a:lnTo>
                  <a:lnTo>
                    <a:pt x="197751" y="25234"/>
                  </a:lnTo>
                  <a:lnTo>
                    <a:pt x="201269" y="10274"/>
                  </a:lnTo>
                  <a:lnTo>
                    <a:pt x="204685" y="0"/>
                  </a:lnTo>
                  <a:lnTo>
                    <a:pt x="202514" y="0"/>
                  </a:lnTo>
                  <a:lnTo>
                    <a:pt x="197129" y="17678"/>
                  </a:lnTo>
                  <a:lnTo>
                    <a:pt x="188798" y="33921"/>
                  </a:lnTo>
                  <a:lnTo>
                    <a:pt x="179438" y="49796"/>
                  </a:lnTo>
                  <a:lnTo>
                    <a:pt x="171030" y="66205"/>
                  </a:lnTo>
                  <a:lnTo>
                    <a:pt x="171030" y="67297"/>
                  </a:lnTo>
                  <a:lnTo>
                    <a:pt x="165671" y="80835"/>
                  </a:lnTo>
                  <a:lnTo>
                    <a:pt x="155765" y="109118"/>
                  </a:lnTo>
                  <a:lnTo>
                    <a:pt x="150406" y="122643"/>
                  </a:lnTo>
                  <a:lnTo>
                    <a:pt x="153924" y="125133"/>
                  </a:lnTo>
                  <a:lnTo>
                    <a:pt x="159893" y="122110"/>
                  </a:lnTo>
                  <a:lnTo>
                    <a:pt x="166281" y="117462"/>
                  </a:lnTo>
                  <a:lnTo>
                    <a:pt x="171030" y="115049"/>
                  </a:lnTo>
                  <a:lnTo>
                    <a:pt x="175374" y="104203"/>
                  </a:lnTo>
                  <a:lnTo>
                    <a:pt x="178625" y="98767"/>
                  </a:lnTo>
                  <a:lnTo>
                    <a:pt x="182613" y="91782"/>
                  </a:lnTo>
                  <a:lnTo>
                    <a:pt x="187718" y="83578"/>
                  </a:lnTo>
                  <a:lnTo>
                    <a:pt x="193433" y="76187"/>
                  </a:lnTo>
                  <a:lnTo>
                    <a:pt x="199250" y="71640"/>
                  </a:lnTo>
                  <a:lnTo>
                    <a:pt x="197078" y="64033"/>
                  </a:lnTo>
                  <a:lnTo>
                    <a:pt x="205092" y="61036"/>
                  </a:lnTo>
                  <a:lnTo>
                    <a:pt x="205765" y="60782"/>
                  </a:lnTo>
                  <a:lnTo>
                    <a:pt x="210096" y="56438"/>
                  </a:lnTo>
                  <a:lnTo>
                    <a:pt x="215315" y="52374"/>
                  </a:lnTo>
                  <a:lnTo>
                    <a:pt x="226580" y="44234"/>
                  </a:lnTo>
                  <a:lnTo>
                    <a:pt x="231813" y="40157"/>
                  </a:lnTo>
                  <a:lnTo>
                    <a:pt x="232905" y="40157"/>
                  </a:lnTo>
                  <a:lnTo>
                    <a:pt x="232905" y="38023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042059" y="6332612"/>
              <a:ext cx="78740" cy="66675"/>
            </a:xfrm>
            <a:custGeom>
              <a:avLst/>
              <a:gdLst/>
              <a:ahLst/>
              <a:cxnLst/>
              <a:rect l="l" t="t" r="r" b="b"/>
              <a:pathLst>
                <a:path w="78739" h="66675">
                  <a:moveTo>
                    <a:pt x="71640" y="0"/>
                  </a:moveTo>
                  <a:lnTo>
                    <a:pt x="69469" y="0"/>
                  </a:lnTo>
                  <a:lnTo>
                    <a:pt x="66205" y="4330"/>
                  </a:lnTo>
                  <a:lnTo>
                    <a:pt x="64033" y="5422"/>
                  </a:lnTo>
                  <a:lnTo>
                    <a:pt x="64033" y="6502"/>
                  </a:lnTo>
                  <a:lnTo>
                    <a:pt x="64631" y="14628"/>
                  </a:lnTo>
                  <a:lnTo>
                    <a:pt x="62277" y="20208"/>
                  </a:lnTo>
                  <a:lnTo>
                    <a:pt x="58089" y="24365"/>
                  </a:lnTo>
                  <a:lnTo>
                    <a:pt x="53187" y="28219"/>
                  </a:lnTo>
                  <a:lnTo>
                    <a:pt x="42552" y="35845"/>
                  </a:lnTo>
                  <a:lnTo>
                    <a:pt x="18844" y="49884"/>
                  </a:lnTo>
                  <a:lnTo>
                    <a:pt x="7594" y="57518"/>
                  </a:lnTo>
                  <a:lnTo>
                    <a:pt x="6515" y="60782"/>
                  </a:lnTo>
                  <a:lnTo>
                    <a:pt x="2171" y="62941"/>
                  </a:lnTo>
                  <a:lnTo>
                    <a:pt x="0" y="66205"/>
                  </a:lnTo>
                  <a:lnTo>
                    <a:pt x="6732" y="66456"/>
                  </a:lnTo>
                  <a:lnTo>
                    <a:pt x="22113" y="55211"/>
                  </a:lnTo>
                  <a:lnTo>
                    <a:pt x="38919" y="43764"/>
                  </a:lnTo>
                  <a:lnTo>
                    <a:pt x="51015" y="43408"/>
                  </a:lnTo>
                  <a:lnTo>
                    <a:pt x="51015" y="41236"/>
                  </a:lnTo>
                  <a:lnTo>
                    <a:pt x="52095" y="41236"/>
                  </a:lnTo>
                  <a:lnTo>
                    <a:pt x="55359" y="37985"/>
                  </a:lnTo>
                  <a:lnTo>
                    <a:pt x="57531" y="33642"/>
                  </a:lnTo>
                  <a:lnTo>
                    <a:pt x="62953" y="33642"/>
                  </a:lnTo>
                  <a:lnTo>
                    <a:pt x="67297" y="29298"/>
                  </a:lnTo>
                  <a:lnTo>
                    <a:pt x="78143" y="22783"/>
                  </a:lnTo>
                  <a:lnTo>
                    <a:pt x="78143" y="20612"/>
                  </a:lnTo>
                  <a:lnTo>
                    <a:pt x="68376" y="20612"/>
                  </a:lnTo>
                  <a:lnTo>
                    <a:pt x="71640" y="0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2" name="object 25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8918" y="6282675"/>
              <a:ext cx="115062" cy="253987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2027950" y="6283767"/>
              <a:ext cx="139065" cy="66675"/>
            </a:xfrm>
            <a:custGeom>
              <a:avLst/>
              <a:gdLst/>
              <a:ahLst/>
              <a:cxnLst/>
              <a:rect l="l" t="t" r="r" b="b"/>
              <a:pathLst>
                <a:path w="139064" h="66675">
                  <a:moveTo>
                    <a:pt x="1310" y="64826"/>
                  </a:moveTo>
                  <a:lnTo>
                    <a:pt x="0" y="65112"/>
                  </a:lnTo>
                  <a:lnTo>
                    <a:pt x="0" y="66205"/>
                  </a:lnTo>
                  <a:lnTo>
                    <a:pt x="1310" y="64826"/>
                  </a:lnTo>
                  <a:close/>
                </a:path>
                <a:path w="139064" h="66675">
                  <a:moveTo>
                    <a:pt x="62953" y="0"/>
                  </a:moveTo>
                  <a:lnTo>
                    <a:pt x="1310" y="64826"/>
                  </a:lnTo>
                  <a:lnTo>
                    <a:pt x="6901" y="63605"/>
                  </a:lnTo>
                  <a:lnTo>
                    <a:pt x="15332" y="62807"/>
                  </a:lnTo>
                  <a:lnTo>
                    <a:pt x="23967" y="60990"/>
                  </a:lnTo>
                  <a:lnTo>
                    <a:pt x="31483" y="56426"/>
                  </a:lnTo>
                  <a:lnTo>
                    <a:pt x="33655" y="56426"/>
                  </a:lnTo>
                  <a:lnTo>
                    <a:pt x="44128" y="45151"/>
                  </a:lnTo>
                  <a:lnTo>
                    <a:pt x="58880" y="40287"/>
                  </a:lnTo>
                  <a:lnTo>
                    <a:pt x="115076" y="40287"/>
                  </a:lnTo>
                  <a:lnTo>
                    <a:pt x="115598" y="40152"/>
                  </a:lnTo>
                  <a:lnTo>
                    <a:pt x="128692" y="34930"/>
                  </a:lnTo>
                  <a:lnTo>
                    <a:pt x="138938" y="26047"/>
                  </a:lnTo>
                  <a:lnTo>
                    <a:pt x="98097" y="21972"/>
                  </a:lnTo>
                  <a:lnTo>
                    <a:pt x="82002" y="15666"/>
                  </a:lnTo>
                  <a:lnTo>
                    <a:pt x="62953" y="0"/>
                  </a:lnTo>
                  <a:close/>
                </a:path>
                <a:path w="139064" h="66675">
                  <a:moveTo>
                    <a:pt x="115076" y="40287"/>
                  </a:moveTo>
                  <a:lnTo>
                    <a:pt x="58880" y="40287"/>
                  </a:lnTo>
                  <a:lnTo>
                    <a:pt x="74856" y="41324"/>
                  </a:lnTo>
                  <a:lnTo>
                    <a:pt x="89001" y="47751"/>
                  </a:lnTo>
                  <a:lnTo>
                    <a:pt x="101690" y="43748"/>
                  </a:lnTo>
                  <a:lnTo>
                    <a:pt x="115076" y="40287"/>
                  </a:lnTo>
                  <a:close/>
                </a:path>
              </a:pathLst>
            </a:custGeom>
            <a:solidFill>
              <a:srgbClr val="44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1988350" y="6281356"/>
              <a:ext cx="72390" cy="226060"/>
            </a:xfrm>
            <a:custGeom>
              <a:avLst/>
              <a:gdLst/>
              <a:ahLst/>
              <a:cxnLst/>
              <a:rect l="l" t="t" r="r" b="b"/>
              <a:pathLst>
                <a:path w="72389" h="226059">
                  <a:moveTo>
                    <a:pt x="14630" y="189103"/>
                  </a:moveTo>
                  <a:lnTo>
                    <a:pt x="9779" y="183337"/>
                  </a:lnTo>
                  <a:lnTo>
                    <a:pt x="8382" y="176352"/>
                  </a:lnTo>
                  <a:lnTo>
                    <a:pt x="8216" y="168948"/>
                  </a:lnTo>
                  <a:lnTo>
                    <a:pt x="7035" y="161963"/>
                  </a:lnTo>
                  <a:lnTo>
                    <a:pt x="2514" y="178079"/>
                  </a:lnTo>
                  <a:lnTo>
                    <a:pt x="241" y="193979"/>
                  </a:lnTo>
                  <a:lnTo>
                    <a:pt x="0" y="209892"/>
                  </a:lnTo>
                  <a:lnTo>
                    <a:pt x="1600" y="225996"/>
                  </a:lnTo>
                  <a:lnTo>
                    <a:pt x="4546" y="220319"/>
                  </a:lnTo>
                  <a:lnTo>
                    <a:pt x="8115" y="211493"/>
                  </a:lnTo>
                  <a:lnTo>
                    <a:pt x="14630" y="194525"/>
                  </a:lnTo>
                  <a:lnTo>
                    <a:pt x="14630" y="189103"/>
                  </a:lnTo>
                  <a:close/>
                </a:path>
                <a:path w="72389" h="226059">
                  <a:moveTo>
                    <a:pt x="72161" y="7835"/>
                  </a:moveTo>
                  <a:lnTo>
                    <a:pt x="58178" y="0"/>
                  </a:lnTo>
                  <a:lnTo>
                    <a:pt x="52349" y="5397"/>
                  </a:lnTo>
                  <a:lnTo>
                    <a:pt x="52616" y="18516"/>
                  </a:lnTo>
                  <a:lnTo>
                    <a:pt x="56959" y="33883"/>
                  </a:lnTo>
                  <a:lnTo>
                    <a:pt x="61315" y="27216"/>
                  </a:lnTo>
                  <a:lnTo>
                    <a:pt x="64960" y="20459"/>
                  </a:lnTo>
                  <a:lnTo>
                    <a:pt x="68414" y="13893"/>
                  </a:lnTo>
                  <a:lnTo>
                    <a:pt x="72161" y="7835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1740307" y="6270737"/>
              <a:ext cx="353060" cy="719455"/>
            </a:xfrm>
            <a:custGeom>
              <a:avLst/>
              <a:gdLst/>
              <a:ahLst/>
              <a:cxnLst/>
              <a:rect l="l" t="t" r="r" b="b"/>
              <a:pathLst>
                <a:path w="353060" h="719454">
                  <a:moveTo>
                    <a:pt x="0" y="141096"/>
                  </a:moveTo>
                  <a:lnTo>
                    <a:pt x="6923" y="155194"/>
                  </a:lnTo>
                  <a:lnTo>
                    <a:pt x="17913" y="168375"/>
                  </a:lnTo>
                  <a:lnTo>
                    <a:pt x="30532" y="180943"/>
                  </a:lnTo>
                  <a:lnTo>
                    <a:pt x="42341" y="193205"/>
                  </a:lnTo>
                  <a:lnTo>
                    <a:pt x="74355" y="227260"/>
                  </a:lnTo>
                  <a:lnTo>
                    <a:pt x="90905" y="237011"/>
                  </a:lnTo>
                  <a:lnTo>
                    <a:pt x="107454" y="247472"/>
                  </a:lnTo>
                  <a:lnTo>
                    <a:pt x="141807" y="273270"/>
                  </a:lnTo>
                  <a:lnTo>
                    <a:pt x="152020" y="333587"/>
                  </a:lnTo>
                  <a:lnTo>
                    <a:pt x="151509" y="383876"/>
                  </a:lnTo>
                  <a:lnTo>
                    <a:pt x="150517" y="434165"/>
                  </a:lnTo>
                  <a:lnTo>
                    <a:pt x="149464" y="472160"/>
                  </a:lnTo>
                  <a:lnTo>
                    <a:pt x="149344" y="476503"/>
                  </a:lnTo>
                  <a:lnTo>
                    <a:pt x="147408" y="534747"/>
                  </a:lnTo>
                  <a:lnTo>
                    <a:pt x="145525" y="583138"/>
                  </a:lnTo>
                  <a:lnTo>
                    <a:pt x="143124" y="640125"/>
                  </a:lnTo>
                  <a:lnTo>
                    <a:pt x="139691" y="718682"/>
                  </a:lnTo>
                  <a:lnTo>
                    <a:pt x="139662" y="719341"/>
                  </a:lnTo>
                  <a:lnTo>
                    <a:pt x="160786" y="719341"/>
                  </a:lnTo>
                  <a:lnTo>
                    <a:pt x="164834" y="313689"/>
                  </a:lnTo>
                  <a:lnTo>
                    <a:pt x="164953" y="301739"/>
                  </a:lnTo>
                  <a:lnTo>
                    <a:pt x="164985" y="298488"/>
                  </a:lnTo>
                  <a:lnTo>
                    <a:pt x="199165" y="298488"/>
                  </a:lnTo>
                  <a:lnTo>
                    <a:pt x="206082" y="290927"/>
                  </a:lnTo>
                  <a:lnTo>
                    <a:pt x="223737" y="277866"/>
                  </a:lnTo>
                  <a:lnTo>
                    <a:pt x="241595" y="265619"/>
                  </a:lnTo>
                  <a:lnTo>
                    <a:pt x="245024" y="262661"/>
                  </a:lnTo>
                  <a:lnTo>
                    <a:pt x="172580" y="262661"/>
                  </a:lnTo>
                  <a:lnTo>
                    <a:pt x="147093" y="250676"/>
                  </a:lnTo>
                  <a:lnTo>
                    <a:pt x="120080" y="240009"/>
                  </a:lnTo>
                  <a:lnTo>
                    <a:pt x="94897" y="227101"/>
                  </a:lnTo>
                  <a:lnTo>
                    <a:pt x="74904" y="208394"/>
                  </a:lnTo>
                  <a:lnTo>
                    <a:pt x="67727" y="203631"/>
                  </a:lnTo>
                  <a:lnTo>
                    <a:pt x="34347" y="176669"/>
                  </a:lnTo>
                  <a:lnTo>
                    <a:pt x="9417" y="151732"/>
                  </a:lnTo>
                  <a:lnTo>
                    <a:pt x="0" y="141096"/>
                  </a:lnTo>
                  <a:close/>
                </a:path>
                <a:path w="353060" h="719454">
                  <a:moveTo>
                    <a:pt x="199165" y="298488"/>
                  </a:moveTo>
                  <a:lnTo>
                    <a:pt x="164985" y="298488"/>
                  </a:lnTo>
                  <a:lnTo>
                    <a:pt x="169329" y="301739"/>
                  </a:lnTo>
                  <a:lnTo>
                    <a:pt x="170408" y="309346"/>
                  </a:lnTo>
                  <a:lnTo>
                    <a:pt x="171500" y="313689"/>
                  </a:lnTo>
                  <a:lnTo>
                    <a:pt x="176595" y="359270"/>
                  </a:lnTo>
                  <a:lnTo>
                    <a:pt x="176634" y="359621"/>
                  </a:lnTo>
                  <a:lnTo>
                    <a:pt x="179654" y="404863"/>
                  </a:lnTo>
                  <a:lnTo>
                    <a:pt x="179735" y="406074"/>
                  </a:lnTo>
                  <a:lnTo>
                    <a:pt x="181897" y="452789"/>
                  </a:lnTo>
                  <a:lnTo>
                    <a:pt x="184215" y="499505"/>
                  </a:lnTo>
                  <a:lnTo>
                    <a:pt x="187782" y="545960"/>
                  </a:lnTo>
                  <a:lnTo>
                    <a:pt x="193549" y="593175"/>
                  </a:lnTo>
                  <a:lnTo>
                    <a:pt x="200496" y="640125"/>
                  </a:lnTo>
                  <a:lnTo>
                    <a:pt x="207927" y="687606"/>
                  </a:lnTo>
                  <a:lnTo>
                    <a:pt x="212522" y="718682"/>
                  </a:lnTo>
                  <a:lnTo>
                    <a:pt x="212620" y="719341"/>
                  </a:lnTo>
                  <a:lnTo>
                    <a:pt x="232893" y="719341"/>
                  </a:lnTo>
                  <a:lnTo>
                    <a:pt x="232780" y="718682"/>
                  </a:lnTo>
                  <a:lnTo>
                    <a:pt x="228893" y="701724"/>
                  </a:lnTo>
                  <a:lnTo>
                    <a:pt x="225618" y="684763"/>
                  </a:lnTo>
                  <a:lnTo>
                    <a:pt x="224688" y="668616"/>
                  </a:lnTo>
                  <a:lnTo>
                    <a:pt x="221038" y="640391"/>
                  </a:lnTo>
                  <a:lnTo>
                    <a:pt x="218035" y="611631"/>
                  </a:lnTo>
                  <a:lnTo>
                    <a:pt x="215678" y="583138"/>
                  </a:lnTo>
                  <a:lnTo>
                    <a:pt x="213829" y="554647"/>
                  </a:lnTo>
                  <a:lnTo>
                    <a:pt x="202984" y="513397"/>
                  </a:lnTo>
                  <a:lnTo>
                    <a:pt x="186689" y="404863"/>
                  </a:lnTo>
                  <a:lnTo>
                    <a:pt x="187300" y="393465"/>
                  </a:lnTo>
                  <a:lnTo>
                    <a:pt x="186079" y="369446"/>
                  </a:lnTo>
                  <a:lnTo>
                    <a:pt x="186668" y="359621"/>
                  </a:lnTo>
                  <a:lnTo>
                    <a:pt x="186689" y="352755"/>
                  </a:lnTo>
                  <a:lnTo>
                    <a:pt x="204429" y="352755"/>
                  </a:lnTo>
                  <a:lnTo>
                    <a:pt x="204290" y="346516"/>
                  </a:lnTo>
                  <a:lnTo>
                    <a:pt x="203332" y="313689"/>
                  </a:lnTo>
                  <a:lnTo>
                    <a:pt x="203206" y="309346"/>
                  </a:lnTo>
                  <a:lnTo>
                    <a:pt x="203079" y="305003"/>
                  </a:lnTo>
                  <a:lnTo>
                    <a:pt x="193205" y="305003"/>
                  </a:lnTo>
                  <a:lnTo>
                    <a:pt x="199165" y="298488"/>
                  </a:lnTo>
                  <a:close/>
                </a:path>
                <a:path w="353060" h="719454">
                  <a:moveTo>
                    <a:pt x="204429" y="352755"/>
                  </a:moveTo>
                  <a:lnTo>
                    <a:pt x="186689" y="352755"/>
                  </a:lnTo>
                  <a:lnTo>
                    <a:pt x="189953" y="356019"/>
                  </a:lnTo>
                  <a:lnTo>
                    <a:pt x="189938" y="359270"/>
                  </a:lnTo>
                  <a:lnTo>
                    <a:pt x="191306" y="414494"/>
                  </a:lnTo>
                  <a:lnTo>
                    <a:pt x="200812" y="472160"/>
                  </a:lnTo>
                  <a:lnTo>
                    <a:pt x="201891" y="476503"/>
                  </a:lnTo>
                  <a:lnTo>
                    <a:pt x="201891" y="484098"/>
                  </a:lnTo>
                  <a:lnTo>
                    <a:pt x="208406" y="484098"/>
                  </a:lnTo>
                  <a:lnTo>
                    <a:pt x="208406" y="480834"/>
                  </a:lnTo>
                  <a:lnTo>
                    <a:pt x="206493" y="436065"/>
                  </a:lnTo>
                  <a:lnTo>
                    <a:pt x="205349" y="393465"/>
                  </a:lnTo>
                  <a:lnTo>
                    <a:pt x="204583" y="359621"/>
                  </a:lnTo>
                  <a:lnTo>
                    <a:pt x="204502" y="356019"/>
                  </a:lnTo>
                  <a:lnTo>
                    <a:pt x="204429" y="352755"/>
                  </a:lnTo>
                  <a:close/>
                </a:path>
                <a:path w="353060" h="719454">
                  <a:moveTo>
                    <a:pt x="202984" y="301739"/>
                  </a:moveTo>
                  <a:lnTo>
                    <a:pt x="200812" y="301739"/>
                  </a:lnTo>
                  <a:lnTo>
                    <a:pt x="195376" y="303910"/>
                  </a:lnTo>
                  <a:lnTo>
                    <a:pt x="193205" y="305003"/>
                  </a:lnTo>
                  <a:lnTo>
                    <a:pt x="203079" y="305003"/>
                  </a:lnTo>
                  <a:lnTo>
                    <a:pt x="202984" y="301739"/>
                  </a:lnTo>
                  <a:close/>
                </a:path>
                <a:path w="353060" h="719454">
                  <a:moveTo>
                    <a:pt x="165004" y="46672"/>
                  </a:moveTo>
                  <a:lnTo>
                    <a:pt x="162813" y="46672"/>
                  </a:lnTo>
                  <a:lnTo>
                    <a:pt x="161734" y="51015"/>
                  </a:lnTo>
                  <a:lnTo>
                    <a:pt x="161795" y="54267"/>
                  </a:lnTo>
                  <a:lnTo>
                    <a:pt x="162650" y="69447"/>
                  </a:lnTo>
                  <a:lnTo>
                    <a:pt x="162623" y="74895"/>
                  </a:lnTo>
                  <a:lnTo>
                    <a:pt x="162498" y="91711"/>
                  </a:lnTo>
                  <a:lnTo>
                    <a:pt x="162039" y="110112"/>
                  </a:lnTo>
                  <a:lnTo>
                    <a:pt x="161956" y="114714"/>
                  </a:lnTo>
                  <a:lnTo>
                    <a:pt x="161847" y="120750"/>
                  </a:lnTo>
                  <a:lnTo>
                    <a:pt x="161734" y="126987"/>
                  </a:lnTo>
                  <a:lnTo>
                    <a:pt x="158992" y="151732"/>
                  </a:lnTo>
                  <a:lnTo>
                    <a:pt x="154285" y="186689"/>
                  </a:lnTo>
                  <a:lnTo>
                    <a:pt x="150667" y="219521"/>
                  </a:lnTo>
                  <a:lnTo>
                    <a:pt x="150784" y="234441"/>
                  </a:lnTo>
                  <a:lnTo>
                    <a:pt x="150875" y="240957"/>
                  </a:lnTo>
                  <a:lnTo>
                    <a:pt x="154881" y="245875"/>
                  </a:lnTo>
                  <a:lnTo>
                    <a:pt x="169803" y="258964"/>
                  </a:lnTo>
                  <a:lnTo>
                    <a:pt x="172580" y="262661"/>
                  </a:lnTo>
                  <a:lnTo>
                    <a:pt x="245024" y="262661"/>
                  </a:lnTo>
                  <a:lnTo>
                    <a:pt x="248793" y="259410"/>
                  </a:lnTo>
                  <a:lnTo>
                    <a:pt x="178015" y="259410"/>
                  </a:lnTo>
                  <a:lnTo>
                    <a:pt x="165137" y="48844"/>
                  </a:lnTo>
                  <a:lnTo>
                    <a:pt x="165070" y="47751"/>
                  </a:lnTo>
                  <a:lnTo>
                    <a:pt x="165004" y="46672"/>
                  </a:lnTo>
                  <a:close/>
                </a:path>
                <a:path w="353060" h="719454">
                  <a:moveTo>
                    <a:pt x="173672" y="10858"/>
                  </a:moveTo>
                  <a:lnTo>
                    <a:pt x="169329" y="10858"/>
                  </a:lnTo>
                  <a:lnTo>
                    <a:pt x="177542" y="245875"/>
                  </a:lnTo>
                  <a:lnTo>
                    <a:pt x="177598" y="247472"/>
                  </a:lnTo>
                  <a:lnTo>
                    <a:pt x="177710" y="250676"/>
                  </a:lnTo>
                  <a:lnTo>
                    <a:pt x="177757" y="252004"/>
                  </a:lnTo>
                  <a:lnTo>
                    <a:pt x="177864" y="255079"/>
                  </a:lnTo>
                  <a:lnTo>
                    <a:pt x="177988" y="258964"/>
                  </a:lnTo>
                  <a:lnTo>
                    <a:pt x="178015" y="259410"/>
                  </a:lnTo>
                  <a:lnTo>
                    <a:pt x="248793" y="259410"/>
                  </a:lnTo>
                  <a:lnTo>
                    <a:pt x="253813" y="255079"/>
                  </a:lnTo>
                  <a:lnTo>
                    <a:pt x="200812" y="255079"/>
                  </a:lnTo>
                  <a:lnTo>
                    <a:pt x="198895" y="238592"/>
                  </a:lnTo>
                  <a:lnTo>
                    <a:pt x="196875" y="206228"/>
                  </a:lnTo>
                  <a:lnTo>
                    <a:pt x="195773" y="180943"/>
                  </a:lnTo>
                  <a:lnTo>
                    <a:pt x="195693" y="179095"/>
                  </a:lnTo>
                  <a:lnTo>
                    <a:pt x="195587" y="176669"/>
                  </a:lnTo>
                  <a:lnTo>
                    <a:pt x="195465" y="173865"/>
                  </a:lnTo>
                  <a:lnTo>
                    <a:pt x="195376" y="157378"/>
                  </a:lnTo>
                  <a:lnTo>
                    <a:pt x="201584" y="149647"/>
                  </a:lnTo>
                  <a:lnTo>
                    <a:pt x="215730" y="135402"/>
                  </a:lnTo>
                  <a:lnTo>
                    <a:pt x="217723" y="133502"/>
                  </a:lnTo>
                  <a:lnTo>
                    <a:pt x="191033" y="133502"/>
                  </a:lnTo>
                  <a:lnTo>
                    <a:pt x="189253" y="114714"/>
                  </a:lnTo>
                  <a:lnTo>
                    <a:pt x="185743" y="87377"/>
                  </a:lnTo>
                  <a:lnTo>
                    <a:pt x="183253" y="60852"/>
                  </a:lnTo>
                  <a:lnTo>
                    <a:pt x="184530" y="44500"/>
                  </a:lnTo>
                  <a:lnTo>
                    <a:pt x="179095" y="13030"/>
                  </a:lnTo>
                  <a:lnTo>
                    <a:pt x="178015" y="13030"/>
                  </a:lnTo>
                  <a:lnTo>
                    <a:pt x="173672" y="10858"/>
                  </a:lnTo>
                  <a:close/>
                </a:path>
                <a:path w="353060" h="719454">
                  <a:moveTo>
                    <a:pt x="281470" y="190450"/>
                  </a:moveTo>
                  <a:lnTo>
                    <a:pt x="276518" y="195098"/>
                  </a:lnTo>
                  <a:lnTo>
                    <a:pt x="271159" y="200969"/>
                  </a:lnTo>
                  <a:lnTo>
                    <a:pt x="263766" y="202971"/>
                  </a:lnTo>
                  <a:lnTo>
                    <a:pt x="260810" y="210330"/>
                  </a:lnTo>
                  <a:lnTo>
                    <a:pt x="257246" y="219521"/>
                  </a:lnTo>
                  <a:lnTo>
                    <a:pt x="253684" y="228304"/>
                  </a:lnTo>
                  <a:lnTo>
                    <a:pt x="213036" y="252004"/>
                  </a:lnTo>
                  <a:lnTo>
                    <a:pt x="200812" y="255079"/>
                  </a:lnTo>
                  <a:lnTo>
                    <a:pt x="253813" y="255079"/>
                  </a:lnTo>
                  <a:lnTo>
                    <a:pt x="255079" y="253987"/>
                  </a:lnTo>
                  <a:lnTo>
                    <a:pt x="259761" y="246900"/>
                  </a:lnTo>
                  <a:lnTo>
                    <a:pt x="264034" y="237980"/>
                  </a:lnTo>
                  <a:lnTo>
                    <a:pt x="271360" y="220344"/>
                  </a:lnTo>
                  <a:lnTo>
                    <a:pt x="273532" y="216001"/>
                  </a:lnTo>
                  <a:lnTo>
                    <a:pt x="272440" y="211658"/>
                  </a:lnTo>
                  <a:lnTo>
                    <a:pt x="281127" y="211658"/>
                  </a:lnTo>
                  <a:lnTo>
                    <a:pt x="282218" y="206228"/>
                  </a:lnTo>
                  <a:lnTo>
                    <a:pt x="284323" y="200969"/>
                  </a:lnTo>
                  <a:lnTo>
                    <a:pt x="286550" y="194284"/>
                  </a:lnTo>
                  <a:lnTo>
                    <a:pt x="287642" y="192112"/>
                  </a:lnTo>
                  <a:lnTo>
                    <a:pt x="281470" y="190450"/>
                  </a:lnTo>
                  <a:close/>
                </a:path>
                <a:path w="353060" h="719454">
                  <a:moveTo>
                    <a:pt x="281127" y="211658"/>
                  </a:moveTo>
                  <a:lnTo>
                    <a:pt x="272440" y="211658"/>
                  </a:lnTo>
                  <a:lnTo>
                    <a:pt x="278955" y="216001"/>
                  </a:lnTo>
                  <a:lnTo>
                    <a:pt x="281127" y="211658"/>
                  </a:lnTo>
                  <a:close/>
                </a:path>
                <a:path w="353060" h="719454">
                  <a:moveTo>
                    <a:pt x="162813" y="10858"/>
                  </a:moveTo>
                  <a:lnTo>
                    <a:pt x="151968" y="10858"/>
                  </a:lnTo>
                  <a:lnTo>
                    <a:pt x="148991" y="164303"/>
                  </a:lnTo>
                  <a:lnTo>
                    <a:pt x="148912" y="168375"/>
                  </a:lnTo>
                  <a:lnTo>
                    <a:pt x="148805" y="173865"/>
                  </a:lnTo>
                  <a:lnTo>
                    <a:pt x="148704" y="179095"/>
                  </a:lnTo>
                  <a:lnTo>
                    <a:pt x="158401" y="48844"/>
                  </a:lnTo>
                  <a:lnTo>
                    <a:pt x="158483" y="47751"/>
                  </a:lnTo>
                  <a:lnTo>
                    <a:pt x="162813" y="46672"/>
                  </a:lnTo>
                  <a:lnTo>
                    <a:pt x="165004" y="46672"/>
                  </a:lnTo>
                  <a:lnTo>
                    <a:pt x="162813" y="10858"/>
                  </a:lnTo>
                  <a:close/>
                </a:path>
                <a:path w="353060" h="719454">
                  <a:moveTo>
                    <a:pt x="252907" y="46672"/>
                  </a:moveTo>
                  <a:lnTo>
                    <a:pt x="251717" y="74895"/>
                  </a:lnTo>
                  <a:lnTo>
                    <a:pt x="251633" y="76879"/>
                  </a:lnTo>
                  <a:lnTo>
                    <a:pt x="237029" y="98636"/>
                  </a:lnTo>
                  <a:lnTo>
                    <a:pt x="214895" y="116118"/>
                  </a:lnTo>
                  <a:lnTo>
                    <a:pt x="191033" y="133502"/>
                  </a:lnTo>
                  <a:lnTo>
                    <a:pt x="217723" y="133502"/>
                  </a:lnTo>
                  <a:lnTo>
                    <a:pt x="250278" y="103890"/>
                  </a:lnTo>
                  <a:lnTo>
                    <a:pt x="269449" y="89001"/>
                  </a:lnTo>
                  <a:lnTo>
                    <a:pt x="250736" y="89001"/>
                  </a:lnTo>
                  <a:lnTo>
                    <a:pt x="260502" y="48844"/>
                  </a:lnTo>
                  <a:lnTo>
                    <a:pt x="258330" y="48844"/>
                  </a:lnTo>
                  <a:lnTo>
                    <a:pt x="255079" y="47751"/>
                  </a:lnTo>
                  <a:lnTo>
                    <a:pt x="252907" y="46672"/>
                  </a:lnTo>
                  <a:close/>
                </a:path>
                <a:path w="353060" h="719454">
                  <a:moveTo>
                    <a:pt x="348424" y="0"/>
                  </a:moveTo>
                  <a:lnTo>
                    <a:pt x="332143" y="0"/>
                  </a:lnTo>
                  <a:lnTo>
                    <a:pt x="323456" y="13030"/>
                  </a:lnTo>
                  <a:lnTo>
                    <a:pt x="322376" y="16281"/>
                  </a:lnTo>
                  <a:lnTo>
                    <a:pt x="319125" y="18453"/>
                  </a:lnTo>
                  <a:lnTo>
                    <a:pt x="315525" y="24505"/>
                  </a:lnTo>
                  <a:lnTo>
                    <a:pt x="312334" y="31067"/>
                  </a:lnTo>
                  <a:lnTo>
                    <a:pt x="308738" y="37834"/>
                  </a:lnTo>
                  <a:lnTo>
                    <a:pt x="303923" y="44500"/>
                  </a:lnTo>
                  <a:lnTo>
                    <a:pt x="301751" y="46672"/>
                  </a:lnTo>
                  <a:lnTo>
                    <a:pt x="300659" y="46672"/>
                  </a:lnTo>
                  <a:lnTo>
                    <a:pt x="297408" y="51015"/>
                  </a:lnTo>
                  <a:lnTo>
                    <a:pt x="294157" y="54267"/>
                  </a:lnTo>
                  <a:lnTo>
                    <a:pt x="289813" y="57530"/>
                  </a:lnTo>
                  <a:lnTo>
                    <a:pt x="282181" y="63973"/>
                  </a:lnTo>
                  <a:lnTo>
                    <a:pt x="269460" y="74895"/>
                  </a:lnTo>
                  <a:lnTo>
                    <a:pt x="257147" y="85002"/>
                  </a:lnTo>
                  <a:lnTo>
                    <a:pt x="250736" y="89001"/>
                  </a:lnTo>
                  <a:lnTo>
                    <a:pt x="269449" y="89001"/>
                  </a:lnTo>
                  <a:lnTo>
                    <a:pt x="281112" y="80349"/>
                  </a:lnTo>
                  <a:lnTo>
                    <a:pt x="289808" y="74895"/>
                  </a:lnTo>
                  <a:lnTo>
                    <a:pt x="352767" y="8686"/>
                  </a:lnTo>
                  <a:lnTo>
                    <a:pt x="352767" y="1079"/>
                  </a:lnTo>
                  <a:lnTo>
                    <a:pt x="348424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1903120" y="6282676"/>
              <a:ext cx="50165" cy="543560"/>
            </a:xfrm>
            <a:custGeom>
              <a:avLst/>
              <a:gdLst/>
              <a:ahLst/>
              <a:cxnLst/>
              <a:rect l="l" t="t" r="r" b="b"/>
              <a:pathLst>
                <a:path w="50164" h="543559">
                  <a:moveTo>
                    <a:pt x="15201" y="248551"/>
                  </a:moveTo>
                  <a:lnTo>
                    <a:pt x="6515" y="0"/>
                  </a:lnTo>
                  <a:lnTo>
                    <a:pt x="0" y="0"/>
                  </a:lnTo>
                  <a:lnTo>
                    <a:pt x="15201" y="248551"/>
                  </a:lnTo>
                  <a:close/>
                </a:path>
                <a:path w="50164" h="543559">
                  <a:moveTo>
                    <a:pt x="49784" y="543242"/>
                  </a:moveTo>
                  <a:lnTo>
                    <a:pt x="48323" y="526973"/>
                  </a:lnTo>
                  <a:lnTo>
                    <a:pt x="46812" y="509066"/>
                  </a:lnTo>
                  <a:lnTo>
                    <a:pt x="45504" y="491159"/>
                  </a:lnTo>
                  <a:lnTo>
                    <a:pt x="44513" y="473240"/>
                  </a:lnTo>
                  <a:lnTo>
                    <a:pt x="37998" y="473240"/>
                  </a:lnTo>
                  <a:lnTo>
                    <a:pt x="37998" y="465645"/>
                  </a:lnTo>
                  <a:lnTo>
                    <a:pt x="36906" y="461302"/>
                  </a:lnTo>
                  <a:lnTo>
                    <a:pt x="30937" y="432625"/>
                  </a:lnTo>
                  <a:lnTo>
                    <a:pt x="27406" y="403644"/>
                  </a:lnTo>
                  <a:lnTo>
                    <a:pt x="25908" y="374459"/>
                  </a:lnTo>
                  <a:lnTo>
                    <a:pt x="26022" y="348424"/>
                  </a:lnTo>
                  <a:lnTo>
                    <a:pt x="26047" y="345160"/>
                  </a:lnTo>
                  <a:lnTo>
                    <a:pt x="21717" y="342988"/>
                  </a:lnTo>
                  <a:lnTo>
                    <a:pt x="22796" y="345160"/>
                  </a:lnTo>
                  <a:lnTo>
                    <a:pt x="22796" y="348424"/>
                  </a:lnTo>
                  <a:lnTo>
                    <a:pt x="22186" y="359206"/>
                  </a:lnTo>
                  <a:lnTo>
                    <a:pt x="23406" y="383222"/>
                  </a:lnTo>
                  <a:lnTo>
                    <a:pt x="22796" y="394004"/>
                  </a:lnTo>
                  <a:lnTo>
                    <a:pt x="39077" y="502551"/>
                  </a:lnTo>
                  <a:lnTo>
                    <a:pt x="49784" y="543242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931341" y="6484567"/>
              <a:ext cx="86360" cy="93345"/>
            </a:xfrm>
            <a:custGeom>
              <a:avLst/>
              <a:gdLst/>
              <a:ahLst/>
              <a:cxnLst/>
              <a:rect l="l" t="t" r="r" b="b"/>
              <a:pathLst>
                <a:path w="86360" h="93345">
                  <a:moveTo>
                    <a:pt x="79247" y="0"/>
                  </a:moveTo>
                  <a:lnTo>
                    <a:pt x="80327" y="4330"/>
                  </a:lnTo>
                  <a:lnTo>
                    <a:pt x="74086" y="16529"/>
                  </a:lnTo>
                  <a:lnTo>
                    <a:pt x="65943" y="35088"/>
                  </a:lnTo>
                  <a:lnTo>
                    <a:pt x="61874" y="42329"/>
                  </a:lnTo>
                  <a:lnTo>
                    <a:pt x="48395" y="53959"/>
                  </a:lnTo>
                  <a:lnTo>
                    <a:pt x="30537" y="66203"/>
                  </a:lnTo>
                  <a:lnTo>
                    <a:pt x="12878" y="79264"/>
                  </a:lnTo>
                  <a:lnTo>
                    <a:pt x="0" y="93344"/>
                  </a:lnTo>
                  <a:lnTo>
                    <a:pt x="2171" y="92252"/>
                  </a:lnTo>
                  <a:lnTo>
                    <a:pt x="8686" y="91173"/>
                  </a:lnTo>
                  <a:lnTo>
                    <a:pt x="10858" y="89001"/>
                  </a:lnTo>
                  <a:lnTo>
                    <a:pt x="26203" y="78671"/>
                  </a:lnTo>
                  <a:lnTo>
                    <a:pt x="45724" y="63355"/>
                  </a:lnTo>
                  <a:lnTo>
                    <a:pt x="74904" y="33642"/>
                  </a:lnTo>
                  <a:lnTo>
                    <a:pt x="83294" y="11203"/>
                  </a:lnTo>
                  <a:lnTo>
                    <a:pt x="85750" y="4330"/>
                  </a:lnTo>
                  <a:lnTo>
                    <a:pt x="79247" y="0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917639" y="6539914"/>
              <a:ext cx="29209" cy="15875"/>
            </a:xfrm>
            <a:custGeom>
              <a:avLst/>
              <a:gdLst/>
              <a:ahLst/>
              <a:cxnLst/>
              <a:rect l="l" t="t" r="r" b="b"/>
              <a:pathLst>
                <a:path w="29210" h="15875">
                  <a:moveTo>
                    <a:pt x="28903" y="0"/>
                  </a:moveTo>
                  <a:lnTo>
                    <a:pt x="7988" y="7448"/>
                  </a:lnTo>
                  <a:lnTo>
                    <a:pt x="0" y="13981"/>
                  </a:lnTo>
                  <a:lnTo>
                    <a:pt x="6463" y="15425"/>
                  </a:lnTo>
                  <a:lnTo>
                    <a:pt x="28903" y="7607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2002981" y="6453084"/>
              <a:ext cx="26670" cy="22225"/>
            </a:xfrm>
            <a:custGeom>
              <a:avLst/>
              <a:gdLst/>
              <a:ahLst/>
              <a:cxnLst/>
              <a:rect l="l" t="t" r="r" b="b"/>
              <a:pathLst>
                <a:path w="26669" h="22225">
                  <a:moveTo>
                    <a:pt x="26047" y="0"/>
                  </a:moveTo>
                  <a:lnTo>
                    <a:pt x="21457" y="2408"/>
                  </a:lnTo>
                  <a:lnTo>
                    <a:pt x="15336" y="7054"/>
                  </a:lnTo>
                  <a:lnTo>
                    <a:pt x="9418" y="10072"/>
                  </a:lnTo>
                  <a:lnTo>
                    <a:pt x="5435" y="7594"/>
                  </a:lnTo>
                  <a:lnTo>
                    <a:pt x="4343" y="10858"/>
                  </a:lnTo>
                  <a:lnTo>
                    <a:pt x="0" y="15201"/>
                  </a:lnTo>
                  <a:lnTo>
                    <a:pt x="0" y="21716"/>
                  </a:lnTo>
                  <a:lnTo>
                    <a:pt x="7393" y="19709"/>
                  </a:lnTo>
                  <a:lnTo>
                    <a:pt x="12752" y="13839"/>
                  </a:lnTo>
                  <a:lnTo>
                    <a:pt x="17703" y="9194"/>
                  </a:lnTo>
                  <a:lnTo>
                    <a:pt x="23875" y="10858"/>
                  </a:lnTo>
                  <a:lnTo>
                    <a:pt x="26047" y="5422"/>
                  </a:lnTo>
                  <a:lnTo>
                    <a:pt x="24968" y="2171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2115872" y="6307644"/>
              <a:ext cx="56515" cy="29845"/>
            </a:xfrm>
            <a:custGeom>
              <a:avLst/>
              <a:gdLst/>
              <a:ahLst/>
              <a:cxnLst/>
              <a:rect l="l" t="t" r="r" b="b"/>
              <a:pathLst>
                <a:path w="56514" h="29845">
                  <a:moveTo>
                    <a:pt x="52095" y="0"/>
                  </a:moveTo>
                  <a:lnTo>
                    <a:pt x="51015" y="0"/>
                  </a:lnTo>
                  <a:lnTo>
                    <a:pt x="40770" y="9343"/>
                  </a:lnTo>
                  <a:lnTo>
                    <a:pt x="27676" y="14514"/>
                  </a:lnTo>
                  <a:lnTo>
                    <a:pt x="13768" y="17854"/>
                  </a:lnTo>
                  <a:lnTo>
                    <a:pt x="1079" y="21704"/>
                  </a:lnTo>
                  <a:lnTo>
                    <a:pt x="1079" y="22796"/>
                  </a:lnTo>
                  <a:lnTo>
                    <a:pt x="0" y="26047"/>
                  </a:lnTo>
                  <a:lnTo>
                    <a:pt x="3251" y="29298"/>
                  </a:lnTo>
                  <a:lnTo>
                    <a:pt x="9766" y="27127"/>
                  </a:lnTo>
                  <a:lnTo>
                    <a:pt x="19532" y="26047"/>
                  </a:lnTo>
                  <a:lnTo>
                    <a:pt x="24968" y="23876"/>
                  </a:lnTo>
                  <a:lnTo>
                    <a:pt x="33848" y="19278"/>
                  </a:lnTo>
                  <a:lnTo>
                    <a:pt x="42327" y="13154"/>
                  </a:lnTo>
                  <a:lnTo>
                    <a:pt x="49994" y="7234"/>
                  </a:lnTo>
                  <a:lnTo>
                    <a:pt x="56438" y="3251"/>
                  </a:lnTo>
                  <a:lnTo>
                    <a:pt x="56438" y="2171"/>
                  </a:lnTo>
                  <a:lnTo>
                    <a:pt x="52095" y="0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2109356" y="6332612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5422" y="1079"/>
                  </a:moveTo>
                  <a:lnTo>
                    <a:pt x="3251" y="1079"/>
                  </a:lnTo>
                  <a:lnTo>
                    <a:pt x="0" y="22783"/>
                  </a:lnTo>
                  <a:lnTo>
                    <a:pt x="9766" y="22783"/>
                  </a:lnTo>
                  <a:lnTo>
                    <a:pt x="14227" y="17626"/>
                  </a:lnTo>
                  <a:lnTo>
                    <a:pt x="20215" y="12469"/>
                  </a:lnTo>
                  <a:lnTo>
                    <a:pt x="26407" y="8130"/>
                  </a:lnTo>
                  <a:lnTo>
                    <a:pt x="31483" y="5422"/>
                  </a:lnTo>
                  <a:lnTo>
                    <a:pt x="9766" y="5422"/>
                  </a:lnTo>
                  <a:lnTo>
                    <a:pt x="7323" y="2159"/>
                  </a:lnTo>
                  <a:lnTo>
                    <a:pt x="5422" y="2159"/>
                  </a:lnTo>
                  <a:lnTo>
                    <a:pt x="5422" y="1079"/>
                  </a:lnTo>
                  <a:close/>
                </a:path>
                <a:path w="31750" h="22860">
                  <a:moveTo>
                    <a:pt x="31483" y="0"/>
                  </a:moveTo>
                  <a:lnTo>
                    <a:pt x="26047" y="2159"/>
                  </a:lnTo>
                  <a:lnTo>
                    <a:pt x="16281" y="3251"/>
                  </a:lnTo>
                  <a:lnTo>
                    <a:pt x="9766" y="5422"/>
                  </a:lnTo>
                  <a:lnTo>
                    <a:pt x="31483" y="5422"/>
                  </a:lnTo>
                  <a:lnTo>
                    <a:pt x="31483" y="0"/>
                  </a:lnTo>
                  <a:close/>
                </a:path>
                <a:path w="31750" h="22860">
                  <a:moveTo>
                    <a:pt x="6515" y="1079"/>
                  </a:moveTo>
                  <a:lnTo>
                    <a:pt x="5422" y="2159"/>
                  </a:lnTo>
                  <a:lnTo>
                    <a:pt x="7323" y="2159"/>
                  </a:lnTo>
                  <a:lnTo>
                    <a:pt x="6515" y="1079"/>
                  </a:lnTo>
                  <a:close/>
                </a:path>
              </a:pathLst>
            </a:custGeom>
            <a:solidFill>
              <a:srgbClr val="836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1995387" y="6405332"/>
              <a:ext cx="33655" cy="64135"/>
            </a:xfrm>
            <a:custGeom>
              <a:avLst/>
              <a:gdLst/>
              <a:ahLst/>
              <a:cxnLst/>
              <a:rect l="l" t="t" r="r" b="b"/>
              <a:pathLst>
                <a:path w="33655" h="64135">
                  <a:moveTo>
                    <a:pt x="33642" y="0"/>
                  </a:moveTo>
                  <a:lnTo>
                    <a:pt x="21674" y="6829"/>
                  </a:lnTo>
                  <a:lnTo>
                    <a:pt x="12753" y="14781"/>
                  </a:lnTo>
                  <a:lnTo>
                    <a:pt x="5867" y="24569"/>
                  </a:lnTo>
                  <a:lnTo>
                    <a:pt x="0" y="36906"/>
                  </a:lnTo>
                  <a:lnTo>
                    <a:pt x="1184" y="44041"/>
                  </a:lnTo>
                  <a:lnTo>
                    <a:pt x="1354" y="51689"/>
                  </a:lnTo>
                  <a:lnTo>
                    <a:pt x="2744" y="58726"/>
                  </a:lnTo>
                  <a:lnTo>
                    <a:pt x="7594" y="64033"/>
                  </a:lnTo>
                  <a:lnTo>
                    <a:pt x="7594" y="62953"/>
                  </a:lnTo>
                  <a:lnTo>
                    <a:pt x="11938" y="57518"/>
                  </a:lnTo>
                  <a:lnTo>
                    <a:pt x="13030" y="55346"/>
                  </a:lnTo>
                  <a:lnTo>
                    <a:pt x="18235" y="41815"/>
                  </a:lnTo>
                  <a:lnTo>
                    <a:pt x="22931" y="27673"/>
                  </a:lnTo>
                  <a:lnTo>
                    <a:pt x="27830" y="13530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2094041" y="6340195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12051" y="0"/>
                  </a:moveTo>
                  <a:lnTo>
                    <a:pt x="6542" y="4159"/>
                  </a:lnTo>
                  <a:lnTo>
                    <a:pt x="2151" y="8824"/>
                  </a:lnTo>
                  <a:lnTo>
                    <a:pt x="0" y="14507"/>
                  </a:lnTo>
                  <a:lnTo>
                    <a:pt x="1205" y="21717"/>
                  </a:lnTo>
                  <a:lnTo>
                    <a:pt x="6259" y="17716"/>
                  </a:lnTo>
                  <a:lnTo>
                    <a:pt x="10700" y="13306"/>
                  </a:lnTo>
                  <a:lnTo>
                    <a:pt x="13105" y="7672"/>
                  </a:lnTo>
                  <a:lnTo>
                    <a:pt x="12051" y="0"/>
                  </a:lnTo>
                  <a:close/>
                </a:path>
              </a:pathLst>
            </a:custGeom>
            <a:solidFill>
              <a:srgbClr val="DEC7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" name="object 26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47102" y="6266394"/>
              <a:ext cx="281127" cy="212737"/>
            </a:xfrm>
            <a:prstGeom prst="rect">
              <a:avLst/>
            </a:prstGeom>
          </p:spPr>
        </p:pic>
        <p:pic>
          <p:nvPicPr>
            <p:cNvPr id="265" name="object 26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6738" y="6071017"/>
              <a:ext cx="85530" cy="147612"/>
            </a:xfrm>
            <a:prstGeom prst="rect">
              <a:avLst/>
            </a:prstGeom>
          </p:spPr>
        </p:pic>
        <p:sp>
          <p:nvSpPr>
            <p:cNvPr id="266" name="object 266" descr=""/>
            <p:cNvSpPr/>
            <p:nvPr/>
          </p:nvSpPr>
          <p:spPr>
            <a:xfrm>
              <a:off x="1131393" y="6408583"/>
              <a:ext cx="144780" cy="82550"/>
            </a:xfrm>
            <a:custGeom>
              <a:avLst/>
              <a:gdLst/>
              <a:ahLst/>
              <a:cxnLst/>
              <a:rect l="l" t="t" r="r" b="b"/>
              <a:pathLst>
                <a:path w="144780" h="82550">
                  <a:moveTo>
                    <a:pt x="3251" y="0"/>
                  </a:moveTo>
                  <a:lnTo>
                    <a:pt x="0" y="0"/>
                  </a:lnTo>
                  <a:lnTo>
                    <a:pt x="3251" y="10858"/>
                  </a:lnTo>
                  <a:lnTo>
                    <a:pt x="3251" y="11937"/>
                  </a:lnTo>
                  <a:lnTo>
                    <a:pt x="7778" y="21772"/>
                  </a:lnTo>
                  <a:lnTo>
                    <a:pt x="15057" y="34458"/>
                  </a:lnTo>
                  <a:lnTo>
                    <a:pt x="22948" y="46738"/>
                  </a:lnTo>
                  <a:lnTo>
                    <a:pt x="29311" y="55359"/>
                  </a:lnTo>
                  <a:lnTo>
                    <a:pt x="30391" y="54267"/>
                  </a:lnTo>
                  <a:lnTo>
                    <a:pt x="42904" y="64902"/>
                  </a:lnTo>
                  <a:lnTo>
                    <a:pt x="57253" y="72586"/>
                  </a:lnTo>
                  <a:lnTo>
                    <a:pt x="72823" y="77623"/>
                  </a:lnTo>
                  <a:lnTo>
                    <a:pt x="89001" y="80314"/>
                  </a:lnTo>
                  <a:lnTo>
                    <a:pt x="120856" y="80348"/>
                  </a:lnTo>
                  <a:lnTo>
                    <a:pt x="128620" y="80587"/>
                  </a:lnTo>
                  <a:lnTo>
                    <a:pt x="136387" y="81236"/>
                  </a:lnTo>
                  <a:lnTo>
                    <a:pt x="144360" y="82499"/>
                  </a:lnTo>
                  <a:lnTo>
                    <a:pt x="137865" y="76252"/>
                  </a:lnTo>
                  <a:lnTo>
                    <a:pt x="128212" y="71639"/>
                  </a:lnTo>
                  <a:lnTo>
                    <a:pt x="117950" y="67842"/>
                  </a:lnTo>
                  <a:lnTo>
                    <a:pt x="109626" y="64046"/>
                  </a:lnTo>
                  <a:lnTo>
                    <a:pt x="93835" y="66706"/>
                  </a:lnTo>
                  <a:lnTo>
                    <a:pt x="77739" y="66619"/>
                  </a:lnTo>
                  <a:lnTo>
                    <a:pt x="61849" y="63887"/>
                  </a:lnTo>
                  <a:lnTo>
                    <a:pt x="46672" y="58610"/>
                  </a:lnTo>
                  <a:lnTo>
                    <a:pt x="31036" y="48077"/>
                  </a:lnTo>
                  <a:lnTo>
                    <a:pt x="19265" y="33781"/>
                  </a:lnTo>
                  <a:lnTo>
                    <a:pt x="10342" y="17248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28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1300775" y="6290270"/>
              <a:ext cx="59055" cy="81915"/>
            </a:xfrm>
            <a:custGeom>
              <a:avLst/>
              <a:gdLst/>
              <a:ahLst/>
              <a:cxnLst/>
              <a:rect l="l" t="t" r="r" b="b"/>
              <a:pathLst>
                <a:path w="59055" h="81914">
                  <a:moveTo>
                    <a:pt x="57272" y="41249"/>
                  </a:moveTo>
                  <a:lnTo>
                    <a:pt x="10792" y="41249"/>
                  </a:lnTo>
                  <a:lnTo>
                    <a:pt x="11664" y="50206"/>
                  </a:lnTo>
                  <a:lnTo>
                    <a:pt x="11759" y="51185"/>
                  </a:lnTo>
                  <a:lnTo>
                    <a:pt x="11799" y="52748"/>
                  </a:lnTo>
                  <a:lnTo>
                    <a:pt x="11919" y="57531"/>
                  </a:lnTo>
                  <a:lnTo>
                    <a:pt x="12015" y="61328"/>
                  </a:lnTo>
                  <a:lnTo>
                    <a:pt x="12475" y="71471"/>
                  </a:lnTo>
                  <a:lnTo>
                    <a:pt x="14056" y="81407"/>
                  </a:lnTo>
                  <a:lnTo>
                    <a:pt x="18767" y="72249"/>
                  </a:lnTo>
                  <a:lnTo>
                    <a:pt x="20836" y="62684"/>
                  </a:lnTo>
                  <a:lnTo>
                    <a:pt x="21681" y="52748"/>
                  </a:lnTo>
                  <a:lnTo>
                    <a:pt x="22730" y="42341"/>
                  </a:lnTo>
                  <a:lnTo>
                    <a:pt x="57168" y="42341"/>
                  </a:lnTo>
                  <a:lnTo>
                    <a:pt x="57272" y="41249"/>
                  </a:lnTo>
                  <a:close/>
                </a:path>
                <a:path w="59055" h="81914">
                  <a:moveTo>
                    <a:pt x="24902" y="0"/>
                  </a:moveTo>
                  <a:lnTo>
                    <a:pt x="21460" y="4732"/>
                  </a:lnTo>
                  <a:lnTo>
                    <a:pt x="15271" y="15876"/>
                  </a:lnTo>
                  <a:lnTo>
                    <a:pt x="7655" y="28851"/>
                  </a:lnTo>
                  <a:lnTo>
                    <a:pt x="749" y="37998"/>
                  </a:lnTo>
                  <a:lnTo>
                    <a:pt x="0" y="39077"/>
                  </a:lnTo>
                  <a:lnTo>
                    <a:pt x="528" y="47763"/>
                  </a:lnTo>
                  <a:lnTo>
                    <a:pt x="2244" y="57531"/>
                  </a:lnTo>
                  <a:lnTo>
                    <a:pt x="4975" y="67298"/>
                  </a:lnTo>
                  <a:lnTo>
                    <a:pt x="8621" y="77063"/>
                  </a:lnTo>
                  <a:lnTo>
                    <a:pt x="9419" y="68110"/>
                  </a:lnTo>
                  <a:lnTo>
                    <a:pt x="7673" y="57531"/>
                  </a:lnTo>
                  <a:lnTo>
                    <a:pt x="6944" y="47763"/>
                  </a:lnTo>
                  <a:lnTo>
                    <a:pt x="10792" y="41249"/>
                  </a:lnTo>
                  <a:lnTo>
                    <a:pt x="57272" y="41249"/>
                  </a:lnTo>
                  <a:lnTo>
                    <a:pt x="57739" y="36366"/>
                  </a:lnTo>
                  <a:lnTo>
                    <a:pt x="58656" y="22526"/>
                  </a:lnTo>
                  <a:lnTo>
                    <a:pt x="58557" y="8686"/>
                  </a:lnTo>
                  <a:lnTo>
                    <a:pt x="50246" y="7177"/>
                  </a:lnTo>
                  <a:lnTo>
                    <a:pt x="39286" y="3938"/>
                  </a:lnTo>
                  <a:lnTo>
                    <a:pt x="29548" y="901"/>
                  </a:lnTo>
                  <a:lnTo>
                    <a:pt x="24902" y="0"/>
                  </a:lnTo>
                  <a:close/>
                </a:path>
                <a:path w="59055" h="81914">
                  <a:moveTo>
                    <a:pt x="57168" y="42341"/>
                  </a:moveTo>
                  <a:lnTo>
                    <a:pt x="22730" y="42341"/>
                  </a:lnTo>
                  <a:lnTo>
                    <a:pt x="26900" y="52748"/>
                  </a:lnTo>
                  <a:lnTo>
                    <a:pt x="34125" y="59699"/>
                  </a:lnTo>
                  <a:lnTo>
                    <a:pt x="43794" y="63398"/>
                  </a:lnTo>
                  <a:lnTo>
                    <a:pt x="55293" y="64046"/>
                  </a:lnTo>
                  <a:lnTo>
                    <a:pt x="56209" y="52748"/>
                  </a:lnTo>
                  <a:lnTo>
                    <a:pt x="56336" y="51185"/>
                  </a:lnTo>
                  <a:lnTo>
                    <a:pt x="57168" y="42341"/>
                  </a:lnTo>
                  <a:close/>
                </a:path>
              </a:pathLst>
            </a:custGeom>
            <a:solidFill>
              <a:srgbClr val="44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1179145" y="6436803"/>
              <a:ext cx="63500" cy="37465"/>
            </a:xfrm>
            <a:custGeom>
              <a:avLst/>
              <a:gdLst/>
              <a:ahLst/>
              <a:cxnLst/>
              <a:rect l="l" t="t" r="r" b="b"/>
              <a:pathLst>
                <a:path w="63500" h="37464">
                  <a:moveTo>
                    <a:pt x="9779" y="0"/>
                  </a:moveTo>
                  <a:lnTo>
                    <a:pt x="5804" y="2899"/>
                  </a:lnTo>
                  <a:lnTo>
                    <a:pt x="5699" y="11803"/>
                  </a:lnTo>
                  <a:lnTo>
                    <a:pt x="5189" y="22133"/>
                  </a:lnTo>
                  <a:lnTo>
                    <a:pt x="0" y="29311"/>
                  </a:lnTo>
                  <a:lnTo>
                    <a:pt x="15182" y="34586"/>
                  </a:lnTo>
                  <a:lnTo>
                    <a:pt x="31073" y="37314"/>
                  </a:lnTo>
                  <a:lnTo>
                    <a:pt x="47170" y="37396"/>
                  </a:lnTo>
                  <a:lnTo>
                    <a:pt x="62966" y="34734"/>
                  </a:lnTo>
                  <a:lnTo>
                    <a:pt x="51294" y="27628"/>
                  </a:lnTo>
                  <a:lnTo>
                    <a:pt x="35553" y="17776"/>
                  </a:lnTo>
                  <a:lnTo>
                    <a:pt x="20221" y="772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1219315" y="6425944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5" h="40639">
                  <a:moveTo>
                    <a:pt x="27127" y="0"/>
                  </a:moveTo>
                  <a:lnTo>
                    <a:pt x="21057" y="4549"/>
                  </a:lnTo>
                  <a:lnTo>
                    <a:pt x="13861" y="5500"/>
                  </a:lnTo>
                  <a:lnTo>
                    <a:pt x="7290" y="5500"/>
                  </a:lnTo>
                  <a:lnTo>
                    <a:pt x="0" y="7607"/>
                  </a:lnTo>
                  <a:lnTo>
                    <a:pt x="1079" y="9779"/>
                  </a:lnTo>
                  <a:lnTo>
                    <a:pt x="3251" y="19545"/>
                  </a:lnTo>
                  <a:lnTo>
                    <a:pt x="9099" y="24905"/>
                  </a:lnTo>
                  <a:lnTo>
                    <a:pt x="19123" y="32300"/>
                  </a:lnTo>
                  <a:lnTo>
                    <a:pt x="29350" y="38474"/>
                  </a:lnTo>
                  <a:lnTo>
                    <a:pt x="35814" y="40170"/>
                  </a:lnTo>
                  <a:lnTo>
                    <a:pt x="39798" y="32825"/>
                  </a:lnTo>
                  <a:lnTo>
                    <a:pt x="36761" y="20494"/>
                  </a:lnTo>
                  <a:lnTo>
                    <a:pt x="31079" y="7958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A4D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1035875" y="6173049"/>
              <a:ext cx="381635" cy="299720"/>
            </a:xfrm>
            <a:custGeom>
              <a:avLst/>
              <a:gdLst/>
              <a:ahLst/>
              <a:cxnLst/>
              <a:rect l="l" t="t" r="r" b="b"/>
              <a:pathLst>
                <a:path w="381634" h="299720">
                  <a:moveTo>
                    <a:pt x="53813" y="72941"/>
                  </a:moveTo>
                  <a:lnTo>
                    <a:pt x="38051" y="87303"/>
                  </a:lnTo>
                  <a:lnTo>
                    <a:pt x="28216" y="103654"/>
                  </a:lnTo>
                  <a:lnTo>
                    <a:pt x="24156" y="122105"/>
                  </a:lnTo>
                  <a:lnTo>
                    <a:pt x="24081" y="122447"/>
                  </a:lnTo>
                  <a:lnTo>
                    <a:pt x="22870" y="145139"/>
                  </a:lnTo>
                  <a:lnTo>
                    <a:pt x="22796" y="146532"/>
                  </a:lnTo>
                  <a:lnTo>
                    <a:pt x="27127" y="157391"/>
                  </a:lnTo>
                  <a:lnTo>
                    <a:pt x="26047" y="157391"/>
                  </a:lnTo>
                  <a:lnTo>
                    <a:pt x="22283" y="161966"/>
                  </a:lnTo>
                  <a:lnTo>
                    <a:pt x="13838" y="170408"/>
                  </a:lnTo>
                  <a:lnTo>
                    <a:pt x="4986" y="182108"/>
                  </a:lnTo>
                  <a:lnTo>
                    <a:pt x="0" y="196456"/>
                  </a:lnTo>
                  <a:lnTo>
                    <a:pt x="13" y="212635"/>
                  </a:lnTo>
                  <a:lnTo>
                    <a:pt x="4202" y="224135"/>
                  </a:lnTo>
                  <a:lnTo>
                    <a:pt x="11446" y="234007"/>
                  </a:lnTo>
                  <a:lnTo>
                    <a:pt x="20624" y="245300"/>
                  </a:lnTo>
                  <a:lnTo>
                    <a:pt x="24692" y="250203"/>
                  </a:lnTo>
                  <a:lnTo>
                    <a:pt x="28760" y="255208"/>
                  </a:lnTo>
                  <a:lnTo>
                    <a:pt x="32831" y="260414"/>
                  </a:lnTo>
                  <a:lnTo>
                    <a:pt x="36906" y="265925"/>
                  </a:lnTo>
                  <a:lnTo>
                    <a:pt x="40804" y="271132"/>
                  </a:lnTo>
                  <a:lnTo>
                    <a:pt x="44500" y="276642"/>
                  </a:lnTo>
                  <a:lnTo>
                    <a:pt x="48196" y="281950"/>
                  </a:lnTo>
                  <a:lnTo>
                    <a:pt x="52095" y="286550"/>
                  </a:lnTo>
                  <a:lnTo>
                    <a:pt x="56438" y="290893"/>
                  </a:lnTo>
                  <a:lnTo>
                    <a:pt x="58610" y="295236"/>
                  </a:lnTo>
                  <a:lnTo>
                    <a:pt x="62953" y="299580"/>
                  </a:lnTo>
                  <a:lnTo>
                    <a:pt x="58833" y="281193"/>
                  </a:lnTo>
                  <a:lnTo>
                    <a:pt x="57662" y="263213"/>
                  </a:lnTo>
                  <a:lnTo>
                    <a:pt x="59131" y="245300"/>
                  </a:lnTo>
                  <a:lnTo>
                    <a:pt x="62953" y="226847"/>
                  </a:lnTo>
                  <a:lnTo>
                    <a:pt x="66205" y="223596"/>
                  </a:lnTo>
                  <a:lnTo>
                    <a:pt x="105108" y="223596"/>
                  </a:lnTo>
                  <a:lnTo>
                    <a:pt x="109626" y="221424"/>
                  </a:lnTo>
                  <a:lnTo>
                    <a:pt x="120819" y="213523"/>
                  </a:lnTo>
                  <a:lnTo>
                    <a:pt x="132284" y="202971"/>
                  </a:lnTo>
                  <a:lnTo>
                    <a:pt x="87922" y="202971"/>
                  </a:lnTo>
                  <a:lnTo>
                    <a:pt x="67432" y="200171"/>
                  </a:lnTo>
                  <a:lnTo>
                    <a:pt x="51828" y="188725"/>
                  </a:lnTo>
                  <a:lnTo>
                    <a:pt x="43959" y="171378"/>
                  </a:lnTo>
                  <a:lnTo>
                    <a:pt x="46672" y="150876"/>
                  </a:lnTo>
                  <a:lnTo>
                    <a:pt x="47752" y="146532"/>
                  </a:lnTo>
                  <a:lnTo>
                    <a:pt x="62953" y="136766"/>
                  </a:lnTo>
                  <a:lnTo>
                    <a:pt x="62953" y="135674"/>
                  </a:lnTo>
                  <a:lnTo>
                    <a:pt x="60578" y="131026"/>
                  </a:lnTo>
                  <a:lnTo>
                    <a:pt x="55352" y="122105"/>
                  </a:lnTo>
                  <a:lnTo>
                    <a:pt x="50127" y="111558"/>
                  </a:lnTo>
                  <a:lnTo>
                    <a:pt x="47752" y="102031"/>
                  </a:lnTo>
                  <a:lnTo>
                    <a:pt x="49363" y="94652"/>
                  </a:lnTo>
                  <a:lnTo>
                    <a:pt x="52503" y="86155"/>
                  </a:lnTo>
                  <a:lnTo>
                    <a:pt x="54626" y="77455"/>
                  </a:lnTo>
                  <a:lnTo>
                    <a:pt x="53813" y="72941"/>
                  </a:lnTo>
                  <a:close/>
                </a:path>
                <a:path w="381634" h="299720">
                  <a:moveTo>
                    <a:pt x="105108" y="223596"/>
                  </a:moveTo>
                  <a:lnTo>
                    <a:pt x="66205" y="223596"/>
                  </a:lnTo>
                  <a:lnTo>
                    <a:pt x="67270" y="228884"/>
                  </a:lnTo>
                  <a:lnTo>
                    <a:pt x="67297" y="229019"/>
                  </a:lnTo>
                  <a:lnTo>
                    <a:pt x="70548" y="229019"/>
                  </a:lnTo>
                  <a:lnTo>
                    <a:pt x="81538" y="229816"/>
                  </a:lnTo>
                  <a:lnTo>
                    <a:pt x="90901" y="228884"/>
                  </a:lnTo>
                  <a:lnTo>
                    <a:pt x="99857" y="226120"/>
                  </a:lnTo>
                  <a:lnTo>
                    <a:pt x="105108" y="223596"/>
                  </a:lnTo>
                  <a:close/>
                </a:path>
                <a:path w="381634" h="299720">
                  <a:moveTo>
                    <a:pt x="157229" y="167637"/>
                  </a:moveTo>
                  <a:lnTo>
                    <a:pt x="143268" y="169316"/>
                  </a:lnTo>
                  <a:lnTo>
                    <a:pt x="128668" y="176410"/>
                  </a:lnTo>
                  <a:lnTo>
                    <a:pt x="116000" y="186963"/>
                  </a:lnTo>
                  <a:lnTo>
                    <a:pt x="103129" y="197105"/>
                  </a:lnTo>
                  <a:lnTo>
                    <a:pt x="87922" y="202971"/>
                  </a:lnTo>
                  <a:lnTo>
                    <a:pt x="132284" y="202971"/>
                  </a:lnTo>
                  <a:lnTo>
                    <a:pt x="134048" y="201347"/>
                  </a:lnTo>
                  <a:lnTo>
                    <a:pt x="145648" y="189983"/>
                  </a:lnTo>
                  <a:lnTo>
                    <a:pt x="151955" y="184518"/>
                  </a:lnTo>
                  <a:lnTo>
                    <a:pt x="200705" y="184518"/>
                  </a:lnTo>
                  <a:lnTo>
                    <a:pt x="202019" y="184270"/>
                  </a:lnTo>
                  <a:lnTo>
                    <a:pt x="223051" y="177603"/>
                  </a:lnTo>
                  <a:lnTo>
                    <a:pt x="241862" y="169316"/>
                  </a:lnTo>
                  <a:lnTo>
                    <a:pt x="196456" y="169316"/>
                  </a:lnTo>
                  <a:lnTo>
                    <a:pt x="183109" y="169166"/>
                  </a:lnTo>
                  <a:lnTo>
                    <a:pt x="170272" y="168097"/>
                  </a:lnTo>
                  <a:lnTo>
                    <a:pt x="157229" y="167637"/>
                  </a:lnTo>
                  <a:close/>
                </a:path>
                <a:path w="381634" h="299720">
                  <a:moveTo>
                    <a:pt x="200705" y="184518"/>
                  </a:moveTo>
                  <a:lnTo>
                    <a:pt x="151955" y="184518"/>
                  </a:lnTo>
                  <a:lnTo>
                    <a:pt x="156212" y="185180"/>
                  </a:lnTo>
                  <a:lnTo>
                    <a:pt x="164031" y="186555"/>
                  </a:lnTo>
                  <a:lnTo>
                    <a:pt x="173278" y="187782"/>
                  </a:lnTo>
                  <a:lnTo>
                    <a:pt x="183426" y="187782"/>
                  </a:lnTo>
                  <a:lnTo>
                    <a:pt x="200705" y="184518"/>
                  </a:lnTo>
                  <a:close/>
                </a:path>
                <a:path w="381634" h="299720">
                  <a:moveTo>
                    <a:pt x="283298" y="86829"/>
                  </a:moveTo>
                  <a:lnTo>
                    <a:pt x="269113" y="114831"/>
                  </a:lnTo>
                  <a:lnTo>
                    <a:pt x="250455" y="140693"/>
                  </a:lnTo>
                  <a:lnTo>
                    <a:pt x="226507" y="160246"/>
                  </a:lnTo>
                  <a:lnTo>
                    <a:pt x="196456" y="169316"/>
                  </a:lnTo>
                  <a:lnTo>
                    <a:pt x="241862" y="169316"/>
                  </a:lnTo>
                  <a:lnTo>
                    <a:pt x="278004" y="132418"/>
                  </a:lnTo>
                  <a:lnTo>
                    <a:pt x="284192" y="121327"/>
                  </a:lnTo>
                  <a:lnTo>
                    <a:pt x="287629" y="116141"/>
                  </a:lnTo>
                  <a:lnTo>
                    <a:pt x="357635" y="116141"/>
                  </a:lnTo>
                  <a:lnTo>
                    <a:pt x="359270" y="115049"/>
                  </a:lnTo>
                  <a:lnTo>
                    <a:pt x="364596" y="110797"/>
                  </a:lnTo>
                  <a:lnTo>
                    <a:pt x="367107" y="107861"/>
                  </a:lnTo>
                  <a:lnTo>
                    <a:pt x="326574" y="107861"/>
                  </a:lnTo>
                  <a:lnTo>
                    <a:pt x="304072" y="103196"/>
                  </a:lnTo>
                  <a:lnTo>
                    <a:pt x="283298" y="86829"/>
                  </a:lnTo>
                  <a:close/>
                </a:path>
                <a:path w="381634" h="299720">
                  <a:moveTo>
                    <a:pt x="357635" y="116141"/>
                  </a:moveTo>
                  <a:lnTo>
                    <a:pt x="287629" y="116141"/>
                  </a:lnTo>
                  <a:lnTo>
                    <a:pt x="292280" y="117496"/>
                  </a:lnTo>
                  <a:lnTo>
                    <a:pt x="302018" y="120478"/>
                  </a:lnTo>
                  <a:lnTo>
                    <a:pt x="312975" y="123460"/>
                  </a:lnTo>
                  <a:lnTo>
                    <a:pt x="321284" y="124815"/>
                  </a:lnTo>
                  <a:lnTo>
                    <a:pt x="328879" y="124815"/>
                  </a:lnTo>
                  <a:lnTo>
                    <a:pt x="341909" y="123736"/>
                  </a:lnTo>
                  <a:lnTo>
                    <a:pt x="342988" y="122643"/>
                  </a:lnTo>
                  <a:lnTo>
                    <a:pt x="346240" y="122643"/>
                  </a:lnTo>
                  <a:lnTo>
                    <a:pt x="356019" y="117221"/>
                  </a:lnTo>
                  <a:lnTo>
                    <a:pt x="357635" y="116141"/>
                  </a:lnTo>
                  <a:close/>
                </a:path>
                <a:path w="381634" h="299720">
                  <a:moveTo>
                    <a:pt x="374459" y="0"/>
                  </a:moveTo>
                  <a:lnTo>
                    <a:pt x="366188" y="20777"/>
                  </a:lnTo>
                  <a:lnTo>
                    <a:pt x="364424" y="44095"/>
                  </a:lnTo>
                  <a:lnTo>
                    <a:pt x="367135" y="67617"/>
                  </a:lnTo>
                  <a:lnTo>
                    <a:pt x="372287" y="89001"/>
                  </a:lnTo>
                  <a:lnTo>
                    <a:pt x="349685" y="102553"/>
                  </a:lnTo>
                  <a:lnTo>
                    <a:pt x="326574" y="107861"/>
                  </a:lnTo>
                  <a:lnTo>
                    <a:pt x="367107" y="107861"/>
                  </a:lnTo>
                  <a:lnTo>
                    <a:pt x="368377" y="106375"/>
                  </a:lnTo>
                  <a:lnTo>
                    <a:pt x="368496" y="106235"/>
                  </a:lnTo>
                  <a:lnTo>
                    <a:pt x="372396" y="103912"/>
                  </a:lnTo>
                  <a:lnTo>
                    <a:pt x="379131" y="103912"/>
                  </a:lnTo>
                  <a:lnTo>
                    <a:pt x="381031" y="100587"/>
                  </a:lnTo>
                  <a:lnTo>
                    <a:pt x="379758" y="92665"/>
                  </a:lnTo>
                  <a:lnTo>
                    <a:pt x="376651" y="84543"/>
                  </a:lnTo>
                  <a:lnTo>
                    <a:pt x="374459" y="78155"/>
                  </a:lnTo>
                  <a:lnTo>
                    <a:pt x="372023" y="59532"/>
                  </a:lnTo>
                  <a:lnTo>
                    <a:pt x="371211" y="39077"/>
                  </a:lnTo>
                  <a:lnTo>
                    <a:pt x="371937" y="20777"/>
                  </a:lnTo>
                  <a:lnTo>
                    <a:pt x="372023" y="18623"/>
                  </a:lnTo>
                  <a:lnTo>
                    <a:pt x="374459" y="0"/>
                  </a:lnTo>
                  <a:close/>
                </a:path>
                <a:path w="381634" h="299720">
                  <a:moveTo>
                    <a:pt x="379131" y="103912"/>
                  </a:moveTo>
                  <a:lnTo>
                    <a:pt x="372396" y="103912"/>
                  </a:lnTo>
                  <a:lnTo>
                    <a:pt x="377723" y="106375"/>
                  </a:lnTo>
                  <a:lnTo>
                    <a:pt x="379131" y="103912"/>
                  </a:lnTo>
                  <a:close/>
                </a:path>
                <a:path w="381634" h="299720">
                  <a:moveTo>
                    <a:pt x="53187" y="69469"/>
                  </a:moveTo>
                  <a:lnTo>
                    <a:pt x="53813" y="72941"/>
                  </a:lnTo>
                  <a:lnTo>
                    <a:pt x="56438" y="70548"/>
                  </a:lnTo>
                  <a:lnTo>
                    <a:pt x="53187" y="69469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93535" y="6294613"/>
              <a:ext cx="277647" cy="244221"/>
            </a:xfrm>
            <a:prstGeom prst="rect">
              <a:avLst/>
            </a:prstGeom>
          </p:spPr>
        </p:pic>
        <p:sp>
          <p:nvSpPr>
            <p:cNvPr id="272" name="object 272" descr=""/>
            <p:cNvSpPr/>
            <p:nvPr/>
          </p:nvSpPr>
          <p:spPr>
            <a:xfrm>
              <a:off x="1322426" y="6542086"/>
              <a:ext cx="37465" cy="374650"/>
            </a:xfrm>
            <a:custGeom>
              <a:avLst/>
              <a:gdLst/>
              <a:ahLst/>
              <a:cxnLst/>
              <a:rect l="l" t="t" r="r" b="b"/>
              <a:pathLst>
                <a:path w="37465" h="374650">
                  <a:moveTo>
                    <a:pt x="33655" y="0"/>
                  </a:moveTo>
                  <a:lnTo>
                    <a:pt x="26047" y="0"/>
                  </a:lnTo>
                  <a:lnTo>
                    <a:pt x="25861" y="17541"/>
                  </a:lnTo>
                  <a:lnTo>
                    <a:pt x="24676" y="37823"/>
                  </a:lnTo>
                  <a:lnTo>
                    <a:pt x="23876" y="47764"/>
                  </a:lnTo>
                  <a:lnTo>
                    <a:pt x="23842" y="89555"/>
                  </a:lnTo>
                  <a:lnTo>
                    <a:pt x="23604" y="107465"/>
                  </a:lnTo>
                  <a:lnTo>
                    <a:pt x="22959" y="125374"/>
                  </a:lnTo>
                  <a:lnTo>
                    <a:pt x="21704" y="143281"/>
                  </a:lnTo>
                  <a:lnTo>
                    <a:pt x="21348" y="155323"/>
                  </a:lnTo>
                  <a:lnTo>
                    <a:pt x="18453" y="191033"/>
                  </a:lnTo>
                  <a:lnTo>
                    <a:pt x="17448" y="206519"/>
                  </a:lnTo>
                  <a:lnTo>
                    <a:pt x="13017" y="254000"/>
                  </a:lnTo>
                  <a:lnTo>
                    <a:pt x="9766" y="301752"/>
                  </a:lnTo>
                  <a:lnTo>
                    <a:pt x="7663" y="317558"/>
                  </a:lnTo>
                  <a:lnTo>
                    <a:pt x="5154" y="333770"/>
                  </a:lnTo>
                  <a:lnTo>
                    <a:pt x="3052" y="349984"/>
                  </a:lnTo>
                  <a:lnTo>
                    <a:pt x="2171" y="367969"/>
                  </a:lnTo>
                  <a:lnTo>
                    <a:pt x="0" y="372300"/>
                  </a:lnTo>
                  <a:lnTo>
                    <a:pt x="2171" y="374472"/>
                  </a:lnTo>
                  <a:lnTo>
                    <a:pt x="6502" y="365798"/>
                  </a:lnTo>
                  <a:lnTo>
                    <a:pt x="15189" y="371221"/>
                  </a:lnTo>
                  <a:lnTo>
                    <a:pt x="19532" y="369049"/>
                  </a:lnTo>
                  <a:lnTo>
                    <a:pt x="21521" y="351005"/>
                  </a:lnTo>
                  <a:lnTo>
                    <a:pt x="23202" y="320749"/>
                  </a:lnTo>
                  <a:lnTo>
                    <a:pt x="25494" y="292120"/>
                  </a:lnTo>
                  <a:lnTo>
                    <a:pt x="29311" y="278955"/>
                  </a:lnTo>
                  <a:lnTo>
                    <a:pt x="30391" y="278955"/>
                  </a:lnTo>
                  <a:lnTo>
                    <a:pt x="33642" y="282219"/>
                  </a:lnTo>
                  <a:lnTo>
                    <a:pt x="36906" y="281127"/>
                  </a:lnTo>
                  <a:lnTo>
                    <a:pt x="35073" y="236947"/>
                  </a:lnTo>
                  <a:lnTo>
                    <a:pt x="33648" y="190630"/>
                  </a:lnTo>
                  <a:lnTo>
                    <a:pt x="33852" y="144517"/>
                  </a:lnTo>
                  <a:lnTo>
                    <a:pt x="36906" y="100952"/>
                  </a:lnTo>
                  <a:lnTo>
                    <a:pt x="34056" y="50476"/>
                  </a:lnTo>
                  <a:lnTo>
                    <a:pt x="33093" y="24628"/>
                  </a:lnTo>
                  <a:lnTo>
                    <a:pt x="33655" y="0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365972" y="6457427"/>
              <a:ext cx="47625" cy="440690"/>
            </a:xfrm>
            <a:custGeom>
              <a:avLst/>
              <a:gdLst/>
              <a:ahLst/>
              <a:cxnLst/>
              <a:rect l="l" t="t" r="r" b="b"/>
              <a:pathLst>
                <a:path w="47625" h="440690">
                  <a:moveTo>
                    <a:pt x="9808" y="156298"/>
                  </a:moveTo>
                  <a:lnTo>
                    <a:pt x="3127" y="156298"/>
                  </a:lnTo>
                  <a:lnTo>
                    <a:pt x="3974" y="175024"/>
                  </a:lnTo>
                  <a:lnTo>
                    <a:pt x="7702" y="212471"/>
                  </a:lnTo>
                  <a:lnTo>
                    <a:pt x="8550" y="231190"/>
                  </a:lnTo>
                  <a:lnTo>
                    <a:pt x="8657" y="249240"/>
                  </a:lnTo>
                  <a:lnTo>
                    <a:pt x="8711" y="308091"/>
                  </a:lnTo>
                  <a:lnTo>
                    <a:pt x="8472" y="348691"/>
                  </a:lnTo>
                  <a:lnTo>
                    <a:pt x="8403" y="360362"/>
                  </a:lnTo>
                  <a:lnTo>
                    <a:pt x="8292" y="394075"/>
                  </a:lnTo>
                  <a:lnTo>
                    <a:pt x="8544" y="437426"/>
                  </a:lnTo>
                  <a:lnTo>
                    <a:pt x="8550" y="440677"/>
                  </a:lnTo>
                  <a:lnTo>
                    <a:pt x="11814" y="440677"/>
                  </a:lnTo>
                  <a:lnTo>
                    <a:pt x="31346" y="437426"/>
                  </a:lnTo>
                  <a:lnTo>
                    <a:pt x="32438" y="437426"/>
                  </a:lnTo>
                  <a:lnTo>
                    <a:pt x="24347" y="394075"/>
                  </a:lnTo>
                  <a:lnTo>
                    <a:pt x="24236" y="383157"/>
                  </a:lnTo>
                  <a:lnTo>
                    <a:pt x="24150" y="374609"/>
                  </a:lnTo>
                  <a:lnTo>
                    <a:pt x="24038" y="363613"/>
                  </a:lnTo>
                  <a:lnTo>
                    <a:pt x="24005" y="360362"/>
                  </a:lnTo>
                  <a:lnTo>
                    <a:pt x="23887" y="348691"/>
                  </a:lnTo>
                  <a:lnTo>
                    <a:pt x="25124" y="308091"/>
                  </a:lnTo>
                  <a:lnTo>
                    <a:pt x="25185" y="306073"/>
                  </a:lnTo>
                  <a:lnTo>
                    <a:pt x="25257" y="303716"/>
                  </a:lnTo>
                  <a:lnTo>
                    <a:pt x="22659" y="261594"/>
                  </a:lnTo>
                  <a:lnTo>
                    <a:pt x="20136" y="252361"/>
                  </a:lnTo>
                  <a:lnTo>
                    <a:pt x="20067" y="252109"/>
                  </a:lnTo>
                  <a:lnTo>
                    <a:pt x="18685" y="251055"/>
                  </a:lnTo>
                  <a:lnTo>
                    <a:pt x="14878" y="251055"/>
                  </a:lnTo>
                  <a:lnTo>
                    <a:pt x="12893" y="250736"/>
                  </a:lnTo>
                  <a:lnTo>
                    <a:pt x="10640" y="226021"/>
                  </a:lnTo>
                  <a:lnTo>
                    <a:pt x="10542" y="212471"/>
                  </a:lnTo>
                  <a:lnTo>
                    <a:pt x="10428" y="196632"/>
                  </a:lnTo>
                  <a:lnTo>
                    <a:pt x="10320" y="181671"/>
                  </a:lnTo>
                  <a:lnTo>
                    <a:pt x="9851" y="158470"/>
                  </a:lnTo>
                  <a:lnTo>
                    <a:pt x="9808" y="156298"/>
                  </a:lnTo>
                  <a:close/>
                </a:path>
                <a:path w="47625" h="440690">
                  <a:moveTo>
                    <a:pt x="16797" y="105282"/>
                  </a:moveTo>
                  <a:lnTo>
                    <a:pt x="5299" y="105282"/>
                  </a:lnTo>
                  <a:lnTo>
                    <a:pt x="11232" y="105657"/>
                  </a:lnTo>
                  <a:lnTo>
                    <a:pt x="16964" y="116409"/>
                  </a:lnTo>
                  <a:lnTo>
                    <a:pt x="21476" y="130012"/>
                  </a:lnTo>
                  <a:lnTo>
                    <a:pt x="23752" y="138937"/>
                  </a:lnTo>
                  <a:lnTo>
                    <a:pt x="27772" y="192612"/>
                  </a:lnTo>
                  <a:lnTo>
                    <a:pt x="29041" y="249240"/>
                  </a:lnTo>
                  <a:lnTo>
                    <a:pt x="30843" y="303716"/>
                  </a:lnTo>
                  <a:lnTo>
                    <a:pt x="30920" y="306073"/>
                  </a:lnTo>
                  <a:lnTo>
                    <a:pt x="36769" y="360362"/>
                  </a:lnTo>
                  <a:lnTo>
                    <a:pt x="39995" y="374609"/>
                  </a:lnTo>
                  <a:lnTo>
                    <a:pt x="43827" y="383157"/>
                  </a:lnTo>
                  <a:lnTo>
                    <a:pt x="46845" y="381120"/>
                  </a:lnTo>
                  <a:lnTo>
                    <a:pt x="47628" y="363613"/>
                  </a:lnTo>
                  <a:lnTo>
                    <a:pt x="43523" y="308091"/>
                  </a:lnTo>
                  <a:lnTo>
                    <a:pt x="36772" y="252361"/>
                  </a:lnTo>
                  <a:lnTo>
                    <a:pt x="30836" y="196632"/>
                  </a:lnTo>
                  <a:lnTo>
                    <a:pt x="29175" y="141109"/>
                  </a:lnTo>
                  <a:lnTo>
                    <a:pt x="30267" y="138937"/>
                  </a:lnTo>
                  <a:lnTo>
                    <a:pt x="41736" y="138937"/>
                  </a:lnTo>
                  <a:lnTo>
                    <a:pt x="42205" y="137845"/>
                  </a:lnTo>
                  <a:lnTo>
                    <a:pt x="16915" y="105657"/>
                  </a:lnTo>
                  <a:lnTo>
                    <a:pt x="16797" y="105282"/>
                  </a:lnTo>
                  <a:close/>
                </a:path>
                <a:path w="47625" h="440690">
                  <a:moveTo>
                    <a:pt x="17372" y="250055"/>
                  </a:moveTo>
                  <a:lnTo>
                    <a:pt x="14878" y="251055"/>
                  </a:lnTo>
                  <a:lnTo>
                    <a:pt x="18685" y="251055"/>
                  </a:lnTo>
                  <a:lnTo>
                    <a:pt x="17372" y="250055"/>
                  </a:lnTo>
                  <a:close/>
                </a:path>
                <a:path w="47625" h="440690">
                  <a:moveTo>
                    <a:pt x="5299" y="0"/>
                  </a:moveTo>
                  <a:lnTo>
                    <a:pt x="1274" y="40023"/>
                  </a:lnTo>
                  <a:lnTo>
                    <a:pt x="0" y="79235"/>
                  </a:lnTo>
                  <a:lnTo>
                    <a:pt x="520" y="115716"/>
                  </a:lnTo>
                  <a:lnTo>
                    <a:pt x="559" y="118446"/>
                  </a:lnTo>
                  <a:lnTo>
                    <a:pt x="1955" y="156298"/>
                  </a:lnTo>
                  <a:lnTo>
                    <a:pt x="2035" y="158470"/>
                  </a:lnTo>
                  <a:lnTo>
                    <a:pt x="3127" y="156298"/>
                  </a:lnTo>
                  <a:lnTo>
                    <a:pt x="9808" y="156298"/>
                  </a:lnTo>
                  <a:lnTo>
                    <a:pt x="9589" y="145453"/>
                  </a:lnTo>
                  <a:lnTo>
                    <a:pt x="9501" y="141109"/>
                  </a:lnTo>
                  <a:lnTo>
                    <a:pt x="9387" y="135491"/>
                  </a:lnTo>
                  <a:lnTo>
                    <a:pt x="5349" y="105657"/>
                  </a:lnTo>
                  <a:lnTo>
                    <a:pt x="5299" y="105282"/>
                  </a:lnTo>
                  <a:lnTo>
                    <a:pt x="16797" y="105282"/>
                  </a:lnTo>
                  <a:lnTo>
                    <a:pt x="13573" y="95110"/>
                  </a:lnTo>
                  <a:lnTo>
                    <a:pt x="8060" y="73894"/>
                  </a:lnTo>
                  <a:lnTo>
                    <a:pt x="5299" y="59702"/>
                  </a:lnTo>
                  <a:lnTo>
                    <a:pt x="5380" y="48132"/>
                  </a:lnTo>
                  <a:lnTo>
                    <a:pt x="6786" y="36361"/>
                  </a:lnTo>
                  <a:lnTo>
                    <a:pt x="8804" y="24592"/>
                  </a:lnTo>
                  <a:lnTo>
                    <a:pt x="10721" y="13030"/>
                  </a:lnTo>
                  <a:lnTo>
                    <a:pt x="8550" y="8686"/>
                  </a:lnTo>
                  <a:lnTo>
                    <a:pt x="7470" y="4343"/>
                  </a:lnTo>
                  <a:lnTo>
                    <a:pt x="5299" y="0"/>
                  </a:lnTo>
                  <a:close/>
                </a:path>
                <a:path w="47625" h="440690">
                  <a:moveTo>
                    <a:pt x="41736" y="138937"/>
                  </a:moveTo>
                  <a:lnTo>
                    <a:pt x="30267" y="138937"/>
                  </a:lnTo>
                  <a:lnTo>
                    <a:pt x="36769" y="145453"/>
                  </a:lnTo>
                  <a:lnTo>
                    <a:pt x="38941" y="145453"/>
                  </a:lnTo>
                  <a:lnTo>
                    <a:pt x="41736" y="138937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356075" y="6612635"/>
              <a:ext cx="19050" cy="282575"/>
            </a:xfrm>
            <a:custGeom>
              <a:avLst/>
              <a:gdLst/>
              <a:ahLst/>
              <a:cxnLst/>
              <a:rect l="l" t="t" r="r" b="b"/>
              <a:pathLst>
                <a:path w="19050" h="282575">
                  <a:moveTo>
                    <a:pt x="13023" y="0"/>
                  </a:moveTo>
                  <a:lnTo>
                    <a:pt x="9356" y="3515"/>
                  </a:lnTo>
                  <a:lnTo>
                    <a:pt x="6507" y="12626"/>
                  </a:lnTo>
                  <a:lnTo>
                    <a:pt x="3257" y="29311"/>
                  </a:lnTo>
                  <a:lnTo>
                    <a:pt x="3257" y="30403"/>
                  </a:lnTo>
                  <a:lnTo>
                    <a:pt x="203" y="74429"/>
                  </a:lnTo>
                  <a:lnTo>
                    <a:pt x="0" y="120491"/>
                  </a:lnTo>
                  <a:lnTo>
                    <a:pt x="1425" y="166552"/>
                  </a:lnTo>
                  <a:lnTo>
                    <a:pt x="3257" y="210578"/>
                  </a:lnTo>
                  <a:lnTo>
                    <a:pt x="3748" y="228487"/>
                  </a:lnTo>
                  <a:lnTo>
                    <a:pt x="5545" y="264310"/>
                  </a:lnTo>
                  <a:lnTo>
                    <a:pt x="5429" y="282219"/>
                  </a:lnTo>
                  <a:lnTo>
                    <a:pt x="18446" y="282219"/>
                  </a:lnTo>
                  <a:lnTo>
                    <a:pt x="18144" y="230288"/>
                  </a:lnTo>
                  <a:lnTo>
                    <a:pt x="18755" y="126835"/>
                  </a:lnTo>
                  <a:lnTo>
                    <a:pt x="18446" y="74904"/>
                  </a:lnTo>
                  <a:lnTo>
                    <a:pt x="17599" y="56180"/>
                  </a:lnTo>
                  <a:lnTo>
                    <a:pt x="13871" y="18731"/>
                  </a:lnTo>
                  <a:lnTo>
                    <a:pt x="13023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349566" y="6822133"/>
              <a:ext cx="12700" cy="81915"/>
            </a:xfrm>
            <a:custGeom>
              <a:avLst/>
              <a:gdLst/>
              <a:ahLst/>
              <a:cxnLst/>
              <a:rect l="l" t="t" r="r" b="b"/>
              <a:pathLst>
                <a:path w="12700" h="81915">
                  <a:moveTo>
                    <a:pt x="3251" y="0"/>
                  </a:moveTo>
                  <a:lnTo>
                    <a:pt x="2171" y="0"/>
                  </a:lnTo>
                  <a:lnTo>
                    <a:pt x="57" y="79235"/>
                  </a:lnTo>
                  <a:lnTo>
                    <a:pt x="0" y="81406"/>
                  </a:lnTo>
                  <a:lnTo>
                    <a:pt x="1079" y="81406"/>
                  </a:lnTo>
                  <a:lnTo>
                    <a:pt x="4343" y="79235"/>
                  </a:lnTo>
                  <a:lnTo>
                    <a:pt x="11937" y="73799"/>
                  </a:lnTo>
                  <a:lnTo>
                    <a:pt x="12205" y="55892"/>
                  </a:lnTo>
                  <a:lnTo>
                    <a:pt x="11661" y="37985"/>
                  </a:lnTo>
                  <a:lnTo>
                    <a:pt x="9823" y="3251"/>
                  </a:lnTo>
                  <a:lnTo>
                    <a:pt x="6515" y="3251"/>
                  </a:lnTo>
                  <a:lnTo>
                    <a:pt x="3251" y="0"/>
                  </a:lnTo>
                  <a:close/>
                </a:path>
                <a:path w="12700" h="81915">
                  <a:moveTo>
                    <a:pt x="9766" y="2171"/>
                  </a:moveTo>
                  <a:lnTo>
                    <a:pt x="6515" y="3251"/>
                  </a:lnTo>
                  <a:lnTo>
                    <a:pt x="9823" y="3251"/>
                  </a:lnTo>
                  <a:lnTo>
                    <a:pt x="9766" y="2171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343050" y="6288099"/>
              <a:ext cx="89535" cy="637540"/>
            </a:xfrm>
            <a:custGeom>
              <a:avLst/>
              <a:gdLst/>
              <a:ahLst/>
              <a:cxnLst/>
              <a:rect l="l" t="t" r="r" b="b"/>
              <a:pathLst>
                <a:path w="89534" h="637540">
                  <a:moveTo>
                    <a:pt x="9766" y="534035"/>
                  </a:moveTo>
                  <a:lnTo>
                    <a:pt x="6400" y="546747"/>
                  </a:lnTo>
                  <a:lnTo>
                    <a:pt x="4064" y="575424"/>
                  </a:lnTo>
                  <a:lnTo>
                    <a:pt x="2133" y="605929"/>
                  </a:lnTo>
                  <a:lnTo>
                    <a:pt x="0" y="624116"/>
                  </a:lnTo>
                  <a:lnTo>
                    <a:pt x="5422" y="621957"/>
                  </a:lnTo>
                  <a:lnTo>
                    <a:pt x="6515" y="615442"/>
                  </a:lnTo>
                  <a:lnTo>
                    <a:pt x="7594" y="615442"/>
                  </a:lnTo>
                  <a:lnTo>
                    <a:pt x="9766" y="534035"/>
                  </a:lnTo>
                  <a:close/>
                </a:path>
                <a:path w="89534" h="637540">
                  <a:moveTo>
                    <a:pt x="21729" y="11938"/>
                  </a:moveTo>
                  <a:lnTo>
                    <a:pt x="21704" y="10858"/>
                  </a:lnTo>
                  <a:lnTo>
                    <a:pt x="20612" y="11938"/>
                  </a:lnTo>
                  <a:lnTo>
                    <a:pt x="21729" y="11938"/>
                  </a:lnTo>
                  <a:close/>
                </a:path>
                <a:path w="89534" h="637540">
                  <a:moveTo>
                    <a:pt x="69456" y="297408"/>
                  </a:moveTo>
                  <a:lnTo>
                    <a:pt x="67284" y="293065"/>
                  </a:lnTo>
                  <a:lnTo>
                    <a:pt x="67284" y="289814"/>
                  </a:lnTo>
                  <a:lnTo>
                    <a:pt x="65112" y="286550"/>
                  </a:lnTo>
                  <a:lnTo>
                    <a:pt x="64033" y="284378"/>
                  </a:lnTo>
                  <a:lnTo>
                    <a:pt x="57111" y="263372"/>
                  </a:lnTo>
                  <a:lnTo>
                    <a:pt x="52641" y="243281"/>
                  </a:lnTo>
                  <a:lnTo>
                    <a:pt x="50609" y="222567"/>
                  </a:lnTo>
                  <a:lnTo>
                    <a:pt x="51015" y="199720"/>
                  </a:lnTo>
                  <a:lnTo>
                    <a:pt x="47752" y="198640"/>
                  </a:lnTo>
                  <a:lnTo>
                    <a:pt x="36906" y="185610"/>
                  </a:lnTo>
                  <a:lnTo>
                    <a:pt x="34734" y="181267"/>
                  </a:lnTo>
                  <a:lnTo>
                    <a:pt x="30797" y="204609"/>
                  </a:lnTo>
                  <a:lnTo>
                    <a:pt x="29387" y="216382"/>
                  </a:lnTo>
                  <a:lnTo>
                    <a:pt x="29298" y="227939"/>
                  </a:lnTo>
                  <a:lnTo>
                    <a:pt x="31597" y="242138"/>
                  </a:lnTo>
                  <a:lnTo>
                    <a:pt x="43942" y="283972"/>
                  </a:lnTo>
                  <a:lnTo>
                    <a:pt x="66205" y="306095"/>
                  </a:lnTo>
                  <a:lnTo>
                    <a:pt x="69456" y="306095"/>
                  </a:lnTo>
                  <a:lnTo>
                    <a:pt x="69456" y="297408"/>
                  </a:lnTo>
                  <a:close/>
                </a:path>
                <a:path w="89534" h="637540">
                  <a:moveTo>
                    <a:pt x="71628" y="17373"/>
                  </a:moveTo>
                  <a:lnTo>
                    <a:pt x="58610" y="46672"/>
                  </a:lnTo>
                  <a:lnTo>
                    <a:pt x="55359" y="0"/>
                  </a:lnTo>
                  <a:lnTo>
                    <a:pt x="52095" y="2171"/>
                  </a:lnTo>
                  <a:lnTo>
                    <a:pt x="42329" y="6515"/>
                  </a:lnTo>
                  <a:lnTo>
                    <a:pt x="39077" y="7594"/>
                  </a:lnTo>
                  <a:lnTo>
                    <a:pt x="37985" y="8686"/>
                  </a:lnTo>
                  <a:lnTo>
                    <a:pt x="36842" y="9766"/>
                  </a:lnTo>
                  <a:lnTo>
                    <a:pt x="35814" y="9766"/>
                  </a:lnTo>
                  <a:lnTo>
                    <a:pt x="21729" y="11938"/>
                  </a:lnTo>
                  <a:lnTo>
                    <a:pt x="22517" y="45046"/>
                  </a:lnTo>
                  <a:lnTo>
                    <a:pt x="24142" y="79248"/>
                  </a:lnTo>
                  <a:lnTo>
                    <a:pt x="25361" y="113436"/>
                  </a:lnTo>
                  <a:lnTo>
                    <a:pt x="25044" y="140017"/>
                  </a:lnTo>
                  <a:lnTo>
                    <a:pt x="24955" y="147624"/>
                  </a:lnTo>
                  <a:lnTo>
                    <a:pt x="23215" y="174472"/>
                  </a:lnTo>
                  <a:lnTo>
                    <a:pt x="19253" y="202031"/>
                  </a:lnTo>
                  <a:lnTo>
                    <a:pt x="14884" y="228981"/>
                  </a:lnTo>
                  <a:lnTo>
                    <a:pt x="11938" y="253987"/>
                  </a:lnTo>
                  <a:lnTo>
                    <a:pt x="11379" y="278625"/>
                  </a:lnTo>
                  <a:lnTo>
                    <a:pt x="12344" y="304469"/>
                  </a:lnTo>
                  <a:lnTo>
                    <a:pt x="13843" y="329145"/>
                  </a:lnTo>
                  <a:lnTo>
                    <a:pt x="15189" y="354939"/>
                  </a:lnTo>
                  <a:lnTo>
                    <a:pt x="15798" y="348373"/>
                  </a:lnTo>
                  <a:lnTo>
                    <a:pt x="17627" y="338251"/>
                  </a:lnTo>
                  <a:lnTo>
                    <a:pt x="20675" y="329145"/>
                  </a:lnTo>
                  <a:lnTo>
                    <a:pt x="24955" y="325628"/>
                  </a:lnTo>
                  <a:lnTo>
                    <a:pt x="24091" y="285153"/>
                  </a:lnTo>
                  <a:lnTo>
                    <a:pt x="23812" y="253987"/>
                  </a:lnTo>
                  <a:lnTo>
                    <a:pt x="23736" y="245986"/>
                  </a:lnTo>
                  <a:lnTo>
                    <a:pt x="24803" y="207035"/>
                  </a:lnTo>
                  <a:lnTo>
                    <a:pt x="28219" y="167157"/>
                  </a:lnTo>
                  <a:lnTo>
                    <a:pt x="28714" y="159562"/>
                  </a:lnTo>
                  <a:lnTo>
                    <a:pt x="29019" y="153593"/>
                  </a:lnTo>
                  <a:lnTo>
                    <a:pt x="29743" y="147624"/>
                  </a:lnTo>
                  <a:lnTo>
                    <a:pt x="31470" y="140017"/>
                  </a:lnTo>
                  <a:lnTo>
                    <a:pt x="33642" y="36906"/>
                  </a:lnTo>
                  <a:lnTo>
                    <a:pt x="32766" y="29464"/>
                  </a:lnTo>
                  <a:lnTo>
                    <a:pt x="31597" y="21310"/>
                  </a:lnTo>
                  <a:lnTo>
                    <a:pt x="32258" y="14173"/>
                  </a:lnTo>
                  <a:lnTo>
                    <a:pt x="32727" y="13728"/>
                  </a:lnTo>
                  <a:lnTo>
                    <a:pt x="31877" y="21043"/>
                  </a:lnTo>
                  <a:lnTo>
                    <a:pt x="33248" y="28994"/>
                  </a:lnTo>
                  <a:lnTo>
                    <a:pt x="34734" y="35826"/>
                  </a:lnTo>
                  <a:lnTo>
                    <a:pt x="36563" y="56349"/>
                  </a:lnTo>
                  <a:lnTo>
                    <a:pt x="38798" y="77076"/>
                  </a:lnTo>
                  <a:lnTo>
                    <a:pt x="41440" y="97790"/>
                  </a:lnTo>
                  <a:lnTo>
                    <a:pt x="44500" y="118313"/>
                  </a:lnTo>
                  <a:lnTo>
                    <a:pt x="48844" y="112890"/>
                  </a:lnTo>
                  <a:lnTo>
                    <a:pt x="57518" y="107454"/>
                  </a:lnTo>
                  <a:lnTo>
                    <a:pt x="62953" y="102031"/>
                  </a:lnTo>
                  <a:lnTo>
                    <a:pt x="62611" y="92417"/>
                  </a:lnTo>
                  <a:lnTo>
                    <a:pt x="61112" y="73190"/>
                  </a:lnTo>
                  <a:lnTo>
                    <a:pt x="60782" y="62953"/>
                  </a:lnTo>
                  <a:lnTo>
                    <a:pt x="62623" y="51714"/>
                  </a:lnTo>
                  <a:lnTo>
                    <a:pt x="69164" y="29235"/>
                  </a:lnTo>
                  <a:lnTo>
                    <a:pt x="71628" y="17373"/>
                  </a:lnTo>
                  <a:close/>
                </a:path>
                <a:path w="89534" h="637540">
                  <a:moveTo>
                    <a:pt x="89458" y="620204"/>
                  </a:moveTo>
                  <a:lnTo>
                    <a:pt x="89001" y="594817"/>
                  </a:lnTo>
                  <a:lnTo>
                    <a:pt x="87655" y="572046"/>
                  </a:lnTo>
                  <a:lnTo>
                    <a:pt x="81407" y="504723"/>
                  </a:lnTo>
                  <a:lnTo>
                    <a:pt x="71628" y="506895"/>
                  </a:lnTo>
                  <a:lnTo>
                    <a:pt x="70535" y="478256"/>
                  </a:lnTo>
                  <a:lnTo>
                    <a:pt x="67017" y="449516"/>
                  </a:lnTo>
                  <a:lnTo>
                    <a:pt x="63080" y="420966"/>
                  </a:lnTo>
                  <a:lnTo>
                    <a:pt x="60782" y="392925"/>
                  </a:lnTo>
                  <a:lnTo>
                    <a:pt x="60553" y="382003"/>
                  </a:lnTo>
                  <a:lnTo>
                    <a:pt x="60642" y="369862"/>
                  </a:lnTo>
                  <a:lnTo>
                    <a:pt x="62153" y="358127"/>
                  </a:lnTo>
                  <a:lnTo>
                    <a:pt x="66205" y="348424"/>
                  </a:lnTo>
                  <a:lnTo>
                    <a:pt x="77063" y="425488"/>
                  </a:lnTo>
                  <a:lnTo>
                    <a:pt x="77063" y="370128"/>
                  </a:lnTo>
                  <a:lnTo>
                    <a:pt x="75933" y="358330"/>
                  </a:lnTo>
                  <a:lnTo>
                    <a:pt x="73799" y="344906"/>
                  </a:lnTo>
                  <a:lnTo>
                    <a:pt x="72466" y="331063"/>
                  </a:lnTo>
                  <a:lnTo>
                    <a:pt x="73799" y="318033"/>
                  </a:lnTo>
                  <a:lnTo>
                    <a:pt x="70548" y="318033"/>
                  </a:lnTo>
                  <a:lnTo>
                    <a:pt x="66205" y="313690"/>
                  </a:lnTo>
                  <a:lnTo>
                    <a:pt x="62953" y="312610"/>
                  </a:lnTo>
                  <a:lnTo>
                    <a:pt x="61861" y="312610"/>
                  </a:lnTo>
                  <a:lnTo>
                    <a:pt x="54267" y="306095"/>
                  </a:lnTo>
                  <a:lnTo>
                    <a:pt x="53187" y="308267"/>
                  </a:lnTo>
                  <a:lnTo>
                    <a:pt x="54838" y="364261"/>
                  </a:lnTo>
                  <a:lnTo>
                    <a:pt x="60769" y="419938"/>
                  </a:lnTo>
                  <a:lnTo>
                    <a:pt x="67525" y="475411"/>
                  </a:lnTo>
                  <a:lnTo>
                    <a:pt x="71628" y="530771"/>
                  </a:lnTo>
                  <a:lnTo>
                    <a:pt x="70383" y="547674"/>
                  </a:lnTo>
                  <a:lnTo>
                    <a:pt x="67424" y="549503"/>
                  </a:lnTo>
                  <a:lnTo>
                    <a:pt x="63842" y="541159"/>
                  </a:lnTo>
                  <a:lnTo>
                    <a:pt x="60782" y="527519"/>
                  </a:lnTo>
                  <a:lnTo>
                    <a:pt x="54927" y="473697"/>
                  </a:lnTo>
                  <a:lnTo>
                    <a:pt x="53047" y="416814"/>
                  </a:lnTo>
                  <a:lnTo>
                    <a:pt x="51765" y="359930"/>
                  </a:lnTo>
                  <a:lnTo>
                    <a:pt x="47752" y="306095"/>
                  </a:lnTo>
                  <a:lnTo>
                    <a:pt x="45935" y="297180"/>
                  </a:lnTo>
                  <a:lnTo>
                    <a:pt x="41376" y="283578"/>
                  </a:lnTo>
                  <a:lnTo>
                    <a:pt x="35382" y="272821"/>
                  </a:lnTo>
                  <a:lnTo>
                    <a:pt x="29298" y="272440"/>
                  </a:lnTo>
                  <a:lnTo>
                    <a:pt x="33235" y="302806"/>
                  </a:lnTo>
                  <a:lnTo>
                    <a:pt x="33909" y="349250"/>
                  </a:lnTo>
                  <a:lnTo>
                    <a:pt x="34188" y="393649"/>
                  </a:lnTo>
                  <a:lnTo>
                    <a:pt x="36906" y="417893"/>
                  </a:lnTo>
                  <a:lnTo>
                    <a:pt x="38887" y="418376"/>
                  </a:lnTo>
                  <a:lnTo>
                    <a:pt x="41376" y="417626"/>
                  </a:lnTo>
                  <a:lnTo>
                    <a:pt x="44069" y="419722"/>
                  </a:lnTo>
                  <a:lnTo>
                    <a:pt x="46672" y="428752"/>
                  </a:lnTo>
                  <a:lnTo>
                    <a:pt x="48806" y="471030"/>
                  </a:lnTo>
                  <a:lnTo>
                    <a:pt x="47472" y="516267"/>
                  </a:lnTo>
                  <a:lnTo>
                    <a:pt x="48196" y="561695"/>
                  </a:lnTo>
                  <a:lnTo>
                    <a:pt x="56438" y="604583"/>
                  </a:lnTo>
                  <a:lnTo>
                    <a:pt x="55359" y="605663"/>
                  </a:lnTo>
                  <a:lnTo>
                    <a:pt x="64998" y="608749"/>
                  </a:lnTo>
                  <a:lnTo>
                    <a:pt x="72301" y="616521"/>
                  </a:lnTo>
                  <a:lnTo>
                    <a:pt x="76568" y="626732"/>
                  </a:lnTo>
                  <a:lnTo>
                    <a:pt x="77063" y="637146"/>
                  </a:lnTo>
                  <a:lnTo>
                    <a:pt x="79235" y="634974"/>
                  </a:lnTo>
                  <a:lnTo>
                    <a:pt x="82486" y="633895"/>
                  </a:lnTo>
                  <a:lnTo>
                    <a:pt x="85750" y="633895"/>
                  </a:lnTo>
                  <a:lnTo>
                    <a:pt x="84658" y="630631"/>
                  </a:lnTo>
                  <a:lnTo>
                    <a:pt x="89001" y="629551"/>
                  </a:lnTo>
                  <a:lnTo>
                    <a:pt x="89001" y="626287"/>
                  </a:lnTo>
                  <a:lnTo>
                    <a:pt x="89458" y="620204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273581" y="6325006"/>
              <a:ext cx="151130" cy="470534"/>
            </a:xfrm>
            <a:custGeom>
              <a:avLst/>
              <a:gdLst/>
              <a:ahLst/>
              <a:cxnLst/>
              <a:rect l="l" t="t" r="r" b="b"/>
              <a:pathLst>
                <a:path w="151130" h="470534">
                  <a:moveTo>
                    <a:pt x="2082" y="150050"/>
                  </a:moveTo>
                  <a:lnTo>
                    <a:pt x="1079" y="148704"/>
                  </a:lnTo>
                  <a:lnTo>
                    <a:pt x="0" y="149796"/>
                  </a:lnTo>
                  <a:lnTo>
                    <a:pt x="2082" y="150050"/>
                  </a:lnTo>
                  <a:close/>
                </a:path>
                <a:path w="151130" h="470534">
                  <a:moveTo>
                    <a:pt x="77063" y="164985"/>
                  </a:moveTo>
                  <a:lnTo>
                    <a:pt x="73812" y="158470"/>
                  </a:lnTo>
                  <a:lnTo>
                    <a:pt x="2082" y="150050"/>
                  </a:lnTo>
                  <a:lnTo>
                    <a:pt x="4343" y="153047"/>
                  </a:lnTo>
                  <a:lnTo>
                    <a:pt x="1079" y="153047"/>
                  </a:lnTo>
                  <a:lnTo>
                    <a:pt x="43002" y="163360"/>
                  </a:lnTo>
                  <a:lnTo>
                    <a:pt x="73812" y="167157"/>
                  </a:lnTo>
                  <a:lnTo>
                    <a:pt x="77063" y="164985"/>
                  </a:lnTo>
                  <a:close/>
                </a:path>
                <a:path w="151130" h="470534">
                  <a:moveTo>
                    <a:pt x="112877" y="82499"/>
                  </a:moveTo>
                  <a:lnTo>
                    <a:pt x="103111" y="0"/>
                  </a:lnTo>
                  <a:lnTo>
                    <a:pt x="100939" y="103111"/>
                  </a:lnTo>
                  <a:lnTo>
                    <a:pt x="102031" y="103111"/>
                  </a:lnTo>
                  <a:lnTo>
                    <a:pt x="103111" y="98767"/>
                  </a:lnTo>
                  <a:lnTo>
                    <a:pt x="110705" y="86829"/>
                  </a:lnTo>
                  <a:lnTo>
                    <a:pt x="112877" y="82499"/>
                  </a:lnTo>
                  <a:close/>
                </a:path>
                <a:path w="151130" h="470534">
                  <a:moveTo>
                    <a:pt x="150876" y="460222"/>
                  </a:moveTo>
                  <a:lnTo>
                    <a:pt x="148704" y="446112"/>
                  </a:lnTo>
                  <a:lnTo>
                    <a:pt x="148424" y="417347"/>
                  </a:lnTo>
                  <a:lnTo>
                    <a:pt x="147777" y="403072"/>
                  </a:lnTo>
                  <a:lnTo>
                    <a:pt x="146532" y="388581"/>
                  </a:lnTo>
                  <a:lnTo>
                    <a:pt x="135674" y="311518"/>
                  </a:lnTo>
                  <a:lnTo>
                    <a:pt x="131470" y="321221"/>
                  </a:lnTo>
                  <a:lnTo>
                    <a:pt x="129705" y="332955"/>
                  </a:lnTo>
                  <a:lnTo>
                    <a:pt x="129565" y="345097"/>
                  </a:lnTo>
                  <a:lnTo>
                    <a:pt x="130251" y="356019"/>
                  </a:lnTo>
                  <a:lnTo>
                    <a:pt x="132702" y="384213"/>
                  </a:lnTo>
                  <a:lnTo>
                    <a:pt x="136893" y="413004"/>
                  </a:lnTo>
                  <a:lnTo>
                    <a:pt x="140462" y="441807"/>
                  </a:lnTo>
                  <a:lnTo>
                    <a:pt x="141097" y="469988"/>
                  </a:lnTo>
                  <a:lnTo>
                    <a:pt x="150876" y="467817"/>
                  </a:lnTo>
                  <a:lnTo>
                    <a:pt x="150876" y="460222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1553907" y="6784135"/>
              <a:ext cx="26670" cy="206375"/>
            </a:xfrm>
            <a:custGeom>
              <a:avLst/>
              <a:gdLst/>
              <a:ahLst/>
              <a:cxnLst/>
              <a:rect l="l" t="t" r="r" b="b"/>
              <a:pathLst>
                <a:path w="26669" h="206375">
                  <a:moveTo>
                    <a:pt x="6224" y="0"/>
                  </a:moveTo>
                  <a:lnTo>
                    <a:pt x="5780" y="55698"/>
                  </a:lnTo>
                  <a:lnTo>
                    <a:pt x="6763" y="111802"/>
                  </a:lnTo>
                  <a:lnTo>
                    <a:pt x="5305" y="167904"/>
                  </a:lnTo>
                  <a:lnTo>
                    <a:pt x="0" y="205944"/>
                  </a:lnTo>
                  <a:lnTo>
                    <a:pt x="26312" y="205944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B17D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9" name="object 27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63244" y="6530148"/>
              <a:ext cx="107454" cy="113969"/>
            </a:xfrm>
            <a:prstGeom prst="rect">
              <a:avLst/>
            </a:prstGeom>
          </p:spPr>
        </p:pic>
        <p:pic>
          <p:nvPicPr>
            <p:cNvPr id="280" name="object 28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1895" y="6484567"/>
              <a:ext cx="167144" cy="182941"/>
            </a:xfrm>
            <a:prstGeom prst="rect">
              <a:avLst/>
            </a:prstGeom>
          </p:spPr>
        </p:pic>
        <p:sp>
          <p:nvSpPr>
            <p:cNvPr id="281" name="object 281" descr=""/>
            <p:cNvSpPr/>
            <p:nvPr/>
          </p:nvSpPr>
          <p:spPr>
            <a:xfrm>
              <a:off x="1404913" y="6520381"/>
              <a:ext cx="177165" cy="469900"/>
            </a:xfrm>
            <a:custGeom>
              <a:avLst/>
              <a:gdLst/>
              <a:ahLst/>
              <a:cxnLst/>
              <a:rect l="l" t="t" r="r" b="b"/>
              <a:pathLst>
                <a:path w="177165" h="469900">
                  <a:moveTo>
                    <a:pt x="61775" y="90093"/>
                  </a:moveTo>
                  <a:lnTo>
                    <a:pt x="27139" y="90093"/>
                  </a:lnTo>
                  <a:lnTo>
                    <a:pt x="30403" y="92252"/>
                  </a:lnTo>
                  <a:lnTo>
                    <a:pt x="47002" y="100652"/>
                  </a:lnTo>
                  <a:lnTo>
                    <a:pt x="75306" y="116276"/>
                  </a:lnTo>
                  <a:lnTo>
                    <a:pt x="116141" y="141109"/>
                  </a:lnTo>
                  <a:lnTo>
                    <a:pt x="121938" y="198654"/>
                  </a:lnTo>
                  <a:lnTo>
                    <a:pt x="121564" y="216001"/>
                  </a:lnTo>
                  <a:lnTo>
                    <a:pt x="120834" y="264197"/>
                  </a:lnTo>
                  <a:lnTo>
                    <a:pt x="118986" y="312599"/>
                  </a:lnTo>
                  <a:lnTo>
                    <a:pt x="116528" y="361003"/>
                  </a:lnTo>
                  <a:lnTo>
                    <a:pt x="113969" y="409206"/>
                  </a:lnTo>
                  <a:lnTo>
                    <a:pt x="113936" y="419788"/>
                  </a:lnTo>
                  <a:lnTo>
                    <a:pt x="113699" y="430371"/>
                  </a:lnTo>
                  <a:lnTo>
                    <a:pt x="113058" y="440953"/>
                  </a:lnTo>
                  <a:lnTo>
                    <a:pt x="111810" y="451535"/>
                  </a:lnTo>
                  <a:lnTo>
                    <a:pt x="111776" y="458352"/>
                  </a:lnTo>
                  <a:lnTo>
                    <a:pt x="111539" y="464559"/>
                  </a:lnTo>
                  <a:lnTo>
                    <a:pt x="111005" y="469698"/>
                  </a:lnTo>
                  <a:lnTo>
                    <a:pt x="149308" y="469698"/>
                  </a:lnTo>
                  <a:lnTo>
                    <a:pt x="153844" y="435529"/>
                  </a:lnTo>
                  <a:lnTo>
                    <a:pt x="155352" y="379629"/>
                  </a:lnTo>
                  <a:lnTo>
                    <a:pt x="154622" y="323323"/>
                  </a:lnTo>
                  <a:lnTo>
                    <a:pt x="155219" y="267017"/>
                  </a:lnTo>
                  <a:lnTo>
                    <a:pt x="160136" y="267017"/>
                  </a:lnTo>
                  <a:lnTo>
                    <a:pt x="158713" y="247472"/>
                  </a:lnTo>
                  <a:lnTo>
                    <a:pt x="155219" y="247472"/>
                  </a:lnTo>
                  <a:lnTo>
                    <a:pt x="151955" y="244220"/>
                  </a:lnTo>
                  <a:lnTo>
                    <a:pt x="151925" y="242830"/>
                  </a:lnTo>
                  <a:lnTo>
                    <a:pt x="150707" y="230906"/>
                  </a:lnTo>
                  <a:lnTo>
                    <a:pt x="150066" y="209623"/>
                  </a:lnTo>
                  <a:lnTo>
                    <a:pt x="149948" y="198654"/>
                  </a:lnTo>
                  <a:lnTo>
                    <a:pt x="149830" y="187725"/>
                  </a:lnTo>
                  <a:lnTo>
                    <a:pt x="149796" y="173659"/>
                  </a:lnTo>
                  <a:lnTo>
                    <a:pt x="155219" y="169329"/>
                  </a:lnTo>
                  <a:lnTo>
                    <a:pt x="155219" y="164985"/>
                  </a:lnTo>
                  <a:lnTo>
                    <a:pt x="154821" y="149770"/>
                  </a:lnTo>
                  <a:lnTo>
                    <a:pt x="133932" y="149770"/>
                  </a:lnTo>
                  <a:lnTo>
                    <a:pt x="125907" y="148704"/>
                  </a:lnTo>
                  <a:lnTo>
                    <a:pt x="119534" y="142393"/>
                  </a:lnTo>
                  <a:lnTo>
                    <a:pt x="122929" y="136491"/>
                  </a:lnTo>
                  <a:lnTo>
                    <a:pt x="130801" y="130996"/>
                  </a:lnTo>
                  <a:lnTo>
                    <a:pt x="137858" y="125907"/>
                  </a:lnTo>
                  <a:lnTo>
                    <a:pt x="110718" y="121564"/>
                  </a:lnTo>
                  <a:lnTo>
                    <a:pt x="110718" y="116141"/>
                  </a:lnTo>
                  <a:lnTo>
                    <a:pt x="104203" y="115061"/>
                  </a:lnTo>
                  <a:lnTo>
                    <a:pt x="95516" y="112890"/>
                  </a:lnTo>
                  <a:lnTo>
                    <a:pt x="89001" y="110718"/>
                  </a:lnTo>
                  <a:lnTo>
                    <a:pt x="67010" y="96858"/>
                  </a:lnTo>
                  <a:lnTo>
                    <a:pt x="61775" y="90093"/>
                  </a:lnTo>
                  <a:close/>
                </a:path>
                <a:path w="177165" h="469900">
                  <a:moveTo>
                    <a:pt x="160136" y="267017"/>
                  </a:moveTo>
                  <a:lnTo>
                    <a:pt x="155219" y="267017"/>
                  </a:lnTo>
                  <a:lnTo>
                    <a:pt x="174893" y="469698"/>
                  </a:lnTo>
                  <a:lnTo>
                    <a:pt x="176867" y="469698"/>
                  </a:lnTo>
                  <a:lnTo>
                    <a:pt x="173049" y="443154"/>
                  </a:lnTo>
                  <a:lnTo>
                    <a:pt x="168325" y="393162"/>
                  </a:lnTo>
                  <a:lnTo>
                    <a:pt x="164988" y="342990"/>
                  </a:lnTo>
                  <a:lnTo>
                    <a:pt x="162014" y="292819"/>
                  </a:lnTo>
                  <a:lnTo>
                    <a:pt x="160136" y="267017"/>
                  </a:lnTo>
                  <a:close/>
                </a:path>
                <a:path w="177165" h="469900">
                  <a:moveTo>
                    <a:pt x="153047" y="193205"/>
                  </a:moveTo>
                  <a:lnTo>
                    <a:pt x="155116" y="242830"/>
                  </a:lnTo>
                  <a:lnTo>
                    <a:pt x="155219" y="247472"/>
                  </a:lnTo>
                  <a:lnTo>
                    <a:pt x="158713" y="247472"/>
                  </a:lnTo>
                  <a:lnTo>
                    <a:pt x="158555" y="245300"/>
                  </a:lnTo>
                  <a:lnTo>
                    <a:pt x="158477" y="244220"/>
                  </a:lnTo>
                  <a:lnTo>
                    <a:pt x="158375" y="242830"/>
                  </a:lnTo>
                  <a:lnTo>
                    <a:pt x="153047" y="193205"/>
                  </a:lnTo>
                  <a:close/>
                </a:path>
                <a:path w="177165" h="469900">
                  <a:moveTo>
                    <a:pt x="144686" y="145802"/>
                  </a:moveTo>
                  <a:lnTo>
                    <a:pt x="139615" y="147480"/>
                  </a:lnTo>
                  <a:lnTo>
                    <a:pt x="133932" y="149770"/>
                  </a:lnTo>
                  <a:lnTo>
                    <a:pt x="154821" y="149770"/>
                  </a:lnTo>
                  <a:lnTo>
                    <a:pt x="154793" y="148704"/>
                  </a:lnTo>
                  <a:lnTo>
                    <a:pt x="150876" y="148704"/>
                  </a:lnTo>
                  <a:lnTo>
                    <a:pt x="144686" y="145802"/>
                  </a:lnTo>
                  <a:close/>
                </a:path>
                <a:path w="177165" h="469900">
                  <a:moveTo>
                    <a:pt x="150059" y="37985"/>
                  </a:moveTo>
                  <a:lnTo>
                    <a:pt x="147624" y="37985"/>
                  </a:lnTo>
                  <a:lnTo>
                    <a:pt x="150652" y="141109"/>
                  </a:lnTo>
                  <a:lnTo>
                    <a:pt x="150690" y="142393"/>
                  </a:lnTo>
                  <a:lnTo>
                    <a:pt x="150790" y="145802"/>
                  </a:lnTo>
                  <a:lnTo>
                    <a:pt x="150876" y="148704"/>
                  </a:lnTo>
                  <a:lnTo>
                    <a:pt x="154793" y="148704"/>
                  </a:lnTo>
                  <a:lnTo>
                    <a:pt x="154717" y="145802"/>
                  </a:lnTo>
                  <a:lnTo>
                    <a:pt x="154594" y="141109"/>
                  </a:lnTo>
                  <a:lnTo>
                    <a:pt x="154474" y="136491"/>
                  </a:lnTo>
                  <a:lnTo>
                    <a:pt x="154359" y="132102"/>
                  </a:lnTo>
                  <a:lnTo>
                    <a:pt x="154330" y="130996"/>
                  </a:lnTo>
                  <a:lnTo>
                    <a:pt x="154218" y="126723"/>
                  </a:lnTo>
                  <a:lnTo>
                    <a:pt x="151962" y="85750"/>
                  </a:lnTo>
                  <a:lnTo>
                    <a:pt x="150386" y="54267"/>
                  </a:lnTo>
                  <a:lnTo>
                    <a:pt x="150271" y="51962"/>
                  </a:lnTo>
                  <a:lnTo>
                    <a:pt x="150171" y="49018"/>
                  </a:lnTo>
                  <a:lnTo>
                    <a:pt x="150059" y="37985"/>
                  </a:lnTo>
                  <a:close/>
                </a:path>
                <a:path w="177165" h="469900">
                  <a:moveTo>
                    <a:pt x="140726" y="7089"/>
                  </a:moveTo>
                  <a:lnTo>
                    <a:pt x="136766" y="13017"/>
                  </a:lnTo>
                  <a:lnTo>
                    <a:pt x="136766" y="18453"/>
                  </a:lnTo>
                  <a:lnTo>
                    <a:pt x="136104" y="34443"/>
                  </a:lnTo>
                  <a:lnTo>
                    <a:pt x="134731" y="51962"/>
                  </a:lnTo>
                  <a:lnTo>
                    <a:pt x="133621" y="68399"/>
                  </a:lnTo>
                  <a:lnTo>
                    <a:pt x="133684" y="92720"/>
                  </a:lnTo>
                  <a:lnTo>
                    <a:pt x="134870" y="103520"/>
                  </a:lnTo>
                  <a:lnTo>
                    <a:pt x="138138" y="111798"/>
                  </a:lnTo>
                  <a:lnTo>
                    <a:pt x="144360" y="111798"/>
                  </a:lnTo>
                  <a:lnTo>
                    <a:pt x="147432" y="42329"/>
                  </a:lnTo>
                  <a:lnTo>
                    <a:pt x="147480" y="41249"/>
                  </a:lnTo>
                  <a:lnTo>
                    <a:pt x="147576" y="39077"/>
                  </a:lnTo>
                  <a:lnTo>
                    <a:pt x="147624" y="37985"/>
                  </a:lnTo>
                  <a:lnTo>
                    <a:pt x="150059" y="37985"/>
                  </a:lnTo>
                  <a:lnTo>
                    <a:pt x="149862" y="18453"/>
                  </a:lnTo>
                  <a:lnTo>
                    <a:pt x="149796" y="11937"/>
                  </a:lnTo>
                  <a:lnTo>
                    <a:pt x="148704" y="8686"/>
                  </a:lnTo>
                  <a:lnTo>
                    <a:pt x="140726" y="7089"/>
                  </a:lnTo>
                  <a:close/>
                </a:path>
                <a:path w="177165" h="469900">
                  <a:moveTo>
                    <a:pt x="9766" y="77063"/>
                  </a:moveTo>
                  <a:lnTo>
                    <a:pt x="3263" y="77063"/>
                  </a:lnTo>
                  <a:lnTo>
                    <a:pt x="0" y="84670"/>
                  </a:lnTo>
                  <a:lnTo>
                    <a:pt x="3263" y="85750"/>
                  </a:lnTo>
                  <a:lnTo>
                    <a:pt x="8686" y="89001"/>
                  </a:lnTo>
                  <a:lnTo>
                    <a:pt x="10858" y="90093"/>
                  </a:lnTo>
                  <a:lnTo>
                    <a:pt x="15201" y="91173"/>
                  </a:lnTo>
                  <a:lnTo>
                    <a:pt x="27139" y="90093"/>
                  </a:lnTo>
                  <a:lnTo>
                    <a:pt x="61775" y="90093"/>
                  </a:lnTo>
                  <a:lnTo>
                    <a:pt x="60930" y="89001"/>
                  </a:lnTo>
                  <a:lnTo>
                    <a:pt x="47764" y="89001"/>
                  </a:lnTo>
                  <a:lnTo>
                    <a:pt x="34606" y="84848"/>
                  </a:lnTo>
                  <a:lnTo>
                    <a:pt x="29414" y="81406"/>
                  </a:lnTo>
                  <a:lnTo>
                    <a:pt x="16281" y="81406"/>
                  </a:lnTo>
                  <a:lnTo>
                    <a:pt x="9766" y="77063"/>
                  </a:lnTo>
                  <a:close/>
                </a:path>
                <a:path w="177165" h="469900">
                  <a:moveTo>
                    <a:pt x="22796" y="39077"/>
                  </a:moveTo>
                  <a:lnTo>
                    <a:pt x="22796" y="41249"/>
                  </a:lnTo>
                  <a:lnTo>
                    <a:pt x="28226" y="49018"/>
                  </a:lnTo>
                  <a:lnTo>
                    <a:pt x="38538" y="64315"/>
                  </a:lnTo>
                  <a:lnTo>
                    <a:pt x="47220" y="80018"/>
                  </a:lnTo>
                  <a:lnTo>
                    <a:pt x="47732" y="88461"/>
                  </a:lnTo>
                  <a:lnTo>
                    <a:pt x="47764" y="89001"/>
                  </a:lnTo>
                  <a:lnTo>
                    <a:pt x="60930" y="89001"/>
                  </a:lnTo>
                  <a:lnTo>
                    <a:pt x="53055" y="78827"/>
                  </a:lnTo>
                  <a:lnTo>
                    <a:pt x="42151" y="57745"/>
                  </a:lnTo>
                  <a:lnTo>
                    <a:pt x="33549" y="42329"/>
                  </a:lnTo>
                  <a:lnTo>
                    <a:pt x="28232" y="42329"/>
                  </a:lnTo>
                  <a:lnTo>
                    <a:pt x="22796" y="39077"/>
                  </a:lnTo>
                  <a:close/>
                </a:path>
                <a:path w="177165" h="469900">
                  <a:moveTo>
                    <a:pt x="2171" y="54267"/>
                  </a:moveTo>
                  <a:lnTo>
                    <a:pt x="1092" y="54267"/>
                  </a:lnTo>
                  <a:lnTo>
                    <a:pt x="2171" y="57530"/>
                  </a:lnTo>
                  <a:lnTo>
                    <a:pt x="3263" y="59702"/>
                  </a:lnTo>
                  <a:lnTo>
                    <a:pt x="4343" y="62953"/>
                  </a:lnTo>
                  <a:lnTo>
                    <a:pt x="19545" y="77063"/>
                  </a:lnTo>
                  <a:lnTo>
                    <a:pt x="16281" y="81406"/>
                  </a:lnTo>
                  <a:lnTo>
                    <a:pt x="29414" y="81406"/>
                  </a:lnTo>
                  <a:lnTo>
                    <a:pt x="23887" y="77743"/>
                  </a:lnTo>
                  <a:lnTo>
                    <a:pt x="14794" y="68399"/>
                  </a:lnTo>
                  <a:lnTo>
                    <a:pt x="6515" y="57530"/>
                  </a:lnTo>
                  <a:lnTo>
                    <a:pt x="2171" y="54267"/>
                  </a:lnTo>
                  <a:close/>
                </a:path>
                <a:path w="177165" h="469900">
                  <a:moveTo>
                    <a:pt x="29311" y="34734"/>
                  </a:moveTo>
                  <a:lnTo>
                    <a:pt x="26060" y="34734"/>
                  </a:lnTo>
                  <a:lnTo>
                    <a:pt x="28232" y="41249"/>
                  </a:lnTo>
                  <a:lnTo>
                    <a:pt x="28232" y="42329"/>
                  </a:lnTo>
                  <a:lnTo>
                    <a:pt x="33549" y="42329"/>
                  </a:lnTo>
                  <a:lnTo>
                    <a:pt x="29311" y="34734"/>
                  </a:lnTo>
                  <a:close/>
                </a:path>
                <a:path w="177165" h="469900">
                  <a:moveTo>
                    <a:pt x="136766" y="0"/>
                  </a:moveTo>
                  <a:lnTo>
                    <a:pt x="136766" y="5435"/>
                  </a:lnTo>
                  <a:lnTo>
                    <a:pt x="137858" y="6515"/>
                  </a:lnTo>
                  <a:lnTo>
                    <a:pt x="140726" y="7089"/>
                  </a:lnTo>
                  <a:lnTo>
                    <a:pt x="141109" y="6515"/>
                  </a:lnTo>
                  <a:lnTo>
                    <a:pt x="136766" y="0"/>
                  </a:lnTo>
                  <a:close/>
                </a:path>
              </a:pathLst>
            </a:custGeom>
            <a:solidFill>
              <a:srgbClr val="825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1552538" y="6802601"/>
              <a:ext cx="6985" cy="186690"/>
            </a:xfrm>
            <a:custGeom>
              <a:avLst/>
              <a:gdLst/>
              <a:ahLst/>
              <a:cxnLst/>
              <a:rect l="l" t="t" r="r" b="b"/>
              <a:pathLst>
                <a:path w="6984" h="186690">
                  <a:moveTo>
                    <a:pt x="3251" y="0"/>
                  </a:moveTo>
                  <a:lnTo>
                    <a:pt x="0" y="186690"/>
                  </a:lnTo>
                  <a:lnTo>
                    <a:pt x="5238" y="140571"/>
                  </a:lnTo>
                  <a:lnTo>
                    <a:pt x="6916" y="93745"/>
                  </a:lnTo>
                  <a:lnTo>
                    <a:pt x="5948" y="46718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17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1427709" y="6550772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29">
                  <a:moveTo>
                    <a:pt x="5435" y="0"/>
                  </a:moveTo>
                  <a:lnTo>
                    <a:pt x="3263" y="0"/>
                  </a:lnTo>
                  <a:lnTo>
                    <a:pt x="3263" y="2171"/>
                  </a:lnTo>
                  <a:lnTo>
                    <a:pt x="0" y="3263"/>
                  </a:lnTo>
                  <a:lnTo>
                    <a:pt x="1092" y="5435"/>
                  </a:lnTo>
                  <a:lnTo>
                    <a:pt x="6515" y="10858"/>
                  </a:lnTo>
                  <a:lnTo>
                    <a:pt x="7607" y="8686"/>
                  </a:lnTo>
                  <a:lnTo>
                    <a:pt x="5435" y="2171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3A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714259" y="6601788"/>
              <a:ext cx="28575" cy="27305"/>
            </a:xfrm>
            <a:custGeom>
              <a:avLst/>
              <a:gdLst/>
              <a:ahLst/>
              <a:cxnLst/>
              <a:rect l="l" t="t" r="r" b="b"/>
              <a:pathLst>
                <a:path w="28575" h="27304">
                  <a:moveTo>
                    <a:pt x="28219" y="0"/>
                  </a:moveTo>
                  <a:lnTo>
                    <a:pt x="22390" y="4140"/>
                  </a:lnTo>
                  <a:lnTo>
                    <a:pt x="12351" y="16484"/>
                  </a:lnTo>
                  <a:lnTo>
                    <a:pt x="6515" y="20624"/>
                  </a:lnTo>
                  <a:lnTo>
                    <a:pt x="0" y="20624"/>
                  </a:lnTo>
                  <a:lnTo>
                    <a:pt x="1079" y="21704"/>
                  </a:lnTo>
                  <a:lnTo>
                    <a:pt x="6515" y="27139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705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1522134" y="6489990"/>
              <a:ext cx="198120" cy="500380"/>
            </a:xfrm>
            <a:custGeom>
              <a:avLst/>
              <a:gdLst/>
              <a:ahLst/>
              <a:cxnLst/>
              <a:rect l="l" t="t" r="r" b="b"/>
              <a:pathLst>
                <a:path w="198119" h="500379">
                  <a:moveTo>
                    <a:pt x="66711" y="218173"/>
                  </a:moveTo>
                  <a:lnTo>
                    <a:pt x="35826" y="218173"/>
                  </a:lnTo>
                  <a:lnTo>
                    <a:pt x="41605" y="267799"/>
                  </a:lnTo>
                  <a:lnTo>
                    <a:pt x="45515" y="317787"/>
                  </a:lnTo>
                  <a:lnTo>
                    <a:pt x="48582" y="367957"/>
                  </a:lnTo>
                  <a:lnTo>
                    <a:pt x="51829" y="418126"/>
                  </a:lnTo>
                  <a:lnTo>
                    <a:pt x="56282" y="468115"/>
                  </a:lnTo>
                  <a:lnTo>
                    <a:pt x="60589" y="500089"/>
                  </a:lnTo>
                  <a:lnTo>
                    <a:pt x="71364" y="500089"/>
                  </a:lnTo>
                  <a:lnTo>
                    <a:pt x="51028" y="237705"/>
                  </a:lnTo>
                  <a:lnTo>
                    <a:pt x="67450" y="237705"/>
                  </a:lnTo>
                  <a:lnTo>
                    <a:pt x="66711" y="218173"/>
                  </a:lnTo>
                  <a:close/>
                </a:path>
                <a:path w="198119" h="500379">
                  <a:moveTo>
                    <a:pt x="67450" y="237705"/>
                  </a:moveTo>
                  <a:lnTo>
                    <a:pt x="51028" y="237705"/>
                  </a:lnTo>
                  <a:lnTo>
                    <a:pt x="74593" y="500089"/>
                  </a:lnTo>
                  <a:lnTo>
                    <a:pt x="89613" y="500089"/>
                  </a:lnTo>
                  <a:lnTo>
                    <a:pt x="87210" y="472229"/>
                  </a:lnTo>
                  <a:lnTo>
                    <a:pt x="85750" y="458050"/>
                  </a:lnTo>
                  <a:lnTo>
                    <a:pt x="85750" y="452615"/>
                  </a:lnTo>
                  <a:lnTo>
                    <a:pt x="84670" y="448284"/>
                  </a:lnTo>
                  <a:lnTo>
                    <a:pt x="81441" y="432365"/>
                  </a:lnTo>
                  <a:lnTo>
                    <a:pt x="78695" y="420866"/>
                  </a:lnTo>
                  <a:lnTo>
                    <a:pt x="70796" y="349077"/>
                  </a:lnTo>
                  <a:lnTo>
                    <a:pt x="69205" y="300794"/>
                  </a:lnTo>
                  <a:lnTo>
                    <a:pt x="68100" y="256020"/>
                  </a:lnTo>
                  <a:lnTo>
                    <a:pt x="68018" y="252714"/>
                  </a:lnTo>
                  <a:lnTo>
                    <a:pt x="67450" y="237705"/>
                  </a:lnTo>
                  <a:close/>
                </a:path>
                <a:path w="198119" h="500379">
                  <a:moveTo>
                    <a:pt x="0" y="0"/>
                  </a:moveTo>
                  <a:lnTo>
                    <a:pt x="3956" y="7139"/>
                  </a:lnTo>
                  <a:lnTo>
                    <a:pt x="8012" y="13974"/>
                  </a:lnTo>
                  <a:lnTo>
                    <a:pt x="12674" y="20607"/>
                  </a:lnTo>
                  <a:lnTo>
                    <a:pt x="18453" y="27139"/>
                  </a:lnTo>
                  <a:lnTo>
                    <a:pt x="19545" y="30391"/>
                  </a:lnTo>
                  <a:lnTo>
                    <a:pt x="30403" y="33655"/>
                  </a:lnTo>
                  <a:lnTo>
                    <a:pt x="32575" y="36906"/>
                  </a:lnTo>
                  <a:lnTo>
                    <a:pt x="32819" y="54267"/>
                  </a:lnTo>
                  <a:lnTo>
                    <a:pt x="32911" y="60782"/>
                  </a:lnTo>
                  <a:lnTo>
                    <a:pt x="33010" y="67804"/>
                  </a:lnTo>
                  <a:lnTo>
                    <a:pt x="33113" y="75168"/>
                  </a:lnTo>
                  <a:lnTo>
                    <a:pt x="36237" y="130251"/>
                  </a:lnTo>
                  <a:lnTo>
                    <a:pt x="36298" y="131330"/>
                  </a:lnTo>
                  <a:lnTo>
                    <a:pt x="36421" y="133502"/>
                  </a:lnTo>
                  <a:lnTo>
                    <a:pt x="36544" y="135674"/>
                  </a:lnTo>
                  <a:lnTo>
                    <a:pt x="36667" y="137845"/>
                  </a:lnTo>
                  <a:lnTo>
                    <a:pt x="36790" y="140017"/>
                  </a:lnTo>
                  <a:lnTo>
                    <a:pt x="36914" y="142189"/>
                  </a:lnTo>
                  <a:lnTo>
                    <a:pt x="36990" y="143545"/>
                  </a:lnTo>
                  <a:lnTo>
                    <a:pt x="37099" y="145453"/>
                  </a:lnTo>
                  <a:lnTo>
                    <a:pt x="37160" y="146532"/>
                  </a:lnTo>
                  <a:lnTo>
                    <a:pt x="37283" y="148704"/>
                  </a:lnTo>
                  <a:lnTo>
                    <a:pt x="37344" y="149783"/>
                  </a:lnTo>
                  <a:lnTo>
                    <a:pt x="37452" y="151691"/>
                  </a:lnTo>
                  <a:lnTo>
                    <a:pt x="37516" y="156164"/>
                  </a:lnTo>
                  <a:lnTo>
                    <a:pt x="37642" y="164985"/>
                  </a:lnTo>
                  <a:lnTo>
                    <a:pt x="37766" y="173672"/>
                  </a:lnTo>
                  <a:lnTo>
                    <a:pt x="37877" y="181448"/>
                  </a:lnTo>
                  <a:lnTo>
                    <a:pt x="37998" y="195376"/>
                  </a:lnTo>
                  <a:lnTo>
                    <a:pt x="32575" y="198628"/>
                  </a:lnTo>
                  <a:lnTo>
                    <a:pt x="32663" y="218173"/>
                  </a:lnTo>
                  <a:lnTo>
                    <a:pt x="34703" y="267799"/>
                  </a:lnTo>
                  <a:lnTo>
                    <a:pt x="36906" y="271360"/>
                  </a:lnTo>
                  <a:lnTo>
                    <a:pt x="37998" y="270268"/>
                  </a:lnTo>
                  <a:lnTo>
                    <a:pt x="35826" y="218173"/>
                  </a:lnTo>
                  <a:lnTo>
                    <a:pt x="66711" y="218173"/>
                  </a:lnTo>
                  <a:lnTo>
                    <a:pt x="66541" y="213688"/>
                  </a:lnTo>
                  <a:lnTo>
                    <a:pt x="41184" y="213688"/>
                  </a:lnTo>
                  <a:lnTo>
                    <a:pt x="35826" y="212737"/>
                  </a:lnTo>
                  <a:lnTo>
                    <a:pt x="72732" y="191033"/>
                  </a:lnTo>
                  <a:lnTo>
                    <a:pt x="88364" y="186690"/>
                  </a:lnTo>
                  <a:lnTo>
                    <a:pt x="64046" y="186690"/>
                  </a:lnTo>
                  <a:lnTo>
                    <a:pt x="60794" y="182346"/>
                  </a:lnTo>
                  <a:lnTo>
                    <a:pt x="60835" y="173672"/>
                  </a:lnTo>
                  <a:lnTo>
                    <a:pt x="60385" y="166882"/>
                  </a:lnTo>
                  <a:lnTo>
                    <a:pt x="60301" y="164985"/>
                  </a:lnTo>
                  <a:lnTo>
                    <a:pt x="60214" y="163002"/>
                  </a:lnTo>
                  <a:lnTo>
                    <a:pt x="60109" y="160642"/>
                  </a:lnTo>
                  <a:lnTo>
                    <a:pt x="60030" y="158845"/>
                  </a:lnTo>
                  <a:lnTo>
                    <a:pt x="60730" y="153533"/>
                  </a:lnTo>
                  <a:lnTo>
                    <a:pt x="60794" y="153047"/>
                  </a:lnTo>
                  <a:lnTo>
                    <a:pt x="68389" y="148704"/>
                  </a:lnTo>
                  <a:lnTo>
                    <a:pt x="70561" y="146532"/>
                  </a:lnTo>
                  <a:lnTo>
                    <a:pt x="74898" y="140017"/>
                  </a:lnTo>
                  <a:lnTo>
                    <a:pt x="65138" y="140017"/>
                  </a:lnTo>
                  <a:lnTo>
                    <a:pt x="60794" y="137845"/>
                  </a:lnTo>
                  <a:lnTo>
                    <a:pt x="66487" y="130251"/>
                  </a:lnTo>
                  <a:lnTo>
                    <a:pt x="58623" y="130251"/>
                  </a:lnTo>
                  <a:lnTo>
                    <a:pt x="57981" y="119392"/>
                  </a:lnTo>
                  <a:lnTo>
                    <a:pt x="57911" y="118214"/>
                  </a:lnTo>
                  <a:lnTo>
                    <a:pt x="57789" y="116141"/>
                  </a:lnTo>
                  <a:lnTo>
                    <a:pt x="57709" y="114787"/>
                  </a:lnTo>
                  <a:lnTo>
                    <a:pt x="57622" y="113309"/>
                  </a:lnTo>
                  <a:lnTo>
                    <a:pt x="55500" y="95653"/>
                  </a:lnTo>
                  <a:lnTo>
                    <a:pt x="53635" y="78690"/>
                  </a:lnTo>
                  <a:lnTo>
                    <a:pt x="53508" y="75168"/>
                  </a:lnTo>
                  <a:lnTo>
                    <a:pt x="53187" y="61874"/>
                  </a:lnTo>
                  <a:lnTo>
                    <a:pt x="53187" y="60782"/>
                  </a:lnTo>
                  <a:lnTo>
                    <a:pt x="58623" y="58610"/>
                  </a:lnTo>
                  <a:lnTo>
                    <a:pt x="58623" y="57531"/>
                  </a:lnTo>
                  <a:lnTo>
                    <a:pt x="56451" y="57531"/>
                  </a:lnTo>
                  <a:lnTo>
                    <a:pt x="51015" y="41249"/>
                  </a:lnTo>
                  <a:lnTo>
                    <a:pt x="53187" y="36906"/>
                  </a:lnTo>
                  <a:lnTo>
                    <a:pt x="48844" y="32562"/>
                  </a:lnTo>
                  <a:lnTo>
                    <a:pt x="43027" y="29764"/>
                  </a:lnTo>
                  <a:lnTo>
                    <a:pt x="34058" y="27271"/>
                  </a:lnTo>
                  <a:lnTo>
                    <a:pt x="24884" y="24167"/>
                  </a:lnTo>
                  <a:lnTo>
                    <a:pt x="18453" y="19532"/>
                  </a:lnTo>
                  <a:lnTo>
                    <a:pt x="0" y="0"/>
                  </a:lnTo>
                  <a:close/>
                </a:path>
                <a:path w="198119" h="500379">
                  <a:moveTo>
                    <a:pt x="66217" y="205143"/>
                  </a:moveTo>
                  <a:lnTo>
                    <a:pt x="59638" y="207856"/>
                  </a:lnTo>
                  <a:lnTo>
                    <a:pt x="50207" y="211383"/>
                  </a:lnTo>
                  <a:lnTo>
                    <a:pt x="41184" y="213688"/>
                  </a:lnTo>
                  <a:lnTo>
                    <a:pt x="66541" y="213688"/>
                  </a:lnTo>
                  <a:lnTo>
                    <a:pt x="66320" y="207856"/>
                  </a:lnTo>
                  <a:lnTo>
                    <a:pt x="66217" y="205143"/>
                  </a:lnTo>
                  <a:close/>
                </a:path>
                <a:path w="198119" h="500379">
                  <a:moveTo>
                    <a:pt x="136766" y="116141"/>
                  </a:moveTo>
                  <a:lnTo>
                    <a:pt x="133515" y="116141"/>
                  </a:lnTo>
                  <a:lnTo>
                    <a:pt x="130489" y="134594"/>
                  </a:lnTo>
                  <a:lnTo>
                    <a:pt x="127095" y="149783"/>
                  </a:lnTo>
                  <a:lnTo>
                    <a:pt x="96962" y="176399"/>
                  </a:lnTo>
                  <a:lnTo>
                    <a:pt x="70561" y="182346"/>
                  </a:lnTo>
                  <a:lnTo>
                    <a:pt x="64046" y="186690"/>
                  </a:lnTo>
                  <a:lnTo>
                    <a:pt x="88364" y="186690"/>
                  </a:lnTo>
                  <a:lnTo>
                    <a:pt x="111810" y="180174"/>
                  </a:lnTo>
                  <a:lnTo>
                    <a:pt x="119525" y="176399"/>
                  </a:lnTo>
                  <a:lnTo>
                    <a:pt x="135308" y="168884"/>
                  </a:lnTo>
                  <a:lnTo>
                    <a:pt x="143281" y="164985"/>
                  </a:lnTo>
                  <a:lnTo>
                    <a:pt x="147592" y="161844"/>
                  </a:lnTo>
                  <a:lnTo>
                    <a:pt x="149050" y="160642"/>
                  </a:lnTo>
                  <a:lnTo>
                    <a:pt x="128092" y="160642"/>
                  </a:lnTo>
                  <a:lnTo>
                    <a:pt x="128207" y="157789"/>
                  </a:lnTo>
                  <a:lnTo>
                    <a:pt x="128273" y="156164"/>
                  </a:lnTo>
                  <a:lnTo>
                    <a:pt x="128379" y="153533"/>
                  </a:lnTo>
                  <a:lnTo>
                    <a:pt x="131182" y="138937"/>
                  </a:lnTo>
                  <a:lnTo>
                    <a:pt x="134650" y="123857"/>
                  </a:lnTo>
                  <a:lnTo>
                    <a:pt x="136766" y="116141"/>
                  </a:lnTo>
                  <a:close/>
                </a:path>
                <a:path w="198119" h="500379">
                  <a:moveTo>
                    <a:pt x="169329" y="57531"/>
                  </a:moveTo>
                  <a:lnTo>
                    <a:pt x="166328" y="67804"/>
                  </a:lnTo>
                  <a:lnTo>
                    <a:pt x="164918" y="78201"/>
                  </a:lnTo>
                  <a:lnTo>
                    <a:pt x="164852" y="78690"/>
                  </a:lnTo>
                  <a:lnTo>
                    <a:pt x="163985" y="89579"/>
                  </a:lnTo>
                  <a:lnTo>
                    <a:pt x="162938" y="98767"/>
                  </a:lnTo>
                  <a:lnTo>
                    <a:pt x="162814" y="103111"/>
                  </a:lnTo>
                  <a:lnTo>
                    <a:pt x="160642" y="105283"/>
                  </a:lnTo>
                  <a:lnTo>
                    <a:pt x="158470" y="116141"/>
                  </a:lnTo>
                  <a:lnTo>
                    <a:pt x="155219" y="125907"/>
                  </a:lnTo>
                  <a:lnTo>
                    <a:pt x="155219" y="133502"/>
                  </a:lnTo>
                  <a:lnTo>
                    <a:pt x="153047" y="137845"/>
                  </a:lnTo>
                  <a:lnTo>
                    <a:pt x="148691" y="143545"/>
                  </a:lnTo>
                  <a:lnTo>
                    <a:pt x="141789" y="150058"/>
                  </a:lnTo>
                  <a:lnTo>
                    <a:pt x="134277" y="156164"/>
                  </a:lnTo>
                  <a:lnTo>
                    <a:pt x="128092" y="160642"/>
                  </a:lnTo>
                  <a:lnTo>
                    <a:pt x="149050" y="160642"/>
                  </a:lnTo>
                  <a:lnTo>
                    <a:pt x="152509" y="157789"/>
                  </a:lnTo>
                  <a:lnTo>
                    <a:pt x="158237" y="153533"/>
                  </a:lnTo>
                  <a:lnTo>
                    <a:pt x="164985" y="149783"/>
                  </a:lnTo>
                  <a:lnTo>
                    <a:pt x="177389" y="145453"/>
                  </a:lnTo>
                  <a:lnTo>
                    <a:pt x="157391" y="145453"/>
                  </a:lnTo>
                  <a:lnTo>
                    <a:pt x="155219" y="136766"/>
                  </a:lnTo>
                  <a:lnTo>
                    <a:pt x="161734" y="134594"/>
                  </a:lnTo>
                  <a:lnTo>
                    <a:pt x="161734" y="133502"/>
                  </a:lnTo>
                  <a:lnTo>
                    <a:pt x="158470" y="132422"/>
                  </a:lnTo>
                  <a:lnTo>
                    <a:pt x="161734" y="119392"/>
                  </a:lnTo>
                  <a:lnTo>
                    <a:pt x="164985" y="116141"/>
                  </a:lnTo>
                  <a:lnTo>
                    <a:pt x="167157" y="105283"/>
                  </a:lnTo>
                  <a:lnTo>
                    <a:pt x="167157" y="102031"/>
                  </a:lnTo>
                  <a:lnTo>
                    <a:pt x="168107" y="91110"/>
                  </a:lnTo>
                  <a:lnTo>
                    <a:pt x="168256" y="78690"/>
                  </a:lnTo>
                  <a:lnTo>
                    <a:pt x="168378" y="68452"/>
                  </a:lnTo>
                  <a:lnTo>
                    <a:pt x="169235" y="58610"/>
                  </a:lnTo>
                  <a:lnTo>
                    <a:pt x="169329" y="57531"/>
                  </a:lnTo>
                  <a:close/>
                </a:path>
                <a:path w="198119" h="500379">
                  <a:moveTo>
                    <a:pt x="166077" y="136766"/>
                  </a:moveTo>
                  <a:lnTo>
                    <a:pt x="166077" y="142189"/>
                  </a:lnTo>
                  <a:lnTo>
                    <a:pt x="157391" y="145453"/>
                  </a:lnTo>
                  <a:lnTo>
                    <a:pt x="177389" y="145453"/>
                  </a:lnTo>
                  <a:lnTo>
                    <a:pt x="181676" y="143956"/>
                  </a:lnTo>
                  <a:lnTo>
                    <a:pt x="192003" y="140480"/>
                  </a:lnTo>
                  <a:lnTo>
                    <a:pt x="197548" y="138937"/>
                  </a:lnTo>
                  <a:lnTo>
                    <a:pt x="171500" y="138937"/>
                  </a:lnTo>
                  <a:lnTo>
                    <a:pt x="166077" y="136766"/>
                  </a:lnTo>
                  <a:close/>
                </a:path>
                <a:path w="198119" h="500379">
                  <a:moveTo>
                    <a:pt x="78155" y="119392"/>
                  </a:moveTo>
                  <a:lnTo>
                    <a:pt x="72581" y="123857"/>
                  </a:lnTo>
                  <a:lnTo>
                    <a:pt x="72536" y="125907"/>
                  </a:lnTo>
                  <a:lnTo>
                    <a:pt x="72143" y="130251"/>
                  </a:lnTo>
                  <a:lnTo>
                    <a:pt x="72046" y="131330"/>
                  </a:lnTo>
                  <a:lnTo>
                    <a:pt x="71947" y="132422"/>
                  </a:lnTo>
                  <a:lnTo>
                    <a:pt x="71849" y="133502"/>
                  </a:lnTo>
                  <a:lnTo>
                    <a:pt x="71751" y="134594"/>
                  </a:lnTo>
                  <a:lnTo>
                    <a:pt x="71653" y="135674"/>
                  </a:lnTo>
                  <a:lnTo>
                    <a:pt x="65138" y="140017"/>
                  </a:lnTo>
                  <a:lnTo>
                    <a:pt x="74898" y="140017"/>
                  </a:lnTo>
                  <a:lnTo>
                    <a:pt x="77063" y="136766"/>
                  </a:lnTo>
                  <a:lnTo>
                    <a:pt x="83578" y="130251"/>
                  </a:lnTo>
                  <a:lnTo>
                    <a:pt x="85861" y="122656"/>
                  </a:lnTo>
                  <a:lnTo>
                    <a:pt x="81406" y="122656"/>
                  </a:lnTo>
                  <a:lnTo>
                    <a:pt x="78155" y="119392"/>
                  </a:lnTo>
                  <a:close/>
                </a:path>
                <a:path w="198119" h="500379">
                  <a:moveTo>
                    <a:pt x="192125" y="131330"/>
                  </a:moveTo>
                  <a:lnTo>
                    <a:pt x="189953" y="131330"/>
                  </a:lnTo>
                  <a:lnTo>
                    <a:pt x="184531" y="133502"/>
                  </a:lnTo>
                  <a:lnTo>
                    <a:pt x="176936" y="135674"/>
                  </a:lnTo>
                  <a:lnTo>
                    <a:pt x="171500" y="136766"/>
                  </a:lnTo>
                  <a:lnTo>
                    <a:pt x="168249" y="136766"/>
                  </a:lnTo>
                  <a:lnTo>
                    <a:pt x="171500" y="138937"/>
                  </a:lnTo>
                  <a:lnTo>
                    <a:pt x="197548" y="138937"/>
                  </a:lnTo>
                  <a:lnTo>
                    <a:pt x="197548" y="136766"/>
                  </a:lnTo>
                  <a:lnTo>
                    <a:pt x="192125" y="131330"/>
                  </a:lnTo>
                  <a:close/>
                </a:path>
                <a:path w="198119" h="500379">
                  <a:moveTo>
                    <a:pt x="69481" y="116141"/>
                  </a:moveTo>
                  <a:lnTo>
                    <a:pt x="58623" y="130251"/>
                  </a:lnTo>
                  <a:lnTo>
                    <a:pt x="66487" y="130251"/>
                  </a:lnTo>
                  <a:lnTo>
                    <a:pt x="70561" y="124815"/>
                  </a:lnTo>
                  <a:lnTo>
                    <a:pt x="71653" y="122656"/>
                  </a:lnTo>
                  <a:lnTo>
                    <a:pt x="71653" y="119392"/>
                  </a:lnTo>
                  <a:lnTo>
                    <a:pt x="69481" y="117233"/>
                  </a:lnTo>
                  <a:lnTo>
                    <a:pt x="69481" y="116141"/>
                  </a:lnTo>
                  <a:close/>
                </a:path>
                <a:path w="198119" h="500379">
                  <a:moveTo>
                    <a:pt x="100952" y="93344"/>
                  </a:moveTo>
                  <a:lnTo>
                    <a:pt x="95529" y="93344"/>
                  </a:lnTo>
                  <a:lnTo>
                    <a:pt x="90093" y="98767"/>
                  </a:lnTo>
                  <a:lnTo>
                    <a:pt x="87922" y="102031"/>
                  </a:lnTo>
                  <a:lnTo>
                    <a:pt x="85836" y="110138"/>
                  </a:lnTo>
                  <a:lnTo>
                    <a:pt x="86427" y="113309"/>
                  </a:lnTo>
                  <a:lnTo>
                    <a:pt x="86550" y="118214"/>
                  </a:lnTo>
                  <a:lnTo>
                    <a:pt x="81406" y="122656"/>
                  </a:lnTo>
                  <a:lnTo>
                    <a:pt x="85861" y="122656"/>
                  </a:lnTo>
                  <a:lnTo>
                    <a:pt x="86842" y="119392"/>
                  </a:lnTo>
                  <a:lnTo>
                    <a:pt x="94437" y="117233"/>
                  </a:lnTo>
                  <a:lnTo>
                    <a:pt x="113969" y="113969"/>
                  </a:lnTo>
                  <a:lnTo>
                    <a:pt x="116141" y="113969"/>
                  </a:lnTo>
                  <a:lnTo>
                    <a:pt x="113969" y="109626"/>
                  </a:lnTo>
                  <a:lnTo>
                    <a:pt x="113252" y="108546"/>
                  </a:lnTo>
                  <a:lnTo>
                    <a:pt x="100952" y="108546"/>
                  </a:lnTo>
                  <a:lnTo>
                    <a:pt x="99872" y="103111"/>
                  </a:lnTo>
                  <a:lnTo>
                    <a:pt x="100932" y="95653"/>
                  </a:lnTo>
                  <a:lnTo>
                    <a:pt x="100952" y="93344"/>
                  </a:lnTo>
                  <a:close/>
                </a:path>
                <a:path w="198119" h="500379">
                  <a:moveTo>
                    <a:pt x="108546" y="103111"/>
                  </a:moveTo>
                  <a:lnTo>
                    <a:pt x="100952" y="108546"/>
                  </a:lnTo>
                  <a:lnTo>
                    <a:pt x="113252" y="108546"/>
                  </a:lnTo>
                  <a:lnTo>
                    <a:pt x="111810" y="106375"/>
                  </a:lnTo>
                  <a:lnTo>
                    <a:pt x="108546" y="103111"/>
                  </a:lnTo>
                  <a:close/>
                </a:path>
                <a:path w="198119" h="500379">
                  <a:moveTo>
                    <a:pt x="58623" y="54267"/>
                  </a:moveTo>
                  <a:lnTo>
                    <a:pt x="56451" y="57531"/>
                  </a:lnTo>
                  <a:lnTo>
                    <a:pt x="58623" y="57531"/>
                  </a:lnTo>
                  <a:lnTo>
                    <a:pt x="58623" y="54267"/>
                  </a:lnTo>
                  <a:close/>
                </a:path>
              </a:pathLst>
            </a:custGeom>
            <a:solidFill>
              <a:srgbClr val="B17D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1560131" y="6525818"/>
              <a:ext cx="76200" cy="464820"/>
            </a:xfrm>
            <a:custGeom>
              <a:avLst/>
              <a:gdLst/>
              <a:ahLst/>
              <a:cxnLst/>
              <a:rect l="l" t="t" r="r" b="b"/>
              <a:pathLst>
                <a:path w="76200" h="464820">
                  <a:moveTo>
                    <a:pt x="13030" y="142176"/>
                  </a:moveTo>
                  <a:lnTo>
                    <a:pt x="12407" y="106387"/>
                  </a:lnTo>
                  <a:lnTo>
                    <a:pt x="10579" y="70688"/>
                  </a:lnTo>
                  <a:lnTo>
                    <a:pt x="7518" y="35191"/>
                  </a:lnTo>
                  <a:lnTo>
                    <a:pt x="3251" y="0"/>
                  </a:lnTo>
                  <a:lnTo>
                    <a:pt x="4013" y="35648"/>
                  </a:lnTo>
                  <a:lnTo>
                    <a:pt x="6096" y="71094"/>
                  </a:lnTo>
                  <a:lnTo>
                    <a:pt x="9207" y="106540"/>
                  </a:lnTo>
                  <a:lnTo>
                    <a:pt x="13030" y="142176"/>
                  </a:lnTo>
                  <a:close/>
                </a:path>
                <a:path w="76200" h="464820">
                  <a:moveTo>
                    <a:pt x="36487" y="464273"/>
                  </a:moveTo>
                  <a:lnTo>
                    <a:pt x="13030" y="202971"/>
                  </a:lnTo>
                  <a:lnTo>
                    <a:pt x="33274" y="464273"/>
                  </a:lnTo>
                  <a:lnTo>
                    <a:pt x="36487" y="464273"/>
                  </a:lnTo>
                  <a:close/>
                </a:path>
                <a:path w="76200" h="464820">
                  <a:moveTo>
                    <a:pt x="75971" y="145440"/>
                  </a:moveTo>
                  <a:lnTo>
                    <a:pt x="36906" y="156298"/>
                  </a:lnTo>
                  <a:lnTo>
                    <a:pt x="0" y="178003"/>
                  </a:lnTo>
                  <a:lnTo>
                    <a:pt x="5346" y="178955"/>
                  </a:lnTo>
                  <a:lnTo>
                    <a:pt x="14376" y="176644"/>
                  </a:lnTo>
                  <a:lnTo>
                    <a:pt x="23812" y="173113"/>
                  </a:lnTo>
                  <a:lnTo>
                    <a:pt x="30391" y="170395"/>
                  </a:lnTo>
                  <a:lnTo>
                    <a:pt x="29311" y="171488"/>
                  </a:lnTo>
                  <a:lnTo>
                    <a:pt x="37045" y="167360"/>
                  </a:lnTo>
                  <a:lnTo>
                    <a:pt x="66217" y="150863"/>
                  </a:lnTo>
                  <a:lnTo>
                    <a:pt x="68389" y="150863"/>
                  </a:lnTo>
                  <a:lnTo>
                    <a:pt x="71640" y="147612"/>
                  </a:lnTo>
                  <a:lnTo>
                    <a:pt x="75971" y="145440"/>
                  </a:lnTo>
                  <a:close/>
                </a:path>
              </a:pathLst>
            </a:custGeom>
            <a:solidFill>
              <a:srgbClr val="825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1585100" y="6575741"/>
              <a:ext cx="27305" cy="56515"/>
            </a:xfrm>
            <a:custGeom>
              <a:avLst/>
              <a:gdLst/>
              <a:ahLst/>
              <a:cxnLst/>
              <a:rect l="l" t="t" r="r" b="b"/>
              <a:pathLst>
                <a:path w="27305" h="56515">
                  <a:moveTo>
                    <a:pt x="20612" y="0"/>
                  </a:moveTo>
                  <a:lnTo>
                    <a:pt x="18119" y="8119"/>
                  </a:lnTo>
                  <a:lnTo>
                    <a:pt x="14508" y="16141"/>
                  </a:lnTo>
                  <a:lnTo>
                    <a:pt x="10694" y="23963"/>
                  </a:lnTo>
                  <a:lnTo>
                    <a:pt x="7594" y="31483"/>
                  </a:lnTo>
                  <a:lnTo>
                    <a:pt x="11937" y="35813"/>
                  </a:lnTo>
                  <a:lnTo>
                    <a:pt x="10845" y="39065"/>
                  </a:lnTo>
                  <a:lnTo>
                    <a:pt x="10845" y="41236"/>
                  </a:lnTo>
                  <a:lnTo>
                    <a:pt x="0" y="54267"/>
                  </a:lnTo>
                  <a:lnTo>
                    <a:pt x="4343" y="56438"/>
                  </a:lnTo>
                  <a:lnTo>
                    <a:pt x="10845" y="52095"/>
                  </a:lnTo>
                  <a:lnTo>
                    <a:pt x="11839" y="41236"/>
                  </a:lnTo>
                  <a:lnTo>
                    <a:pt x="11937" y="40157"/>
                  </a:lnTo>
                  <a:lnTo>
                    <a:pt x="17360" y="35813"/>
                  </a:lnTo>
                  <a:lnTo>
                    <a:pt x="24814" y="35813"/>
                  </a:lnTo>
                  <a:lnTo>
                    <a:pt x="25755" y="35085"/>
                  </a:lnTo>
                  <a:lnTo>
                    <a:pt x="25866" y="32562"/>
                  </a:lnTo>
                  <a:lnTo>
                    <a:pt x="25885" y="31483"/>
                  </a:lnTo>
                  <a:lnTo>
                    <a:pt x="25041" y="26711"/>
                  </a:lnTo>
                  <a:lnTo>
                    <a:pt x="27127" y="18453"/>
                  </a:lnTo>
                  <a:lnTo>
                    <a:pt x="20612" y="18453"/>
                  </a:lnTo>
                  <a:lnTo>
                    <a:pt x="22783" y="2171"/>
                  </a:lnTo>
                  <a:lnTo>
                    <a:pt x="20612" y="0"/>
                  </a:lnTo>
                  <a:close/>
                </a:path>
                <a:path w="27305" h="56515">
                  <a:moveTo>
                    <a:pt x="24814" y="35813"/>
                  </a:moveTo>
                  <a:lnTo>
                    <a:pt x="17360" y="35813"/>
                  </a:lnTo>
                  <a:lnTo>
                    <a:pt x="20612" y="39065"/>
                  </a:lnTo>
                  <a:lnTo>
                    <a:pt x="24814" y="35813"/>
                  </a:lnTo>
                  <a:close/>
                </a:path>
              </a:pathLst>
            </a:custGeom>
            <a:solidFill>
              <a:srgbClr val="9C6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1691463" y="659310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7607" y="0"/>
                  </a:moveTo>
                  <a:lnTo>
                    <a:pt x="0" y="1092"/>
                  </a:lnTo>
                  <a:lnTo>
                    <a:pt x="0" y="4343"/>
                  </a:lnTo>
                  <a:lnTo>
                    <a:pt x="6515" y="4343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EAF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1718603" y="6563804"/>
              <a:ext cx="63500" cy="79375"/>
            </a:xfrm>
            <a:custGeom>
              <a:avLst/>
              <a:gdLst/>
              <a:ahLst/>
              <a:cxnLst/>
              <a:rect l="l" t="t" r="r" b="b"/>
              <a:pathLst>
                <a:path w="63500" h="79375">
                  <a:moveTo>
                    <a:pt x="0" y="0"/>
                  </a:moveTo>
                  <a:lnTo>
                    <a:pt x="5137" y="7357"/>
                  </a:lnTo>
                  <a:lnTo>
                    <a:pt x="9359" y="9221"/>
                  </a:lnTo>
                  <a:lnTo>
                    <a:pt x="12973" y="9460"/>
                  </a:lnTo>
                  <a:lnTo>
                    <a:pt x="16281" y="11938"/>
                  </a:lnTo>
                  <a:lnTo>
                    <a:pt x="18453" y="14109"/>
                  </a:lnTo>
                  <a:lnTo>
                    <a:pt x="16281" y="24955"/>
                  </a:lnTo>
                  <a:lnTo>
                    <a:pt x="29311" y="34734"/>
                  </a:lnTo>
                  <a:lnTo>
                    <a:pt x="45593" y="36906"/>
                  </a:lnTo>
                  <a:lnTo>
                    <a:pt x="46672" y="37985"/>
                  </a:lnTo>
                  <a:lnTo>
                    <a:pt x="46262" y="44584"/>
                  </a:lnTo>
                  <a:lnTo>
                    <a:pt x="45040" y="57391"/>
                  </a:lnTo>
                  <a:lnTo>
                    <a:pt x="45447" y="70807"/>
                  </a:lnTo>
                  <a:lnTo>
                    <a:pt x="49923" y="79235"/>
                  </a:lnTo>
                  <a:lnTo>
                    <a:pt x="62953" y="79235"/>
                  </a:lnTo>
                  <a:lnTo>
                    <a:pt x="59255" y="69057"/>
                  </a:lnTo>
                  <a:lnTo>
                    <a:pt x="59424" y="54810"/>
                  </a:lnTo>
                  <a:lnTo>
                    <a:pt x="60816" y="41376"/>
                  </a:lnTo>
                  <a:lnTo>
                    <a:pt x="60782" y="33642"/>
                  </a:lnTo>
                  <a:lnTo>
                    <a:pt x="58610" y="28219"/>
                  </a:lnTo>
                  <a:lnTo>
                    <a:pt x="47752" y="32562"/>
                  </a:lnTo>
                  <a:lnTo>
                    <a:pt x="45593" y="31470"/>
                  </a:lnTo>
                  <a:lnTo>
                    <a:pt x="38027" y="24756"/>
                  </a:lnTo>
                  <a:lnTo>
                    <a:pt x="34734" y="15192"/>
                  </a:lnTo>
                  <a:lnTo>
                    <a:pt x="33070" y="6442"/>
                  </a:lnTo>
                  <a:lnTo>
                    <a:pt x="30391" y="2171"/>
                  </a:lnTo>
                  <a:lnTo>
                    <a:pt x="25488" y="3052"/>
                  </a:lnTo>
                  <a:lnTo>
                    <a:pt x="16414" y="4338"/>
                  </a:lnTo>
                  <a:lnTo>
                    <a:pt x="6731" y="3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1704493" y="6571397"/>
              <a:ext cx="14604" cy="39370"/>
            </a:xfrm>
            <a:custGeom>
              <a:avLst/>
              <a:gdLst/>
              <a:ahLst/>
              <a:cxnLst/>
              <a:rect l="l" t="t" r="r" b="b"/>
              <a:pathLst>
                <a:path w="14605" h="39370">
                  <a:moveTo>
                    <a:pt x="14109" y="0"/>
                  </a:moveTo>
                  <a:lnTo>
                    <a:pt x="10381" y="9770"/>
                  </a:lnTo>
                  <a:lnTo>
                    <a:pt x="3735" y="29307"/>
                  </a:lnTo>
                  <a:lnTo>
                    <a:pt x="0" y="39077"/>
                  </a:lnTo>
                  <a:lnTo>
                    <a:pt x="2171" y="3907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705C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1" name="object 29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13600" y="6488898"/>
              <a:ext cx="106362" cy="115062"/>
            </a:xfrm>
            <a:prstGeom prst="rect">
              <a:avLst/>
            </a:prstGeom>
          </p:spPr>
        </p:pic>
        <p:sp>
          <p:nvSpPr>
            <p:cNvPr id="292" name="object 292" descr=""/>
            <p:cNvSpPr/>
            <p:nvPr/>
          </p:nvSpPr>
          <p:spPr>
            <a:xfrm>
              <a:off x="1541679" y="6491082"/>
              <a:ext cx="146050" cy="126364"/>
            </a:xfrm>
            <a:custGeom>
              <a:avLst/>
              <a:gdLst/>
              <a:ahLst/>
              <a:cxnLst/>
              <a:rect l="l" t="t" r="r" b="b"/>
              <a:pathLst>
                <a:path w="146050" h="126365">
                  <a:moveTo>
                    <a:pt x="144571" y="109626"/>
                  </a:moveTo>
                  <a:lnTo>
                    <a:pt x="131343" y="109626"/>
                  </a:lnTo>
                  <a:lnTo>
                    <a:pt x="140017" y="125895"/>
                  </a:lnTo>
                  <a:lnTo>
                    <a:pt x="143268" y="116141"/>
                  </a:lnTo>
                  <a:lnTo>
                    <a:pt x="144571" y="109626"/>
                  </a:lnTo>
                  <a:close/>
                </a:path>
                <a:path w="146050" h="126365">
                  <a:moveTo>
                    <a:pt x="116975" y="40144"/>
                  </a:moveTo>
                  <a:lnTo>
                    <a:pt x="87922" y="40144"/>
                  </a:lnTo>
                  <a:lnTo>
                    <a:pt x="86021" y="85737"/>
                  </a:lnTo>
                  <a:lnTo>
                    <a:pt x="85976" y="86829"/>
                  </a:lnTo>
                  <a:lnTo>
                    <a:pt x="85885" y="89001"/>
                  </a:lnTo>
                  <a:lnTo>
                    <a:pt x="85840" y="90081"/>
                  </a:lnTo>
                  <a:lnTo>
                    <a:pt x="85750" y="92252"/>
                  </a:lnTo>
                  <a:lnTo>
                    <a:pt x="82499" y="94424"/>
                  </a:lnTo>
                  <a:lnTo>
                    <a:pt x="84670" y="94424"/>
                  </a:lnTo>
                  <a:lnTo>
                    <a:pt x="84670" y="96596"/>
                  </a:lnTo>
                  <a:lnTo>
                    <a:pt x="87922" y="98767"/>
                  </a:lnTo>
                  <a:lnTo>
                    <a:pt x="89001" y="100939"/>
                  </a:lnTo>
                  <a:lnTo>
                    <a:pt x="92265" y="104190"/>
                  </a:lnTo>
                  <a:lnTo>
                    <a:pt x="95516" y="108534"/>
                  </a:lnTo>
                  <a:lnTo>
                    <a:pt x="97688" y="110705"/>
                  </a:lnTo>
                  <a:lnTo>
                    <a:pt x="99860" y="115049"/>
                  </a:lnTo>
                  <a:lnTo>
                    <a:pt x="106375" y="115049"/>
                  </a:lnTo>
                  <a:lnTo>
                    <a:pt x="111798" y="117221"/>
                  </a:lnTo>
                  <a:lnTo>
                    <a:pt x="121564" y="117221"/>
                  </a:lnTo>
                  <a:lnTo>
                    <a:pt x="123736" y="112877"/>
                  </a:lnTo>
                  <a:lnTo>
                    <a:pt x="128079" y="112877"/>
                  </a:lnTo>
                  <a:lnTo>
                    <a:pt x="131343" y="109626"/>
                  </a:lnTo>
                  <a:lnTo>
                    <a:pt x="144571" y="109626"/>
                  </a:lnTo>
                  <a:lnTo>
                    <a:pt x="145440" y="105283"/>
                  </a:lnTo>
                  <a:lnTo>
                    <a:pt x="136029" y="104891"/>
                  </a:lnTo>
                  <a:lnTo>
                    <a:pt x="126314" y="101344"/>
                  </a:lnTo>
                  <a:lnTo>
                    <a:pt x="117208" y="95965"/>
                  </a:lnTo>
                  <a:lnTo>
                    <a:pt x="109626" y="90081"/>
                  </a:lnTo>
                  <a:lnTo>
                    <a:pt x="118313" y="90081"/>
                  </a:lnTo>
                  <a:lnTo>
                    <a:pt x="121490" y="43408"/>
                  </a:lnTo>
                  <a:lnTo>
                    <a:pt x="121564" y="42316"/>
                  </a:lnTo>
                  <a:lnTo>
                    <a:pt x="116975" y="40144"/>
                  </a:lnTo>
                  <a:close/>
                </a:path>
                <a:path w="146050" h="126365">
                  <a:moveTo>
                    <a:pt x="7594" y="3251"/>
                  </a:moveTo>
                  <a:lnTo>
                    <a:pt x="5422" y="5422"/>
                  </a:lnTo>
                  <a:lnTo>
                    <a:pt x="0" y="21704"/>
                  </a:lnTo>
                  <a:lnTo>
                    <a:pt x="6425" y="26333"/>
                  </a:lnTo>
                  <a:lnTo>
                    <a:pt x="15600" y="29438"/>
                  </a:lnTo>
                  <a:lnTo>
                    <a:pt x="24572" y="31934"/>
                  </a:lnTo>
                  <a:lnTo>
                    <a:pt x="30391" y="34734"/>
                  </a:lnTo>
                  <a:lnTo>
                    <a:pt x="34734" y="39065"/>
                  </a:lnTo>
                  <a:lnTo>
                    <a:pt x="32562" y="43408"/>
                  </a:lnTo>
                  <a:lnTo>
                    <a:pt x="34734" y="49923"/>
                  </a:lnTo>
                  <a:lnTo>
                    <a:pt x="46182" y="52789"/>
                  </a:lnTo>
                  <a:lnTo>
                    <a:pt x="52236" y="62271"/>
                  </a:lnTo>
                  <a:lnTo>
                    <a:pt x="56864" y="74805"/>
                  </a:lnTo>
                  <a:lnTo>
                    <a:pt x="64033" y="86829"/>
                  </a:lnTo>
                  <a:lnTo>
                    <a:pt x="68376" y="91173"/>
                  </a:lnTo>
                  <a:lnTo>
                    <a:pt x="70548" y="91173"/>
                  </a:lnTo>
                  <a:lnTo>
                    <a:pt x="73812" y="92252"/>
                  </a:lnTo>
                  <a:lnTo>
                    <a:pt x="79235" y="93345"/>
                  </a:lnTo>
                  <a:lnTo>
                    <a:pt x="80327" y="89001"/>
                  </a:lnTo>
                  <a:lnTo>
                    <a:pt x="81407" y="85737"/>
                  </a:lnTo>
                  <a:lnTo>
                    <a:pt x="83191" y="75107"/>
                  </a:lnTo>
                  <a:lnTo>
                    <a:pt x="84259" y="63355"/>
                  </a:lnTo>
                  <a:lnTo>
                    <a:pt x="85530" y="51395"/>
                  </a:lnTo>
                  <a:lnTo>
                    <a:pt x="87922" y="40144"/>
                  </a:lnTo>
                  <a:lnTo>
                    <a:pt x="116975" y="40144"/>
                  </a:lnTo>
                  <a:lnTo>
                    <a:pt x="103400" y="33720"/>
                  </a:lnTo>
                  <a:lnTo>
                    <a:pt x="58527" y="6760"/>
                  </a:lnTo>
                  <a:lnTo>
                    <a:pt x="51255" y="3505"/>
                  </a:lnTo>
                  <a:lnTo>
                    <a:pt x="17314" y="3505"/>
                  </a:lnTo>
                  <a:lnTo>
                    <a:pt x="7594" y="3251"/>
                  </a:lnTo>
                  <a:close/>
                </a:path>
                <a:path w="146050" h="126365">
                  <a:moveTo>
                    <a:pt x="43421" y="0"/>
                  </a:moveTo>
                  <a:lnTo>
                    <a:pt x="35530" y="352"/>
                  </a:lnTo>
                  <a:lnTo>
                    <a:pt x="26727" y="2030"/>
                  </a:lnTo>
                  <a:lnTo>
                    <a:pt x="17314" y="3505"/>
                  </a:lnTo>
                  <a:lnTo>
                    <a:pt x="51255" y="3505"/>
                  </a:lnTo>
                  <a:lnTo>
                    <a:pt x="43421" y="0"/>
                  </a:lnTo>
                  <a:close/>
                </a:path>
              </a:pathLst>
            </a:custGeom>
            <a:solidFill>
              <a:srgbClr val="3F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1613320" y="6531227"/>
              <a:ext cx="14604" cy="54610"/>
            </a:xfrm>
            <a:custGeom>
              <a:avLst/>
              <a:gdLst/>
              <a:ahLst/>
              <a:cxnLst/>
              <a:rect l="l" t="t" r="r" b="b"/>
              <a:pathLst>
                <a:path w="14605" h="54609">
                  <a:moveTo>
                    <a:pt x="4071" y="52928"/>
                  </a:moveTo>
                  <a:lnTo>
                    <a:pt x="5422" y="54279"/>
                  </a:lnTo>
                  <a:lnTo>
                    <a:pt x="8686" y="54279"/>
                  </a:lnTo>
                  <a:lnTo>
                    <a:pt x="10302" y="53200"/>
                  </a:lnTo>
                  <a:lnTo>
                    <a:pt x="5422" y="53200"/>
                  </a:lnTo>
                  <a:lnTo>
                    <a:pt x="4071" y="52928"/>
                  </a:lnTo>
                  <a:close/>
                </a:path>
                <a:path w="14605" h="54609">
                  <a:moveTo>
                    <a:pt x="14109" y="0"/>
                  </a:moveTo>
                  <a:lnTo>
                    <a:pt x="11718" y="10790"/>
                  </a:lnTo>
                  <a:lnTo>
                    <a:pt x="10447" y="22801"/>
                  </a:lnTo>
                  <a:lnTo>
                    <a:pt x="9378" y="34809"/>
                  </a:lnTo>
                  <a:lnTo>
                    <a:pt x="7594" y="45593"/>
                  </a:lnTo>
                  <a:lnTo>
                    <a:pt x="7594" y="48856"/>
                  </a:lnTo>
                  <a:lnTo>
                    <a:pt x="5422" y="53200"/>
                  </a:lnTo>
                  <a:lnTo>
                    <a:pt x="10302" y="53200"/>
                  </a:lnTo>
                  <a:lnTo>
                    <a:pt x="11938" y="52108"/>
                  </a:lnTo>
                  <a:lnTo>
                    <a:pt x="14109" y="0"/>
                  </a:lnTo>
                  <a:close/>
                </a:path>
                <a:path w="14605" h="54609">
                  <a:moveTo>
                    <a:pt x="2171" y="51028"/>
                  </a:moveTo>
                  <a:lnTo>
                    <a:pt x="0" y="52108"/>
                  </a:lnTo>
                  <a:lnTo>
                    <a:pt x="4071" y="52928"/>
                  </a:lnTo>
                  <a:lnTo>
                    <a:pt x="2171" y="51028"/>
                  </a:lnTo>
                  <a:close/>
                </a:path>
              </a:pathLst>
            </a:custGeom>
            <a:solidFill>
              <a:srgbClr val="705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1657821" y="6533399"/>
              <a:ext cx="5715" cy="52705"/>
            </a:xfrm>
            <a:custGeom>
              <a:avLst/>
              <a:gdLst/>
              <a:ahLst/>
              <a:cxnLst/>
              <a:rect l="l" t="t" r="r" b="b"/>
              <a:pathLst>
                <a:path w="5714" h="52704">
                  <a:moveTo>
                    <a:pt x="5422" y="0"/>
                  </a:moveTo>
                  <a:lnTo>
                    <a:pt x="3251" y="0"/>
                  </a:lnTo>
                  <a:lnTo>
                    <a:pt x="0" y="47764"/>
                  </a:lnTo>
                  <a:lnTo>
                    <a:pt x="0" y="48856"/>
                  </a:lnTo>
                  <a:lnTo>
                    <a:pt x="3251" y="52108"/>
                  </a:lnTo>
                  <a:lnTo>
                    <a:pt x="5422" y="52108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63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1585595" y="6507352"/>
              <a:ext cx="29209" cy="64135"/>
            </a:xfrm>
            <a:custGeom>
              <a:avLst/>
              <a:gdLst/>
              <a:ahLst/>
              <a:cxnLst/>
              <a:rect l="l" t="t" r="r" b="b"/>
              <a:pathLst>
                <a:path w="29209" h="64134">
                  <a:moveTo>
                    <a:pt x="3632" y="4127"/>
                  </a:moveTo>
                  <a:lnTo>
                    <a:pt x="2755" y="0"/>
                  </a:lnTo>
                  <a:lnTo>
                    <a:pt x="2108" y="7340"/>
                  </a:lnTo>
                  <a:lnTo>
                    <a:pt x="850" y="14668"/>
                  </a:lnTo>
                  <a:lnTo>
                    <a:pt x="0" y="21996"/>
                  </a:lnTo>
                  <a:lnTo>
                    <a:pt x="584" y="29311"/>
                  </a:lnTo>
                  <a:lnTo>
                    <a:pt x="2146" y="23355"/>
                  </a:lnTo>
                  <a:lnTo>
                    <a:pt x="3289" y="13436"/>
                  </a:lnTo>
                  <a:lnTo>
                    <a:pt x="3632" y="4127"/>
                  </a:lnTo>
                  <a:close/>
                </a:path>
                <a:path w="29209" h="64134">
                  <a:moveTo>
                    <a:pt x="29171" y="24206"/>
                  </a:moveTo>
                  <a:lnTo>
                    <a:pt x="28803" y="10858"/>
                  </a:lnTo>
                  <a:lnTo>
                    <a:pt x="23380" y="64046"/>
                  </a:lnTo>
                  <a:lnTo>
                    <a:pt x="26670" y="51308"/>
                  </a:lnTo>
                  <a:lnTo>
                    <a:pt x="28524" y="37858"/>
                  </a:lnTo>
                  <a:lnTo>
                    <a:pt x="29171" y="24206"/>
                  </a:lnTo>
                  <a:close/>
                </a:path>
              </a:pathLst>
            </a:custGeom>
            <a:solidFill>
              <a:srgbClr val="705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1570991" y="6499756"/>
              <a:ext cx="2540" cy="22225"/>
            </a:xfrm>
            <a:custGeom>
              <a:avLst/>
              <a:gdLst/>
              <a:ahLst/>
              <a:cxnLst/>
              <a:rect l="l" t="t" r="r" b="b"/>
              <a:pathLst>
                <a:path w="2540" h="22225">
                  <a:moveTo>
                    <a:pt x="2171" y="0"/>
                  </a:moveTo>
                  <a:lnTo>
                    <a:pt x="1079" y="0"/>
                  </a:lnTo>
                  <a:lnTo>
                    <a:pt x="0" y="0"/>
                  </a:lnTo>
                  <a:lnTo>
                    <a:pt x="0" y="19545"/>
                  </a:lnTo>
                  <a:lnTo>
                    <a:pt x="1079" y="21717"/>
                  </a:lnTo>
                  <a:lnTo>
                    <a:pt x="2171" y="21717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6D50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718603" y="6384707"/>
              <a:ext cx="73025" cy="74295"/>
            </a:xfrm>
            <a:custGeom>
              <a:avLst/>
              <a:gdLst/>
              <a:ahLst/>
              <a:cxnLst/>
              <a:rect l="l" t="t" r="r" b="b"/>
              <a:pathLst>
                <a:path w="73025" h="74295">
                  <a:moveTo>
                    <a:pt x="0" y="0"/>
                  </a:moveTo>
                  <a:lnTo>
                    <a:pt x="0" y="1079"/>
                  </a:lnTo>
                  <a:lnTo>
                    <a:pt x="4903" y="8218"/>
                  </a:lnTo>
                  <a:lnTo>
                    <a:pt x="30649" y="39307"/>
                  </a:lnTo>
                  <a:lnTo>
                    <a:pt x="66217" y="73799"/>
                  </a:lnTo>
                  <a:lnTo>
                    <a:pt x="70574" y="57165"/>
                  </a:lnTo>
                  <a:lnTo>
                    <a:pt x="72591" y="40020"/>
                  </a:lnTo>
                  <a:lnTo>
                    <a:pt x="72648" y="34734"/>
                  </a:lnTo>
                  <a:lnTo>
                    <a:pt x="66217" y="34734"/>
                  </a:lnTo>
                  <a:lnTo>
                    <a:pt x="62161" y="30816"/>
                  </a:lnTo>
                  <a:lnTo>
                    <a:pt x="45913" y="13212"/>
                  </a:lnTo>
                  <a:lnTo>
                    <a:pt x="44600" y="11937"/>
                  </a:lnTo>
                  <a:lnTo>
                    <a:pt x="35814" y="11937"/>
                  </a:lnTo>
                  <a:lnTo>
                    <a:pt x="32562" y="10845"/>
                  </a:lnTo>
                  <a:lnTo>
                    <a:pt x="24726" y="7018"/>
                  </a:lnTo>
                  <a:lnTo>
                    <a:pt x="17095" y="2984"/>
                  </a:lnTo>
                  <a:lnTo>
                    <a:pt x="9058" y="169"/>
                  </a:lnTo>
                  <a:lnTo>
                    <a:pt x="0" y="0"/>
                  </a:lnTo>
                  <a:close/>
                </a:path>
                <a:path w="73025" h="74295">
                  <a:moveTo>
                    <a:pt x="71640" y="5422"/>
                  </a:moveTo>
                  <a:lnTo>
                    <a:pt x="68389" y="5422"/>
                  </a:lnTo>
                  <a:lnTo>
                    <a:pt x="68280" y="15054"/>
                  </a:lnTo>
                  <a:lnTo>
                    <a:pt x="68118" y="20078"/>
                  </a:lnTo>
                  <a:lnTo>
                    <a:pt x="67473" y="27407"/>
                  </a:lnTo>
                  <a:lnTo>
                    <a:pt x="66217" y="34734"/>
                  </a:lnTo>
                  <a:lnTo>
                    <a:pt x="72648" y="34734"/>
                  </a:lnTo>
                  <a:lnTo>
                    <a:pt x="72606" y="20078"/>
                  </a:lnTo>
                  <a:lnTo>
                    <a:pt x="71855" y="8686"/>
                  </a:lnTo>
                  <a:lnTo>
                    <a:pt x="71745" y="7018"/>
                  </a:lnTo>
                  <a:lnTo>
                    <a:pt x="71640" y="5422"/>
                  </a:lnTo>
                  <a:close/>
                </a:path>
                <a:path w="73025" h="74295">
                  <a:moveTo>
                    <a:pt x="41249" y="8686"/>
                  </a:moveTo>
                  <a:lnTo>
                    <a:pt x="35814" y="11937"/>
                  </a:lnTo>
                  <a:lnTo>
                    <a:pt x="44600" y="11937"/>
                  </a:lnTo>
                  <a:lnTo>
                    <a:pt x="41249" y="8686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713180" y="6418349"/>
              <a:ext cx="60960" cy="81915"/>
            </a:xfrm>
            <a:custGeom>
              <a:avLst/>
              <a:gdLst/>
              <a:ahLst/>
              <a:cxnLst/>
              <a:rect l="l" t="t" r="r" b="b"/>
              <a:pathLst>
                <a:path w="60960" h="81914">
                  <a:moveTo>
                    <a:pt x="3251" y="0"/>
                  </a:moveTo>
                  <a:lnTo>
                    <a:pt x="4330" y="5422"/>
                  </a:lnTo>
                  <a:lnTo>
                    <a:pt x="0" y="4343"/>
                  </a:lnTo>
                  <a:lnTo>
                    <a:pt x="5641" y="23591"/>
                  </a:lnTo>
                  <a:lnTo>
                    <a:pt x="16681" y="40297"/>
                  </a:lnTo>
                  <a:lnTo>
                    <a:pt x="29150" y="56392"/>
                  </a:lnTo>
                  <a:lnTo>
                    <a:pt x="39077" y="73812"/>
                  </a:lnTo>
                  <a:lnTo>
                    <a:pt x="45716" y="67436"/>
                  </a:lnTo>
                  <a:lnTo>
                    <a:pt x="49904" y="68776"/>
                  </a:lnTo>
                  <a:lnTo>
                    <a:pt x="53174" y="81406"/>
                  </a:lnTo>
                  <a:lnTo>
                    <a:pt x="53174" y="80327"/>
                  </a:lnTo>
                  <a:lnTo>
                    <a:pt x="60782" y="72732"/>
                  </a:lnTo>
                  <a:lnTo>
                    <a:pt x="45534" y="59786"/>
                  </a:lnTo>
                  <a:lnTo>
                    <a:pt x="31608" y="43281"/>
                  </a:lnTo>
                  <a:lnTo>
                    <a:pt x="20328" y="24948"/>
                  </a:lnTo>
                  <a:lnTo>
                    <a:pt x="13017" y="651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90B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726197" y="6423772"/>
              <a:ext cx="55880" cy="67310"/>
            </a:xfrm>
            <a:custGeom>
              <a:avLst/>
              <a:gdLst/>
              <a:ahLst/>
              <a:cxnLst/>
              <a:rect l="l" t="t" r="r" b="b"/>
              <a:pathLst>
                <a:path w="55880" h="67310">
                  <a:moveTo>
                    <a:pt x="0" y="0"/>
                  </a:moveTo>
                  <a:lnTo>
                    <a:pt x="7311" y="18440"/>
                  </a:lnTo>
                  <a:lnTo>
                    <a:pt x="18591" y="36776"/>
                  </a:lnTo>
                  <a:lnTo>
                    <a:pt x="32516" y="53278"/>
                  </a:lnTo>
                  <a:lnTo>
                    <a:pt x="47764" y="66217"/>
                  </a:lnTo>
                  <a:lnTo>
                    <a:pt x="47764" y="67310"/>
                  </a:lnTo>
                  <a:lnTo>
                    <a:pt x="51015" y="62966"/>
                  </a:lnTo>
                  <a:lnTo>
                    <a:pt x="52108" y="57531"/>
                  </a:lnTo>
                  <a:lnTo>
                    <a:pt x="55359" y="52108"/>
                  </a:lnTo>
                  <a:lnTo>
                    <a:pt x="41369" y="41221"/>
                  </a:lnTo>
                  <a:lnTo>
                    <a:pt x="26460" y="26058"/>
                  </a:lnTo>
                  <a:lnTo>
                    <a:pt x="12161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E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745743" y="6338035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4">
                  <a:moveTo>
                    <a:pt x="0" y="0"/>
                  </a:moveTo>
                  <a:lnTo>
                    <a:pt x="1079" y="1079"/>
                  </a:lnTo>
                  <a:lnTo>
                    <a:pt x="6272" y="7914"/>
                  </a:lnTo>
                  <a:lnTo>
                    <a:pt x="14920" y="11799"/>
                  </a:lnTo>
                  <a:lnTo>
                    <a:pt x="39704" y="46074"/>
                  </a:lnTo>
                  <a:lnTo>
                    <a:pt x="41249" y="52095"/>
                  </a:lnTo>
                  <a:lnTo>
                    <a:pt x="44500" y="52095"/>
                  </a:lnTo>
                  <a:lnTo>
                    <a:pt x="43503" y="43936"/>
                  </a:lnTo>
                  <a:lnTo>
                    <a:pt x="42198" y="35679"/>
                  </a:lnTo>
                  <a:lnTo>
                    <a:pt x="39077" y="18453"/>
                  </a:lnTo>
                  <a:lnTo>
                    <a:pt x="29764" y="14500"/>
                  </a:lnTo>
                  <a:lnTo>
                    <a:pt x="19129" y="9631"/>
                  </a:lnTo>
                  <a:lnTo>
                    <a:pt x="8699" y="4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606805" y="6341286"/>
              <a:ext cx="97155" cy="52705"/>
            </a:xfrm>
            <a:custGeom>
              <a:avLst/>
              <a:gdLst/>
              <a:ahLst/>
              <a:cxnLst/>
              <a:rect l="l" t="t" r="r" b="b"/>
              <a:pathLst>
                <a:path w="97155" h="52704">
                  <a:moveTo>
                    <a:pt x="84715" y="31483"/>
                  </a:moveTo>
                  <a:lnTo>
                    <a:pt x="44500" y="31483"/>
                  </a:lnTo>
                  <a:lnTo>
                    <a:pt x="56307" y="34246"/>
                  </a:lnTo>
                  <a:lnTo>
                    <a:pt x="70554" y="40571"/>
                  </a:lnTo>
                  <a:lnTo>
                    <a:pt x="84802" y="47508"/>
                  </a:lnTo>
                  <a:lnTo>
                    <a:pt x="96608" y="52108"/>
                  </a:lnTo>
                  <a:lnTo>
                    <a:pt x="90093" y="38554"/>
                  </a:lnTo>
                  <a:lnTo>
                    <a:pt x="84715" y="31483"/>
                  </a:lnTo>
                  <a:close/>
                </a:path>
                <a:path w="97155" h="52704">
                  <a:moveTo>
                    <a:pt x="1200" y="11029"/>
                  </a:moveTo>
                  <a:lnTo>
                    <a:pt x="7800" y="20354"/>
                  </a:lnTo>
                  <a:lnTo>
                    <a:pt x="14111" y="28222"/>
                  </a:lnTo>
                  <a:lnTo>
                    <a:pt x="21233" y="35275"/>
                  </a:lnTo>
                  <a:lnTo>
                    <a:pt x="30391" y="42329"/>
                  </a:lnTo>
                  <a:lnTo>
                    <a:pt x="35955" y="40179"/>
                  </a:lnTo>
                  <a:lnTo>
                    <a:pt x="38260" y="36501"/>
                  </a:lnTo>
                  <a:lnTo>
                    <a:pt x="40158" y="33026"/>
                  </a:lnTo>
                  <a:lnTo>
                    <a:pt x="44500" y="31483"/>
                  </a:lnTo>
                  <a:lnTo>
                    <a:pt x="84715" y="31483"/>
                  </a:lnTo>
                  <a:lnTo>
                    <a:pt x="83578" y="29987"/>
                  </a:lnTo>
                  <a:lnTo>
                    <a:pt x="77063" y="23254"/>
                  </a:lnTo>
                  <a:lnTo>
                    <a:pt x="76526" y="22590"/>
                  </a:lnTo>
                  <a:lnTo>
                    <a:pt x="54675" y="22590"/>
                  </a:lnTo>
                  <a:lnTo>
                    <a:pt x="37176" y="16549"/>
                  </a:lnTo>
                  <a:lnTo>
                    <a:pt x="30393" y="11938"/>
                  </a:lnTo>
                  <a:lnTo>
                    <a:pt x="7594" y="11938"/>
                  </a:lnTo>
                  <a:lnTo>
                    <a:pt x="1200" y="11029"/>
                  </a:lnTo>
                  <a:close/>
                </a:path>
                <a:path w="97155" h="52704">
                  <a:moveTo>
                    <a:pt x="70548" y="15201"/>
                  </a:moveTo>
                  <a:lnTo>
                    <a:pt x="54675" y="22590"/>
                  </a:lnTo>
                  <a:lnTo>
                    <a:pt x="76526" y="22590"/>
                  </a:lnTo>
                  <a:lnTo>
                    <a:pt x="70548" y="15201"/>
                  </a:lnTo>
                  <a:close/>
                </a:path>
                <a:path w="97155" h="52704">
                  <a:moveTo>
                    <a:pt x="11937" y="0"/>
                  </a:moveTo>
                  <a:lnTo>
                    <a:pt x="6515" y="0"/>
                  </a:lnTo>
                  <a:lnTo>
                    <a:pt x="7496" y="10858"/>
                  </a:lnTo>
                  <a:lnTo>
                    <a:pt x="7594" y="11938"/>
                  </a:lnTo>
                  <a:lnTo>
                    <a:pt x="30393" y="11938"/>
                  </a:lnTo>
                  <a:lnTo>
                    <a:pt x="21710" y="6034"/>
                  </a:lnTo>
                  <a:lnTo>
                    <a:pt x="11937" y="0"/>
                  </a:lnTo>
                  <a:close/>
                </a:path>
                <a:path w="97155" h="52704">
                  <a:moveTo>
                    <a:pt x="1079" y="10858"/>
                  </a:moveTo>
                  <a:lnTo>
                    <a:pt x="0" y="10858"/>
                  </a:lnTo>
                  <a:lnTo>
                    <a:pt x="1200" y="11029"/>
                  </a:lnTo>
                  <a:lnTo>
                    <a:pt x="1079" y="10858"/>
                  </a:lnTo>
                  <a:close/>
                </a:path>
              </a:pathLst>
            </a:custGeom>
            <a:solidFill>
              <a:srgbClr val="90B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637196" y="6371677"/>
              <a:ext cx="73025" cy="30480"/>
            </a:xfrm>
            <a:custGeom>
              <a:avLst/>
              <a:gdLst/>
              <a:ahLst/>
              <a:cxnLst/>
              <a:rect l="l" t="t" r="r" b="b"/>
              <a:pathLst>
                <a:path w="73025" h="30479">
                  <a:moveTo>
                    <a:pt x="15201" y="0"/>
                  </a:moveTo>
                  <a:lnTo>
                    <a:pt x="10857" y="1543"/>
                  </a:lnTo>
                  <a:lnTo>
                    <a:pt x="8955" y="5019"/>
                  </a:lnTo>
                  <a:lnTo>
                    <a:pt x="6645" y="8701"/>
                  </a:lnTo>
                  <a:lnTo>
                    <a:pt x="1079" y="10858"/>
                  </a:lnTo>
                  <a:lnTo>
                    <a:pt x="0" y="11937"/>
                  </a:lnTo>
                  <a:lnTo>
                    <a:pt x="15094" y="20434"/>
                  </a:lnTo>
                  <a:lnTo>
                    <a:pt x="32019" y="26998"/>
                  </a:lnTo>
                  <a:lnTo>
                    <a:pt x="49759" y="30102"/>
                  </a:lnTo>
                  <a:lnTo>
                    <a:pt x="67297" y="28219"/>
                  </a:lnTo>
                  <a:lnTo>
                    <a:pt x="72732" y="24968"/>
                  </a:lnTo>
                  <a:lnTo>
                    <a:pt x="67297" y="22796"/>
                  </a:lnTo>
                  <a:lnTo>
                    <a:pt x="67297" y="20624"/>
                  </a:lnTo>
                  <a:lnTo>
                    <a:pt x="55490" y="16334"/>
                  </a:lnTo>
                  <a:lnTo>
                    <a:pt x="41244" y="9093"/>
                  </a:lnTo>
                  <a:lnTo>
                    <a:pt x="27001" y="2461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rgbClr val="76A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691463" y="6321753"/>
              <a:ext cx="96520" cy="99060"/>
            </a:xfrm>
            <a:custGeom>
              <a:avLst/>
              <a:gdLst/>
              <a:ahLst/>
              <a:cxnLst/>
              <a:rect l="l" t="t" r="r" b="b"/>
              <a:pathLst>
                <a:path w="96519" h="99060">
                  <a:moveTo>
                    <a:pt x="0" y="0"/>
                  </a:moveTo>
                  <a:lnTo>
                    <a:pt x="5786" y="18248"/>
                  </a:lnTo>
                  <a:lnTo>
                    <a:pt x="16962" y="25506"/>
                  </a:lnTo>
                  <a:lnTo>
                    <a:pt x="31598" y="28694"/>
                  </a:lnTo>
                  <a:lnTo>
                    <a:pt x="47764" y="34734"/>
                  </a:lnTo>
                  <a:lnTo>
                    <a:pt x="55733" y="41756"/>
                  </a:lnTo>
                  <a:lnTo>
                    <a:pt x="63498" y="51828"/>
                  </a:lnTo>
                  <a:lnTo>
                    <a:pt x="68822" y="63120"/>
                  </a:lnTo>
                  <a:lnTo>
                    <a:pt x="69403" y="72720"/>
                  </a:lnTo>
                  <a:lnTo>
                    <a:pt x="69582" y="73799"/>
                  </a:lnTo>
                  <a:lnTo>
                    <a:pt x="73053" y="76941"/>
                  </a:lnTo>
                  <a:lnTo>
                    <a:pt x="89301" y="95153"/>
                  </a:lnTo>
                  <a:lnTo>
                    <a:pt x="93357" y="98767"/>
                  </a:lnTo>
                  <a:lnTo>
                    <a:pt x="94765" y="91443"/>
                  </a:lnTo>
                  <a:lnTo>
                    <a:pt x="95662" y="84118"/>
                  </a:lnTo>
                  <a:lnTo>
                    <a:pt x="95945" y="76941"/>
                  </a:lnTo>
                  <a:lnTo>
                    <a:pt x="95950" y="76793"/>
                  </a:lnTo>
                  <a:lnTo>
                    <a:pt x="95529" y="69468"/>
                  </a:lnTo>
                  <a:lnTo>
                    <a:pt x="78256" y="32031"/>
                  </a:lnTo>
                  <a:lnTo>
                    <a:pt x="69200" y="29165"/>
                  </a:lnTo>
                  <a:lnTo>
                    <a:pt x="60551" y="25280"/>
                  </a:lnTo>
                  <a:lnTo>
                    <a:pt x="55359" y="18440"/>
                  </a:lnTo>
                  <a:lnTo>
                    <a:pt x="43692" y="11125"/>
                  </a:lnTo>
                  <a:lnTo>
                    <a:pt x="37962" y="6853"/>
                  </a:lnTo>
                  <a:lnTo>
                    <a:pt x="33654" y="2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372350" y="6345629"/>
              <a:ext cx="291465" cy="189230"/>
            </a:xfrm>
            <a:custGeom>
              <a:avLst/>
              <a:gdLst/>
              <a:ahLst/>
              <a:cxnLst/>
              <a:rect l="l" t="t" r="r" b="b"/>
              <a:pathLst>
                <a:path w="291464" h="189229">
                  <a:moveTo>
                    <a:pt x="267440" y="146532"/>
                  </a:moveTo>
                  <a:lnTo>
                    <a:pt x="210578" y="146532"/>
                  </a:lnTo>
                  <a:lnTo>
                    <a:pt x="225685" y="153300"/>
                  </a:lnTo>
                  <a:lnTo>
                    <a:pt x="270557" y="180265"/>
                  </a:lnTo>
                  <a:lnTo>
                    <a:pt x="288721" y="188861"/>
                  </a:lnTo>
                  <a:lnTo>
                    <a:pt x="290893" y="188861"/>
                  </a:lnTo>
                  <a:lnTo>
                    <a:pt x="290803" y="180265"/>
                  </a:lnTo>
                  <a:lnTo>
                    <a:pt x="290350" y="169189"/>
                  </a:lnTo>
                  <a:lnTo>
                    <a:pt x="289061" y="158182"/>
                  </a:lnTo>
                  <a:lnTo>
                    <a:pt x="286550" y="151955"/>
                  </a:lnTo>
                  <a:lnTo>
                    <a:pt x="275704" y="151955"/>
                  </a:lnTo>
                  <a:lnTo>
                    <a:pt x="273635" y="149886"/>
                  </a:lnTo>
                  <a:lnTo>
                    <a:pt x="271509" y="148704"/>
                  </a:lnTo>
                  <a:lnTo>
                    <a:pt x="267440" y="146532"/>
                  </a:lnTo>
                  <a:close/>
                </a:path>
                <a:path w="291464" h="189229">
                  <a:moveTo>
                    <a:pt x="141890" y="138937"/>
                  </a:moveTo>
                  <a:lnTo>
                    <a:pt x="62966" y="138937"/>
                  </a:lnTo>
                  <a:lnTo>
                    <a:pt x="67297" y="148704"/>
                  </a:lnTo>
                  <a:lnTo>
                    <a:pt x="69603" y="149886"/>
                  </a:lnTo>
                  <a:lnTo>
                    <a:pt x="80484" y="158182"/>
                  </a:lnTo>
                  <a:lnTo>
                    <a:pt x="80628" y="158182"/>
                  </a:lnTo>
                  <a:lnTo>
                    <a:pt x="85956" y="160317"/>
                  </a:lnTo>
                  <a:lnTo>
                    <a:pt x="94437" y="160642"/>
                  </a:lnTo>
                  <a:lnTo>
                    <a:pt x="106715" y="156911"/>
                  </a:lnTo>
                  <a:lnTo>
                    <a:pt x="122658" y="148704"/>
                  </a:lnTo>
                  <a:lnTo>
                    <a:pt x="137783" y="140496"/>
                  </a:lnTo>
                  <a:lnTo>
                    <a:pt x="141890" y="138937"/>
                  </a:lnTo>
                  <a:close/>
                </a:path>
                <a:path w="291464" h="189229">
                  <a:moveTo>
                    <a:pt x="249305" y="136766"/>
                  </a:moveTo>
                  <a:lnTo>
                    <a:pt x="147612" y="136766"/>
                  </a:lnTo>
                  <a:lnTo>
                    <a:pt x="153077" y="138648"/>
                  </a:lnTo>
                  <a:lnTo>
                    <a:pt x="168071" y="147294"/>
                  </a:lnTo>
                  <a:lnTo>
                    <a:pt x="175027" y="149886"/>
                  </a:lnTo>
                  <a:lnTo>
                    <a:pt x="184473" y="149886"/>
                  </a:lnTo>
                  <a:lnTo>
                    <a:pt x="193889" y="148158"/>
                  </a:lnTo>
                  <a:lnTo>
                    <a:pt x="202169" y="146532"/>
                  </a:lnTo>
                  <a:lnTo>
                    <a:pt x="267440" y="146532"/>
                  </a:lnTo>
                  <a:lnTo>
                    <a:pt x="249305" y="136766"/>
                  </a:lnTo>
                  <a:close/>
                </a:path>
                <a:path w="291464" h="189229">
                  <a:moveTo>
                    <a:pt x="98780" y="0"/>
                  </a:moveTo>
                  <a:lnTo>
                    <a:pt x="91173" y="0"/>
                  </a:lnTo>
                  <a:lnTo>
                    <a:pt x="90093" y="1079"/>
                  </a:lnTo>
                  <a:lnTo>
                    <a:pt x="75609" y="11394"/>
                  </a:lnTo>
                  <a:lnTo>
                    <a:pt x="60513" y="22521"/>
                  </a:lnTo>
                  <a:lnTo>
                    <a:pt x="45825" y="34056"/>
                  </a:lnTo>
                  <a:lnTo>
                    <a:pt x="32562" y="45592"/>
                  </a:lnTo>
                  <a:lnTo>
                    <a:pt x="27139" y="51015"/>
                  </a:lnTo>
                  <a:lnTo>
                    <a:pt x="18453" y="56438"/>
                  </a:lnTo>
                  <a:lnTo>
                    <a:pt x="14109" y="61874"/>
                  </a:lnTo>
                  <a:lnTo>
                    <a:pt x="10858" y="65125"/>
                  </a:lnTo>
                  <a:lnTo>
                    <a:pt x="4343" y="78143"/>
                  </a:lnTo>
                  <a:lnTo>
                    <a:pt x="3263" y="82486"/>
                  </a:lnTo>
                  <a:lnTo>
                    <a:pt x="1075" y="90699"/>
                  </a:lnTo>
                  <a:lnTo>
                    <a:pt x="412" y="96875"/>
                  </a:lnTo>
                  <a:lnTo>
                    <a:pt x="353" y="102772"/>
                  </a:lnTo>
                  <a:lnTo>
                    <a:pt x="15" y="109317"/>
                  </a:lnTo>
                  <a:lnTo>
                    <a:pt x="0" y="109626"/>
                  </a:lnTo>
                  <a:lnTo>
                    <a:pt x="2171" y="113969"/>
                  </a:lnTo>
                  <a:lnTo>
                    <a:pt x="3263" y="118313"/>
                  </a:lnTo>
                  <a:lnTo>
                    <a:pt x="7607" y="126999"/>
                  </a:lnTo>
                  <a:lnTo>
                    <a:pt x="18453" y="140017"/>
                  </a:lnTo>
                  <a:lnTo>
                    <a:pt x="21716" y="141109"/>
                  </a:lnTo>
                  <a:lnTo>
                    <a:pt x="31736" y="142904"/>
                  </a:lnTo>
                  <a:lnTo>
                    <a:pt x="41657" y="141647"/>
                  </a:lnTo>
                  <a:lnTo>
                    <a:pt x="50561" y="139579"/>
                  </a:lnTo>
                  <a:lnTo>
                    <a:pt x="57530" y="138937"/>
                  </a:lnTo>
                  <a:lnTo>
                    <a:pt x="141890" y="138937"/>
                  </a:lnTo>
                  <a:lnTo>
                    <a:pt x="147612" y="136766"/>
                  </a:lnTo>
                  <a:lnTo>
                    <a:pt x="249305" y="136766"/>
                  </a:lnTo>
                  <a:lnTo>
                    <a:pt x="245038" y="134459"/>
                  </a:lnTo>
                  <a:lnTo>
                    <a:pt x="234817" y="129171"/>
                  </a:lnTo>
                  <a:lnTo>
                    <a:pt x="191033" y="129171"/>
                  </a:lnTo>
                  <a:lnTo>
                    <a:pt x="183590" y="125130"/>
                  </a:lnTo>
                  <a:lnTo>
                    <a:pt x="176250" y="117222"/>
                  </a:lnTo>
                  <a:lnTo>
                    <a:pt x="172060" y="112301"/>
                  </a:lnTo>
                  <a:lnTo>
                    <a:pt x="143751" y="112301"/>
                  </a:lnTo>
                  <a:lnTo>
                    <a:pt x="105748" y="72251"/>
                  </a:lnTo>
                  <a:lnTo>
                    <a:pt x="100952" y="61874"/>
                  </a:lnTo>
                  <a:lnTo>
                    <a:pt x="101035" y="52713"/>
                  </a:lnTo>
                  <a:lnTo>
                    <a:pt x="103254" y="44775"/>
                  </a:lnTo>
                  <a:lnTo>
                    <a:pt x="105677" y="38058"/>
                  </a:lnTo>
                  <a:lnTo>
                    <a:pt x="106375" y="32562"/>
                  </a:lnTo>
                  <a:lnTo>
                    <a:pt x="99860" y="21704"/>
                  </a:lnTo>
                  <a:lnTo>
                    <a:pt x="98780" y="19545"/>
                  </a:lnTo>
                  <a:lnTo>
                    <a:pt x="97688" y="13030"/>
                  </a:lnTo>
                  <a:lnTo>
                    <a:pt x="102031" y="7594"/>
                  </a:lnTo>
                  <a:lnTo>
                    <a:pt x="98780" y="0"/>
                  </a:lnTo>
                  <a:close/>
                </a:path>
                <a:path w="291464" h="189229">
                  <a:moveTo>
                    <a:pt x="218173" y="121564"/>
                  </a:moveTo>
                  <a:lnTo>
                    <a:pt x="211950" y="122904"/>
                  </a:lnTo>
                  <a:lnTo>
                    <a:pt x="204872" y="125825"/>
                  </a:lnTo>
                  <a:lnTo>
                    <a:pt x="197870" y="128438"/>
                  </a:lnTo>
                  <a:lnTo>
                    <a:pt x="191033" y="129171"/>
                  </a:lnTo>
                  <a:lnTo>
                    <a:pt x="234817" y="129171"/>
                  </a:lnTo>
                  <a:lnTo>
                    <a:pt x="228350" y="125825"/>
                  </a:lnTo>
                  <a:lnTo>
                    <a:pt x="218173" y="121564"/>
                  </a:lnTo>
                  <a:close/>
                </a:path>
                <a:path w="291464" h="189229">
                  <a:moveTo>
                    <a:pt x="163906" y="105282"/>
                  </a:moveTo>
                  <a:lnTo>
                    <a:pt x="157184" y="106130"/>
                  </a:lnTo>
                  <a:lnTo>
                    <a:pt x="150865" y="109626"/>
                  </a:lnTo>
                  <a:lnTo>
                    <a:pt x="143751" y="112301"/>
                  </a:lnTo>
                  <a:lnTo>
                    <a:pt x="172060" y="112301"/>
                  </a:lnTo>
                  <a:lnTo>
                    <a:pt x="169519" y="109317"/>
                  </a:lnTo>
                  <a:lnTo>
                    <a:pt x="163906" y="105282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468964" y="6335863"/>
              <a:ext cx="360680" cy="308610"/>
            </a:xfrm>
            <a:custGeom>
              <a:avLst/>
              <a:gdLst/>
              <a:ahLst/>
              <a:cxnLst/>
              <a:rect l="l" t="t" r="r" b="b"/>
              <a:pathLst>
                <a:path w="360680" h="308609">
                  <a:moveTo>
                    <a:pt x="359920" y="258330"/>
                  </a:moveTo>
                  <a:lnTo>
                    <a:pt x="309341" y="258330"/>
                  </a:lnTo>
                  <a:lnTo>
                    <a:pt x="310421" y="262674"/>
                  </a:lnTo>
                  <a:lnTo>
                    <a:pt x="309848" y="269947"/>
                  </a:lnTo>
                  <a:lnTo>
                    <a:pt x="308254" y="283430"/>
                  </a:lnTo>
                  <a:lnTo>
                    <a:pt x="308287" y="297930"/>
                  </a:lnTo>
                  <a:lnTo>
                    <a:pt x="312593" y="308254"/>
                  </a:lnTo>
                  <a:lnTo>
                    <a:pt x="336083" y="301944"/>
                  </a:lnTo>
                  <a:lnTo>
                    <a:pt x="351534" y="289529"/>
                  </a:lnTo>
                  <a:lnTo>
                    <a:pt x="359456" y="271012"/>
                  </a:lnTo>
                  <a:lnTo>
                    <a:pt x="359761" y="262674"/>
                  </a:lnTo>
                  <a:lnTo>
                    <a:pt x="359840" y="260502"/>
                  </a:lnTo>
                  <a:lnTo>
                    <a:pt x="359920" y="258330"/>
                  </a:lnTo>
                  <a:close/>
                </a:path>
                <a:path w="360680" h="308609">
                  <a:moveTo>
                    <a:pt x="352750" y="231190"/>
                  </a:moveTo>
                  <a:lnTo>
                    <a:pt x="280030" y="231190"/>
                  </a:lnTo>
                  <a:lnTo>
                    <a:pt x="282555" y="235922"/>
                  </a:lnTo>
                  <a:lnTo>
                    <a:pt x="283964" y="244622"/>
                  </a:lnTo>
                  <a:lnTo>
                    <a:pt x="287206" y="253934"/>
                  </a:lnTo>
                  <a:lnTo>
                    <a:pt x="295232" y="260502"/>
                  </a:lnTo>
                  <a:lnTo>
                    <a:pt x="298483" y="261581"/>
                  </a:lnTo>
                  <a:lnTo>
                    <a:pt x="309341" y="258330"/>
                  </a:lnTo>
                  <a:lnTo>
                    <a:pt x="359920" y="258330"/>
                  </a:lnTo>
                  <a:lnTo>
                    <a:pt x="360357" y="246392"/>
                  </a:lnTo>
                  <a:lnTo>
                    <a:pt x="360357" y="243128"/>
                  </a:lnTo>
                  <a:lnTo>
                    <a:pt x="353842" y="233362"/>
                  </a:lnTo>
                  <a:lnTo>
                    <a:pt x="352750" y="231190"/>
                  </a:lnTo>
                  <a:close/>
                </a:path>
                <a:path w="360680" h="308609">
                  <a:moveTo>
                    <a:pt x="347596" y="194284"/>
                  </a:moveTo>
                  <a:lnTo>
                    <a:pt x="251810" y="194284"/>
                  </a:lnTo>
                  <a:lnTo>
                    <a:pt x="246897" y="203069"/>
                  </a:lnTo>
                  <a:lnTo>
                    <a:pt x="245033" y="211651"/>
                  </a:lnTo>
                  <a:lnTo>
                    <a:pt x="246015" y="220234"/>
                  </a:lnTo>
                  <a:lnTo>
                    <a:pt x="249639" y="229019"/>
                  </a:lnTo>
                  <a:lnTo>
                    <a:pt x="256370" y="232410"/>
                  </a:lnTo>
                  <a:lnTo>
                    <a:pt x="266053" y="232548"/>
                  </a:lnTo>
                  <a:lnTo>
                    <a:pt x="275128" y="231464"/>
                  </a:lnTo>
                  <a:lnTo>
                    <a:pt x="280030" y="231190"/>
                  </a:lnTo>
                  <a:lnTo>
                    <a:pt x="352750" y="231190"/>
                  </a:lnTo>
                  <a:lnTo>
                    <a:pt x="352750" y="225767"/>
                  </a:lnTo>
                  <a:lnTo>
                    <a:pt x="356014" y="216001"/>
                  </a:lnTo>
                  <a:lnTo>
                    <a:pt x="354922" y="207314"/>
                  </a:lnTo>
                  <a:lnTo>
                    <a:pt x="347596" y="194284"/>
                  </a:lnTo>
                  <a:close/>
                </a:path>
                <a:path w="360680" h="308609">
                  <a:moveTo>
                    <a:pt x="267727" y="132422"/>
                  </a:moveTo>
                  <a:lnTo>
                    <a:pt x="120480" y="132422"/>
                  </a:lnTo>
                  <a:lnTo>
                    <a:pt x="130649" y="136069"/>
                  </a:lnTo>
                  <a:lnTo>
                    <a:pt x="147334" y="144499"/>
                  </a:lnTo>
                  <a:lnTo>
                    <a:pt x="164428" y="153945"/>
                  </a:lnTo>
                  <a:lnTo>
                    <a:pt x="175826" y="160642"/>
                  </a:lnTo>
                  <a:lnTo>
                    <a:pt x="177998" y="161721"/>
                  </a:lnTo>
                  <a:lnTo>
                    <a:pt x="185605" y="162813"/>
                  </a:lnTo>
                  <a:lnTo>
                    <a:pt x="188856" y="162813"/>
                  </a:lnTo>
                  <a:lnTo>
                    <a:pt x="191823" y="169035"/>
                  </a:lnTo>
                  <a:lnTo>
                    <a:pt x="193062" y="180041"/>
                  </a:lnTo>
                  <a:lnTo>
                    <a:pt x="193085" y="181262"/>
                  </a:lnTo>
                  <a:lnTo>
                    <a:pt x="193200" y="199707"/>
                  </a:lnTo>
                  <a:lnTo>
                    <a:pt x="208003" y="202526"/>
                  </a:lnTo>
                  <a:lnTo>
                    <a:pt x="222910" y="202696"/>
                  </a:lnTo>
                  <a:lnTo>
                    <a:pt x="237614" y="200016"/>
                  </a:lnTo>
                  <a:lnTo>
                    <a:pt x="251810" y="194284"/>
                  </a:lnTo>
                  <a:lnTo>
                    <a:pt x="347596" y="194284"/>
                  </a:lnTo>
                  <a:lnTo>
                    <a:pt x="346970" y="193171"/>
                  </a:lnTo>
                  <a:lnTo>
                    <a:pt x="331182" y="181262"/>
                  </a:lnTo>
                  <a:lnTo>
                    <a:pt x="312341" y="173423"/>
                  </a:lnTo>
                  <a:lnTo>
                    <a:pt x="295232" y="171488"/>
                  </a:lnTo>
                  <a:lnTo>
                    <a:pt x="291968" y="170408"/>
                  </a:lnTo>
                  <a:lnTo>
                    <a:pt x="297391" y="166065"/>
                  </a:lnTo>
                  <a:lnTo>
                    <a:pt x="297391" y="163893"/>
                  </a:lnTo>
                  <a:lnTo>
                    <a:pt x="295424" y="156298"/>
                  </a:lnTo>
                  <a:lnTo>
                    <a:pt x="283294" y="156298"/>
                  </a:lnTo>
                  <a:lnTo>
                    <a:pt x="272759" y="138862"/>
                  </a:lnTo>
                  <a:lnTo>
                    <a:pt x="267727" y="132422"/>
                  </a:lnTo>
                  <a:close/>
                </a:path>
                <a:path w="360680" h="308609">
                  <a:moveTo>
                    <a:pt x="289933" y="149923"/>
                  </a:moveTo>
                  <a:lnTo>
                    <a:pt x="285950" y="153670"/>
                  </a:lnTo>
                  <a:lnTo>
                    <a:pt x="283294" y="156298"/>
                  </a:lnTo>
                  <a:lnTo>
                    <a:pt x="295424" y="156298"/>
                  </a:lnTo>
                  <a:lnTo>
                    <a:pt x="294120" y="151262"/>
                  </a:lnTo>
                  <a:lnTo>
                    <a:pt x="289933" y="149923"/>
                  </a:lnTo>
                  <a:close/>
                </a:path>
                <a:path w="360680" h="308609">
                  <a:moveTo>
                    <a:pt x="255939" y="116128"/>
                  </a:moveTo>
                  <a:lnTo>
                    <a:pt x="66200" y="116128"/>
                  </a:lnTo>
                  <a:lnTo>
                    <a:pt x="72428" y="120170"/>
                  </a:lnTo>
                  <a:lnTo>
                    <a:pt x="79365" y="128077"/>
                  </a:lnTo>
                  <a:lnTo>
                    <a:pt x="86348" y="135810"/>
                  </a:lnTo>
                  <a:lnTo>
                    <a:pt x="86651" y="136069"/>
                  </a:lnTo>
                  <a:lnTo>
                    <a:pt x="93340" y="140017"/>
                  </a:lnTo>
                  <a:lnTo>
                    <a:pt x="100175" y="138677"/>
                  </a:lnTo>
                  <a:lnTo>
                    <a:pt x="107315" y="135810"/>
                  </a:lnTo>
                  <a:lnTo>
                    <a:pt x="114251" y="133148"/>
                  </a:lnTo>
                  <a:lnTo>
                    <a:pt x="120480" y="132422"/>
                  </a:lnTo>
                  <a:lnTo>
                    <a:pt x="267727" y="132422"/>
                  </a:lnTo>
                  <a:lnTo>
                    <a:pt x="260088" y="122647"/>
                  </a:lnTo>
                  <a:lnTo>
                    <a:pt x="255939" y="116128"/>
                  </a:lnTo>
                  <a:close/>
                </a:path>
                <a:path w="360680" h="308609">
                  <a:moveTo>
                    <a:pt x="19527" y="0"/>
                  </a:moveTo>
                  <a:lnTo>
                    <a:pt x="12914" y="7709"/>
                  </a:lnTo>
                  <a:lnTo>
                    <a:pt x="11856" y="7709"/>
                  </a:lnTo>
                  <a:lnTo>
                    <a:pt x="2166" y="8674"/>
                  </a:lnTo>
                  <a:lnTo>
                    <a:pt x="1074" y="10845"/>
                  </a:lnTo>
                  <a:lnTo>
                    <a:pt x="4338" y="17360"/>
                  </a:lnTo>
                  <a:lnTo>
                    <a:pt x="0" y="23904"/>
                  </a:lnTo>
                  <a:lnTo>
                    <a:pt x="1074" y="30391"/>
                  </a:lnTo>
                  <a:lnTo>
                    <a:pt x="1074" y="32562"/>
                  </a:lnTo>
                  <a:lnTo>
                    <a:pt x="8682" y="42329"/>
                  </a:lnTo>
                  <a:lnTo>
                    <a:pt x="8682" y="43408"/>
                  </a:lnTo>
                  <a:lnTo>
                    <a:pt x="7527" y="48904"/>
                  </a:lnTo>
                  <a:lnTo>
                    <a:pt x="5149" y="55621"/>
                  </a:lnTo>
                  <a:lnTo>
                    <a:pt x="3179" y="63559"/>
                  </a:lnTo>
                  <a:lnTo>
                    <a:pt x="18040" y="98766"/>
                  </a:lnTo>
                  <a:lnTo>
                    <a:pt x="46058" y="123160"/>
                  </a:lnTo>
                  <a:lnTo>
                    <a:pt x="53179" y="120480"/>
                  </a:lnTo>
                  <a:lnTo>
                    <a:pt x="59486" y="116983"/>
                  </a:lnTo>
                  <a:lnTo>
                    <a:pt x="66200" y="116128"/>
                  </a:lnTo>
                  <a:lnTo>
                    <a:pt x="255939" y="116128"/>
                  </a:lnTo>
                  <a:lnTo>
                    <a:pt x="249250" y="105617"/>
                  </a:lnTo>
                  <a:lnTo>
                    <a:pt x="244216" y="85737"/>
                  </a:lnTo>
                  <a:lnTo>
                    <a:pt x="201086" y="78073"/>
                  </a:lnTo>
                  <a:lnTo>
                    <a:pt x="170270" y="65117"/>
                  </a:lnTo>
                  <a:lnTo>
                    <a:pt x="143321" y="44834"/>
                  </a:lnTo>
                  <a:lnTo>
                    <a:pt x="121062" y="23904"/>
                  </a:lnTo>
                  <a:lnTo>
                    <a:pt x="95033" y="23904"/>
                  </a:lnTo>
                  <a:lnTo>
                    <a:pt x="81127" y="19799"/>
                  </a:lnTo>
                  <a:lnTo>
                    <a:pt x="75626" y="15189"/>
                  </a:lnTo>
                  <a:lnTo>
                    <a:pt x="43416" y="15189"/>
                  </a:lnTo>
                  <a:lnTo>
                    <a:pt x="33879" y="12512"/>
                  </a:lnTo>
                  <a:lnTo>
                    <a:pt x="26756" y="7709"/>
                  </a:lnTo>
                  <a:lnTo>
                    <a:pt x="25508" y="6502"/>
                  </a:lnTo>
                  <a:lnTo>
                    <a:pt x="21735" y="2676"/>
                  </a:lnTo>
                  <a:lnTo>
                    <a:pt x="19527" y="0"/>
                  </a:lnTo>
                  <a:close/>
                </a:path>
                <a:path w="360680" h="308609">
                  <a:moveTo>
                    <a:pt x="111793" y="15189"/>
                  </a:moveTo>
                  <a:lnTo>
                    <a:pt x="95033" y="23904"/>
                  </a:lnTo>
                  <a:lnTo>
                    <a:pt x="121062" y="23904"/>
                  </a:lnTo>
                  <a:lnTo>
                    <a:pt x="111793" y="15189"/>
                  </a:lnTo>
                  <a:close/>
                </a:path>
                <a:path w="360680" h="308609">
                  <a:moveTo>
                    <a:pt x="65120" y="6502"/>
                  </a:moveTo>
                  <a:lnTo>
                    <a:pt x="60961" y="7709"/>
                  </a:lnTo>
                  <a:lnTo>
                    <a:pt x="57926" y="11255"/>
                  </a:lnTo>
                  <a:lnTo>
                    <a:pt x="53062" y="14596"/>
                  </a:lnTo>
                  <a:lnTo>
                    <a:pt x="43416" y="15189"/>
                  </a:lnTo>
                  <a:lnTo>
                    <a:pt x="75626" y="15189"/>
                  </a:lnTo>
                  <a:lnTo>
                    <a:pt x="70931" y="11255"/>
                  </a:lnTo>
                  <a:lnTo>
                    <a:pt x="65120" y="6502"/>
                  </a:lnTo>
                  <a:close/>
                </a:path>
              </a:pathLst>
            </a:custGeom>
            <a:solidFill>
              <a:srgbClr val="76A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733805" y="6512787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5">
                  <a:moveTo>
                    <a:pt x="48844" y="0"/>
                  </a:moveTo>
                  <a:lnTo>
                    <a:pt x="37527" y="575"/>
                  </a:lnTo>
                  <a:lnTo>
                    <a:pt x="19376" y="7018"/>
                  </a:lnTo>
                  <a:lnTo>
                    <a:pt x="8674" y="7594"/>
                  </a:lnTo>
                  <a:lnTo>
                    <a:pt x="0" y="21704"/>
                  </a:lnTo>
                  <a:lnTo>
                    <a:pt x="14974" y="30492"/>
                  </a:lnTo>
                  <a:lnTo>
                    <a:pt x="21301" y="30119"/>
                  </a:lnTo>
                  <a:lnTo>
                    <a:pt x="24574" y="24452"/>
                  </a:lnTo>
                  <a:lnTo>
                    <a:pt x="30391" y="17360"/>
                  </a:lnTo>
                  <a:lnTo>
                    <a:pt x="41309" y="12257"/>
                  </a:lnTo>
                  <a:lnTo>
                    <a:pt x="53451" y="11528"/>
                  </a:lnTo>
                  <a:lnTo>
                    <a:pt x="65188" y="15071"/>
                  </a:lnTo>
                  <a:lnTo>
                    <a:pt x="74891" y="22783"/>
                  </a:lnTo>
                  <a:lnTo>
                    <a:pt x="75704" y="16649"/>
                  </a:lnTo>
                  <a:lnTo>
                    <a:pt x="67564" y="9493"/>
                  </a:lnTo>
                  <a:lnTo>
                    <a:pt x="56575" y="3556"/>
                  </a:lnTo>
                  <a:lnTo>
                    <a:pt x="48844" y="1079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rgbClr val="90B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1490662" y="6384708"/>
              <a:ext cx="201295" cy="127000"/>
            </a:xfrm>
            <a:custGeom>
              <a:avLst/>
              <a:gdLst/>
              <a:ahLst/>
              <a:cxnLst/>
              <a:rect l="l" t="t" r="r" b="b"/>
              <a:pathLst>
                <a:path w="201294" h="127000">
                  <a:moveTo>
                    <a:pt x="7594" y="24968"/>
                  </a:moveTo>
                  <a:lnTo>
                    <a:pt x="2171" y="15189"/>
                  </a:lnTo>
                  <a:lnTo>
                    <a:pt x="0" y="16281"/>
                  </a:lnTo>
                  <a:lnTo>
                    <a:pt x="7594" y="24968"/>
                  </a:lnTo>
                  <a:close/>
                </a:path>
                <a:path w="201294" h="127000">
                  <a:moveTo>
                    <a:pt x="100952" y="60782"/>
                  </a:moveTo>
                  <a:lnTo>
                    <a:pt x="97688" y="59702"/>
                  </a:lnTo>
                  <a:lnTo>
                    <a:pt x="91173" y="66205"/>
                  </a:lnTo>
                  <a:lnTo>
                    <a:pt x="94437" y="67284"/>
                  </a:lnTo>
                  <a:lnTo>
                    <a:pt x="100952" y="60782"/>
                  </a:lnTo>
                  <a:close/>
                </a:path>
                <a:path w="201294" h="127000">
                  <a:moveTo>
                    <a:pt x="123736" y="9766"/>
                  </a:moveTo>
                  <a:lnTo>
                    <a:pt x="118313" y="2171"/>
                  </a:lnTo>
                  <a:lnTo>
                    <a:pt x="111798" y="0"/>
                  </a:lnTo>
                  <a:lnTo>
                    <a:pt x="119392" y="11938"/>
                  </a:lnTo>
                  <a:lnTo>
                    <a:pt x="123736" y="10845"/>
                  </a:lnTo>
                  <a:lnTo>
                    <a:pt x="123736" y="9766"/>
                  </a:lnTo>
                  <a:close/>
                </a:path>
                <a:path w="201294" h="127000">
                  <a:moveTo>
                    <a:pt x="200799" y="123736"/>
                  </a:moveTo>
                  <a:lnTo>
                    <a:pt x="199720" y="122643"/>
                  </a:lnTo>
                  <a:lnTo>
                    <a:pt x="195376" y="122643"/>
                  </a:lnTo>
                  <a:lnTo>
                    <a:pt x="193205" y="126987"/>
                  </a:lnTo>
                  <a:lnTo>
                    <a:pt x="197548" y="125907"/>
                  </a:lnTo>
                  <a:lnTo>
                    <a:pt x="200799" y="123736"/>
                  </a:lnTo>
                  <a:close/>
                </a:path>
              </a:pathLst>
            </a:custGeom>
            <a:solidFill>
              <a:srgbClr val="518C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8" name="object 30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84948" y="6306551"/>
              <a:ext cx="74904" cy="90093"/>
            </a:xfrm>
            <a:prstGeom prst="rect">
              <a:avLst/>
            </a:prstGeom>
          </p:spPr>
        </p:pic>
        <p:pic>
          <p:nvPicPr>
            <p:cNvPr id="309" name="object 30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23378" y="6634352"/>
              <a:ext cx="112545" cy="97688"/>
            </a:xfrm>
            <a:prstGeom prst="rect">
              <a:avLst/>
            </a:prstGeom>
          </p:spPr>
        </p:pic>
        <p:sp>
          <p:nvSpPr>
            <p:cNvPr id="310" name="object 310" descr=""/>
            <p:cNvSpPr/>
            <p:nvPr/>
          </p:nvSpPr>
          <p:spPr>
            <a:xfrm>
              <a:off x="3005913" y="6758087"/>
              <a:ext cx="60325" cy="40005"/>
            </a:xfrm>
            <a:custGeom>
              <a:avLst/>
              <a:gdLst/>
              <a:ahLst/>
              <a:cxnLst/>
              <a:rect l="l" t="t" r="r" b="b"/>
              <a:pathLst>
                <a:path w="60325" h="40004">
                  <a:moveTo>
                    <a:pt x="0" y="13030"/>
                  </a:moveTo>
                  <a:lnTo>
                    <a:pt x="322" y="22439"/>
                  </a:lnTo>
                  <a:lnTo>
                    <a:pt x="5835" y="26457"/>
                  </a:lnTo>
                  <a:lnTo>
                    <a:pt x="13587" y="27832"/>
                  </a:lnTo>
                  <a:lnTo>
                    <a:pt x="20624" y="29311"/>
                  </a:lnTo>
                  <a:lnTo>
                    <a:pt x="31156" y="35723"/>
                  </a:lnTo>
                  <a:lnTo>
                    <a:pt x="38125" y="39893"/>
                  </a:lnTo>
                  <a:lnTo>
                    <a:pt x="46113" y="38773"/>
                  </a:lnTo>
                  <a:lnTo>
                    <a:pt x="59702" y="29311"/>
                  </a:lnTo>
                  <a:lnTo>
                    <a:pt x="57324" y="17373"/>
                  </a:lnTo>
                  <a:lnTo>
                    <a:pt x="52095" y="17373"/>
                  </a:lnTo>
                  <a:lnTo>
                    <a:pt x="0" y="13030"/>
                  </a:lnTo>
                  <a:close/>
                </a:path>
                <a:path w="60325" h="40004">
                  <a:moveTo>
                    <a:pt x="48517" y="8821"/>
                  </a:moveTo>
                  <a:lnTo>
                    <a:pt x="29848" y="8821"/>
                  </a:lnTo>
                  <a:lnTo>
                    <a:pt x="41887" y="10503"/>
                  </a:lnTo>
                  <a:lnTo>
                    <a:pt x="52095" y="17373"/>
                  </a:lnTo>
                  <a:lnTo>
                    <a:pt x="57324" y="17373"/>
                  </a:lnTo>
                  <a:lnTo>
                    <a:pt x="56732" y="14404"/>
                  </a:lnTo>
                  <a:lnTo>
                    <a:pt x="48517" y="8821"/>
                  </a:lnTo>
                  <a:close/>
                </a:path>
                <a:path w="60325" h="40004">
                  <a:moveTo>
                    <a:pt x="14109" y="0"/>
                  </a:moveTo>
                  <a:lnTo>
                    <a:pt x="10858" y="0"/>
                  </a:lnTo>
                  <a:lnTo>
                    <a:pt x="5422" y="5422"/>
                  </a:lnTo>
                  <a:lnTo>
                    <a:pt x="4343" y="7594"/>
                  </a:lnTo>
                  <a:lnTo>
                    <a:pt x="16994" y="8970"/>
                  </a:lnTo>
                  <a:lnTo>
                    <a:pt x="29848" y="8821"/>
                  </a:lnTo>
                  <a:lnTo>
                    <a:pt x="48517" y="8821"/>
                  </a:lnTo>
                  <a:lnTo>
                    <a:pt x="45726" y="6924"/>
                  </a:lnTo>
                  <a:lnTo>
                    <a:pt x="30852" y="4126"/>
                  </a:lnTo>
                  <a:lnTo>
                    <a:pt x="16281" y="3263"/>
                  </a:lnTo>
                  <a:lnTo>
                    <a:pt x="15189" y="3263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2998318" y="6753744"/>
              <a:ext cx="69850" cy="47625"/>
            </a:xfrm>
            <a:custGeom>
              <a:avLst/>
              <a:gdLst/>
              <a:ahLst/>
              <a:cxnLst/>
              <a:rect l="l" t="t" r="r" b="b"/>
              <a:pathLst>
                <a:path w="69850" h="47625">
                  <a:moveTo>
                    <a:pt x="13017" y="0"/>
                  </a:moveTo>
                  <a:lnTo>
                    <a:pt x="10845" y="0"/>
                  </a:lnTo>
                  <a:lnTo>
                    <a:pt x="10845" y="2171"/>
                  </a:lnTo>
                  <a:lnTo>
                    <a:pt x="6502" y="2171"/>
                  </a:lnTo>
                  <a:lnTo>
                    <a:pt x="5422" y="4343"/>
                  </a:lnTo>
                  <a:lnTo>
                    <a:pt x="3251" y="5435"/>
                  </a:lnTo>
                  <a:lnTo>
                    <a:pt x="2171" y="8686"/>
                  </a:lnTo>
                  <a:lnTo>
                    <a:pt x="0" y="8686"/>
                  </a:lnTo>
                  <a:lnTo>
                    <a:pt x="6031" y="28898"/>
                  </a:lnTo>
                  <a:lnTo>
                    <a:pt x="6123" y="29207"/>
                  </a:lnTo>
                  <a:lnTo>
                    <a:pt x="29443" y="44232"/>
                  </a:lnTo>
                  <a:lnTo>
                    <a:pt x="55408" y="47454"/>
                  </a:lnTo>
                  <a:lnTo>
                    <a:pt x="59477" y="43145"/>
                  </a:lnTo>
                  <a:lnTo>
                    <a:pt x="47077" y="43145"/>
                  </a:lnTo>
                  <a:lnTo>
                    <a:pt x="40309" y="38974"/>
                  </a:lnTo>
                  <a:lnTo>
                    <a:pt x="30391" y="32562"/>
                  </a:lnTo>
                  <a:lnTo>
                    <a:pt x="22741" y="30476"/>
                  </a:lnTo>
                  <a:lnTo>
                    <a:pt x="14787" y="28898"/>
                  </a:lnTo>
                  <a:lnTo>
                    <a:pt x="9479" y="25083"/>
                  </a:lnTo>
                  <a:lnTo>
                    <a:pt x="9766" y="16281"/>
                  </a:lnTo>
                  <a:lnTo>
                    <a:pt x="10845" y="10858"/>
                  </a:lnTo>
                  <a:lnTo>
                    <a:pt x="13023" y="10858"/>
                  </a:lnTo>
                  <a:lnTo>
                    <a:pt x="14109" y="8686"/>
                  </a:lnTo>
                  <a:lnTo>
                    <a:pt x="2171" y="8686"/>
                  </a:lnTo>
                  <a:lnTo>
                    <a:pt x="1079" y="5435"/>
                  </a:lnTo>
                  <a:lnTo>
                    <a:pt x="16713" y="5435"/>
                  </a:lnTo>
                  <a:lnTo>
                    <a:pt x="18453" y="3263"/>
                  </a:lnTo>
                  <a:lnTo>
                    <a:pt x="20624" y="3263"/>
                  </a:lnTo>
                  <a:lnTo>
                    <a:pt x="13017" y="0"/>
                  </a:lnTo>
                  <a:close/>
                </a:path>
                <a:path w="69850" h="47625">
                  <a:moveTo>
                    <a:pt x="69469" y="32562"/>
                  </a:moveTo>
                  <a:lnTo>
                    <a:pt x="55270" y="42024"/>
                  </a:lnTo>
                  <a:lnTo>
                    <a:pt x="47077" y="43145"/>
                  </a:lnTo>
                  <a:lnTo>
                    <a:pt x="59477" y="43145"/>
                  </a:lnTo>
                  <a:lnTo>
                    <a:pt x="69469" y="32562"/>
                  </a:lnTo>
                  <a:close/>
                </a:path>
                <a:path w="69850" h="47625">
                  <a:moveTo>
                    <a:pt x="13023" y="10858"/>
                  </a:moveTo>
                  <a:lnTo>
                    <a:pt x="10845" y="10858"/>
                  </a:lnTo>
                  <a:lnTo>
                    <a:pt x="11938" y="13030"/>
                  </a:lnTo>
                  <a:lnTo>
                    <a:pt x="13023" y="10858"/>
                  </a:lnTo>
                  <a:close/>
                </a:path>
              </a:pathLst>
            </a:custGeom>
            <a:solidFill>
              <a:srgbClr val="7E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2777972" y="6631101"/>
              <a:ext cx="146685" cy="351790"/>
            </a:xfrm>
            <a:custGeom>
              <a:avLst/>
              <a:gdLst/>
              <a:ahLst/>
              <a:cxnLst/>
              <a:rect l="l" t="t" r="r" b="b"/>
              <a:pathLst>
                <a:path w="146685" h="351790">
                  <a:moveTo>
                    <a:pt x="96608" y="87922"/>
                  </a:moveTo>
                  <a:lnTo>
                    <a:pt x="91033" y="79057"/>
                  </a:lnTo>
                  <a:lnTo>
                    <a:pt x="84658" y="64173"/>
                  </a:lnTo>
                  <a:lnTo>
                    <a:pt x="78282" y="48691"/>
                  </a:lnTo>
                  <a:lnTo>
                    <a:pt x="72720" y="37985"/>
                  </a:lnTo>
                  <a:lnTo>
                    <a:pt x="70548" y="37985"/>
                  </a:lnTo>
                  <a:lnTo>
                    <a:pt x="70548" y="40157"/>
                  </a:lnTo>
                  <a:lnTo>
                    <a:pt x="68376" y="40157"/>
                  </a:lnTo>
                  <a:lnTo>
                    <a:pt x="71970" y="47993"/>
                  </a:lnTo>
                  <a:lnTo>
                    <a:pt x="79235" y="62141"/>
                  </a:lnTo>
                  <a:lnTo>
                    <a:pt x="84861" y="75882"/>
                  </a:lnTo>
                  <a:lnTo>
                    <a:pt x="83578" y="82486"/>
                  </a:lnTo>
                  <a:lnTo>
                    <a:pt x="68414" y="74853"/>
                  </a:lnTo>
                  <a:lnTo>
                    <a:pt x="51828" y="68643"/>
                  </a:lnTo>
                  <a:lnTo>
                    <a:pt x="38087" y="59588"/>
                  </a:lnTo>
                  <a:lnTo>
                    <a:pt x="31470" y="43408"/>
                  </a:lnTo>
                  <a:lnTo>
                    <a:pt x="23876" y="43408"/>
                  </a:lnTo>
                  <a:lnTo>
                    <a:pt x="33642" y="64033"/>
                  </a:lnTo>
                  <a:lnTo>
                    <a:pt x="5422" y="45580"/>
                  </a:lnTo>
                  <a:lnTo>
                    <a:pt x="1079" y="45580"/>
                  </a:lnTo>
                  <a:lnTo>
                    <a:pt x="0" y="48844"/>
                  </a:lnTo>
                  <a:lnTo>
                    <a:pt x="6934" y="51117"/>
                  </a:lnTo>
                  <a:lnTo>
                    <a:pt x="16408" y="56451"/>
                  </a:lnTo>
                  <a:lnTo>
                    <a:pt x="33642" y="67284"/>
                  </a:lnTo>
                  <a:lnTo>
                    <a:pt x="40157" y="70548"/>
                  </a:lnTo>
                  <a:lnTo>
                    <a:pt x="46672" y="77063"/>
                  </a:lnTo>
                  <a:lnTo>
                    <a:pt x="54267" y="80314"/>
                  </a:lnTo>
                  <a:lnTo>
                    <a:pt x="59397" y="77685"/>
                  </a:lnTo>
                  <a:lnTo>
                    <a:pt x="68503" y="78828"/>
                  </a:lnTo>
                  <a:lnTo>
                    <a:pt x="77000" y="82613"/>
                  </a:lnTo>
                  <a:lnTo>
                    <a:pt x="80314" y="87922"/>
                  </a:lnTo>
                  <a:lnTo>
                    <a:pt x="82486" y="89001"/>
                  </a:lnTo>
                  <a:lnTo>
                    <a:pt x="89001" y="90093"/>
                  </a:lnTo>
                  <a:lnTo>
                    <a:pt x="91173" y="91173"/>
                  </a:lnTo>
                  <a:lnTo>
                    <a:pt x="96608" y="87922"/>
                  </a:lnTo>
                  <a:close/>
                </a:path>
                <a:path w="146685" h="351790">
                  <a:moveTo>
                    <a:pt x="115049" y="235534"/>
                  </a:moveTo>
                  <a:lnTo>
                    <a:pt x="112877" y="236613"/>
                  </a:lnTo>
                  <a:lnTo>
                    <a:pt x="115011" y="236994"/>
                  </a:lnTo>
                  <a:lnTo>
                    <a:pt x="115049" y="235534"/>
                  </a:lnTo>
                  <a:close/>
                </a:path>
                <a:path w="146685" h="351790">
                  <a:moveTo>
                    <a:pt x="122656" y="222504"/>
                  </a:moveTo>
                  <a:lnTo>
                    <a:pt x="113576" y="218236"/>
                  </a:lnTo>
                  <a:lnTo>
                    <a:pt x="102971" y="214363"/>
                  </a:lnTo>
                  <a:lnTo>
                    <a:pt x="96126" y="210870"/>
                  </a:lnTo>
                  <a:lnTo>
                    <a:pt x="93903" y="209740"/>
                  </a:lnTo>
                  <a:lnTo>
                    <a:pt x="89001" y="202971"/>
                  </a:lnTo>
                  <a:lnTo>
                    <a:pt x="89001" y="201879"/>
                  </a:lnTo>
                  <a:lnTo>
                    <a:pt x="89001" y="196456"/>
                  </a:lnTo>
                  <a:lnTo>
                    <a:pt x="90093" y="186690"/>
                  </a:lnTo>
                  <a:lnTo>
                    <a:pt x="89001" y="181254"/>
                  </a:lnTo>
                  <a:lnTo>
                    <a:pt x="85750" y="178003"/>
                  </a:lnTo>
                  <a:lnTo>
                    <a:pt x="83578" y="201879"/>
                  </a:lnTo>
                  <a:lnTo>
                    <a:pt x="80314" y="197548"/>
                  </a:lnTo>
                  <a:lnTo>
                    <a:pt x="53581" y="178422"/>
                  </a:lnTo>
                  <a:lnTo>
                    <a:pt x="50825" y="177660"/>
                  </a:lnTo>
                  <a:lnTo>
                    <a:pt x="54267" y="191033"/>
                  </a:lnTo>
                  <a:lnTo>
                    <a:pt x="49225" y="188493"/>
                  </a:lnTo>
                  <a:lnTo>
                    <a:pt x="40017" y="182892"/>
                  </a:lnTo>
                  <a:lnTo>
                    <a:pt x="30607" y="177292"/>
                  </a:lnTo>
                  <a:lnTo>
                    <a:pt x="24968" y="174739"/>
                  </a:lnTo>
                  <a:lnTo>
                    <a:pt x="20624" y="174739"/>
                  </a:lnTo>
                  <a:lnTo>
                    <a:pt x="22796" y="178003"/>
                  </a:lnTo>
                  <a:lnTo>
                    <a:pt x="28219" y="183426"/>
                  </a:lnTo>
                  <a:lnTo>
                    <a:pt x="34734" y="186690"/>
                  </a:lnTo>
                  <a:lnTo>
                    <a:pt x="41249" y="191033"/>
                  </a:lnTo>
                  <a:lnTo>
                    <a:pt x="43421" y="193205"/>
                  </a:lnTo>
                  <a:lnTo>
                    <a:pt x="45593" y="193205"/>
                  </a:lnTo>
                  <a:lnTo>
                    <a:pt x="44500" y="196456"/>
                  </a:lnTo>
                  <a:lnTo>
                    <a:pt x="54051" y="198577"/>
                  </a:lnTo>
                  <a:lnTo>
                    <a:pt x="63080" y="203657"/>
                  </a:lnTo>
                  <a:lnTo>
                    <a:pt x="71513" y="209740"/>
                  </a:lnTo>
                  <a:lnTo>
                    <a:pt x="79235" y="214909"/>
                  </a:lnTo>
                  <a:lnTo>
                    <a:pt x="82791" y="210870"/>
                  </a:lnTo>
                  <a:lnTo>
                    <a:pt x="89001" y="212737"/>
                  </a:lnTo>
                  <a:lnTo>
                    <a:pt x="96024" y="217043"/>
                  </a:lnTo>
                  <a:lnTo>
                    <a:pt x="102031" y="220332"/>
                  </a:lnTo>
                  <a:lnTo>
                    <a:pt x="107454" y="222504"/>
                  </a:lnTo>
                  <a:lnTo>
                    <a:pt x="117221" y="224675"/>
                  </a:lnTo>
                  <a:lnTo>
                    <a:pt x="122656" y="222504"/>
                  </a:lnTo>
                  <a:close/>
                </a:path>
                <a:path w="146685" h="351790">
                  <a:moveTo>
                    <a:pt x="138938" y="246392"/>
                  </a:moveTo>
                  <a:lnTo>
                    <a:pt x="134708" y="241046"/>
                  </a:lnTo>
                  <a:lnTo>
                    <a:pt x="127127" y="238658"/>
                  </a:lnTo>
                  <a:lnTo>
                    <a:pt x="118935" y="237693"/>
                  </a:lnTo>
                  <a:lnTo>
                    <a:pt x="115011" y="236994"/>
                  </a:lnTo>
                  <a:lnTo>
                    <a:pt x="112979" y="342988"/>
                  </a:lnTo>
                  <a:lnTo>
                    <a:pt x="112877" y="348411"/>
                  </a:lnTo>
                  <a:lnTo>
                    <a:pt x="113969" y="351675"/>
                  </a:lnTo>
                  <a:lnTo>
                    <a:pt x="116141" y="351675"/>
                  </a:lnTo>
                  <a:lnTo>
                    <a:pt x="134594" y="342988"/>
                  </a:lnTo>
                  <a:lnTo>
                    <a:pt x="135674" y="342988"/>
                  </a:lnTo>
                  <a:lnTo>
                    <a:pt x="135420" y="318592"/>
                  </a:lnTo>
                  <a:lnTo>
                    <a:pt x="135267" y="294284"/>
                  </a:lnTo>
                  <a:lnTo>
                    <a:pt x="136131" y="270192"/>
                  </a:lnTo>
                  <a:lnTo>
                    <a:pt x="138938" y="246392"/>
                  </a:lnTo>
                  <a:close/>
                </a:path>
                <a:path w="146685" h="351790">
                  <a:moveTo>
                    <a:pt x="142189" y="125907"/>
                  </a:moveTo>
                  <a:lnTo>
                    <a:pt x="128079" y="118300"/>
                  </a:lnTo>
                  <a:lnTo>
                    <a:pt x="123736" y="116141"/>
                  </a:lnTo>
                  <a:lnTo>
                    <a:pt x="123393" y="125907"/>
                  </a:lnTo>
                  <a:lnTo>
                    <a:pt x="123317" y="128079"/>
                  </a:lnTo>
                  <a:lnTo>
                    <a:pt x="123228" y="130797"/>
                  </a:lnTo>
                  <a:lnTo>
                    <a:pt x="120992" y="160096"/>
                  </a:lnTo>
                  <a:lnTo>
                    <a:pt x="120484" y="174739"/>
                  </a:lnTo>
                  <a:lnTo>
                    <a:pt x="120484" y="210566"/>
                  </a:lnTo>
                  <a:lnTo>
                    <a:pt x="128079" y="217081"/>
                  </a:lnTo>
                  <a:lnTo>
                    <a:pt x="131343" y="210566"/>
                  </a:lnTo>
                  <a:lnTo>
                    <a:pt x="132105" y="192874"/>
                  </a:lnTo>
                  <a:lnTo>
                    <a:pt x="130924" y="170815"/>
                  </a:lnTo>
                  <a:lnTo>
                    <a:pt x="129959" y="149364"/>
                  </a:lnTo>
                  <a:lnTo>
                    <a:pt x="131343" y="133502"/>
                  </a:lnTo>
                  <a:lnTo>
                    <a:pt x="133515" y="128079"/>
                  </a:lnTo>
                  <a:lnTo>
                    <a:pt x="142189" y="128079"/>
                  </a:lnTo>
                  <a:lnTo>
                    <a:pt x="142189" y="125907"/>
                  </a:lnTo>
                  <a:close/>
                </a:path>
                <a:path w="146685" h="351790">
                  <a:moveTo>
                    <a:pt x="146329" y="24269"/>
                  </a:moveTo>
                  <a:lnTo>
                    <a:pt x="145173" y="15608"/>
                  </a:lnTo>
                  <a:lnTo>
                    <a:pt x="143611" y="6743"/>
                  </a:lnTo>
                  <a:lnTo>
                    <a:pt x="143281" y="0"/>
                  </a:lnTo>
                  <a:lnTo>
                    <a:pt x="132422" y="4343"/>
                  </a:lnTo>
                  <a:lnTo>
                    <a:pt x="133515" y="7594"/>
                  </a:lnTo>
                  <a:lnTo>
                    <a:pt x="128079" y="10845"/>
                  </a:lnTo>
                  <a:lnTo>
                    <a:pt x="129171" y="10845"/>
                  </a:lnTo>
                  <a:lnTo>
                    <a:pt x="127000" y="93332"/>
                  </a:lnTo>
                  <a:lnTo>
                    <a:pt x="132422" y="96596"/>
                  </a:lnTo>
                  <a:lnTo>
                    <a:pt x="136766" y="93332"/>
                  </a:lnTo>
                  <a:lnTo>
                    <a:pt x="137490" y="80149"/>
                  </a:lnTo>
                  <a:lnTo>
                    <a:pt x="136080" y="59423"/>
                  </a:lnTo>
                  <a:lnTo>
                    <a:pt x="134467" y="39928"/>
                  </a:lnTo>
                  <a:lnTo>
                    <a:pt x="134594" y="30391"/>
                  </a:lnTo>
                  <a:lnTo>
                    <a:pt x="136766" y="27127"/>
                  </a:lnTo>
                  <a:lnTo>
                    <a:pt x="145453" y="30391"/>
                  </a:lnTo>
                  <a:lnTo>
                    <a:pt x="145910" y="27127"/>
                  </a:lnTo>
                  <a:lnTo>
                    <a:pt x="146329" y="24269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2860460" y="6628928"/>
              <a:ext cx="142240" cy="361315"/>
            </a:xfrm>
            <a:custGeom>
              <a:avLst/>
              <a:gdLst/>
              <a:ahLst/>
              <a:cxnLst/>
              <a:rect l="l" t="t" r="r" b="b"/>
              <a:pathLst>
                <a:path w="142239" h="361315">
                  <a:moveTo>
                    <a:pt x="72732" y="0"/>
                  </a:moveTo>
                  <a:lnTo>
                    <a:pt x="67297" y="0"/>
                  </a:lnTo>
                  <a:lnTo>
                    <a:pt x="62966" y="2171"/>
                  </a:lnTo>
                  <a:lnTo>
                    <a:pt x="61874" y="2171"/>
                  </a:lnTo>
                  <a:lnTo>
                    <a:pt x="62063" y="8904"/>
                  </a:lnTo>
                  <a:lnTo>
                    <a:pt x="64471" y="26437"/>
                  </a:lnTo>
                  <a:lnTo>
                    <a:pt x="64046" y="32562"/>
                  </a:lnTo>
                  <a:lnTo>
                    <a:pt x="55359" y="29298"/>
                  </a:lnTo>
                  <a:lnTo>
                    <a:pt x="53187" y="32562"/>
                  </a:lnTo>
                  <a:lnTo>
                    <a:pt x="53075" y="42093"/>
                  </a:lnTo>
                  <a:lnTo>
                    <a:pt x="54687" y="61594"/>
                  </a:lnTo>
                  <a:lnTo>
                    <a:pt x="56093" y="82315"/>
                  </a:lnTo>
                  <a:lnTo>
                    <a:pt x="55359" y="95503"/>
                  </a:lnTo>
                  <a:lnTo>
                    <a:pt x="52108" y="99847"/>
                  </a:lnTo>
                  <a:lnTo>
                    <a:pt x="46685" y="95503"/>
                  </a:lnTo>
                  <a:lnTo>
                    <a:pt x="38078" y="95880"/>
                  </a:lnTo>
                  <a:lnTo>
                    <a:pt x="29448" y="95237"/>
                  </a:lnTo>
                  <a:lnTo>
                    <a:pt x="21022" y="93375"/>
                  </a:lnTo>
                  <a:lnTo>
                    <a:pt x="14122" y="90093"/>
                  </a:lnTo>
                  <a:lnTo>
                    <a:pt x="8686" y="93344"/>
                  </a:lnTo>
                  <a:lnTo>
                    <a:pt x="15168" y="97375"/>
                  </a:lnTo>
                  <a:lnTo>
                    <a:pt x="34638" y="111961"/>
                  </a:lnTo>
                  <a:lnTo>
                    <a:pt x="42341" y="117220"/>
                  </a:lnTo>
                  <a:lnTo>
                    <a:pt x="60794" y="125907"/>
                  </a:lnTo>
                  <a:lnTo>
                    <a:pt x="60794" y="128079"/>
                  </a:lnTo>
                  <a:lnTo>
                    <a:pt x="51028" y="129158"/>
                  </a:lnTo>
                  <a:lnTo>
                    <a:pt x="49936" y="134581"/>
                  </a:lnTo>
                  <a:lnTo>
                    <a:pt x="48561" y="150443"/>
                  </a:lnTo>
                  <a:lnTo>
                    <a:pt x="50697" y="193967"/>
                  </a:lnTo>
                  <a:lnTo>
                    <a:pt x="49936" y="211658"/>
                  </a:lnTo>
                  <a:lnTo>
                    <a:pt x="46685" y="217081"/>
                  </a:lnTo>
                  <a:lnTo>
                    <a:pt x="39077" y="211658"/>
                  </a:lnTo>
                  <a:lnTo>
                    <a:pt x="31753" y="211573"/>
                  </a:lnTo>
                  <a:lnTo>
                    <a:pt x="24428" y="210978"/>
                  </a:lnTo>
                  <a:lnTo>
                    <a:pt x="17103" y="209365"/>
                  </a:lnTo>
                  <a:lnTo>
                    <a:pt x="9779" y="206222"/>
                  </a:lnTo>
                  <a:lnTo>
                    <a:pt x="14117" y="212941"/>
                  </a:lnTo>
                  <a:lnTo>
                    <a:pt x="23342" y="217624"/>
                  </a:lnTo>
                  <a:lnTo>
                    <a:pt x="34196" y="221492"/>
                  </a:lnTo>
                  <a:lnTo>
                    <a:pt x="43421" y="225767"/>
                  </a:lnTo>
                  <a:lnTo>
                    <a:pt x="37998" y="226847"/>
                  </a:lnTo>
                  <a:lnTo>
                    <a:pt x="27139" y="225767"/>
                  </a:lnTo>
                  <a:lnTo>
                    <a:pt x="16802" y="220305"/>
                  </a:lnTo>
                  <a:lnTo>
                    <a:pt x="9775" y="215996"/>
                  </a:lnTo>
                  <a:lnTo>
                    <a:pt x="3563" y="214128"/>
                  </a:lnTo>
                  <a:lnTo>
                    <a:pt x="0" y="218160"/>
                  </a:lnTo>
                  <a:lnTo>
                    <a:pt x="17781" y="228472"/>
                  </a:lnTo>
                  <a:lnTo>
                    <a:pt x="34734" y="238785"/>
                  </a:lnTo>
                  <a:lnTo>
                    <a:pt x="40333" y="239854"/>
                  </a:lnTo>
                  <a:lnTo>
                    <a:pt x="48579" y="240822"/>
                  </a:lnTo>
                  <a:lnTo>
                    <a:pt x="56417" y="243216"/>
                  </a:lnTo>
                  <a:lnTo>
                    <a:pt x="60794" y="248564"/>
                  </a:lnTo>
                  <a:lnTo>
                    <a:pt x="57689" y="272355"/>
                  </a:lnTo>
                  <a:lnTo>
                    <a:pt x="57129" y="296452"/>
                  </a:lnTo>
                  <a:lnTo>
                    <a:pt x="57585" y="320755"/>
                  </a:lnTo>
                  <a:lnTo>
                    <a:pt x="57531" y="345160"/>
                  </a:lnTo>
                  <a:lnTo>
                    <a:pt x="68389" y="345160"/>
                  </a:lnTo>
                  <a:lnTo>
                    <a:pt x="59702" y="153034"/>
                  </a:lnTo>
                  <a:lnTo>
                    <a:pt x="62026" y="187059"/>
                  </a:lnTo>
                  <a:lnTo>
                    <a:pt x="68709" y="254697"/>
                  </a:lnTo>
                  <a:lnTo>
                    <a:pt x="71640" y="288721"/>
                  </a:lnTo>
                  <a:lnTo>
                    <a:pt x="71949" y="303541"/>
                  </a:lnTo>
                  <a:lnTo>
                    <a:pt x="71338" y="333591"/>
                  </a:lnTo>
                  <a:lnTo>
                    <a:pt x="71640" y="348411"/>
                  </a:lnTo>
                  <a:lnTo>
                    <a:pt x="72150" y="355743"/>
                  </a:lnTo>
                  <a:lnTo>
                    <a:pt x="72978" y="361151"/>
                  </a:lnTo>
                  <a:lnTo>
                    <a:pt x="100847" y="361151"/>
                  </a:lnTo>
                  <a:lnTo>
                    <a:pt x="96608" y="335394"/>
                  </a:lnTo>
                  <a:lnTo>
                    <a:pt x="92740" y="294540"/>
                  </a:lnTo>
                  <a:lnTo>
                    <a:pt x="87447" y="212827"/>
                  </a:lnTo>
                  <a:lnTo>
                    <a:pt x="83578" y="172580"/>
                  </a:lnTo>
                  <a:lnTo>
                    <a:pt x="94218" y="158858"/>
                  </a:lnTo>
                  <a:lnTo>
                    <a:pt x="107600" y="148289"/>
                  </a:lnTo>
                  <a:lnTo>
                    <a:pt x="122812" y="140367"/>
                  </a:lnTo>
                  <a:lnTo>
                    <a:pt x="138938" y="134581"/>
                  </a:lnTo>
                  <a:lnTo>
                    <a:pt x="138938" y="132422"/>
                  </a:lnTo>
                  <a:lnTo>
                    <a:pt x="141109" y="134581"/>
                  </a:lnTo>
                  <a:lnTo>
                    <a:pt x="142201" y="131330"/>
                  </a:lnTo>
                  <a:lnTo>
                    <a:pt x="118313" y="133502"/>
                  </a:lnTo>
                  <a:lnTo>
                    <a:pt x="140030" y="100939"/>
                  </a:lnTo>
                  <a:lnTo>
                    <a:pt x="135686" y="97675"/>
                  </a:lnTo>
                  <a:lnTo>
                    <a:pt x="134594" y="97675"/>
                  </a:lnTo>
                  <a:lnTo>
                    <a:pt x="126526" y="114860"/>
                  </a:lnTo>
                  <a:lnTo>
                    <a:pt x="117233" y="127666"/>
                  </a:lnTo>
                  <a:lnTo>
                    <a:pt x="104683" y="136605"/>
                  </a:lnTo>
                  <a:lnTo>
                    <a:pt x="86842" y="142189"/>
                  </a:lnTo>
                  <a:lnTo>
                    <a:pt x="87922" y="147612"/>
                  </a:lnTo>
                  <a:lnTo>
                    <a:pt x="83578" y="144360"/>
                  </a:lnTo>
                  <a:lnTo>
                    <a:pt x="75984" y="59689"/>
                  </a:lnTo>
                  <a:lnTo>
                    <a:pt x="70289" y="59198"/>
                  </a:lnTo>
                  <a:lnTo>
                    <a:pt x="70291" y="57383"/>
                  </a:lnTo>
                  <a:lnTo>
                    <a:pt x="72326" y="53737"/>
                  </a:lnTo>
                  <a:lnTo>
                    <a:pt x="72732" y="47751"/>
                  </a:lnTo>
                  <a:lnTo>
                    <a:pt x="74904" y="45580"/>
                  </a:lnTo>
                  <a:lnTo>
                    <a:pt x="72732" y="51015"/>
                  </a:lnTo>
                  <a:lnTo>
                    <a:pt x="75984" y="49923"/>
                  </a:lnTo>
                  <a:lnTo>
                    <a:pt x="78155" y="46672"/>
                  </a:lnTo>
                  <a:lnTo>
                    <a:pt x="75360" y="38645"/>
                  </a:lnTo>
                  <a:lnTo>
                    <a:pt x="74496" y="25636"/>
                  </a:lnTo>
                  <a:lnTo>
                    <a:pt x="74904" y="2171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2916910" y="6753745"/>
              <a:ext cx="30480" cy="230504"/>
            </a:xfrm>
            <a:custGeom>
              <a:avLst/>
              <a:gdLst/>
              <a:ahLst/>
              <a:cxnLst/>
              <a:rect l="l" t="t" r="r" b="b"/>
              <a:pathLst>
                <a:path w="30480" h="230504">
                  <a:moveTo>
                    <a:pt x="12230" y="177647"/>
                  </a:moveTo>
                  <a:lnTo>
                    <a:pt x="11938" y="162814"/>
                  </a:lnTo>
                  <a:lnTo>
                    <a:pt x="8991" y="129260"/>
                  </a:lnTo>
                  <a:lnTo>
                    <a:pt x="5549" y="95389"/>
                  </a:lnTo>
                  <a:lnTo>
                    <a:pt x="2311" y="61315"/>
                  </a:lnTo>
                  <a:lnTo>
                    <a:pt x="0" y="27139"/>
                  </a:lnTo>
                  <a:lnTo>
                    <a:pt x="8674" y="219252"/>
                  </a:lnTo>
                  <a:lnTo>
                    <a:pt x="9766" y="223596"/>
                  </a:lnTo>
                  <a:lnTo>
                    <a:pt x="11938" y="222516"/>
                  </a:lnTo>
                  <a:lnTo>
                    <a:pt x="11620" y="207695"/>
                  </a:lnTo>
                  <a:lnTo>
                    <a:pt x="12230" y="177647"/>
                  </a:lnTo>
                  <a:close/>
                </a:path>
                <a:path w="30480" h="230504">
                  <a:moveTo>
                    <a:pt x="30391" y="230111"/>
                  </a:moveTo>
                  <a:lnTo>
                    <a:pt x="27851" y="201891"/>
                  </a:lnTo>
                  <a:lnTo>
                    <a:pt x="22555" y="142735"/>
                  </a:lnTo>
                  <a:lnTo>
                    <a:pt x="9766" y="0"/>
                  </a:lnTo>
                  <a:lnTo>
                    <a:pt x="8026" y="28486"/>
                  </a:lnTo>
                  <a:lnTo>
                    <a:pt x="9766" y="56857"/>
                  </a:lnTo>
                  <a:lnTo>
                    <a:pt x="13119" y="85026"/>
                  </a:lnTo>
                  <a:lnTo>
                    <a:pt x="16281" y="112890"/>
                  </a:lnTo>
                  <a:lnTo>
                    <a:pt x="16281" y="118313"/>
                  </a:lnTo>
                  <a:lnTo>
                    <a:pt x="18453" y="130251"/>
                  </a:lnTo>
                  <a:lnTo>
                    <a:pt x="18453" y="131330"/>
                  </a:lnTo>
                  <a:lnTo>
                    <a:pt x="17767" y="140500"/>
                  </a:lnTo>
                  <a:lnTo>
                    <a:pt x="16281" y="142735"/>
                  </a:lnTo>
                  <a:lnTo>
                    <a:pt x="14782" y="141719"/>
                  </a:lnTo>
                  <a:lnTo>
                    <a:pt x="14109" y="141109"/>
                  </a:lnTo>
                  <a:lnTo>
                    <a:pt x="14351" y="153936"/>
                  </a:lnTo>
                  <a:lnTo>
                    <a:pt x="16141" y="179374"/>
                  </a:lnTo>
                  <a:lnTo>
                    <a:pt x="18529" y="205219"/>
                  </a:lnTo>
                  <a:lnTo>
                    <a:pt x="20624" y="219252"/>
                  </a:lnTo>
                  <a:lnTo>
                    <a:pt x="22783" y="222516"/>
                  </a:lnTo>
                  <a:lnTo>
                    <a:pt x="23876" y="221424"/>
                  </a:lnTo>
                  <a:lnTo>
                    <a:pt x="23876" y="201891"/>
                  </a:lnTo>
                  <a:lnTo>
                    <a:pt x="30391" y="230111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2931021" y="662783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09">
                  <a:moveTo>
                    <a:pt x="4343" y="0"/>
                  </a:moveTo>
                  <a:lnTo>
                    <a:pt x="0" y="0"/>
                  </a:lnTo>
                  <a:lnTo>
                    <a:pt x="1079" y="2171"/>
                  </a:lnTo>
                  <a:lnTo>
                    <a:pt x="2171" y="3263"/>
                  </a:lnTo>
                  <a:lnTo>
                    <a:pt x="4343" y="3263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3006993" y="6765682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5" h="10159">
                  <a:moveTo>
                    <a:pt x="4343" y="0"/>
                  </a:moveTo>
                  <a:lnTo>
                    <a:pt x="3263" y="0"/>
                  </a:lnTo>
                  <a:lnTo>
                    <a:pt x="2171" y="2171"/>
                  </a:lnTo>
                  <a:lnTo>
                    <a:pt x="1092" y="0"/>
                  </a:lnTo>
                  <a:lnTo>
                    <a:pt x="0" y="5435"/>
                  </a:lnTo>
                  <a:lnTo>
                    <a:pt x="52108" y="9779"/>
                  </a:lnTo>
                  <a:lnTo>
                    <a:pt x="41746" y="2909"/>
                  </a:lnTo>
                  <a:lnTo>
                    <a:pt x="29449" y="1227"/>
                  </a:lnTo>
                  <a:lnTo>
                    <a:pt x="16541" y="1376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2832240" y="6708939"/>
              <a:ext cx="26670" cy="10160"/>
            </a:xfrm>
            <a:custGeom>
              <a:avLst/>
              <a:gdLst/>
              <a:ahLst/>
              <a:cxnLst/>
              <a:rect l="l" t="t" r="r" b="b"/>
              <a:pathLst>
                <a:path w="26669" h="10159">
                  <a:moveTo>
                    <a:pt x="4986" y="0"/>
                  </a:moveTo>
                  <a:lnTo>
                    <a:pt x="0" y="2476"/>
                  </a:lnTo>
                  <a:lnTo>
                    <a:pt x="7586" y="5191"/>
                  </a:lnTo>
                  <a:lnTo>
                    <a:pt x="15066" y="7094"/>
                  </a:lnTo>
                  <a:lnTo>
                    <a:pt x="21525" y="8589"/>
                  </a:lnTo>
                  <a:lnTo>
                    <a:pt x="26047" y="10083"/>
                  </a:lnTo>
                  <a:lnTo>
                    <a:pt x="22283" y="5230"/>
                  </a:lnTo>
                  <a:lnTo>
                    <a:pt x="13838" y="1393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DB8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3029789" y="6683195"/>
              <a:ext cx="116205" cy="67310"/>
            </a:xfrm>
            <a:custGeom>
              <a:avLst/>
              <a:gdLst/>
              <a:ahLst/>
              <a:cxnLst/>
              <a:rect l="l" t="t" r="r" b="b"/>
              <a:pathLst>
                <a:path w="116205" h="67309">
                  <a:moveTo>
                    <a:pt x="61874" y="0"/>
                  </a:moveTo>
                  <a:lnTo>
                    <a:pt x="60782" y="0"/>
                  </a:lnTo>
                  <a:lnTo>
                    <a:pt x="52559" y="5271"/>
                  </a:lnTo>
                  <a:lnTo>
                    <a:pt x="43013" y="9628"/>
                  </a:lnTo>
                  <a:lnTo>
                    <a:pt x="32855" y="12967"/>
                  </a:lnTo>
                  <a:lnTo>
                    <a:pt x="22796" y="15189"/>
                  </a:lnTo>
                  <a:lnTo>
                    <a:pt x="21704" y="15189"/>
                  </a:lnTo>
                  <a:lnTo>
                    <a:pt x="18579" y="22499"/>
                  </a:lnTo>
                  <a:lnTo>
                    <a:pt x="18453" y="22796"/>
                  </a:lnTo>
                  <a:lnTo>
                    <a:pt x="6515" y="24968"/>
                  </a:lnTo>
                  <a:lnTo>
                    <a:pt x="0" y="26047"/>
                  </a:lnTo>
                  <a:lnTo>
                    <a:pt x="2171" y="32562"/>
                  </a:lnTo>
                  <a:lnTo>
                    <a:pt x="5435" y="39077"/>
                  </a:lnTo>
                  <a:lnTo>
                    <a:pt x="5435" y="46672"/>
                  </a:lnTo>
                  <a:lnTo>
                    <a:pt x="20624" y="46672"/>
                  </a:lnTo>
                  <a:lnTo>
                    <a:pt x="20624" y="49923"/>
                  </a:lnTo>
                  <a:lnTo>
                    <a:pt x="10858" y="58610"/>
                  </a:lnTo>
                  <a:lnTo>
                    <a:pt x="7607" y="60782"/>
                  </a:lnTo>
                  <a:lnTo>
                    <a:pt x="30133" y="67214"/>
                  </a:lnTo>
                  <a:lnTo>
                    <a:pt x="55921" y="64188"/>
                  </a:lnTo>
                  <a:lnTo>
                    <a:pt x="80895" y="54852"/>
                  </a:lnTo>
                  <a:lnTo>
                    <a:pt x="100977" y="42354"/>
                  </a:lnTo>
                  <a:lnTo>
                    <a:pt x="114418" y="22796"/>
                  </a:lnTo>
                  <a:lnTo>
                    <a:pt x="101391" y="22796"/>
                  </a:lnTo>
                  <a:lnTo>
                    <a:pt x="78959" y="22499"/>
                  </a:lnTo>
                  <a:lnTo>
                    <a:pt x="65461" y="17976"/>
                  </a:lnTo>
                  <a:lnTo>
                    <a:pt x="62953" y="7594"/>
                  </a:lnTo>
                  <a:lnTo>
                    <a:pt x="61874" y="0"/>
                  </a:lnTo>
                  <a:close/>
                </a:path>
                <a:path w="116205" h="67309">
                  <a:moveTo>
                    <a:pt x="116128" y="20307"/>
                  </a:moveTo>
                  <a:lnTo>
                    <a:pt x="97384" y="22796"/>
                  </a:lnTo>
                  <a:lnTo>
                    <a:pt x="114418" y="22796"/>
                  </a:lnTo>
                  <a:lnTo>
                    <a:pt x="116128" y="20307"/>
                  </a:lnTo>
                  <a:close/>
                </a:path>
              </a:pathLst>
            </a:custGeom>
            <a:solidFill>
              <a:srgbClr val="7E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3026538" y="6609525"/>
              <a:ext cx="88265" cy="43815"/>
            </a:xfrm>
            <a:custGeom>
              <a:avLst/>
              <a:gdLst/>
              <a:ahLst/>
              <a:cxnLst/>
              <a:rect l="l" t="t" r="r" b="b"/>
              <a:pathLst>
                <a:path w="88264" h="43815">
                  <a:moveTo>
                    <a:pt x="43956" y="0"/>
                  </a:moveTo>
                  <a:lnTo>
                    <a:pt x="21672" y="1607"/>
                  </a:lnTo>
                  <a:lnTo>
                    <a:pt x="0" y="9625"/>
                  </a:lnTo>
                  <a:lnTo>
                    <a:pt x="25491" y="8932"/>
                  </a:lnTo>
                  <a:lnTo>
                    <a:pt x="47623" y="16279"/>
                  </a:lnTo>
                  <a:lnTo>
                    <a:pt x="67924" y="28713"/>
                  </a:lnTo>
                  <a:lnTo>
                    <a:pt x="87922" y="43280"/>
                  </a:lnTo>
                  <a:lnTo>
                    <a:pt x="87922" y="13968"/>
                  </a:lnTo>
                  <a:lnTo>
                    <a:pt x="66242" y="4290"/>
                  </a:lnTo>
                  <a:lnTo>
                    <a:pt x="43956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2932150" y="6551866"/>
              <a:ext cx="213360" cy="172085"/>
            </a:xfrm>
            <a:custGeom>
              <a:avLst/>
              <a:gdLst/>
              <a:ahLst/>
              <a:cxnLst/>
              <a:rect l="l" t="t" r="r" b="b"/>
              <a:pathLst>
                <a:path w="213360" h="172084">
                  <a:moveTo>
                    <a:pt x="55308" y="71628"/>
                  </a:moveTo>
                  <a:lnTo>
                    <a:pt x="26009" y="71628"/>
                  </a:lnTo>
                  <a:lnTo>
                    <a:pt x="30353" y="64528"/>
                  </a:lnTo>
                  <a:lnTo>
                    <a:pt x="31559" y="55486"/>
                  </a:lnTo>
                  <a:lnTo>
                    <a:pt x="31419" y="49098"/>
                  </a:lnTo>
                  <a:lnTo>
                    <a:pt x="31432" y="36893"/>
                  </a:lnTo>
                  <a:lnTo>
                    <a:pt x="36855" y="30391"/>
                  </a:lnTo>
                  <a:lnTo>
                    <a:pt x="36855" y="28219"/>
                  </a:lnTo>
                  <a:lnTo>
                    <a:pt x="7543" y="0"/>
                  </a:lnTo>
                  <a:lnTo>
                    <a:pt x="7543" y="4343"/>
                  </a:lnTo>
                  <a:lnTo>
                    <a:pt x="5384" y="5422"/>
                  </a:lnTo>
                  <a:lnTo>
                    <a:pt x="5384" y="7594"/>
                  </a:lnTo>
                  <a:lnTo>
                    <a:pt x="6464" y="6502"/>
                  </a:lnTo>
                  <a:lnTo>
                    <a:pt x="6375" y="15278"/>
                  </a:lnTo>
                  <a:lnTo>
                    <a:pt x="5778" y="22936"/>
                  </a:lnTo>
                  <a:lnTo>
                    <a:pt x="4254" y="30391"/>
                  </a:lnTo>
                  <a:lnTo>
                    <a:pt x="4165" y="30784"/>
                  </a:lnTo>
                  <a:lnTo>
                    <a:pt x="1041" y="40157"/>
                  </a:lnTo>
                  <a:lnTo>
                    <a:pt x="0" y="49098"/>
                  </a:lnTo>
                  <a:lnTo>
                    <a:pt x="901" y="57937"/>
                  </a:lnTo>
                  <a:lnTo>
                    <a:pt x="2413" y="66573"/>
                  </a:lnTo>
                  <a:lnTo>
                    <a:pt x="3213" y="74891"/>
                  </a:lnTo>
                  <a:lnTo>
                    <a:pt x="8636" y="74891"/>
                  </a:lnTo>
                  <a:lnTo>
                    <a:pt x="11887" y="81407"/>
                  </a:lnTo>
                  <a:lnTo>
                    <a:pt x="18402" y="83578"/>
                  </a:lnTo>
                  <a:lnTo>
                    <a:pt x="25806" y="84353"/>
                  </a:lnTo>
                  <a:lnTo>
                    <a:pt x="30467" y="83312"/>
                  </a:lnTo>
                  <a:lnTo>
                    <a:pt x="32893" y="85102"/>
                  </a:lnTo>
                  <a:lnTo>
                    <a:pt x="33591" y="94424"/>
                  </a:lnTo>
                  <a:lnTo>
                    <a:pt x="33591" y="107454"/>
                  </a:lnTo>
                  <a:lnTo>
                    <a:pt x="39027" y="107454"/>
                  </a:lnTo>
                  <a:lnTo>
                    <a:pt x="40805" y="97586"/>
                  </a:lnTo>
                  <a:lnTo>
                    <a:pt x="45123" y="88734"/>
                  </a:lnTo>
                  <a:lnTo>
                    <a:pt x="48564" y="83312"/>
                  </a:lnTo>
                  <a:lnTo>
                    <a:pt x="50469" y="80289"/>
                  </a:lnTo>
                  <a:lnTo>
                    <a:pt x="55308" y="71628"/>
                  </a:lnTo>
                  <a:close/>
                </a:path>
                <a:path w="213360" h="172084">
                  <a:moveTo>
                    <a:pt x="212750" y="150291"/>
                  </a:moveTo>
                  <a:lnTo>
                    <a:pt x="212331" y="134023"/>
                  </a:lnTo>
                  <a:lnTo>
                    <a:pt x="195173" y="134835"/>
                  </a:lnTo>
                  <a:lnTo>
                    <a:pt x="173761" y="140804"/>
                  </a:lnTo>
                  <a:lnTo>
                    <a:pt x="160591" y="140017"/>
                  </a:lnTo>
                  <a:lnTo>
                    <a:pt x="158178" y="153339"/>
                  </a:lnTo>
                  <a:lnTo>
                    <a:pt x="160858" y="164312"/>
                  </a:lnTo>
                  <a:lnTo>
                    <a:pt x="168833" y="171005"/>
                  </a:lnTo>
                  <a:lnTo>
                    <a:pt x="182308" y="171488"/>
                  </a:lnTo>
                  <a:lnTo>
                    <a:pt x="198450" y="165265"/>
                  </a:lnTo>
                  <a:lnTo>
                    <a:pt x="212750" y="150291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2954897" y="6660399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4">
                  <a:moveTo>
                    <a:pt x="24271" y="30391"/>
                  </a:moveTo>
                  <a:lnTo>
                    <a:pt x="19532" y="30391"/>
                  </a:lnTo>
                  <a:lnTo>
                    <a:pt x="19520" y="37415"/>
                  </a:lnTo>
                  <a:lnTo>
                    <a:pt x="16148" y="42606"/>
                  </a:lnTo>
                  <a:lnTo>
                    <a:pt x="11756" y="46577"/>
                  </a:lnTo>
                  <a:lnTo>
                    <a:pt x="8686" y="49936"/>
                  </a:lnTo>
                  <a:lnTo>
                    <a:pt x="24966" y="56856"/>
                  </a:lnTo>
                  <a:lnTo>
                    <a:pt x="31277" y="60464"/>
                  </a:lnTo>
                  <a:lnTo>
                    <a:pt x="37998" y="66205"/>
                  </a:lnTo>
                  <a:lnTo>
                    <a:pt x="43421" y="69469"/>
                  </a:lnTo>
                  <a:lnTo>
                    <a:pt x="44770" y="77198"/>
                  </a:lnTo>
                  <a:lnTo>
                    <a:pt x="44664" y="79235"/>
                  </a:lnTo>
                  <a:lnTo>
                    <a:pt x="43689" y="85750"/>
                  </a:lnTo>
                  <a:lnTo>
                    <a:pt x="43723" y="92057"/>
                  </a:lnTo>
                  <a:lnTo>
                    <a:pt x="48844" y="95516"/>
                  </a:lnTo>
                  <a:lnTo>
                    <a:pt x="53153" y="89002"/>
                  </a:lnTo>
                  <a:lnTo>
                    <a:pt x="58886" y="81675"/>
                  </a:lnTo>
                  <a:lnTo>
                    <a:pt x="65024" y="77198"/>
                  </a:lnTo>
                  <a:lnTo>
                    <a:pt x="77504" y="77198"/>
                  </a:lnTo>
                  <a:lnTo>
                    <a:pt x="78155" y="71640"/>
                  </a:lnTo>
                  <a:lnTo>
                    <a:pt x="71640" y="69469"/>
                  </a:lnTo>
                  <a:lnTo>
                    <a:pt x="60782" y="64033"/>
                  </a:lnTo>
                  <a:lnTo>
                    <a:pt x="55359" y="60794"/>
                  </a:lnTo>
                  <a:lnTo>
                    <a:pt x="51015" y="58623"/>
                  </a:lnTo>
                  <a:lnTo>
                    <a:pt x="47764" y="57531"/>
                  </a:lnTo>
                  <a:lnTo>
                    <a:pt x="48844" y="52108"/>
                  </a:lnTo>
                  <a:lnTo>
                    <a:pt x="36224" y="46744"/>
                  </a:lnTo>
                  <a:lnTo>
                    <a:pt x="26862" y="36904"/>
                  </a:lnTo>
                  <a:lnTo>
                    <a:pt x="24271" y="30391"/>
                  </a:lnTo>
                  <a:close/>
                </a:path>
                <a:path w="78739" h="95884">
                  <a:moveTo>
                    <a:pt x="77504" y="77198"/>
                  </a:moveTo>
                  <a:lnTo>
                    <a:pt x="65024" y="77198"/>
                  </a:lnTo>
                  <a:lnTo>
                    <a:pt x="70548" y="79235"/>
                  </a:lnTo>
                  <a:lnTo>
                    <a:pt x="73114" y="78509"/>
                  </a:lnTo>
                  <a:lnTo>
                    <a:pt x="76466" y="78509"/>
                  </a:lnTo>
                  <a:lnTo>
                    <a:pt x="77426" y="77867"/>
                  </a:lnTo>
                  <a:lnTo>
                    <a:pt x="77504" y="77198"/>
                  </a:lnTo>
                  <a:close/>
                </a:path>
                <a:path w="78739" h="95884">
                  <a:moveTo>
                    <a:pt x="76466" y="78509"/>
                  </a:moveTo>
                  <a:lnTo>
                    <a:pt x="73114" y="78509"/>
                  </a:lnTo>
                  <a:lnTo>
                    <a:pt x="75576" y="79105"/>
                  </a:lnTo>
                  <a:lnTo>
                    <a:pt x="76466" y="78509"/>
                  </a:lnTo>
                  <a:close/>
                </a:path>
                <a:path w="78739" h="95884">
                  <a:moveTo>
                    <a:pt x="15189" y="1092"/>
                  </a:moveTo>
                  <a:lnTo>
                    <a:pt x="10483" y="1092"/>
                  </a:lnTo>
                  <a:lnTo>
                    <a:pt x="3263" y="6515"/>
                  </a:lnTo>
                  <a:lnTo>
                    <a:pt x="10858" y="9766"/>
                  </a:lnTo>
                  <a:lnTo>
                    <a:pt x="9766" y="9766"/>
                  </a:lnTo>
                  <a:lnTo>
                    <a:pt x="7938" y="16011"/>
                  </a:lnTo>
                  <a:lnTo>
                    <a:pt x="4887" y="24695"/>
                  </a:lnTo>
                  <a:lnTo>
                    <a:pt x="0" y="37985"/>
                  </a:lnTo>
                  <a:lnTo>
                    <a:pt x="3263" y="40157"/>
                  </a:lnTo>
                  <a:lnTo>
                    <a:pt x="3263" y="42329"/>
                  </a:lnTo>
                  <a:lnTo>
                    <a:pt x="8397" y="42753"/>
                  </a:lnTo>
                  <a:lnTo>
                    <a:pt x="11803" y="39208"/>
                  </a:lnTo>
                  <a:lnTo>
                    <a:pt x="15006" y="34238"/>
                  </a:lnTo>
                  <a:lnTo>
                    <a:pt x="19532" y="30391"/>
                  </a:lnTo>
                  <a:lnTo>
                    <a:pt x="24271" y="30391"/>
                  </a:lnTo>
                  <a:lnTo>
                    <a:pt x="22006" y="24695"/>
                  </a:lnTo>
                  <a:lnTo>
                    <a:pt x="22796" y="11938"/>
                  </a:lnTo>
                  <a:lnTo>
                    <a:pt x="15189" y="7594"/>
                  </a:lnTo>
                  <a:lnTo>
                    <a:pt x="15189" y="1092"/>
                  </a:lnTo>
                  <a:close/>
                </a:path>
                <a:path w="78739" h="95884">
                  <a:moveTo>
                    <a:pt x="11937" y="0"/>
                  </a:moveTo>
                  <a:lnTo>
                    <a:pt x="9766" y="1092"/>
                  </a:lnTo>
                  <a:lnTo>
                    <a:pt x="10483" y="1092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2977962" y="6671257"/>
              <a:ext cx="73025" cy="41275"/>
            </a:xfrm>
            <a:custGeom>
              <a:avLst/>
              <a:gdLst/>
              <a:ahLst/>
              <a:cxnLst/>
              <a:rect l="l" t="t" r="r" b="b"/>
              <a:pathLst>
                <a:path w="73025" h="41275">
                  <a:moveTo>
                    <a:pt x="811" y="0"/>
                  </a:moveTo>
                  <a:lnTo>
                    <a:pt x="26858" y="40157"/>
                  </a:lnTo>
                  <a:lnTo>
                    <a:pt x="34466" y="41249"/>
                  </a:lnTo>
                  <a:lnTo>
                    <a:pt x="43140" y="40157"/>
                  </a:lnTo>
                  <a:lnTo>
                    <a:pt x="50747" y="37985"/>
                  </a:lnTo>
                  <a:lnTo>
                    <a:pt x="70280" y="34734"/>
                  </a:lnTo>
                  <a:lnTo>
                    <a:pt x="72451" y="27127"/>
                  </a:lnTo>
                  <a:lnTo>
                    <a:pt x="60463" y="27740"/>
                  </a:lnTo>
                  <a:lnTo>
                    <a:pt x="48167" y="27130"/>
                  </a:lnTo>
                  <a:lnTo>
                    <a:pt x="36888" y="24076"/>
                  </a:lnTo>
                  <a:lnTo>
                    <a:pt x="27950" y="17360"/>
                  </a:lnTo>
                  <a:lnTo>
                    <a:pt x="27950" y="16281"/>
                  </a:lnTo>
                  <a:lnTo>
                    <a:pt x="26858" y="6515"/>
                  </a:lnTo>
                  <a:lnTo>
                    <a:pt x="25779" y="5422"/>
                  </a:lnTo>
                  <a:lnTo>
                    <a:pt x="22797" y="5338"/>
                  </a:lnTo>
                  <a:lnTo>
                    <a:pt x="16557" y="4745"/>
                  </a:lnTo>
                  <a:lnTo>
                    <a:pt x="8686" y="3135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3001397" y="6494334"/>
              <a:ext cx="55880" cy="46990"/>
            </a:xfrm>
            <a:custGeom>
              <a:avLst/>
              <a:gdLst/>
              <a:ahLst/>
              <a:cxnLst/>
              <a:rect l="l" t="t" r="r" b="b"/>
              <a:pathLst>
                <a:path w="55880" h="46990">
                  <a:moveTo>
                    <a:pt x="18625" y="0"/>
                  </a:moveTo>
                  <a:lnTo>
                    <a:pt x="9840" y="2645"/>
                  </a:lnTo>
                  <a:lnTo>
                    <a:pt x="2885" y="7326"/>
                  </a:lnTo>
                  <a:lnTo>
                    <a:pt x="0" y="14042"/>
                  </a:lnTo>
                  <a:lnTo>
                    <a:pt x="3423" y="22796"/>
                  </a:lnTo>
                  <a:lnTo>
                    <a:pt x="7868" y="23675"/>
                  </a:lnTo>
                  <a:lnTo>
                    <a:pt x="14553" y="20891"/>
                  </a:lnTo>
                  <a:lnTo>
                    <a:pt x="23274" y="18517"/>
                  </a:lnTo>
                  <a:lnTo>
                    <a:pt x="33827" y="20624"/>
                  </a:lnTo>
                  <a:lnTo>
                    <a:pt x="43593" y="24968"/>
                  </a:lnTo>
                  <a:lnTo>
                    <a:pt x="41422" y="34734"/>
                  </a:lnTo>
                  <a:lnTo>
                    <a:pt x="42501" y="41236"/>
                  </a:lnTo>
                  <a:lnTo>
                    <a:pt x="47924" y="40157"/>
                  </a:lnTo>
                  <a:lnTo>
                    <a:pt x="44673" y="46672"/>
                  </a:lnTo>
                  <a:lnTo>
                    <a:pt x="50096" y="43408"/>
                  </a:lnTo>
                  <a:lnTo>
                    <a:pt x="55867" y="32505"/>
                  </a:lnTo>
                  <a:lnTo>
                    <a:pt x="52272" y="16413"/>
                  </a:lnTo>
                  <a:lnTo>
                    <a:pt x="39721" y="2966"/>
                  </a:lnTo>
                  <a:lnTo>
                    <a:pt x="18625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2903881" y="6453763"/>
              <a:ext cx="244475" cy="259715"/>
            </a:xfrm>
            <a:custGeom>
              <a:avLst/>
              <a:gdLst/>
              <a:ahLst/>
              <a:cxnLst/>
              <a:rect l="l" t="t" r="r" b="b"/>
              <a:pathLst>
                <a:path w="244475" h="259715">
                  <a:moveTo>
                    <a:pt x="224697" y="227260"/>
                  </a:moveTo>
                  <a:lnTo>
                    <a:pt x="186689" y="227260"/>
                  </a:lnTo>
                  <a:lnTo>
                    <a:pt x="187782" y="233775"/>
                  </a:lnTo>
                  <a:lnTo>
                    <a:pt x="187782" y="234854"/>
                  </a:lnTo>
                  <a:lnTo>
                    <a:pt x="196948" y="253728"/>
                  </a:lnTo>
                  <a:lnTo>
                    <a:pt x="202366" y="259141"/>
                  </a:lnTo>
                  <a:lnTo>
                    <a:pt x="209486" y="256571"/>
                  </a:lnTo>
                  <a:lnTo>
                    <a:pt x="225136" y="232113"/>
                  </a:lnTo>
                  <a:lnTo>
                    <a:pt x="224697" y="227260"/>
                  </a:lnTo>
                  <a:close/>
                </a:path>
                <a:path w="244475" h="259715">
                  <a:moveTo>
                    <a:pt x="27681" y="0"/>
                  </a:moveTo>
                  <a:lnTo>
                    <a:pt x="10788" y="5311"/>
                  </a:lnTo>
                  <a:lnTo>
                    <a:pt x="0" y="22117"/>
                  </a:lnTo>
                  <a:lnTo>
                    <a:pt x="2171" y="25368"/>
                  </a:lnTo>
                  <a:lnTo>
                    <a:pt x="4343" y="27539"/>
                  </a:lnTo>
                  <a:lnTo>
                    <a:pt x="5435" y="30803"/>
                  </a:lnTo>
                  <a:lnTo>
                    <a:pt x="28762" y="61734"/>
                  </a:lnTo>
                  <a:lnTo>
                    <a:pt x="36815" y="96301"/>
                  </a:lnTo>
                  <a:lnTo>
                    <a:pt x="36906" y="97008"/>
                  </a:lnTo>
                  <a:lnTo>
                    <a:pt x="66122" y="123409"/>
                  </a:lnTo>
                  <a:lnTo>
                    <a:pt x="66205" y="128492"/>
                  </a:lnTo>
                  <a:lnTo>
                    <a:pt x="60782" y="133915"/>
                  </a:lnTo>
                  <a:lnTo>
                    <a:pt x="60547" y="142853"/>
                  </a:lnTo>
                  <a:lnTo>
                    <a:pt x="60513" y="152501"/>
                  </a:lnTo>
                  <a:lnTo>
                    <a:pt x="59258" y="161540"/>
                  </a:lnTo>
                  <a:lnTo>
                    <a:pt x="55359" y="168649"/>
                  </a:lnTo>
                  <a:lnTo>
                    <a:pt x="84670" y="168649"/>
                  </a:lnTo>
                  <a:lnTo>
                    <a:pt x="79224" y="177758"/>
                  </a:lnTo>
                  <a:lnTo>
                    <a:pt x="73675" y="186151"/>
                  </a:lnTo>
                  <a:lnTo>
                    <a:pt x="69551" y="194747"/>
                  </a:lnTo>
                  <a:lnTo>
                    <a:pt x="68376" y="204463"/>
                  </a:lnTo>
                  <a:lnTo>
                    <a:pt x="68376" y="210978"/>
                  </a:lnTo>
                  <a:lnTo>
                    <a:pt x="75984" y="215322"/>
                  </a:lnTo>
                  <a:lnTo>
                    <a:pt x="83699" y="218766"/>
                  </a:lnTo>
                  <a:lnTo>
                    <a:pt x="91314" y="220071"/>
                  </a:lnTo>
                  <a:lnTo>
                    <a:pt x="97502" y="220358"/>
                  </a:lnTo>
                  <a:lnTo>
                    <a:pt x="100939" y="220745"/>
                  </a:lnTo>
                  <a:lnTo>
                    <a:pt x="102031" y="220745"/>
                  </a:lnTo>
                  <a:lnTo>
                    <a:pt x="103111" y="231603"/>
                  </a:lnTo>
                  <a:lnTo>
                    <a:pt x="103114" y="232685"/>
                  </a:lnTo>
                  <a:lnTo>
                    <a:pt x="112054" y="240011"/>
                  </a:lnTo>
                  <a:lnTo>
                    <a:pt x="123332" y="243266"/>
                  </a:lnTo>
                  <a:lnTo>
                    <a:pt x="135626" y="243671"/>
                  </a:lnTo>
                  <a:lnTo>
                    <a:pt x="147612" y="242449"/>
                  </a:lnTo>
                  <a:lnTo>
                    <a:pt x="157217" y="240688"/>
                  </a:lnTo>
                  <a:lnTo>
                    <a:pt x="167430" y="237297"/>
                  </a:lnTo>
                  <a:lnTo>
                    <a:pt x="177233" y="232685"/>
                  </a:lnTo>
                  <a:lnTo>
                    <a:pt x="185610" y="227260"/>
                  </a:lnTo>
                  <a:lnTo>
                    <a:pt x="224697" y="227260"/>
                  </a:lnTo>
                  <a:lnTo>
                    <a:pt x="189033" y="181211"/>
                  </a:lnTo>
                  <a:lnTo>
                    <a:pt x="148972" y="162134"/>
                  </a:lnTo>
                  <a:lnTo>
                    <a:pt x="121564" y="162134"/>
                  </a:lnTo>
                  <a:lnTo>
                    <a:pt x="148819" y="158233"/>
                  </a:lnTo>
                  <a:lnTo>
                    <a:pt x="236211" y="158233"/>
                  </a:lnTo>
                  <a:lnTo>
                    <a:pt x="231432" y="137598"/>
                  </a:lnTo>
                  <a:lnTo>
                    <a:pt x="192125" y="110039"/>
                  </a:lnTo>
                  <a:lnTo>
                    <a:pt x="146328" y="96301"/>
                  </a:lnTo>
                  <a:lnTo>
                    <a:pt x="138937" y="93757"/>
                  </a:lnTo>
                  <a:lnTo>
                    <a:pt x="138937" y="91586"/>
                  </a:lnTo>
                  <a:lnTo>
                    <a:pt x="140017" y="81807"/>
                  </a:lnTo>
                  <a:lnTo>
                    <a:pt x="138937" y="78555"/>
                  </a:lnTo>
                  <a:lnTo>
                    <a:pt x="138937" y="73132"/>
                  </a:lnTo>
                  <a:lnTo>
                    <a:pt x="141109" y="63366"/>
                  </a:lnTo>
                  <a:lnTo>
                    <a:pt x="136662" y="61140"/>
                  </a:lnTo>
                  <a:lnTo>
                    <a:pt x="104305" y="61140"/>
                  </a:lnTo>
                  <a:lnTo>
                    <a:pt x="99860" y="60102"/>
                  </a:lnTo>
                  <a:lnTo>
                    <a:pt x="96434" y="51354"/>
                  </a:lnTo>
                  <a:lnTo>
                    <a:pt x="99317" y="44638"/>
                  </a:lnTo>
                  <a:lnTo>
                    <a:pt x="105363" y="40570"/>
                  </a:lnTo>
                  <a:lnTo>
                    <a:pt x="94437" y="40570"/>
                  </a:lnTo>
                  <a:lnTo>
                    <a:pt x="93344" y="39477"/>
                  </a:lnTo>
                  <a:lnTo>
                    <a:pt x="89241" y="35833"/>
                  </a:lnTo>
                  <a:lnTo>
                    <a:pt x="81798" y="27539"/>
                  </a:lnTo>
                  <a:lnTo>
                    <a:pt x="72894" y="17960"/>
                  </a:lnTo>
                  <a:lnTo>
                    <a:pt x="65125" y="11258"/>
                  </a:lnTo>
                  <a:lnTo>
                    <a:pt x="47014" y="3032"/>
                  </a:lnTo>
                  <a:lnTo>
                    <a:pt x="27681" y="0"/>
                  </a:lnTo>
                  <a:close/>
                </a:path>
                <a:path w="244475" h="259715">
                  <a:moveTo>
                    <a:pt x="236211" y="158233"/>
                  </a:moveTo>
                  <a:lnTo>
                    <a:pt x="148819" y="158233"/>
                  </a:lnTo>
                  <a:lnTo>
                    <a:pt x="183302" y="165679"/>
                  </a:lnTo>
                  <a:lnTo>
                    <a:pt x="217579" y="179024"/>
                  </a:lnTo>
                  <a:lnTo>
                    <a:pt x="244220" y="192817"/>
                  </a:lnTo>
                  <a:lnTo>
                    <a:pt x="236211" y="158233"/>
                  </a:lnTo>
                  <a:close/>
                </a:path>
                <a:path w="244475" h="259715">
                  <a:moveTo>
                    <a:pt x="147200" y="161540"/>
                  </a:moveTo>
                  <a:lnTo>
                    <a:pt x="143267" y="161540"/>
                  </a:lnTo>
                  <a:lnTo>
                    <a:pt x="121564" y="162134"/>
                  </a:lnTo>
                  <a:lnTo>
                    <a:pt x="148972" y="162134"/>
                  </a:lnTo>
                  <a:lnTo>
                    <a:pt x="147200" y="161540"/>
                  </a:lnTo>
                  <a:close/>
                </a:path>
                <a:path w="244475" h="259715">
                  <a:moveTo>
                    <a:pt x="119705" y="56286"/>
                  </a:moveTo>
                  <a:lnTo>
                    <a:pt x="110988" y="58612"/>
                  </a:lnTo>
                  <a:lnTo>
                    <a:pt x="104305" y="61140"/>
                  </a:lnTo>
                  <a:lnTo>
                    <a:pt x="136662" y="61140"/>
                  </a:lnTo>
                  <a:lnTo>
                    <a:pt x="130251" y="57931"/>
                  </a:lnTo>
                  <a:lnTo>
                    <a:pt x="119705" y="56286"/>
                  </a:lnTo>
                  <a:close/>
                </a:path>
                <a:path w="244475" h="259715">
                  <a:moveTo>
                    <a:pt x="112890" y="28632"/>
                  </a:moveTo>
                  <a:lnTo>
                    <a:pt x="107454" y="28632"/>
                  </a:lnTo>
                  <a:lnTo>
                    <a:pt x="94437" y="40570"/>
                  </a:lnTo>
                  <a:lnTo>
                    <a:pt x="105363" y="40570"/>
                  </a:lnTo>
                  <a:lnTo>
                    <a:pt x="106271" y="39959"/>
                  </a:lnTo>
                  <a:lnTo>
                    <a:pt x="115061" y="37318"/>
                  </a:lnTo>
                  <a:lnTo>
                    <a:pt x="112890" y="28632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2921255" y="6480950"/>
              <a:ext cx="80645" cy="98425"/>
            </a:xfrm>
            <a:custGeom>
              <a:avLst/>
              <a:gdLst/>
              <a:ahLst/>
              <a:cxnLst/>
              <a:rect l="l" t="t" r="r" b="b"/>
              <a:pathLst>
                <a:path w="80644" h="98425">
                  <a:moveTo>
                    <a:pt x="21209" y="0"/>
                  </a:moveTo>
                  <a:lnTo>
                    <a:pt x="12880" y="763"/>
                  </a:lnTo>
                  <a:lnTo>
                    <a:pt x="5166" y="2950"/>
                  </a:lnTo>
                  <a:lnTo>
                    <a:pt x="0" y="6868"/>
                  </a:lnTo>
                  <a:lnTo>
                    <a:pt x="8937" y="15978"/>
                  </a:lnTo>
                  <a:lnTo>
                    <a:pt x="29168" y="28444"/>
                  </a:lnTo>
                  <a:lnTo>
                    <a:pt x="50824" y="41517"/>
                  </a:lnTo>
                  <a:lnTo>
                    <a:pt x="64033" y="52449"/>
                  </a:lnTo>
                  <a:lnTo>
                    <a:pt x="69469" y="61135"/>
                  </a:lnTo>
                  <a:lnTo>
                    <a:pt x="67297" y="57884"/>
                  </a:lnTo>
                  <a:lnTo>
                    <a:pt x="58610" y="60056"/>
                  </a:lnTo>
                  <a:lnTo>
                    <a:pt x="68444" y="64160"/>
                  </a:lnTo>
                  <a:lnTo>
                    <a:pt x="71361" y="74167"/>
                  </a:lnTo>
                  <a:lnTo>
                    <a:pt x="71429" y="86614"/>
                  </a:lnTo>
                  <a:lnTo>
                    <a:pt x="72720" y="98042"/>
                  </a:lnTo>
                  <a:lnTo>
                    <a:pt x="80268" y="70721"/>
                  </a:lnTo>
                  <a:lnTo>
                    <a:pt x="72043" y="39839"/>
                  </a:lnTo>
                  <a:lnTo>
                    <a:pt x="53032" y="13636"/>
                  </a:lnTo>
                  <a:lnTo>
                    <a:pt x="28219" y="353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939694" y="6519303"/>
              <a:ext cx="147955" cy="59055"/>
            </a:xfrm>
            <a:custGeom>
              <a:avLst/>
              <a:gdLst/>
              <a:ahLst/>
              <a:cxnLst/>
              <a:rect l="l" t="t" r="r" b="b"/>
              <a:pathLst>
                <a:path w="147955" h="59054">
                  <a:moveTo>
                    <a:pt x="3263" y="3251"/>
                  </a:moveTo>
                  <a:lnTo>
                    <a:pt x="2171" y="2171"/>
                  </a:lnTo>
                  <a:lnTo>
                    <a:pt x="0" y="0"/>
                  </a:lnTo>
                  <a:lnTo>
                    <a:pt x="0" y="10845"/>
                  </a:lnTo>
                  <a:lnTo>
                    <a:pt x="2171" y="9766"/>
                  </a:lnTo>
                  <a:lnTo>
                    <a:pt x="3263" y="9766"/>
                  </a:lnTo>
                  <a:lnTo>
                    <a:pt x="3263" y="3251"/>
                  </a:lnTo>
                  <a:close/>
                </a:path>
                <a:path w="147955" h="59054">
                  <a:moveTo>
                    <a:pt x="121577" y="51003"/>
                  </a:moveTo>
                  <a:lnTo>
                    <a:pt x="112890" y="46672"/>
                  </a:lnTo>
                  <a:lnTo>
                    <a:pt x="106375" y="51003"/>
                  </a:lnTo>
                  <a:lnTo>
                    <a:pt x="120484" y="54267"/>
                  </a:lnTo>
                  <a:lnTo>
                    <a:pt x="121577" y="51003"/>
                  </a:lnTo>
                  <a:close/>
                </a:path>
                <a:path w="147955" h="59054">
                  <a:moveTo>
                    <a:pt x="147624" y="57518"/>
                  </a:moveTo>
                  <a:lnTo>
                    <a:pt x="144360" y="51003"/>
                  </a:lnTo>
                  <a:lnTo>
                    <a:pt x="142201" y="51003"/>
                  </a:lnTo>
                  <a:lnTo>
                    <a:pt x="138938" y="51003"/>
                  </a:lnTo>
                  <a:lnTo>
                    <a:pt x="142201" y="58610"/>
                  </a:lnTo>
                  <a:lnTo>
                    <a:pt x="144360" y="58610"/>
                  </a:lnTo>
                  <a:lnTo>
                    <a:pt x="147624" y="57518"/>
                  </a:lnTo>
                  <a:close/>
                </a:path>
              </a:pathLst>
            </a:custGeom>
            <a:solidFill>
              <a:srgbClr val="99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3011336" y="6730947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69" h="27304">
                  <a:moveTo>
                    <a:pt x="18846" y="7960"/>
                  </a:moveTo>
                  <a:lnTo>
                    <a:pt x="16281" y="8686"/>
                  </a:lnTo>
                  <a:lnTo>
                    <a:pt x="10858" y="14122"/>
                  </a:lnTo>
                  <a:lnTo>
                    <a:pt x="10858" y="20624"/>
                  </a:lnTo>
                  <a:lnTo>
                    <a:pt x="0" y="23888"/>
                  </a:lnTo>
                  <a:lnTo>
                    <a:pt x="7607" y="27139"/>
                  </a:lnTo>
                  <a:lnTo>
                    <a:pt x="10858" y="27139"/>
                  </a:lnTo>
                  <a:lnTo>
                    <a:pt x="15201" y="22796"/>
                  </a:lnTo>
                  <a:lnTo>
                    <a:pt x="26060" y="14122"/>
                  </a:lnTo>
                  <a:lnTo>
                    <a:pt x="28232" y="11950"/>
                  </a:lnTo>
                  <a:lnTo>
                    <a:pt x="32469" y="8556"/>
                  </a:lnTo>
                  <a:lnTo>
                    <a:pt x="21309" y="8556"/>
                  </a:lnTo>
                  <a:lnTo>
                    <a:pt x="18846" y="7960"/>
                  </a:lnTo>
                  <a:close/>
                </a:path>
                <a:path w="39369" h="27304">
                  <a:moveTo>
                    <a:pt x="39077" y="0"/>
                  </a:moveTo>
                  <a:lnTo>
                    <a:pt x="23888" y="0"/>
                  </a:lnTo>
                  <a:lnTo>
                    <a:pt x="23888" y="1092"/>
                  </a:lnTo>
                  <a:lnTo>
                    <a:pt x="23159" y="7318"/>
                  </a:lnTo>
                  <a:lnTo>
                    <a:pt x="21309" y="8556"/>
                  </a:lnTo>
                  <a:lnTo>
                    <a:pt x="32469" y="8556"/>
                  </a:lnTo>
                  <a:lnTo>
                    <a:pt x="39077" y="3263"/>
                  </a:lnTo>
                  <a:lnTo>
                    <a:pt x="39077" y="0"/>
                  </a:lnTo>
                  <a:close/>
                </a:path>
              </a:pathLst>
            </a:custGeom>
            <a:solidFill>
              <a:srgbClr val="B47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3003741" y="6708163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59">
                  <a:moveTo>
                    <a:pt x="24968" y="0"/>
                  </a:moveTo>
                  <a:lnTo>
                    <a:pt x="17373" y="1079"/>
                  </a:lnTo>
                  <a:lnTo>
                    <a:pt x="8686" y="3251"/>
                  </a:lnTo>
                  <a:lnTo>
                    <a:pt x="1079" y="2171"/>
                  </a:lnTo>
                  <a:lnTo>
                    <a:pt x="1079" y="3251"/>
                  </a:lnTo>
                  <a:lnTo>
                    <a:pt x="0" y="8686"/>
                  </a:lnTo>
                  <a:lnTo>
                    <a:pt x="3251" y="10858"/>
                  </a:lnTo>
                  <a:lnTo>
                    <a:pt x="7594" y="11938"/>
                  </a:lnTo>
                  <a:lnTo>
                    <a:pt x="13030" y="15189"/>
                  </a:lnTo>
                  <a:lnTo>
                    <a:pt x="23876" y="20612"/>
                  </a:lnTo>
                  <a:lnTo>
                    <a:pt x="30391" y="22783"/>
                  </a:lnTo>
                  <a:lnTo>
                    <a:pt x="30391" y="14109"/>
                  </a:lnTo>
                  <a:lnTo>
                    <a:pt x="26047" y="6515"/>
                  </a:lnTo>
                  <a:lnTo>
                    <a:pt x="24968" y="0"/>
                  </a:lnTo>
                  <a:close/>
                </a:path>
              </a:pathLst>
            </a:custGeom>
            <a:solidFill>
              <a:srgbClr val="7E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933193" y="6626756"/>
              <a:ext cx="33655" cy="50165"/>
            </a:xfrm>
            <a:custGeom>
              <a:avLst/>
              <a:gdLst/>
              <a:ahLst/>
              <a:cxnLst/>
              <a:rect l="l" t="t" r="r" b="b"/>
              <a:pathLst>
                <a:path w="33655" h="50165">
                  <a:moveTo>
                    <a:pt x="11937" y="47752"/>
                  </a:moveTo>
                  <a:lnTo>
                    <a:pt x="5422" y="47752"/>
                  </a:lnTo>
                  <a:lnTo>
                    <a:pt x="5422" y="49923"/>
                  </a:lnTo>
                  <a:lnTo>
                    <a:pt x="11937" y="47752"/>
                  </a:lnTo>
                  <a:close/>
                </a:path>
                <a:path w="33655" h="50165">
                  <a:moveTo>
                    <a:pt x="0" y="3251"/>
                  </a:moveTo>
                  <a:lnTo>
                    <a:pt x="92" y="28081"/>
                  </a:lnTo>
                  <a:lnTo>
                    <a:pt x="910" y="39732"/>
                  </a:lnTo>
                  <a:lnTo>
                    <a:pt x="3251" y="47752"/>
                  </a:lnTo>
                  <a:lnTo>
                    <a:pt x="11937" y="47752"/>
                  </a:lnTo>
                  <a:lnTo>
                    <a:pt x="19532" y="48844"/>
                  </a:lnTo>
                  <a:lnTo>
                    <a:pt x="23875" y="41236"/>
                  </a:lnTo>
                  <a:lnTo>
                    <a:pt x="25405" y="35119"/>
                  </a:lnTo>
                  <a:lnTo>
                    <a:pt x="26320" y="28081"/>
                  </a:lnTo>
                  <a:lnTo>
                    <a:pt x="28455" y="22464"/>
                  </a:lnTo>
                  <a:lnTo>
                    <a:pt x="33642" y="20612"/>
                  </a:lnTo>
                  <a:lnTo>
                    <a:pt x="32794" y="11287"/>
                  </a:lnTo>
                  <a:lnTo>
                    <a:pt x="31687" y="10546"/>
                  </a:lnTo>
                  <a:lnTo>
                    <a:pt x="25401" y="10546"/>
                  </a:lnTo>
                  <a:lnTo>
                    <a:pt x="18453" y="9766"/>
                  </a:lnTo>
                  <a:lnTo>
                    <a:pt x="11937" y="7594"/>
                  </a:lnTo>
                  <a:lnTo>
                    <a:pt x="10309" y="4343"/>
                  </a:lnTo>
                  <a:lnTo>
                    <a:pt x="2171" y="4343"/>
                  </a:lnTo>
                  <a:lnTo>
                    <a:pt x="0" y="3251"/>
                  </a:lnTo>
                  <a:close/>
                </a:path>
                <a:path w="33655" h="50165">
                  <a:moveTo>
                    <a:pt x="30114" y="9493"/>
                  </a:moveTo>
                  <a:lnTo>
                    <a:pt x="25401" y="10546"/>
                  </a:lnTo>
                  <a:lnTo>
                    <a:pt x="31687" y="10546"/>
                  </a:lnTo>
                  <a:lnTo>
                    <a:pt x="30114" y="9493"/>
                  </a:lnTo>
                  <a:close/>
                </a:path>
                <a:path w="33655" h="50165">
                  <a:moveTo>
                    <a:pt x="2171" y="0"/>
                  </a:moveTo>
                  <a:lnTo>
                    <a:pt x="2171" y="4343"/>
                  </a:lnTo>
                  <a:lnTo>
                    <a:pt x="10309" y="4343"/>
                  </a:lnTo>
                  <a:lnTo>
                    <a:pt x="8674" y="1079"/>
                  </a:lnTo>
                  <a:lnTo>
                    <a:pt x="3251" y="107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929661" y="6647369"/>
              <a:ext cx="46355" cy="130810"/>
            </a:xfrm>
            <a:custGeom>
              <a:avLst/>
              <a:gdLst/>
              <a:ahLst/>
              <a:cxnLst/>
              <a:rect l="l" t="t" r="r" b="b"/>
              <a:pathLst>
                <a:path w="46355" h="130809">
                  <a:moveTo>
                    <a:pt x="38253" y="0"/>
                  </a:moveTo>
                  <a:lnTo>
                    <a:pt x="33224" y="2460"/>
                  </a:lnTo>
                  <a:lnTo>
                    <a:pt x="31343" y="8278"/>
                  </a:lnTo>
                  <a:lnTo>
                    <a:pt x="30479" y="15114"/>
                  </a:lnTo>
                  <a:lnTo>
                    <a:pt x="28500" y="20624"/>
                  </a:lnTo>
                  <a:lnTo>
                    <a:pt x="24156" y="27139"/>
                  </a:lnTo>
                  <a:lnTo>
                    <a:pt x="28500" y="31483"/>
                  </a:lnTo>
                  <a:lnTo>
                    <a:pt x="23064" y="46672"/>
                  </a:lnTo>
                  <a:lnTo>
                    <a:pt x="25508" y="66386"/>
                  </a:lnTo>
                  <a:lnTo>
                    <a:pt x="22253" y="86301"/>
                  </a:lnTo>
                  <a:lnTo>
                    <a:pt x="16962" y="106213"/>
                  </a:lnTo>
                  <a:lnTo>
                    <a:pt x="13298" y="125920"/>
                  </a:lnTo>
                  <a:lnTo>
                    <a:pt x="18721" y="130251"/>
                  </a:lnTo>
                  <a:lnTo>
                    <a:pt x="16549" y="123748"/>
                  </a:lnTo>
                  <a:lnTo>
                    <a:pt x="24152" y="92538"/>
                  </a:lnTo>
                  <a:lnTo>
                    <a:pt x="28763" y="77342"/>
                  </a:lnTo>
                  <a:lnTo>
                    <a:pt x="35002" y="62966"/>
                  </a:lnTo>
                  <a:lnTo>
                    <a:pt x="29579" y="62966"/>
                  </a:lnTo>
                  <a:lnTo>
                    <a:pt x="25236" y="59702"/>
                  </a:lnTo>
                  <a:lnTo>
                    <a:pt x="29579" y="55359"/>
                  </a:lnTo>
                  <a:lnTo>
                    <a:pt x="29579" y="53187"/>
                  </a:lnTo>
                  <a:lnTo>
                    <a:pt x="26328" y="51015"/>
                  </a:lnTo>
                  <a:lnTo>
                    <a:pt x="27549" y="45999"/>
                  </a:lnTo>
                  <a:lnTo>
                    <a:pt x="30395" y="37725"/>
                  </a:lnTo>
                  <a:lnTo>
                    <a:pt x="33546" y="29311"/>
                  </a:lnTo>
                  <a:lnTo>
                    <a:pt x="36082" y="22796"/>
                  </a:lnTo>
                  <a:lnTo>
                    <a:pt x="29579" y="18465"/>
                  </a:lnTo>
                  <a:lnTo>
                    <a:pt x="38253" y="13030"/>
                  </a:lnTo>
                  <a:lnTo>
                    <a:pt x="38253" y="0"/>
                  </a:lnTo>
                  <a:close/>
                </a:path>
                <a:path w="46355" h="130809">
                  <a:moveTo>
                    <a:pt x="29579" y="55359"/>
                  </a:moveTo>
                  <a:lnTo>
                    <a:pt x="29579" y="62966"/>
                  </a:lnTo>
                  <a:lnTo>
                    <a:pt x="35002" y="62966"/>
                  </a:lnTo>
                  <a:lnTo>
                    <a:pt x="38134" y="59702"/>
                  </a:lnTo>
                  <a:lnTo>
                    <a:pt x="42701" y="55785"/>
                  </a:lnTo>
                  <a:lnTo>
                    <a:pt x="34713" y="55785"/>
                  </a:lnTo>
                  <a:lnTo>
                    <a:pt x="29579" y="55359"/>
                  </a:lnTo>
                  <a:close/>
                </a:path>
                <a:path w="46355" h="130809">
                  <a:moveTo>
                    <a:pt x="45861" y="43421"/>
                  </a:moveTo>
                  <a:lnTo>
                    <a:pt x="41327" y="47274"/>
                  </a:lnTo>
                  <a:lnTo>
                    <a:pt x="38120" y="52243"/>
                  </a:lnTo>
                  <a:lnTo>
                    <a:pt x="34713" y="55785"/>
                  </a:lnTo>
                  <a:lnTo>
                    <a:pt x="42701" y="55785"/>
                  </a:lnTo>
                  <a:lnTo>
                    <a:pt x="42875" y="55637"/>
                  </a:lnTo>
                  <a:lnTo>
                    <a:pt x="46302" y="50445"/>
                  </a:lnTo>
                  <a:lnTo>
                    <a:pt x="45861" y="43421"/>
                  </a:lnTo>
                  <a:close/>
                </a:path>
                <a:path w="46355" h="130809">
                  <a:moveTo>
                    <a:pt x="4611" y="26060"/>
                  </a:moveTo>
                  <a:lnTo>
                    <a:pt x="2439" y="29311"/>
                  </a:lnTo>
                  <a:lnTo>
                    <a:pt x="2152" y="33654"/>
                  </a:lnTo>
                  <a:lnTo>
                    <a:pt x="2033" y="35450"/>
                  </a:lnTo>
                  <a:lnTo>
                    <a:pt x="0" y="39352"/>
                  </a:lnTo>
                  <a:lnTo>
                    <a:pt x="2" y="41249"/>
                  </a:lnTo>
                  <a:lnTo>
                    <a:pt x="5703" y="41249"/>
                  </a:lnTo>
                  <a:lnTo>
                    <a:pt x="5703" y="33654"/>
                  </a:lnTo>
                  <a:lnTo>
                    <a:pt x="17636" y="33654"/>
                  </a:lnTo>
                  <a:lnTo>
                    <a:pt x="18723" y="31483"/>
                  </a:lnTo>
                  <a:lnTo>
                    <a:pt x="3532" y="31483"/>
                  </a:lnTo>
                  <a:lnTo>
                    <a:pt x="4611" y="26060"/>
                  </a:lnTo>
                  <a:close/>
                </a:path>
                <a:path w="46355" h="130809">
                  <a:moveTo>
                    <a:pt x="17636" y="33654"/>
                  </a:moveTo>
                  <a:lnTo>
                    <a:pt x="5703" y="33654"/>
                  </a:lnTo>
                  <a:lnTo>
                    <a:pt x="13298" y="36906"/>
                  </a:lnTo>
                  <a:lnTo>
                    <a:pt x="15470" y="35826"/>
                  </a:lnTo>
                  <a:lnTo>
                    <a:pt x="16549" y="35826"/>
                  </a:lnTo>
                  <a:lnTo>
                    <a:pt x="17636" y="33654"/>
                  </a:lnTo>
                  <a:close/>
                </a:path>
                <a:path w="46355" h="130809">
                  <a:moveTo>
                    <a:pt x="20898" y="27139"/>
                  </a:moveTo>
                  <a:lnTo>
                    <a:pt x="16549" y="27139"/>
                  </a:lnTo>
                  <a:lnTo>
                    <a:pt x="10034" y="29311"/>
                  </a:lnTo>
                  <a:lnTo>
                    <a:pt x="11126" y="29311"/>
                  </a:lnTo>
                  <a:lnTo>
                    <a:pt x="5703" y="31483"/>
                  </a:lnTo>
                  <a:lnTo>
                    <a:pt x="18723" y="31483"/>
                  </a:lnTo>
                  <a:lnTo>
                    <a:pt x="20898" y="27139"/>
                  </a:lnTo>
                  <a:close/>
                </a:path>
                <a:path w="46355" h="130809">
                  <a:moveTo>
                    <a:pt x="21985" y="24968"/>
                  </a:moveTo>
                  <a:lnTo>
                    <a:pt x="20898" y="27139"/>
                  </a:lnTo>
                  <a:lnTo>
                    <a:pt x="24156" y="27139"/>
                  </a:lnTo>
                  <a:lnTo>
                    <a:pt x="21985" y="24968"/>
                  </a:lnTo>
                  <a:close/>
                </a:path>
              </a:pathLst>
            </a:custGeom>
            <a:solidFill>
              <a:srgbClr val="A26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944039" y="6671257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6515" y="0"/>
                  </a:moveTo>
                  <a:lnTo>
                    <a:pt x="1092" y="9766"/>
                  </a:lnTo>
                  <a:lnTo>
                    <a:pt x="0" y="10858"/>
                  </a:lnTo>
                  <a:lnTo>
                    <a:pt x="0" y="15189"/>
                  </a:lnTo>
                  <a:lnTo>
                    <a:pt x="6515" y="18453"/>
                  </a:lnTo>
                  <a:lnTo>
                    <a:pt x="7607" y="21704"/>
                  </a:lnTo>
                  <a:lnTo>
                    <a:pt x="13030" y="651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5876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2" name="object 3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17191" y="6726011"/>
              <a:ext cx="179095" cy="110708"/>
            </a:xfrm>
            <a:prstGeom prst="rect">
              <a:avLst/>
            </a:prstGeom>
          </p:spPr>
        </p:pic>
        <p:pic>
          <p:nvPicPr>
            <p:cNvPr id="333" name="object 3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20115" y="6653300"/>
              <a:ext cx="95516" cy="125411"/>
            </a:xfrm>
            <a:prstGeom prst="rect">
              <a:avLst/>
            </a:prstGeom>
          </p:spPr>
        </p:pic>
        <p:sp>
          <p:nvSpPr>
            <p:cNvPr id="334" name="object 334" descr=""/>
            <p:cNvSpPr/>
            <p:nvPr/>
          </p:nvSpPr>
          <p:spPr>
            <a:xfrm>
              <a:off x="1025028" y="6892682"/>
              <a:ext cx="19685" cy="29845"/>
            </a:xfrm>
            <a:custGeom>
              <a:avLst/>
              <a:gdLst/>
              <a:ahLst/>
              <a:cxnLst/>
              <a:rect l="l" t="t" r="r" b="b"/>
              <a:pathLst>
                <a:path w="19684" h="29845">
                  <a:moveTo>
                    <a:pt x="4343" y="0"/>
                  </a:moveTo>
                  <a:lnTo>
                    <a:pt x="4330" y="1079"/>
                  </a:lnTo>
                  <a:lnTo>
                    <a:pt x="4330" y="3251"/>
                  </a:lnTo>
                  <a:lnTo>
                    <a:pt x="0" y="15201"/>
                  </a:lnTo>
                  <a:lnTo>
                    <a:pt x="1079" y="17373"/>
                  </a:lnTo>
                  <a:lnTo>
                    <a:pt x="3251" y="29311"/>
                  </a:lnTo>
                  <a:lnTo>
                    <a:pt x="10845" y="26047"/>
                  </a:lnTo>
                  <a:lnTo>
                    <a:pt x="19532" y="26047"/>
                  </a:lnTo>
                  <a:lnTo>
                    <a:pt x="17764" y="18470"/>
                  </a:lnTo>
                  <a:lnTo>
                    <a:pt x="16000" y="10175"/>
                  </a:lnTo>
                  <a:lnTo>
                    <a:pt x="12204" y="3305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135008" y="6878993"/>
              <a:ext cx="240029" cy="111125"/>
            </a:xfrm>
            <a:custGeom>
              <a:avLst/>
              <a:gdLst/>
              <a:ahLst/>
              <a:cxnLst/>
              <a:rect l="l" t="t" r="r" b="b"/>
              <a:pathLst>
                <a:path w="240030" h="111125">
                  <a:moveTo>
                    <a:pt x="150496" y="0"/>
                  </a:moveTo>
                  <a:lnTo>
                    <a:pt x="134230" y="659"/>
                  </a:lnTo>
                  <a:lnTo>
                    <a:pt x="121530" y="9920"/>
                  </a:lnTo>
                  <a:lnTo>
                    <a:pt x="117271" y="24269"/>
                  </a:lnTo>
                  <a:lnTo>
                    <a:pt x="116062" y="38211"/>
                  </a:lnTo>
                  <a:lnTo>
                    <a:pt x="112513" y="46252"/>
                  </a:lnTo>
                  <a:lnTo>
                    <a:pt x="97324" y="44080"/>
                  </a:lnTo>
                  <a:lnTo>
                    <a:pt x="90809" y="46252"/>
                  </a:lnTo>
                  <a:lnTo>
                    <a:pt x="81550" y="51153"/>
                  </a:lnTo>
                  <a:lnTo>
                    <a:pt x="76972" y="57783"/>
                  </a:lnTo>
                  <a:lnTo>
                    <a:pt x="74528" y="66876"/>
                  </a:lnTo>
                  <a:lnTo>
                    <a:pt x="65441" y="65924"/>
                  </a:lnTo>
                  <a:lnTo>
                    <a:pt x="56979" y="66416"/>
                  </a:lnTo>
                  <a:lnTo>
                    <a:pt x="47400" y="69048"/>
                  </a:lnTo>
                  <a:lnTo>
                    <a:pt x="47400" y="72299"/>
                  </a:lnTo>
                  <a:lnTo>
                    <a:pt x="43057" y="76643"/>
                  </a:lnTo>
                  <a:lnTo>
                    <a:pt x="43057" y="79907"/>
                  </a:lnTo>
                  <a:lnTo>
                    <a:pt x="40848" y="78329"/>
                  </a:lnTo>
                  <a:lnTo>
                    <a:pt x="35996" y="75427"/>
                  </a:lnTo>
                  <a:lnTo>
                    <a:pt x="11241" y="95263"/>
                  </a:lnTo>
                  <a:lnTo>
                    <a:pt x="10494" y="99439"/>
                  </a:lnTo>
                  <a:lnTo>
                    <a:pt x="6779" y="103813"/>
                  </a:lnTo>
                  <a:lnTo>
                    <a:pt x="1131" y="109205"/>
                  </a:lnTo>
                  <a:lnTo>
                    <a:pt x="0" y="111086"/>
                  </a:lnTo>
                  <a:lnTo>
                    <a:pt x="213175" y="111086"/>
                  </a:lnTo>
                  <a:lnTo>
                    <a:pt x="208043" y="105954"/>
                  </a:lnTo>
                  <a:lnTo>
                    <a:pt x="201528" y="101611"/>
                  </a:lnTo>
                  <a:lnTo>
                    <a:pt x="202607" y="97267"/>
                  </a:lnTo>
                  <a:lnTo>
                    <a:pt x="201528" y="96175"/>
                  </a:lnTo>
                  <a:lnTo>
                    <a:pt x="195012" y="100519"/>
                  </a:lnTo>
                  <a:lnTo>
                    <a:pt x="192841" y="96175"/>
                  </a:lnTo>
                  <a:lnTo>
                    <a:pt x="208043" y="87501"/>
                  </a:lnTo>
                  <a:lnTo>
                    <a:pt x="211294" y="80986"/>
                  </a:lnTo>
                  <a:lnTo>
                    <a:pt x="211294" y="72299"/>
                  </a:lnTo>
                  <a:lnTo>
                    <a:pt x="209122" y="72299"/>
                  </a:lnTo>
                  <a:lnTo>
                    <a:pt x="205871" y="66876"/>
                  </a:lnTo>
                  <a:lnTo>
                    <a:pt x="201528" y="66876"/>
                  </a:lnTo>
                  <a:lnTo>
                    <a:pt x="192841" y="69048"/>
                  </a:lnTo>
                  <a:lnTo>
                    <a:pt x="189590" y="64705"/>
                  </a:lnTo>
                  <a:lnTo>
                    <a:pt x="190028" y="56697"/>
                  </a:lnTo>
                  <a:lnTo>
                    <a:pt x="184973" y="53578"/>
                  </a:lnTo>
                  <a:lnTo>
                    <a:pt x="177070" y="52494"/>
                  </a:lnTo>
                  <a:lnTo>
                    <a:pt x="168965" y="50595"/>
                  </a:lnTo>
                  <a:lnTo>
                    <a:pt x="175326" y="46319"/>
                  </a:lnTo>
                  <a:lnTo>
                    <a:pt x="181584" y="45709"/>
                  </a:lnTo>
                  <a:lnTo>
                    <a:pt x="188044" y="47541"/>
                  </a:lnTo>
                  <a:lnTo>
                    <a:pt x="195012" y="50595"/>
                  </a:lnTo>
                  <a:lnTo>
                    <a:pt x="195012" y="44080"/>
                  </a:lnTo>
                  <a:lnTo>
                    <a:pt x="187418" y="40816"/>
                  </a:lnTo>
                  <a:lnTo>
                    <a:pt x="195012" y="34314"/>
                  </a:lnTo>
                  <a:lnTo>
                    <a:pt x="206041" y="36483"/>
                  </a:lnTo>
                  <a:lnTo>
                    <a:pt x="209943" y="35398"/>
                  </a:lnTo>
                  <a:lnTo>
                    <a:pt x="211809" y="31872"/>
                  </a:lnTo>
                  <a:lnTo>
                    <a:pt x="216729" y="26719"/>
                  </a:lnTo>
                  <a:lnTo>
                    <a:pt x="236262" y="16940"/>
                  </a:lnTo>
                  <a:lnTo>
                    <a:pt x="239513" y="15860"/>
                  </a:lnTo>
                  <a:lnTo>
                    <a:pt x="237342" y="15860"/>
                  </a:lnTo>
                  <a:lnTo>
                    <a:pt x="237342" y="13689"/>
                  </a:lnTo>
                  <a:lnTo>
                    <a:pt x="223232" y="13689"/>
                  </a:lnTo>
                  <a:lnTo>
                    <a:pt x="216729" y="19112"/>
                  </a:lnTo>
                  <a:lnTo>
                    <a:pt x="213466" y="21283"/>
                  </a:lnTo>
                  <a:lnTo>
                    <a:pt x="211294" y="27798"/>
                  </a:lnTo>
                  <a:lnTo>
                    <a:pt x="200435" y="32142"/>
                  </a:lnTo>
                  <a:lnTo>
                    <a:pt x="192841" y="26719"/>
                  </a:lnTo>
                  <a:lnTo>
                    <a:pt x="188497" y="35393"/>
                  </a:lnTo>
                  <a:lnTo>
                    <a:pt x="185246" y="32142"/>
                  </a:lnTo>
                  <a:lnTo>
                    <a:pt x="188497" y="27798"/>
                  </a:lnTo>
                  <a:lnTo>
                    <a:pt x="188497" y="26719"/>
                  </a:lnTo>
                  <a:lnTo>
                    <a:pt x="177732" y="14555"/>
                  </a:lnTo>
                  <a:lnTo>
                    <a:pt x="165031" y="5140"/>
                  </a:lnTo>
                  <a:lnTo>
                    <a:pt x="150496" y="0"/>
                  </a:lnTo>
                  <a:close/>
                </a:path>
              </a:pathLst>
            </a:custGeom>
            <a:solidFill>
              <a:srgbClr val="C6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303973" y="6927143"/>
              <a:ext cx="26670" cy="19050"/>
            </a:xfrm>
            <a:custGeom>
              <a:avLst/>
              <a:gdLst/>
              <a:ahLst/>
              <a:cxnLst/>
              <a:rect l="l" t="t" r="r" b="b"/>
              <a:pathLst>
                <a:path w="26669" h="19050">
                  <a:moveTo>
                    <a:pt x="12619" y="0"/>
                  </a:moveTo>
                  <a:lnTo>
                    <a:pt x="6361" y="813"/>
                  </a:lnTo>
                  <a:lnTo>
                    <a:pt x="0" y="5695"/>
                  </a:lnTo>
                  <a:lnTo>
                    <a:pt x="8105" y="7596"/>
                  </a:lnTo>
                  <a:lnTo>
                    <a:pt x="16008" y="8683"/>
                  </a:lnTo>
                  <a:lnTo>
                    <a:pt x="21063" y="11803"/>
                  </a:lnTo>
                  <a:lnTo>
                    <a:pt x="20802" y="16554"/>
                  </a:lnTo>
                  <a:lnTo>
                    <a:pt x="20683" y="18726"/>
                  </a:lnTo>
                  <a:lnTo>
                    <a:pt x="26047" y="16554"/>
                  </a:lnTo>
                  <a:lnTo>
                    <a:pt x="26047" y="5695"/>
                  </a:lnTo>
                  <a:lnTo>
                    <a:pt x="19079" y="2034"/>
                  </a:lnTo>
                  <a:lnTo>
                    <a:pt x="12619" y="0"/>
                  </a:lnTo>
                  <a:close/>
                </a:path>
              </a:pathLst>
            </a:custGeom>
            <a:solidFill>
              <a:srgbClr val="E8E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161783" y="6928319"/>
              <a:ext cx="123825" cy="62230"/>
            </a:xfrm>
            <a:custGeom>
              <a:avLst/>
              <a:gdLst/>
              <a:ahLst/>
              <a:cxnLst/>
              <a:rect l="l" t="t" r="r" b="b"/>
              <a:pathLst>
                <a:path w="123825" h="62229">
                  <a:moveTo>
                    <a:pt x="16789" y="55168"/>
                  </a:moveTo>
                  <a:lnTo>
                    <a:pt x="13563" y="49034"/>
                  </a:lnTo>
                  <a:lnTo>
                    <a:pt x="7086" y="46951"/>
                  </a:lnTo>
                  <a:lnTo>
                    <a:pt x="0" y="51193"/>
                  </a:lnTo>
                  <a:lnTo>
                    <a:pt x="9766" y="51193"/>
                  </a:lnTo>
                  <a:lnTo>
                    <a:pt x="3251" y="56629"/>
                  </a:lnTo>
                  <a:lnTo>
                    <a:pt x="3251" y="57708"/>
                  </a:lnTo>
                  <a:lnTo>
                    <a:pt x="4343" y="57708"/>
                  </a:lnTo>
                  <a:lnTo>
                    <a:pt x="6502" y="59880"/>
                  </a:lnTo>
                  <a:lnTo>
                    <a:pt x="8001" y="61760"/>
                  </a:lnTo>
                  <a:lnTo>
                    <a:pt x="14566" y="61760"/>
                  </a:lnTo>
                  <a:lnTo>
                    <a:pt x="16789" y="55168"/>
                  </a:lnTo>
                  <a:close/>
                </a:path>
                <a:path w="123825" h="62229">
                  <a:moveTo>
                    <a:pt x="98767" y="38176"/>
                  </a:moveTo>
                  <a:lnTo>
                    <a:pt x="97688" y="26238"/>
                  </a:lnTo>
                  <a:lnTo>
                    <a:pt x="93345" y="25146"/>
                  </a:lnTo>
                  <a:lnTo>
                    <a:pt x="87033" y="25666"/>
                  </a:lnTo>
                  <a:lnTo>
                    <a:pt x="84391" y="30035"/>
                  </a:lnTo>
                  <a:lnTo>
                    <a:pt x="85407" y="35229"/>
                  </a:lnTo>
                  <a:lnTo>
                    <a:pt x="90081" y="38176"/>
                  </a:lnTo>
                  <a:lnTo>
                    <a:pt x="98767" y="38176"/>
                  </a:lnTo>
                  <a:close/>
                </a:path>
                <a:path w="123825" h="62229">
                  <a:moveTo>
                    <a:pt x="123736" y="13208"/>
                  </a:moveTo>
                  <a:lnTo>
                    <a:pt x="121564" y="3441"/>
                  </a:lnTo>
                  <a:lnTo>
                    <a:pt x="116141" y="1270"/>
                  </a:lnTo>
                  <a:lnTo>
                    <a:pt x="107315" y="0"/>
                  </a:lnTo>
                  <a:lnTo>
                    <a:pt x="106641" y="4940"/>
                  </a:lnTo>
                  <a:lnTo>
                    <a:pt x="111252" y="12115"/>
                  </a:lnTo>
                  <a:lnTo>
                    <a:pt x="118313" y="17551"/>
                  </a:lnTo>
                  <a:lnTo>
                    <a:pt x="123736" y="13208"/>
                  </a:lnTo>
                  <a:close/>
                </a:path>
              </a:pathLst>
            </a:custGeom>
            <a:solidFill>
              <a:srgbClr val="CFD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160705" y="698602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4" h="2540">
                  <a:moveTo>
                    <a:pt x="6502" y="0"/>
                  </a:moveTo>
                  <a:lnTo>
                    <a:pt x="5422" y="0"/>
                  </a:lnTo>
                  <a:lnTo>
                    <a:pt x="0" y="0"/>
                  </a:lnTo>
                  <a:lnTo>
                    <a:pt x="2171" y="2171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EDE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430973" y="6885537"/>
              <a:ext cx="89535" cy="83185"/>
            </a:xfrm>
            <a:custGeom>
              <a:avLst/>
              <a:gdLst/>
              <a:ahLst/>
              <a:cxnLst/>
              <a:rect l="l" t="t" r="r" b="b"/>
              <a:pathLst>
                <a:path w="89534" h="83184">
                  <a:moveTo>
                    <a:pt x="87154" y="69555"/>
                  </a:moveTo>
                  <a:lnTo>
                    <a:pt x="64171" y="69555"/>
                  </a:lnTo>
                  <a:lnTo>
                    <a:pt x="77490" y="72272"/>
                  </a:lnTo>
                  <a:lnTo>
                    <a:pt x="86829" y="83117"/>
                  </a:lnTo>
                  <a:lnTo>
                    <a:pt x="87015" y="72541"/>
                  </a:lnTo>
                  <a:lnTo>
                    <a:pt x="87091" y="70914"/>
                  </a:lnTo>
                  <a:lnTo>
                    <a:pt x="87154" y="69555"/>
                  </a:lnTo>
                  <a:close/>
                </a:path>
                <a:path w="89534" h="83184">
                  <a:moveTo>
                    <a:pt x="87684" y="59241"/>
                  </a:moveTo>
                  <a:lnTo>
                    <a:pt x="37985" y="59241"/>
                  </a:lnTo>
                  <a:lnTo>
                    <a:pt x="42329" y="60334"/>
                  </a:lnTo>
                  <a:lnTo>
                    <a:pt x="44500" y="72272"/>
                  </a:lnTo>
                  <a:lnTo>
                    <a:pt x="45580" y="72272"/>
                  </a:lnTo>
                  <a:lnTo>
                    <a:pt x="51873" y="70914"/>
                  </a:lnTo>
                  <a:lnTo>
                    <a:pt x="64171" y="69555"/>
                  </a:lnTo>
                  <a:lnTo>
                    <a:pt x="87154" y="69555"/>
                  </a:lnTo>
                  <a:lnTo>
                    <a:pt x="87430" y="63585"/>
                  </a:lnTo>
                  <a:lnTo>
                    <a:pt x="87541" y="61413"/>
                  </a:lnTo>
                  <a:lnTo>
                    <a:pt x="87612" y="60334"/>
                  </a:lnTo>
                  <a:lnTo>
                    <a:pt x="87684" y="59241"/>
                  </a:lnTo>
                  <a:close/>
                </a:path>
                <a:path w="89534" h="83184">
                  <a:moveTo>
                    <a:pt x="10016" y="0"/>
                  </a:moveTo>
                  <a:lnTo>
                    <a:pt x="1079" y="1710"/>
                  </a:lnTo>
                  <a:lnTo>
                    <a:pt x="0" y="1710"/>
                  </a:lnTo>
                  <a:lnTo>
                    <a:pt x="58" y="4292"/>
                  </a:lnTo>
                  <a:lnTo>
                    <a:pt x="151" y="8415"/>
                  </a:lnTo>
                  <a:lnTo>
                    <a:pt x="404" y="16236"/>
                  </a:lnTo>
                  <a:lnTo>
                    <a:pt x="455" y="23852"/>
                  </a:lnTo>
                  <a:lnTo>
                    <a:pt x="0" y="29943"/>
                  </a:lnTo>
                  <a:lnTo>
                    <a:pt x="19042" y="31504"/>
                  </a:lnTo>
                  <a:lnTo>
                    <a:pt x="26179" y="42425"/>
                  </a:lnTo>
                  <a:lnTo>
                    <a:pt x="27008" y="54972"/>
                  </a:lnTo>
                  <a:lnTo>
                    <a:pt x="27127" y="61413"/>
                  </a:lnTo>
                  <a:lnTo>
                    <a:pt x="30391" y="63585"/>
                  </a:lnTo>
                  <a:lnTo>
                    <a:pt x="36893" y="59241"/>
                  </a:lnTo>
                  <a:lnTo>
                    <a:pt x="87684" y="59241"/>
                  </a:lnTo>
                  <a:lnTo>
                    <a:pt x="88201" y="51372"/>
                  </a:lnTo>
                  <a:lnTo>
                    <a:pt x="88344" y="49475"/>
                  </a:lnTo>
                  <a:lnTo>
                    <a:pt x="68376" y="49475"/>
                  </a:lnTo>
                  <a:lnTo>
                    <a:pt x="64033" y="48396"/>
                  </a:lnTo>
                  <a:lnTo>
                    <a:pt x="62034" y="45970"/>
                  </a:lnTo>
                  <a:lnTo>
                    <a:pt x="59421" y="40388"/>
                  </a:lnTo>
                  <a:lnTo>
                    <a:pt x="54025" y="34273"/>
                  </a:lnTo>
                  <a:lnTo>
                    <a:pt x="36893" y="34273"/>
                  </a:lnTo>
                  <a:lnTo>
                    <a:pt x="33642" y="31022"/>
                  </a:lnTo>
                  <a:lnTo>
                    <a:pt x="35814" y="22348"/>
                  </a:lnTo>
                  <a:lnTo>
                    <a:pt x="35814" y="19084"/>
                  </a:lnTo>
                  <a:lnTo>
                    <a:pt x="29927" y="11637"/>
                  </a:lnTo>
                  <a:lnTo>
                    <a:pt x="20480" y="4292"/>
                  </a:lnTo>
                  <a:lnTo>
                    <a:pt x="10016" y="0"/>
                  </a:lnTo>
                  <a:close/>
                </a:path>
                <a:path w="89534" h="83184">
                  <a:moveTo>
                    <a:pt x="89001" y="40788"/>
                  </a:moveTo>
                  <a:lnTo>
                    <a:pt x="73799" y="40788"/>
                  </a:lnTo>
                  <a:lnTo>
                    <a:pt x="68376" y="49475"/>
                  </a:lnTo>
                  <a:lnTo>
                    <a:pt x="88344" y="49475"/>
                  </a:lnTo>
                  <a:lnTo>
                    <a:pt x="88877" y="42425"/>
                  </a:lnTo>
                  <a:lnTo>
                    <a:pt x="89001" y="40788"/>
                  </a:lnTo>
                  <a:close/>
                </a:path>
                <a:path w="89534" h="83184">
                  <a:moveTo>
                    <a:pt x="43408" y="29943"/>
                  </a:moveTo>
                  <a:lnTo>
                    <a:pt x="37985" y="29943"/>
                  </a:lnTo>
                  <a:lnTo>
                    <a:pt x="36893" y="34273"/>
                  </a:lnTo>
                  <a:lnTo>
                    <a:pt x="54146" y="34273"/>
                  </a:lnTo>
                  <a:lnTo>
                    <a:pt x="43408" y="29943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0" name="object 3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06805" y="6905712"/>
              <a:ext cx="185292" cy="84367"/>
            </a:xfrm>
            <a:prstGeom prst="rect">
              <a:avLst/>
            </a:prstGeom>
          </p:spPr>
        </p:pic>
        <p:sp>
          <p:nvSpPr>
            <p:cNvPr id="341" name="object 341" descr=""/>
            <p:cNvSpPr/>
            <p:nvPr/>
          </p:nvSpPr>
          <p:spPr>
            <a:xfrm>
              <a:off x="1322426" y="6893761"/>
              <a:ext cx="133985" cy="56515"/>
            </a:xfrm>
            <a:custGeom>
              <a:avLst/>
              <a:gdLst/>
              <a:ahLst/>
              <a:cxnLst/>
              <a:rect l="l" t="t" r="r" b="b"/>
              <a:pathLst>
                <a:path w="133984" h="56515">
                  <a:moveTo>
                    <a:pt x="75984" y="0"/>
                  </a:moveTo>
                  <a:lnTo>
                    <a:pt x="74891" y="0"/>
                  </a:lnTo>
                  <a:lnTo>
                    <a:pt x="55359" y="3263"/>
                  </a:lnTo>
                  <a:lnTo>
                    <a:pt x="54267" y="3263"/>
                  </a:lnTo>
                  <a:lnTo>
                    <a:pt x="53187" y="4343"/>
                  </a:lnTo>
                  <a:lnTo>
                    <a:pt x="48844" y="4343"/>
                  </a:lnTo>
                  <a:lnTo>
                    <a:pt x="33655" y="13030"/>
                  </a:lnTo>
                  <a:lnTo>
                    <a:pt x="30391" y="15201"/>
                  </a:lnTo>
                  <a:lnTo>
                    <a:pt x="25470" y="20356"/>
                  </a:lnTo>
                  <a:lnTo>
                    <a:pt x="23604" y="23885"/>
                  </a:lnTo>
                  <a:lnTo>
                    <a:pt x="19702" y="24970"/>
                  </a:lnTo>
                  <a:lnTo>
                    <a:pt x="8674" y="22796"/>
                  </a:lnTo>
                  <a:lnTo>
                    <a:pt x="0" y="29311"/>
                  </a:lnTo>
                  <a:lnTo>
                    <a:pt x="8674" y="33655"/>
                  </a:lnTo>
                  <a:lnTo>
                    <a:pt x="8674" y="49936"/>
                  </a:lnTo>
                  <a:lnTo>
                    <a:pt x="3251" y="52108"/>
                  </a:lnTo>
                  <a:lnTo>
                    <a:pt x="6502" y="56451"/>
                  </a:lnTo>
                  <a:lnTo>
                    <a:pt x="15189" y="52108"/>
                  </a:lnTo>
                  <a:lnTo>
                    <a:pt x="19532" y="54279"/>
                  </a:lnTo>
                  <a:lnTo>
                    <a:pt x="24555" y="42882"/>
                  </a:lnTo>
                  <a:lnTo>
                    <a:pt x="33645" y="33926"/>
                  </a:lnTo>
                  <a:lnTo>
                    <a:pt x="45178" y="28635"/>
                  </a:lnTo>
                  <a:lnTo>
                    <a:pt x="57531" y="28232"/>
                  </a:lnTo>
                  <a:lnTo>
                    <a:pt x="62633" y="30605"/>
                  </a:lnTo>
                  <a:lnTo>
                    <a:pt x="75690" y="41047"/>
                  </a:lnTo>
                  <a:lnTo>
                    <a:pt x="81407" y="43421"/>
                  </a:lnTo>
                  <a:lnTo>
                    <a:pt x="90768" y="38809"/>
                  </a:lnTo>
                  <a:lnTo>
                    <a:pt x="98653" y="36097"/>
                  </a:lnTo>
                  <a:lnTo>
                    <a:pt x="107454" y="35826"/>
                  </a:lnTo>
                  <a:lnTo>
                    <a:pt x="114647" y="39626"/>
                  </a:lnTo>
                  <a:lnTo>
                    <a:pt x="120210" y="45867"/>
                  </a:lnTo>
                  <a:lnTo>
                    <a:pt x="124551" y="51701"/>
                  </a:lnTo>
                  <a:lnTo>
                    <a:pt x="128079" y="54279"/>
                  </a:lnTo>
                  <a:lnTo>
                    <a:pt x="131706" y="49445"/>
                  </a:lnTo>
                  <a:lnTo>
                    <a:pt x="133505" y="39217"/>
                  </a:lnTo>
                  <a:lnTo>
                    <a:pt x="127165" y="30008"/>
                  </a:lnTo>
                  <a:lnTo>
                    <a:pt x="106375" y="28232"/>
                  </a:lnTo>
                  <a:lnTo>
                    <a:pt x="103111" y="28232"/>
                  </a:lnTo>
                  <a:lnTo>
                    <a:pt x="100939" y="29311"/>
                  </a:lnTo>
                  <a:lnTo>
                    <a:pt x="97688" y="31483"/>
                  </a:lnTo>
                  <a:lnTo>
                    <a:pt x="97349" y="21066"/>
                  </a:lnTo>
                  <a:lnTo>
                    <a:pt x="93346" y="10855"/>
                  </a:lnTo>
                  <a:lnTo>
                    <a:pt x="86088" y="3086"/>
                  </a:lnTo>
                  <a:lnTo>
                    <a:pt x="75984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340879" y="6914386"/>
              <a:ext cx="175895" cy="76200"/>
            </a:xfrm>
            <a:custGeom>
              <a:avLst/>
              <a:gdLst/>
              <a:ahLst/>
              <a:cxnLst/>
              <a:rect l="l" t="t" r="r" b="b"/>
              <a:pathLst>
                <a:path w="175894" h="76200">
                  <a:moveTo>
                    <a:pt x="169206" y="46672"/>
                  </a:moveTo>
                  <a:lnTo>
                    <a:pt x="145440" y="46672"/>
                  </a:lnTo>
                  <a:lnTo>
                    <a:pt x="158399" y="47814"/>
                  </a:lnTo>
                  <a:lnTo>
                    <a:pt x="166881" y="55770"/>
                  </a:lnTo>
                  <a:lnTo>
                    <a:pt x="171582" y="67302"/>
                  </a:lnTo>
                  <a:lnTo>
                    <a:pt x="171700" y="67591"/>
                  </a:lnTo>
                  <a:lnTo>
                    <a:pt x="172955" y="75693"/>
                  </a:lnTo>
                  <a:lnTo>
                    <a:pt x="174421" y="75693"/>
                  </a:lnTo>
                  <a:lnTo>
                    <a:pt x="174774" y="73510"/>
                  </a:lnTo>
                  <a:lnTo>
                    <a:pt x="175145" y="67591"/>
                  </a:lnTo>
                  <a:lnTo>
                    <a:pt x="175293" y="62953"/>
                  </a:lnTo>
                  <a:lnTo>
                    <a:pt x="175346" y="61176"/>
                  </a:lnTo>
                  <a:lnTo>
                    <a:pt x="175715" y="56037"/>
                  </a:lnTo>
                  <a:lnTo>
                    <a:pt x="175735" y="55770"/>
                  </a:lnTo>
                  <a:lnTo>
                    <a:pt x="175844" y="54267"/>
                  </a:lnTo>
                  <a:lnTo>
                    <a:pt x="169206" y="46672"/>
                  </a:lnTo>
                  <a:close/>
                </a:path>
                <a:path w="175894" h="76200">
                  <a:moveTo>
                    <a:pt x="96810" y="20664"/>
                  </a:moveTo>
                  <a:lnTo>
                    <a:pt x="85015" y="20664"/>
                  </a:lnTo>
                  <a:lnTo>
                    <a:pt x="91582" y="27143"/>
                  </a:lnTo>
                  <a:lnTo>
                    <a:pt x="94688" y="36065"/>
                  </a:lnTo>
                  <a:lnTo>
                    <a:pt x="97688" y="42341"/>
                  </a:lnTo>
                  <a:lnTo>
                    <a:pt x="109626" y="43421"/>
                  </a:lnTo>
                  <a:lnTo>
                    <a:pt x="110705" y="44513"/>
                  </a:lnTo>
                  <a:lnTo>
                    <a:pt x="117220" y="48844"/>
                  </a:lnTo>
                  <a:lnTo>
                    <a:pt x="120484" y="58610"/>
                  </a:lnTo>
                  <a:lnTo>
                    <a:pt x="126987" y="62953"/>
                  </a:lnTo>
                  <a:lnTo>
                    <a:pt x="132467" y="61176"/>
                  </a:lnTo>
                  <a:lnTo>
                    <a:pt x="134994" y="56037"/>
                  </a:lnTo>
                  <a:lnTo>
                    <a:pt x="138131" y="50286"/>
                  </a:lnTo>
                  <a:lnTo>
                    <a:pt x="145440" y="46672"/>
                  </a:lnTo>
                  <a:lnTo>
                    <a:pt x="169206" y="46672"/>
                  </a:lnTo>
                  <a:lnTo>
                    <a:pt x="166495" y="43569"/>
                  </a:lnTo>
                  <a:lnTo>
                    <a:pt x="165691" y="43421"/>
                  </a:lnTo>
                  <a:lnTo>
                    <a:pt x="134594" y="43421"/>
                  </a:lnTo>
                  <a:lnTo>
                    <a:pt x="132817" y="33654"/>
                  </a:lnTo>
                  <a:lnTo>
                    <a:pt x="108534" y="33654"/>
                  </a:lnTo>
                  <a:lnTo>
                    <a:pt x="105467" y="31077"/>
                  </a:lnTo>
                  <a:lnTo>
                    <a:pt x="101076" y="25242"/>
                  </a:lnTo>
                  <a:lnTo>
                    <a:pt x="96810" y="20664"/>
                  </a:lnTo>
                  <a:close/>
                </a:path>
                <a:path w="175894" h="76200">
                  <a:moveTo>
                    <a:pt x="153181" y="41114"/>
                  </a:moveTo>
                  <a:lnTo>
                    <a:pt x="140886" y="42524"/>
                  </a:lnTo>
                  <a:lnTo>
                    <a:pt x="134594" y="43421"/>
                  </a:lnTo>
                  <a:lnTo>
                    <a:pt x="165691" y="43421"/>
                  </a:lnTo>
                  <a:lnTo>
                    <a:pt x="153181" y="41114"/>
                  </a:lnTo>
                  <a:close/>
                </a:path>
                <a:path w="175894" h="76200">
                  <a:moveTo>
                    <a:pt x="37985" y="7607"/>
                  </a:moveTo>
                  <a:lnTo>
                    <a:pt x="25792" y="8010"/>
                  </a:lnTo>
                  <a:lnTo>
                    <a:pt x="14516" y="13301"/>
                  </a:lnTo>
                  <a:lnTo>
                    <a:pt x="5478" y="22257"/>
                  </a:lnTo>
                  <a:lnTo>
                    <a:pt x="0" y="33654"/>
                  </a:lnTo>
                  <a:lnTo>
                    <a:pt x="3251" y="39077"/>
                  </a:lnTo>
                  <a:lnTo>
                    <a:pt x="5422" y="39077"/>
                  </a:lnTo>
                  <a:lnTo>
                    <a:pt x="7530" y="31987"/>
                  </a:lnTo>
                  <a:lnTo>
                    <a:pt x="10040" y="24696"/>
                  </a:lnTo>
                  <a:lnTo>
                    <a:pt x="14582" y="18627"/>
                  </a:lnTo>
                  <a:lnTo>
                    <a:pt x="22783" y="15201"/>
                  </a:lnTo>
                  <a:lnTo>
                    <a:pt x="48606" y="15201"/>
                  </a:lnTo>
                  <a:lnTo>
                    <a:pt x="42634" y="10436"/>
                  </a:lnTo>
                  <a:lnTo>
                    <a:pt x="37985" y="7607"/>
                  </a:lnTo>
                  <a:close/>
                </a:path>
                <a:path w="175894" h="76200">
                  <a:moveTo>
                    <a:pt x="48606" y="15201"/>
                  </a:moveTo>
                  <a:lnTo>
                    <a:pt x="22783" y="15201"/>
                  </a:lnTo>
                  <a:lnTo>
                    <a:pt x="36186" y="16303"/>
                  </a:lnTo>
                  <a:lnTo>
                    <a:pt x="42868" y="23206"/>
                  </a:lnTo>
                  <a:lnTo>
                    <a:pt x="46293" y="31532"/>
                  </a:lnTo>
                  <a:lnTo>
                    <a:pt x="49923" y="36906"/>
                  </a:lnTo>
                  <a:lnTo>
                    <a:pt x="56827" y="34990"/>
                  </a:lnTo>
                  <a:lnTo>
                    <a:pt x="61999" y="30530"/>
                  </a:lnTo>
                  <a:lnTo>
                    <a:pt x="66559" y="25461"/>
                  </a:lnTo>
                  <a:lnTo>
                    <a:pt x="70167" y="22796"/>
                  </a:lnTo>
                  <a:lnTo>
                    <a:pt x="61861" y="22796"/>
                  </a:lnTo>
                  <a:lnTo>
                    <a:pt x="56233" y="20664"/>
                  </a:lnTo>
                  <a:lnTo>
                    <a:pt x="53818" y="19001"/>
                  </a:lnTo>
                  <a:lnTo>
                    <a:pt x="49114" y="15606"/>
                  </a:lnTo>
                  <a:lnTo>
                    <a:pt x="48606" y="15201"/>
                  </a:lnTo>
                  <a:close/>
                </a:path>
                <a:path w="175894" h="76200">
                  <a:moveTo>
                    <a:pt x="90093" y="1181"/>
                  </a:moveTo>
                  <a:lnTo>
                    <a:pt x="90093" y="3263"/>
                  </a:lnTo>
                  <a:lnTo>
                    <a:pt x="85750" y="3263"/>
                  </a:lnTo>
                  <a:lnTo>
                    <a:pt x="86829" y="7607"/>
                  </a:lnTo>
                  <a:lnTo>
                    <a:pt x="107467" y="9230"/>
                  </a:lnTo>
                  <a:lnTo>
                    <a:pt x="113555" y="18184"/>
                  </a:lnTo>
                  <a:lnTo>
                    <a:pt x="111706" y="28359"/>
                  </a:lnTo>
                  <a:lnTo>
                    <a:pt x="108534" y="33654"/>
                  </a:lnTo>
                  <a:lnTo>
                    <a:pt x="119392" y="33654"/>
                  </a:lnTo>
                  <a:lnTo>
                    <a:pt x="116141" y="32562"/>
                  </a:lnTo>
                  <a:lnTo>
                    <a:pt x="116022" y="26122"/>
                  </a:lnTo>
                  <a:lnTo>
                    <a:pt x="115928" y="24696"/>
                  </a:lnTo>
                  <a:lnTo>
                    <a:pt x="115802" y="22796"/>
                  </a:lnTo>
                  <a:lnTo>
                    <a:pt x="115703" y="21304"/>
                  </a:lnTo>
                  <a:lnTo>
                    <a:pt x="115661" y="20664"/>
                  </a:lnTo>
                  <a:lnTo>
                    <a:pt x="115551" y="19001"/>
                  </a:lnTo>
                  <a:lnTo>
                    <a:pt x="115497" y="18184"/>
                  </a:lnTo>
                  <a:lnTo>
                    <a:pt x="115372" y="16303"/>
                  </a:lnTo>
                  <a:lnTo>
                    <a:pt x="115299" y="15201"/>
                  </a:lnTo>
                  <a:lnTo>
                    <a:pt x="115192" y="13574"/>
                  </a:lnTo>
                  <a:lnTo>
                    <a:pt x="108051" y="2653"/>
                  </a:lnTo>
                  <a:lnTo>
                    <a:pt x="90093" y="1181"/>
                  </a:lnTo>
                  <a:close/>
                </a:path>
                <a:path w="175894" h="76200">
                  <a:moveTo>
                    <a:pt x="126987" y="30391"/>
                  </a:moveTo>
                  <a:lnTo>
                    <a:pt x="125907" y="30391"/>
                  </a:lnTo>
                  <a:lnTo>
                    <a:pt x="119392" y="33654"/>
                  </a:lnTo>
                  <a:lnTo>
                    <a:pt x="132817" y="33654"/>
                  </a:lnTo>
                  <a:lnTo>
                    <a:pt x="132619" y="32562"/>
                  </a:lnTo>
                  <a:lnTo>
                    <a:pt x="132514" y="31987"/>
                  </a:lnTo>
                  <a:lnTo>
                    <a:pt x="132431" y="31532"/>
                  </a:lnTo>
                  <a:lnTo>
                    <a:pt x="132667" y="31532"/>
                  </a:lnTo>
                  <a:lnTo>
                    <a:pt x="126987" y="30391"/>
                  </a:lnTo>
                  <a:close/>
                </a:path>
                <a:path w="175894" h="76200">
                  <a:moveTo>
                    <a:pt x="87922" y="15201"/>
                  </a:moveTo>
                  <a:lnTo>
                    <a:pt x="79574" y="15472"/>
                  </a:lnTo>
                  <a:lnTo>
                    <a:pt x="71634" y="18184"/>
                  </a:lnTo>
                  <a:lnTo>
                    <a:pt x="65322" y="21304"/>
                  </a:lnTo>
                  <a:lnTo>
                    <a:pt x="61861" y="22796"/>
                  </a:lnTo>
                  <a:lnTo>
                    <a:pt x="70167" y="22796"/>
                  </a:lnTo>
                  <a:lnTo>
                    <a:pt x="71628" y="21716"/>
                  </a:lnTo>
                  <a:lnTo>
                    <a:pt x="85015" y="20664"/>
                  </a:lnTo>
                  <a:lnTo>
                    <a:pt x="96810" y="20664"/>
                  </a:lnTo>
                  <a:lnTo>
                    <a:pt x="95261" y="19001"/>
                  </a:lnTo>
                  <a:lnTo>
                    <a:pt x="87922" y="15201"/>
                  </a:lnTo>
                  <a:close/>
                </a:path>
                <a:path w="175894" h="76200">
                  <a:moveTo>
                    <a:pt x="90093" y="0"/>
                  </a:moveTo>
                  <a:lnTo>
                    <a:pt x="88912" y="1181"/>
                  </a:lnTo>
                  <a:lnTo>
                    <a:pt x="90093" y="1181"/>
                  </a:lnTo>
                  <a:lnTo>
                    <a:pt x="90093" y="0"/>
                  </a:lnTo>
                  <a:close/>
                </a:path>
              </a:pathLst>
            </a:custGeom>
            <a:solidFill>
              <a:srgbClr val="AAC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340879" y="6929588"/>
              <a:ext cx="174625" cy="60960"/>
            </a:xfrm>
            <a:custGeom>
              <a:avLst/>
              <a:gdLst/>
              <a:ahLst/>
              <a:cxnLst/>
              <a:rect l="l" t="t" r="r" b="b"/>
              <a:pathLst>
                <a:path w="174625" h="60959">
                  <a:moveTo>
                    <a:pt x="23876" y="0"/>
                  </a:moveTo>
                  <a:lnTo>
                    <a:pt x="15668" y="3578"/>
                  </a:lnTo>
                  <a:lnTo>
                    <a:pt x="11123" y="9904"/>
                  </a:lnTo>
                  <a:lnTo>
                    <a:pt x="6515" y="23875"/>
                  </a:lnTo>
                  <a:lnTo>
                    <a:pt x="5422" y="23875"/>
                  </a:lnTo>
                  <a:lnTo>
                    <a:pt x="5422" y="26047"/>
                  </a:lnTo>
                  <a:lnTo>
                    <a:pt x="9611" y="31235"/>
                  </a:lnTo>
                  <a:lnTo>
                    <a:pt x="7188" y="37442"/>
                  </a:lnTo>
                  <a:lnTo>
                    <a:pt x="0" y="45580"/>
                  </a:lnTo>
                  <a:lnTo>
                    <a:pt x="1933" y="47721"/>
                  </a:lnTo>
                  <a:lnTo>
                    <a:pt x="6511" y="52100"/>
                  </a:lnTo>
                  <a:lnTo>
                    <a:pt x="11905" y="58105"/>
                  </a:lnTo>
                  <a:lnTo>
                    <a:pt x="13392" y="60491"/>
                  </a:lnTo>
                  <a:lnTo>
                    <a:pt x="174028" y="60491"/>
                  </a:lnTo>
                  <a:lnTo>
                    <a:pt x="172787" y="52541"/>
                  </a:lnTo>
                  <a:lnTo>
                    <a:pt x="167971" y="40973"/>
                  </a:lnTo>
                  <a:lnTo>
                    <a:pt x="159491" y="33068"/>
                  </a:lnTo>
                  <a:lnTo>
                    <a:pt x="146532" y="31470"/>
                  </a:lnTo>
                  <a:lnTo>
                    <a:pt x="139221" y="35236"/>
                  </a:lnTo>
                  <a:lnTo>
                    <a:pt x="133554" y="46429"/>
                  </a:lnTo>
                  <a:lnTo>
                    <a:pt x="128079" y="47751"/>
                  </a:lnTo>
                  <a:lnTo>
                    <a:pt x="121564" y="43408"/>
                  </a:lnTo>
                  <a:lnTo>
                    <a:pt x="117221" y="33642"/>
                  </a:lnTo>
                  <a:lnTo>
                    <a:pt x="111798" y="29311"/>
                  </a:lnTo>
                  <a:lnTo>
                    <a:pt x="99860" y="28219"/>
                  </a:lnTo>
                  <a:lnTo>
                    <a:pt x="98767" y="27139"/>
                  </a:lnTo>
                  <a:lnTo>
                    <a:pt x="95767" y="21015"/>
                  </a:lnTo>
                  <a:lnTo>
                    <a:pt x="92663" y="12345"/>
                  </a:lnTo>
                  <a:lnTo>
                    <a:pt x="86100" y="5917"/>
                  </a:lnTo>
                  <a:lnTo>
                    <a:pt x="72720" y="6515"/>
                  </a:lnTo>
                  <a:lnTo>
                    <a:pt x="67498" y="9652"/>
                  </a:lnTo>
                  <a:lnTo>
                    <a:pt x="62682" y="14519"/>
                  </a:lnTo>
                  <a:lnTo>
                    <a:pt x="57459" y="19180"/>
                  </a:lnTo>
                  <a:lnTo>
                    <a:pt x="51015" y="21704"/>
                  </a:lnTo>
                  <a:lnTo>
                    <a:pt x="46923" y="16330"/>
                  </a:lnTo>
                  <a:lnTo>
                    <a:pt x="43546" y="8004"/>
                  </a:lnTo>
                  <a:lnTo>
                    <a:pt x="37119" y="1101"/>
                  </a:lnTo>
                  <a:lnTo>
                    <a:pt x="23876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327849" y="6954556"/>
              <a:ext cx="27305" cy="35560"/>
            </a:xfrm>
            <a:custGeom>
              <a:avLst/>
              <a:gdLst/>
              <a:ahLst/>
              <a:cxnLst/>
              <a:rect l="l" t="t" r="r" b="b"/>
              <a:pathLst>
                <a:path w="27305" h="35559">
                  <a:moveTo>
                    <a:pt x="18453" y="0"/>
                  </a:moveTo>
                  <a:lnTo>
                    <a:pt x="18453" y="6502"/>
                  </a:lnTo>
                  <a:lnTo>
                    <a:pt x="14046" y="11472"/>
                  </a:lnTo>
                  <a:lnTo>
                    <a:pt x="7602" y="16136"/>
                  </a:lnTo>
                  <a:lnTo>
                    <a:pt x="1970" y="19784"/>
                  </a:lnTo>
                  <a:lnTo>
                    <a:pt x="0" y="21704"/>
                  </a:lnTo>
                  <a:lnTo>
                    <a:pt x="2171" y="24955"/>
                  </a:lnTo>
                  <a:lnTo>
                    <a:pt x="7594" y="20612"/>
                  </a:lnTo>
                  <a:lnTo>
                    <a:pt x="8686" y="21704"/>
                  </a:lnTo>
                  <a:lnTo>
                    <a:pt x="9766" y="21704"/>
                  </a:lnTo>
                  <a:lnTo>
                    <a:pt x="8686" y="26047"/>
                  </a:lnTo>
                  <a:lnTo>
                    <a:pt x="18162" y="35523"/>
                  </a:lnTo>
                  <a:lnTo>
                    <a:pt x="26867" y="35523"/>
                  </a:lnTo>
                  <a:lnTo>
                    <a:pt x="24479" y="32050"/>
                  </a:lnTo>
                  <a:lnTo>
                    <a:pt x="19137" y="26042"/>
                  </a:lnTo>
                  <a:lnTo>
                    <a:pt x="14811" y="21666"/>
                  </a:lnTo>
                  <a:lnTo>
                    <a:pt x="13030" y="19532"/>
                  </a:lnTo>
                  <a:lnTo>
                    <a:pt x="15556" y="16782"/>
                  </a:lnTo>
                  <a:lnTo>
                    <a:pt x="20218" y="11390"/>
                  </a:lnTo>
                  <a:lnTo>
                    <a:pt x="22642" y="5186"/>
                  </a:lnTo>
                  <a:lnTo>
                    <a:pt x="18453" y="0"/>
                  </a:lnTo>
                  <a:close/>
                </a:path>
              </a:pathLst>
            </a:custGeom>
            <a:solidFill>
              <a:srgbClr val="CFD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425538" y="6979512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5">
                  <a:moveTo>
                    <a:pt x="13030" y="0"/>
                  </a:moveTo>
                  <a:lnTo>
                    <a:pt x="14109" y="1092"/>
                  </a:lnTo>
                  <a:lnTo>
                    <a:pt x="0" y="1092"/>
                  </a:lnTo>
                  <a:lnTo>
                    <a:pt x="0" y="3263"/>
                  </a:lnTo>
                  <a:lnTo>
                    <a:pt x="6515" y="9778"/>
                  </a:lnTo>
                  <a:lnTo>
                    <a:pt x="6515" y="7607"/>
                  </a:lnTo>
                  <a:lnTo>
                    <a:pt x="16281" y="6515"/>
                  </a:lnTo>
                  <a:lnTo>
                    <a:pt x="8188" y="10567"/>
                  </a:lnTo>
                  <a:lnTo>
                    <a:pt x="19120" y="10567"/>
                  </a:lnTo>
                  <a:lnTo>
                    <a:pt x="21796" y="6123"/>
                  </a:lnTo>
                  <a:lnTo>
                    <a:pt x="13030" y="0"/>
                  </a:lnTo>
                  <a:close/>
                </a:path>
              </a:pathLst>
            </a:custGeom>
            <a:solidFill>
              <a:srgbClr val="BCD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430973" y="6880557"/>
              <a:ext cx="73025" cy="52705"/>
            </a:xfrm>
            <a:custGeom>
              <a:avLst/>
              <a:gdLst/>
              <a:ahLst/>
              <a:cxnLst/>
              <a:rect l="l" t="t" r="r" b="b"/>
              <a:pathLst>
                <a:path w="73025" h="52704">
                  <a:moveTo>
                    <a:pt x="67280" y="32750"/>
                  </a:moveTo>
                  <a:lnTo>
                    <a:pt x="36893" y="32750"/>
                  </a:lnTo>
                  <a:lnTo>
                    <a:pt x="42329" y="33830"/>
                  </a:lnTo>
                  <a:lnTo>
                    <a:pt x="52725" y="37938"/>
                  </a:lnTo>
                  <a:lnTo>
                    <a:pt x="57931" y="43875"/>
                  </a:lnTo>
                  <a:lnTo>
                    <a:pt x="60488" y="49403"/>
                  </a:lnTo>
                  <a:lnTo>
                    <a:pt x="62941" y="52283"/>
                  </a:lnTo>
                  <a:lnTo>
                    <a:pt x="67284" y="52283"/>
                  </a:lnTo>
                  <a:lnTo>
                    <a:pt x="72720" y="44688"/>
                  </a:lnTo>
                  <a:lnTo>
                    <a:pt x="67280" y="32750"/>
                  </a:lnTo>
                  <a:close/>
                </a:path>
                <a:path w="73025" h="52704">
                  <a:moveTo>
                    <a:pt x="25655" y="3899"/>
                  </a:moveTo>
                  <a:lnTo>
                    <a:pt x="9543" y="3899"/>
                  </a:lnTo>
                  <a:lnTo>
                    <a:pt x="20493" y="8306"/>
                  </a:lnTo>
                  <a:lnTo>
                    <a:pt x="20353" y="8306"/>
                  </a:lnTo>
                  <a:lnTo>
                    <a:pt x="29450" y="15536"/>
                  </a:lnTo>
                  <a:lnTo>
                    <a:pt x="34721" y="22984"/>
                  </a:lnTo>
                  <a:lnTo>
                    <a:pt x="35814" y="25155"/>
                  </a:lnTo>
                  <a:lnTo>
                    <a:pt x="33642" y="34922"/>
                  </a:lnTo>
                  <a:lnTo>
                    <a:pt x="34721" y="37093"/>
                  </a:lnTo>
                  <a:lnTo>
                    <a:pt x="36893" y="32750"/>
                  </a:lnTo>
                  <a:lnTo>
                    <a:pt x="67280" y="32750"/>
                  </a:lnTo>
                  <a:lnTo>
                    <a:pt x="66560" y="31170"/>
                  </a:lnTo>
                  <a:lnTo>
                    <a:pt x="61443" y="29499"/>
                  </a:lnTo>
                  <a:lnTo>
                    <a:pt x="40157" y="29499"/>
                  </a:lnTo>
                  <a:lnTo>
                    <a:pt x="37985" y="27327"/>
                  </a:lnTo>
                  <a:lnTo>
                    <a:pt x="40157" y="19720"/>
                  </a:lnTo>
                  <a:lnTo>
                    <a:pt x="40157" y="17548"/>
                  </a:lnTo>
                  <a:lnTo>
                    <a:pt x="32814" y="8306"/>
                  </a:lnTo>
                  <a:lnTo>
                    <a:pt x="25655" y="3899"/>
                  </a:lnTo>
                  <a:close/>
                </a:path>
                <a:path w="73025" h="52704">
                  <a:moveTo>
                    <a:pt x="56029" y="27730"/>
                  </a:moveTo>
                  <a:lnTo>
                    <a:pt x="45702" y="28972"/>
                  </a:lnTo>
                  <a:lnTo>
                    <a:pt x="40157" y="29499"/>
                  </a:lnTo>
                  <a:lnTo>
                    <a:pt x="61443" y="29499"/>
                  </a:lnTo>
                  <a:lnTo>
                    <a:pt x="56029" y="27730"/>
                  </a:lnTo>
                  <a:close/>
                </a:path>
                <a:path w="73025" h="52704">
                  <a:moveTo>
                    <a:pt x="11614" y="0"/>
                  </a:moveTo>
                  <a:lnTo>
                    <a:pt x="0" y="2359"/>
                  </a:lnTo>
                  <a:lnTo>
                    <a:pt x="0" y="5610"/>
                  </a:lnTo>
                  <a:lnTo>
                    <a:pt x="9543" y="3899"/>
                  </a:lnTo>
                  <a:lnTo>
                    <a:pt x="25655" y="3899"/>
                  </a:lnTo>
                  <a:lnTo>
                    <a:pt x="22926" y="2219"/>
                  </a:lnTo>
                  <a:lnTo>
                    <a:pt x="11614" y="0"/>
                  </a:lnTo>
                  <a:close/>
                </a:path>
              </a:pathLst>
            </a:custGeom>
            <a:solidFill>
              <a:srgbClr val="90BA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698738" y="695211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34194" y="0"/>
                  </a:moveTo>
                  <a:lnTo>
                    <a:pt x="23612" y="1423"/>
                  </a:lnTo>
                  <a:lnTo>
                    <a:pt x="13030" y="5695"/>
                  </a:lnTo>
                  <a:lnTo>
                    <a:pt x="13030" y="4616"/>
                  </a:lnTo>
                  <a:lnTo>
                    <a:pt x="7594" y="7867"/>
                  </a:lnTo>
                  <a:lnTo>
                    <a:pt x="5422" y="14382"/>
                  </a:lnTo>
                  <a:lnTo>
                    <a:pt x="0" y="15462"/>
                  </a:lnTo>
                  <a:lnTo>
                    <a:pt x="0" y="17633"/>
                  </a:lnTo>
                  <a:lnTo>
                    <a:pt x="1797" y="27404"/>
                  </a:lnTo>
                  <a:lnTo>
                    <a:pt x="3960" y="37967"/>
                  </a:lnTo>
                  <a:lnTo>
                    <a:pt x="76242" y="37967"/>
                  </a:lnTo>
                  <a:lnTo>
                    <a:pt x="55359" y="5695"/>
                  </a:lnTo>
                  <a:lnTo>
                    <a:pt x="44777" y="1423"/>
                  </a:lnTo>
                  <a:lnTo>
                    <a:pt x="34194" y="0"/>
                  </a:lnTo>
                  <a:close/>
                </a:path>
              </a:pathLst>
            </a:custGeom>
            <a:solidFill>
              <a:srgbClr val="65A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781137" y="6943831"/>
              <a:ext cx="151765" cy="46355"/>
            </a:xfrm>
            <a:custGeom>
              <a:avLst/>
              <a:gdLst/>
              <a:ahLst/>
              <a:cxnLst/>
              <a:rect l="l" t="t" r="r" b="b"/>
              <a:pathLst>
                <a:path w="151764" h="46354">
                  <a:moveTo>
                    <a:pt x="75397" y="0"/>
                  </a:moveTo>
                  <a:lnTo>
                    <a:pt x="58626" y="121"/>
                  </a:lnTo>
                  <a:lnTo>
                    <a:pt x="44601" y="10726"/>
                  </a:lnTo>
                  <a:lnTo>
                    <a:pt x="44601" y="12898"/>
                  </a:lnTo>
                  <a:lnTo>
                    <a:pt x="45681" y="19400"/>
                  </a:lnTo>
                  <a:lnTo>
                    <a:pt x="44601" y="20493"/>
                  </a:lnTo>
                  <a:lnTo>
                    <a:pt x="40968" y="19526"/>
                  </a:lnTo>
                  <a:lnTo>
                    <a:pt x="33469" y="18457"/>
                  </a:lnTo>
                  <a:lnTo>
                    <a:pt x="24752" y="20032"/>
                  </a:lnTo>
                  <a:lnTo>
                    <a:pt x="17461" y="26995"/>
                  </a:lnTo>
                  <a:lnTo>
                    <a:pt x="14272" y="37534"/>
                  </a:lnTo>
                  <a:lnTo>
                    <a:pt x="14745" y="41249"/>
                  </a:lnTo>
                  <a:lnTo>
                    <a:pt x="11962" y="42724"/>
                  </a:lnTo>
                  <a:lnTo>
                    <a:pt x="0" y="46248"/>
                  </a:lnTo>
                  <a:lnTo>
                    <a:pt x="151383" y="46248"/>
                  </a:lnTo>
                  <a:lnTo>
                    <a:pt x="150392" y="39755"/>
                  </a:lnTo>
                  <a:lnTo>
                    <a:pt x="149884" y="32431"/>
                  </a:lnTo>
                  <a:lnTo>
                    <a:pt x="147712" y="32431"/>
                  </a:lnTo>
                  <a:lnTo>
                    <a:pt x="146620" y="29167"/>
                  </a:lnTo>
                  <a:lnTo>
                    <a:pt x="134682" y="29167"/>
                  </a:lnTo>
                  <a:lnTo>
                    <a:pt x="115150" y="38946"/>
                  </a:lnTo>
                  <a:lnTo>
                    <a:pt x="115150" y="37853"/>
                  </a:lnTo>
                  <a:lnTo>
                    <a:pt x="114057" y="37853"/>
                  </a:lnTo>
                  <a:lnTo>
                    <a:pt x="112978" y="34602"/>
                  </a:lnTo>
                  <a:lnTo>
                    <a:pt x="103190" y="28357"/>
                  </a:lnTo>
                  <a:lnTo>
                    <a:pt x="100627" y="22929"/>
                  </a:lnTo>
                  <a:lnTo>
                    <a:pt x="99083" y="21167"/>
                  </a:lnTo>
                  <a:lnTo>
                    <a:pt x="92353" y="25915"/>
                  </a:lnTo>
                  <a:lnTo>
                    <a:pt x="88708" y="9039"/>
                  </a:lnTo>
                  <a:lnTo>
                    <a:pt x="75397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9" name="object 3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55989" y="6914182"/>
              <a:ext cx="176014" cy="75897"/>
            </a:xfrm>
            <a:prstGeom prst="rect">
              <a:avLst/>
            </a:prstGeom>
          </p:spPr>
        </p:pic>
        <p:sp>
          <p:nvSpPr>
            <p:cNvPr id="350" name="object 350" descr=""/>
            <p:cNvSpPr/>
            <p:nvPr/>
          </p:nvSpPr>
          <p:spPr>
            <a:xfrm>
              <a:off x="1963903" y="6805839"/>
              <a:ext cx="291465" cy="184785"/>
            </a:xfrm>
            <a:custGeom>
              <a:avLst/>
              <a:gdLst/>
              <a:ahLst/>
              <a:cxnLst/>
              <a:rect l="l" t="t" r="r" b="b"/>
              <a:pathLst>
                <a:path w="291464" h="184784">
                  <a:moveTo>
                    <a:pt x="160642" y="0"/>
                  </a:moveTo>
                  <a:lnTo>
                    <a:pt x="136019" y="7345"/>
                  </a:lnTo>
                  <a:lnTo>
                    <a:pt x="128084" y="23749"/>
                  </a:lnTo>
                  <a:lnTo>
                    <a:pt x="128290" y="40762"/>
                  </a:lnTo>
                  <a:lnTo>
                    <a:pt x="128092" y="49936"/>
                  </a:lnTo>
                  <a:lnTo>
                    <a:pt x="98712" y="46479"/>
                  </a:lnTo>
                  <a:lnTo>
                    <a:pt x="75442" y="58894"/>
                  </a:lnTo>
                  <a:lnTo>
                    <a:pt x="60314" y="82299"/>
                  </a:lnTo>
                  <a:lnTo>
                    <a:pt x="55359" y="111810"/>
                  </a:lnTo>
                  <a:lnTo>
                    <a:pt x="18726" y="112077"/>
                  </a:lnTo>
                  <a:lnTo>
                    <a:pt x="5903" y="118215"/>
                  </a:lnTo>
                  <a:lnTo>
                    <a:pt x="0" y="136766"/>
                  </a:lnTo>
                  <a:lnTo>
                    <a:pt x="1391" y="152913"/>
                  </a:lnTo>
                  <a:lnTo>
                    <a:pt x="4614" y="169875"/>
                  </a:lnTo>
                  <a:lnTo>
                    <a:pt x="7689" y="184240"/>
                  </a:lnTo>
                  <a:lnTo>
                    <a:pt x="282653" y="184240"/>
                  </a:lnTo>
                  <a:lnTo>
                    <a:pt x="283298" y="174764"/>
                  </a:lnTo>
                  <a:lnTo>
                    <a:pt x="267017" y="160655"/>
                  </a:lnTo>
                  <a:lnTo>
                    <a:pt x="285470" y="158483"/>
                  </a:lnTo>
                  <a:lnTo>
                    <a:pt x="287543" y="139284"/>
                  </a:lnTo>
                  <a:lnTo>
                    <a:pt x="289001" y="120491"/>
                  </a:lnTo>
                  <a:lnTo>
                    <a:pt x="290893" y="82499"/>
                  </a:lnTo>
                  <a:lnTo>
                    <a:pt x="284391" y="79235"/>
                  </a:lnTo>
                  <a:lnTo>
                    <a:pt x="284391" y="68389"/>
                  </a:lnTo>
                  <a:lnTo>
                    <a:pt x="271360" y="60794"/>
                  </a:lnTo>
                  <a:lnTo>
                    <a:pt x="263753" y="64046"/>
                  </a:lnTo>
                  <a:lnTo>
                    <a:pt x="261594" y="61874"/>
                  </a:lnTo>
                  <a:lnTo>
                    <a:pt x="260184" y="59076"/>
                  </a:lnTo>
                  <a:lnTo>
                    <a:pt x="257659" y="52514"/>
                  </a:lnTo>
                  <a:lnTo>
                    <a:pt x="254116" y="44932"/>
                  </a:lnTo>
                  <a:lnTo>
                    <a:pt x="249656" y="39077"/>
                  </a:lnTo>
                  <a:lnTo>
                    <a:pt x="235610" y="33787"/>
                  </a:lnTo>
                  <a:lnTo>
                    <a:pt x="223602" y="35823"/>
                  </a:lnTo>
                  <a:lnTo>
                    <a:pt x="210578" y="42341"/>
                  </a:lnTo>
                  <a:lnTo>
                    <a:pt x="209486" y="42341"/>
                  </a:lnTo>
                  <a:lnTo>
                    <a:pt x="208406" y="34747"/>
                  </a:lnTo>
                  <a:lnTo>
                    <a:pt x="208406" y="33655"/>
                  </a:lnTo>
                  <a:lnTo>
                    <a:pt x="198959" y="21681"/>
                  </a:lnTo>
                  <a:lnTo>
                    <a:pt x="188187" y="11131"/>
                  </a:lnTo>
                  <a:lnTo>
                    <a:pt x="175583" y="3429"/>
                  </a:lnTo>
                  <a:lnTo>
                    <a:pt x="160642" y="0"/>
                  </a:lnTo>
                  <a:close/>
                </a:path>
              </a:pathLst>
            </a:custGeom>
            <a:solidFill>
              <a:srgbClr val="70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042058" y="6864464"/>
              <a:ext cx="182880" cy="99060"/>
            </a:xfrm>
            <a:custGeom>
              <a:avLst/>
              <a:gdLst/>
              <a:ahLst/>
              <a:cxnLst/>
              <a:rect l="l" t="t" r="r" b="b"/>
              <a:pathLst>
                <a:path w="182880" h="99059">
                  <a:moveTo>
                    <a:pt x="24955" y="45593"/>
                  </a:moveTo>
                  <a:lnTo>
                    <a:pt x="16281" y="42329"/>
                  </a:lnTo>
                  <a:lnTo>
                    <a:pt x="9766" y="42329"/>
                  </a:lnTo>
                  <a:lnTo>
                    <a:pt x="2171" y="46672"/>
                  </a:lnTo>
                  <a:lnTo>
                    <a:pt x="0" y="46672"/>
                  </a:lnTo>
                  <a:lnTo>
                    <a:pt x="15201" y="54267"/>
                  </a:lnTo>
                  <a:lnTo>
                    <a:pt x="10617" y="60807"/>
                  </a:lnTo>
                  <a:lnTo>
                    <a:pt x="14376" y="61734"/>
                  </a:lnTo>
                  <a:lnTo>
                    <a:pt x="20980" y="58394"/>
                  </a:lnTo>
                  <a:lnTo>
                    <a:pt x="24955" y="52095"/>
                  </a:lnTo>
                  <a:lnTo>
                    <a:pt x="24955" y="45593"/>
                  </a:lnTo>
                  <a:close/>
                </a:path>
                <a:path w="182880" h="99059">
                  <a:moveTo>
                    <a:pt x="55359" y="79235"/>
                  </a:moveTo>
                  <a:lnTo>
                    <a:pt x="33642" y="83578"/>
                  </a:lnTo>
                  <a:lnTo>
                    <a:pt x="42684" y="86563"/>
                  </a:lnTo>
                  <a:lnTo>
                    <a:pt x="47345" y="90360"/>
                  </a:lnTo>
                  <a:lnTo>
                    <a:pt x="50584" y="94564"/>
                  </a:lnTo>
                  <a:lnTo>
                    <a:pt x="55359" y="98767"/>
                  </a:lnTo>
                  <a:lnTo>
                    <a:pt x="55359" y="79235"/>
                  </a:lnTo>
                  <a:close/>
                </a:path>
                <a:path w="182880" h="99059">
                  <a:moveTo>
                    <a:pt x="68440" y="43980"/>
                  </a:moveTo>
                  <a:lnTo>
                    <a:pt x="68376" y="28219"/>
                  </a:lnTo>
                  <a:lnTo>
                    <a:pt x="43421" y="30391"/>
                  </a:lnTo>
                  <a:lnTo>
                    <a:pt x="54330" y="37236"/>
                  </a:lnTo>
                  <a:lnTo>
                    <a:pt x="63220" y="44373"/>
                  </a:lnTo>
                  <a:lnTo>
                    <a:pt x="68440" y="43980"/>
                  </a:lnTo>
                  <a:close/>
                </a:path>
                <a:path w="182880" h="99059">
                  <a:moveTo>
                    <a:pt x="91986" y="11531"/>
                  </a:moveTo>
                  <a:lnTo>
                    <a:pt x="91440" y="4343"/>
                  </a:lnTo>
                  <a:lnTo>
                    <a:pt x="91401" y="3886"/>
                  </a:lnTo>
                  <a:lnTo>
                    <a:pt x="89001" y="0"/>
                  </a:lnTo>
                  <a:lnTo>
                    <a:pt x="74891" y="4343"/>
                  </a:lnTo>
                  <a:lnTo>
                    <a:pt x="71640" y="4343"/>
                  </a:lnTo>
                  <a:lnTo>
                    <a:pt x="86829" y="23876"/>
                  </a:lnTo>
                  <a:lnTo>
                    <a:pt x="90525" y="19380"/>
                  </a:lnTo>
                  <a:lnTo>
                    <a:pt x="91986" y="11531"/>
                  </a:lnTo>
                  <a:close/>
                </a:path>
                <a:path w="182880" h="99059">
                  <a:moveTo>
                    <a:pt x="182651" y="64719"/>
                  </a:moveTo>
                  <a:lnTo>
                    <a:pt x="174752" y="59690"/>
                  </a:lnTo>
                  <a:lnTo>
                    <a:pt x="161925" y="58661"/>
                  </a:lnTo>
                  <a:lnTo>
                    <a:pt x="163347" y="62826"/>
                  </a:lnTo>
                  <a:lnTo>
                    <a:pt x="170472" y="68402"/>
                  </a:lnTo>
                  <a:lnTo>
                    <a:pt x="174752" y="71640"/>
                  </a:lnTo>
                  <a:lnTo>
                    <a:pt x="174752" y="72720"/>
                  </a:lnTo>
                  <a:lnTo>
                    <a:pt x="167157" y="75971"/>
                  </a:lnTo>
                  <a:lnTo>
                    <a:pt x="172580" y="78143"/>
                  </a:lnTo>
                  <a:lnTo>
                    <a:pt x="176885" y="76796"/>
                  </a:lnTo>
                  <a:lnTo>
                    <a:pt x="181800" y="71361"/>
                  </a:lnTo>
                  <a:lnTo>
                    <a:pt x="182651" y="64719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232000" y="6964322"/>
              <a:ext cx="19050" cy="16510"/>
            </a:xfrm>
            <a:custGeom>
              <a:avLst/>
              <a:gdLst/>
              <a:ahLst/>
              <a:cxnLst/>
              <a:rect l="l" t="t" r="r" b="b"/>
              <a:pathLst>
                <a:path w="19050" h="16509">
                  <a:moveTo>
                    <a:pt x="18465" y="0"/>
                  </a:moveTo>
                  <a:lnTo>
                    <a:pt x="0" y="2171"/>
                  </a:lnTo>
                  <a:lnTo>
                    <a:pt x="16294" y="16281"/>
                  </a:lnTo>
                  <a:lnTo>
                    <a:pt x="16294" y="10845"/>
                  </a:lnTo>
                  <a:lnTo>
                    <a:pt x="18465" y="0"/>
                  </a:lnTo>
                  <a:close/>
                </a:path>
              </a:pathLst>
            </a:custGeom>
            <a:solidFill>
              <a:srgbClr val="8DA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006244" y="6875322"/>
              <a:ext cx="216535" cy="114935"/>
            </a:xfrm>
            <a:custGeom>
              <a:avLst/>
              <a:gdLst/>
              <a:ahLst/>
              <a:cxnLst/>
              <a:rect l="l" t="t" r="r" b="b"/>
              <a:pathLst>
                <a:path w="216535" h="114934">
                  <a:moveTo>
                    <a:pt x="10845" y="78143"/>
                  </a:moveTo>
                  <a:lnTo>
                    <a:pt x="8674" y="75971"/>
                  </a:lnTo>
                  <a:lnTo>
                    <a:pt x="1079" y="75971"/>
                  </a:lnTo>
                  <a:lnTo>
                    <a:pt x="0" y="78143"/>
                  </a:lnTo>
                  <a:lnTo>
                    <a:pt x="4343" y="80314"/>
                  </a:lnTo>
                  <a:lnTo>
                    <a:pt x="10845" y="78143"/>
                  </a:lnTo>
                  <a:close/>
                </a:path>
                <a:path w="216535" h="114934">
                  <a:moveTo>
                    <a:pt x="12522" y="114769"/>
                  </a:moveTo>
                  <a:lnTo>
                    <a:pt x="8674" y="109626"/>
                  </a:lnTo>
                  <a:lnTo>
                    <a:pt x="5422" y="111798"/>
                  </a:lnTo>
                  <a:lnTo>
                    <a:pt x="7581" y="114769"/>
                  </a:lnTo>
                  <a:lnTo>
                    <a:pt x="12522" y="114769"/>
                  </a:lnTo>
                  <a:close/>
                </a:path>
                <a:path w="216535" h="114934">
                  <a:moveTo>
                    <a:pt x="18961" y="114769"/>
                  </a:moveTo>
                  <a:lnTo>
                    <a:pt x="17360" y="109626"/>
                  </a:lnTo>
                  <a:lnTo>
                    <a:pt x="15341" y="111137"/>
                  </a:lnTo>
                  <a:lnTo>
                    <a:pt x="16814" y="114769"/>
                  </a:lnTo>
                  <a:lnTo>
                    <a:pt x="18961" y="114769"/>
                  </a:lnTo>
                  <a:close/>
                </a:path>
                <a:path w="216535" h="114934">
                  <a:moveTo>
                    <a:pt x="160642" y="61861"/>
                  </a:moveTo>
                  <a:lnTo>
                    <a:pt x="157378" y="56438"/>
                  </a:lnTo>
                  <a:lnTo>
                    <a:pt x="157378" y="57518"/>
                  </a:lnTo>
                  <a:lnTo>
                    <a:pt x="134594" y="59690"/>
                  </a:lnTo>
                  <a:lnTo>
                    <a:pt x="156298" y="59690"/>
                  </a:lnTo>
                  <a:lnTo>
                    <a:pt x="155041" y="63512"/>
                  </a:lnTo>
                  <a:lnTo>
                    <a:pt x="151130" y="64985"/>
                  </a:lnTo>
                  <a:lnTo>
                    <a:pt x="149275" y="66255"/>
                  </a:lnTo>
                  <a:lnTo>
                    <a:pt x="154127" y="69456"/>
                  </a:lnTo>
                  <a:lnTo>
                    <a:pt x="158470" y="66205"/>
                  </a:lnTo>
                  <a:lnTo>
                    <a:pt x="160642" y="61861"/>
                  </a:lnTo>
                  <a:close/>
                </a:path>
                <a:path w="216535" h="114934">
                  <a:moveTo>
                    <a:pt x="215988" y="0"/>
                  </a:moveTo>
                  <a:lnTo>
                    <a:pt x="212737" y="0"/>
                  </a:lnTo>
                  <a:lnTo>
                    <a:pt x="210566" y="13017"/>
                  </a:lnTo>
                  <a:lnTo>
                    <a:pt x="213829" y="10845"/>
                  </a:lnTo>
                  <a:lnTo>
                    <a:pt x="215988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053996" y="6874230"/>
              <a:ext cx="126364" cy="106680"/>
            </a:xfrm>
            <a:custGeom>
              <a:avLst/>
              <a:gdLst/>
              <a:ahLst/>
              <a:cxnLst/>
              <a:rect l="l" t="t" r="r" b="b"/>
              <a:pathLst>
                <a:path w="126364" h="106679">
                  <a:moveTo>
                    <a:pt x="11938" y="100939"/>
                  </a:moveTo>
                  <a:lnTo>
                    <a:pt x="8686" y="97688"/>
                  </a:lnTo>
                  <a:lnTo>
                    <a:pt x="6515" y="99860"/>
                  </a:lnTo>
                  <a:lnTo>
                    <a:pt x="0" y="103111"/>
                  </a:lnTo>
                  <a:lnTo>
                    <a:pt x="3263" y="106375"/>
                  </a:lnTo>
                  <a:lnTo>
                    <a:pt x="5435" y="104203"/>
                  </a:lnTo>
                  <a:lnTo>
                    <a:pt x="11938" y="100939"/>
                  </a:lnTo>
                  <a:close/>
                </a:path>
                <a:path w="126364" h="106679">
                  <a:moveTo>
                    <a:pt x="79235" y="90093"/>
                  </a:moveTo>
                  <a:lnTo>
                    <a:pt x="78155" y="90093"/>
                  </a:lnTo>
                  <a:lnTo>
                    <a:pt x="77063" y="90093"/>
                  </a:lnTo>
                  <a:lnTo>
                    <a:pt x="77063" y="100939"/>
                  </a:lnTo>
                  <a:lnTo>
                    <a:pt x="78155" y="103111"/>
                  </a:lnTo>
                  <a:lnTo>
                    <a:pt x="79235" y="103111"/>
                  </a:lnTo>
                  <a:lnTo>
                    <a:pt x="79235" y="90093"/>
                  </a:lnTo>
                  <a:close/>
                </a:path>
                <a:path w="126364" h="106679">
                  <a:moveTo>
                    <a:pt x="112890" y="1092"/>
                  </a:moveTo>
                  <a:lnTo>
                    <a:pt x="111798" y="0"/>
                  </a:lnTo>
                  <a:lnTo>
                    <a:pt x="108546" y="0"/>
                  </a:lnTo>
                  <a:lnTo>
                    <a:pt x="107454" y="3263"/>
                  </a:lnTo>
                  <a:lnTo>
                    <a:pt x="109626" y="5422"/>
                  </a:lnTo>
                  <a:lnTo>
                    <a:pt x="109626" y="4343"/>
                  </a:lnTo>
                  <a:lnTo>
                    <a:pt x="112890" y="1092"/>
                  </a:lnTo>
                  <a:close/>
                </a:path>
                <a:path w="126364" h="106679">
                  <a:moveTo>
                    <a:pt x="125907" y="99860"/>
                  </a:moveTo>
                  <a:lnTo>
                    <a:pt x="122656" y="98767"/>
                  </a:lnTo>
                  <a:lnTo>
                    <a:pt x="117233" y="104203"/>
                  </a:lnTo>
                  <a:lnTo>
                    <a:pt x="119405" y="106375"/>
                  </a:lnTo>
                  <a:lnTo>
                    <a:pt x="122656" y="106375"/>
                  </a:lnTo>
                  <a:lnTo>
                    <a:pt x="125907" y="99860"/>
                  </a:lnTo>
                  <a:close/>
                </a:path>
              </a:pathLst>
            </a:custGeom>
            <a:solidFill>
              <a:srgbClr val="8DA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027950" y="6943698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90">
                  <a:moveTo>
                    <a:pt x="4343" y="0"/>
                  </a:moveTo>
                  <a:lnTo>
                    <a:pt x="1079" y="0"/>
                  </a:lnTo>
                  <a:lnTo>
                    <a:pt x="0" y="2171"/>
                  </a:lnTo>
                  <a:lnTo>
                    <a:pt x="1079" y="2171"/>
                  </a:lnTo>
                  <a:lnTo>
                    <a:pt x="2171" y="8686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004073" y="694043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09">
                  <a:moveTo>
                    <a:pt x="1079" y="0"/>
                  </a:moveTo>
                  <a:lnTo>
                    <a:pt x="0" y="2171"/>
                  </a:lnTo>
                  <a:lnTo>
                    <a:pt x="3251" y="3263"/>
                  </a:lnTo>
                  <a:lnTo>
                    <a:pt x="4343" y="217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DA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186420" y="6924152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09">
                  <a:moveTo>
                    <a:pt x="1079" y="0"/>
                  </a:moveTo>
                  <a:lnTo>
                    <a:pt x="0" y="1092"/>
                  </a:lnTo>
                  <a:lnTo>
                    <a:pt x="0" y="3263"/>
                  </a:lnTo>
                  <a:lnTo>
                    <a:pt x="1079" y="32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3C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189671" y="689376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2171" y="0"/>
                  </a:moveTo>
                  <a:lnTo>
                    <a:pt x="0" y="2171"/>
                  </a:lnTo>
                  <a:lnTo>
                    <a:pt x="0" y="4343"/>
                  </a:lnTo>
                  <a:lnTo>
                    <a:pt x="2171" y="4343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DA9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9" name="object 3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18843" y="6911136"/>
              <a:ext cx="164636" cy="78943"/>
            </a:xfrm>
            <a:prstGeom prst="rect">
              <a:avLst/>
            </a:prstGeom>
          </p:spPr>
        </p:pic>
        <p:sp>
          <p:nvSpPr>
            <p:cNvPr id="360" name="object 360" descr=""/>
            <p:cNvSpPr/>
            <p:nvPr/>
          </p:nvSpPr>
          <p:spPr>
            <a:xfrm>
              <a:off x="2317751" y="6887247"/>
              <a:ext cx="281305" cy="102870"/>
            </a:xfrm>
            <a:custGeom>
              <a:avLst/>
              <a:gdLst/>
              <a:ahLst/>
              <a:cxnLst/>
              <a:rect l="l" t="t" r="r" b="b"/>
              <a:pathLst>
                <a:path w="281305" h="102870">
                  <a:moveTo>
                    <a:pt x="11950" y="0"/>
                  </a:moveTo>
                  <a:lnTo>
                    <a:pt x="9779" y="6515"/>
                  </a:lnTo>
                  <a:lnTo>
                    <a:pt x="2171" y="5435"/>
                  </a:lnTo>
                  <a:lnTo>
                    <a:pt x="0" y="5435"/>
                  </a:lnTo>
                  <a:lnTo>
                    <a:pt x="0" y="11950"/>
                  </a:lnTo>
                  <a:lnTo>
                    <a:pt x="2171" y="23888"/>
                  </a:lnTo>
                  <a:lnTo>
                    <a:pt x="6636" y="28294"/>
                  </a:lnTo>
                  <a:lnTo>
                    <a:pt x="11809" y="29854"/>
                  </a:lnTo>
                  <a:lnTo>
                    <a:pt x="17589" y="30600"/>
                  </a:lnTo>
                  <a:lnTo>
                    <a:pt x="23875" y="32562"/>
                  </a:lnTo>
                  <a:lnTo>
                    <a:pt x="29255" y="37211"/>
                  </a:lnTo>
                  <a:lnTo>
                    <a:pt x="35144" y="43692"/>
                  </a:lnTo>
                  <a:lnTo>
                    <a:pt x="45593" y="56451"/>
                  </a:lnTo>
                  <a:lnTo>
                    <a:pt x="61089" y="39051"/>
                  </a:lnTo>
                  <a:lnTo>
                    <a:pt x="80862" y="45869"/>
                  </a:lnTo>
                  <a:lnTo>
                    <a:pt x="99008" y="65302"/>
                  </a:lnTo>
                  <a:lnTo>
                    <a:pt x="109626" y="85750"/>
                  </a:lnTo>
                  <a:lnTo>
                    <a:pt x="113380" y="66981"/>
                  </a:lnTo>
                  <a:lnTo>
                    <a:pt x="163906" y="85750"/>
                  </a:lnTo>
                  <a:lnTo>
                    <a:pt x="166814" y="102831"/>
                  </a:lnTo>
                  <a:lnTo>
                    <a:pt x="280782" y="102831"/>
                  </a:lnTo>
                  <a:lnTo>
                    <a:pt x="280929" y="99935"/>
                  </a:lnTo>
                  <a:lnTo>
                    <a:pt x="274075" y="91184"/>
                  </a:lnTo>
                  <a:lnTo>
                    <a:pt x="258330" y="84670"/>
                  </a:lnTo>
                  <a:lnTo>
                    <a:pt x="256705" y="72999"/>
                  </a:lnTo>
                  <a:lnTo>
                    <a:pt x="254058" y="63911"/>
                  </a:lnTo>
                  <a:lnTo>
                    <a:pt x="248564" y="56451"/>
                  </a:lnTo>
                  <a:lnTo>
                    <a:pt x="237747" y="50532"/>
                  </a:lnTo>
                  <a:lnTo>
                    <a:pt x="230387" y="51431"/>
                  </a:lnTo>
                  <a:lnTo>
                    <a:pt x="220344" y="58623"/>
                  </a:lnTo>
                  <a:lnTo>
                    <a:pt x="214922" y="58623"/>
                  </a:lnTo>
                  <a:lnTo>
                    <a:pt x="211658" y="52108"/>
                  </a:lnTo>
                  <a:lnTo>
                    <a:pt x="205155" y="51028"/>
                  </a:lnTo>
                  <a:lnTo>
                    <a:pt x="198640" y="51028"/>
                  </a:lnTo>
                  <a:lnTo>
                    <a:pt x="192125" y="53187"/>
                  </a:lnTo>
                  <a:lnTo>
                    <a:pt x="185610" y="53187"/>
                  </a:lnTo>
                  <a:lnTo>
                    <a:pt x="168249" y="69481"/>
                  </a:lnTo>
                  <a:lnTo>
                    <a:pt x="164985" y="62966"/>
                  </a:lnTo>
                  <a:lnTo>
                    <a:pt x="162813" y="60794"/>
                  </a:lnTo>
                  <a:lnTo>
                    <a:pt x="168249" y="54279"/>
                  </a:lnTo>
                  <a:lnTo>
                    <a:pt x="161562" y="36200"/>
                  </a:lnTo>
                  <a:lnTo>
                    <a:pt x="152233" y="23615"/>
                  </a:lnTo>
                  <a:lnTo>
                    <a:pt x="139244" y="20393"/>
                  </a:lnTo>
                  <a:lnTo>
                    <a:pt x="121577" y="30403"/>
                  </a:lnTo>
                  <a:lnTo>
                    <a:pt x="119405" y="28232"/>
                  </a:lnTo>
                  <a:lnTo>
                    <a:pt x="110718" y="30403"/>
                  </a:lnTo>
                  <a:lnTo>
                    <a:pt x="109626" y="30403"/>
                  </a:lnTo>
                  <a:lnTo>
                    <a:pt x="102624" y="25993"/>
                  </a:lnTo>
                  <a:lnTo>
                    <a:pt x="95115" y="17105"/>
                  </a:lnTo>
                  <a:lnTo>
                    <a:pt x="85364" y="10253"/>
                  </a:lnTo>
                  <a:lnTo>
                    <a:pt x="71640" y="11950"/>
                  </a:lnTo>
                  <a:lnTo>
                    <a:pt x="65125" y="15201"/>
                  </a:lnTo>
                  <a:lnTo>
                    <a:pt x="66217" y="22809"/>
                  </a:lnTo>
                  <a:lnTo>
                    <a:pt x="60782" y="27139"/>
                  </a:lnTo>
                  <a:lnTo>
                    <a:pt x="59376" y="23736"/>
                  </a:lnTo>
                  <a:lnTo>
                    <a:pt x="60921" y="20226"/>
                  </a:lnTo>
                  <a:lnTo>
                    <a:pt x="61857" y="16918"/>
                  </a:lnTo>
                  <a:lnTo>
                    <a:pt x="58623" y="14122"/>
                  </a:lnTo>
                  <a:lnTo>
                    <a:pt x="53649" y="18346"/>
                  </a:lnTo>
                  <a:lnTo>
                    <a:pt x="49798" y="16971"/>
                  </a:lnTo>
                  <a:lnTo>
                    <a:pt x="46559" y="13356"/>
                  </a:lnTo>
                  <a:lnTo>
                    <a:pt x="43421" y="10858"/>
                  </a:lnTo>
                  <a:lnTo>
                    <a:pt x="33655" y="10858"/>
                  </a:lnTo>
                  <a:lnTo>
                    <a:pt x="29311" y="8686"/>
                  </a:lnTo>
                  <a:lnTo>
                    <a:pt x="24968" y="2171"/>
                  </a:lnTo>
                  <a:lnTo>
                    <a:pt x="21717" y="2171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4283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1" name="object 3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49234" y="6859040"/>
              <a:ext cx="163893" cy="119393"/>
            </a:xfrm>
            <a:prstGeom prst="rect">
              <a:avLst/>
            </a:prstGeom>
          </p:spPr>
        </p:pic>
      </p:grpSp>
      <p:sp>
        <p:nvSpPr>
          <p:cNvPr id="362" name="object 362" descr=""/>
          <p:cNvSpPr txBox="1"/>
          <p:nvPr/>
        </p:nvSpPr>
        <p:spPr>
          <a:xfrm>
            <a:off x="7301560" y="4083075"/>
            <a:ext cx="2922905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Gubitak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bioraznolikosti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šumama </a:t>
            </a:r>
            <a:r>
              <a:rPr dirty="0" sz="1200">
                <a:latin typeface="Podkova"/>
                <a:cs typeface="Podkova"/>
              </a:rPr>
              <a:t>rezultat je kombinacije faktora </a:t>
            </a:r>
            <a:r>
              <a:rPr dirty="0" sz="1200" spc="-10">
                <a:latin typeface="Podkova"/>
                <a:cs typeface="Podkova"/>
              </a:rPr>
              <a:t>poput </a:t>
            </a:r>
            <a:r>
              <a:rPr dirty="0" sz="1200">
                <a:latin typeface="Podkova"/>
                <a:cs typeface="Podkova"/>
              </a:rPr>
              <a:t>deforestacije, klimatskih </a:t>
            </a:r>
            <a:r>
              <a:rPr dirty="0" sz="1200" spc="-10">
                <a:latin typeface="Podkova"/>
                <a:cs typeface="Podkova"/>
              </a:rPr>
              <a:t>promjena, </a:t>
            </a:r>
            <a:r>
              <a:rPr dirty="0" sz="1200">
                <a:latin typeface="Podkova"/>
                <a:cs typeface="Podkova"/>
              </a:rPr>
              <a:t>fragmentacije staništa i invazivnih </a:t>
            </a:r>
            <a:r>
              <a:rPr dirty="0" sz="1200" spc="-10">
                <a:latin typeface="Podkova"/>
                <a:cs typeface="Podkova"/>
              </a:rPr>
              <a:t>vrsta. </a:t>
            </a: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mnogih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biljnih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životinjskih </a:t>
            </a:r>
            <a:r>
              <a:rPr dirty="0" sz="1200">
                <a:latin typeface="Podkova"/>
                <a:cs typeface="Podkova"/>
              </a:rPr>
              <a:t>vrsta, a kada se šume uništavaju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degradiraju, vrste gube svoja staništa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često </a:t>
            </a:r>
            <a:r>
              <a:rPr dirty="0" sz="1200" spc="-10">
                <a:latin typeface="Podkova"/>
                <a:cs typeface="Podkova"/>
              </a:rPr>
              <a:t>izumiru.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363" name="object 363" descr=""/>
          <p:cNvSpPr txBox="1"/>
          <p:nvPr/>
        </p:nvSpPr>
        <p:spPr>
          <a:xfrm>
            <a:off x="7301560" y="5911570"/>
            <a:ext cx="28219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Prijetne šumama danas jesu i </a:t>
            </a:r>
            <a:r>
              <a:rPr dirty="0" sz="1200" spc="-10">
                <a:latin typeface="Podkova"/>
                <a:cs typeface="Podkova"/>
              </a:rPr>
              <a:t>nezakonite </a:t>
            </a:r>
            <a:r>
              <a:rPr dirty="0" sz="1200">
                <a:latin typeface="Podkova"/>
                <a:cs typeface="Podkova"/>
              </a:rPr>
              <a:t>aktivnosti povezane s ekosustavom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nedrvnim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šumskim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proizvodima.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364" name="object 36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35555" y="2103499"/>
            <a:ext cx="706786" cy="946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18394" y="3505206"/>
            <a:ext cx="993775" cy="180340"/>
          </a:xfrm>
          <a:custGeom>
            <a:avLst/>
            <a:gdLst/>
            <a:ahLst/>
            <a:cxnLst/>
            <a:rect l="l" t="t" r="r" b="b"/>
            <a:pathLst>
              <a:path w="993775" h="180339">
                <a:moveTo>
                  <a:pt x="903605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03605" y="179997"/>
                </a:lnTo>
                <a:lnTo>
                  <a:pt x="938638" y="172924"/>
                </a:lnTo>
                <a:lnTo>
                  <a:pt x="967247" y="153636"/>
                </a:lnTo>
                <a:lnTo>
                  <a:pt x="986536" y="125031"/>
                </a:lnTo>
                <a:lnTo>
                  <a:pt x="993609" y="90004"/>
                </a:lnTo>
                <a:lnTo>
                  <a:pt x="986536" y="54971"/>
                </a:lnTo>
                <a:lnTo>
                  <a:pt x="967247" y="26362"/>
                </a:lnTo>
                <a:lnTo>
                  <a:pt x="938638" y="7073"/>
                </a:lnTo>
                <a:lnTo>
                  <a:pt x="903605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18394" y="4114806"/>
            <a:ext cx="2779395" cy="180340"/>
          </a:xfrm>
          <a:custGeom>
            <a:avLst/>
            <a:gdLst/>
            <a:ahLst/>
            <a:cxnLst/>
            <a:rect l="l" t="t" r="r" b="b"/>
            <a:pathLst>
              <a:path w="2779395" h="180339">
                <a:moveTo>
                  <a:pt x="268919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2689199" y="179997"/>
                </a:lnTo>
                <a:lnTo>
                  <a:pt x="2724233" y="172924"/>
                </a:lnTo>
                <a:lnTo>
                  <a:pt x="2752842" y="153636"/>
                </a:lnTo>
                <a:lnTo>
                  <a:pt x="2772131" y="125031"/>
                </a:lnTo>
                <a:lnTo>
                  <a:pt x="2779204" y="90004"/>
                </a:lnTo>
                <a:lnTo>
                  <a:pt x="2772131" y="54971"/>
                </a:lnTo>
                <a:lnTo>
                  <a:pt x="2752842" y="26362"/>
                </a:lnTo>
                <a:lnTo>
                  <a:pt x="2724233" y="7073"/>
                </a:lnTo>
                <a:lnTo>
                  <a:pt x="268919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673082" y="698306"/>
            <a:ext cx="6801484" cy="6261100"/>
            <a:chOff x="3673082" y="698306"/>
            <a:chExt cx="6801484" cy="62611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3082" y="1031728"/>
              <a:ext cx="6795490" cy="59271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5668" y="6212852"/>
              <a:ext cx="106921" cy="4900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871495" y="6490854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4">
                  <a:moveTo>
                    <a:pt x="8585" y="0"/>
                  </a:moveTo>
                  <a:lnTo>
                    <a:pt x="4940" y="1803"/>
                  </a:lnTo>
                  <a:lnTo>
                    <a:pt x="0" y="12357"/>
                  </a:lnTo>
                  <a:lnTo>
                    <a:pt x="3937" y="14008"/>
                  </a:lnTo>
                  <a:lnTo>
                    <a:pt x="6392" y="10231"/>
                  </a:lnTo>
                  <a:lnTo>
                    <a:pt x="9937" y="6980"/>
                  </a:lnTo>
                  <a:lnTo>
                    <a:pt x="11645" y="3740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A1B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872688" y="6454265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90" h="12700">
                  <a:moveTo>
                    <a:pt x="2755" y="0"/>
                  </a:moveTo>
                  <a:lnTo>
                    <a:pt x="0" y="11671"/>
                  </a:lnTo>
                  <a:lnTo>
                    <a:pt x="5067" y="12598"/>
                  </a:lnTo>
                  <a:lnTo>
                    <a:pt x="8559" y="5588"/>
                  </a:lnTo>
                  <a:lnTo>
                    <a:pt x="5067" y="596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83A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897517" y="6254850"/>
              <a:ext cx="60960" cy="114300"/>
            </a:xfrm>
            <a:custGeom>
              <a:avLst/>
              <a:gdLst/>
              <a:ahLst/>
              <a:cxnLst/>
              <a:rect l="l" t="t" r="r" b="b"/>
              <a:pathLst>
                <a:path w="60959" h="114300">
                  <a:moveTo>
                    <a:pt x="24396" y="0"/>
                  </a:moveTo>
                  <a:lnTo>
                    <a:pt x="0" y="60007"/>
                  </a:lnTo>
                  <a:lnTo>
                    <a:pt x="4873" y="73383"/>
                  </a:lnTo>
                  <a:lnTo>
                    <a:pt x="14276" y="100496"/>
                  </a:lnTo>
                  <a:lnTo>
                    <a:pt x="18592" y="114007"/>
                  </a:lnTo>
                  <a:lnTo>
                    <a:pt x="48806" y="112001"/>
                  </a:lnTo>
                  <a:lnTo>
                    <a:pt x="57332" y="68363"/>
                  </a:lnTo>
                  <a:lnTo>
                    <a:pt x="60426" y="54000"/>
                  </a:lnTo>
                  <a:lnTo>
                    <a:pt x="30696" y="12235"/>
                  </a:lnTo>
                  <a:lnTo>
                    <a:pt x="24396" y="0"/>
                  </a:lnTo>
                  <a:close/>
                </a:path>
              </a:pathLst>
            </a:custGeom>
            <a:solidFill>
              <a:srgbClr val="4183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8352" y="6262851"/>
              <a:ext cx="3123985" cy="69602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790315" y="698306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89" y="3121"/>
                  </a:lnTo>
                  <a:lnTo>
                    <a:pt x="251079" y="12216"/>
                  </a:lnTo>
                  <a:lnTo>
                    <a:pt x="208874" y="26874"/>
                  </a:lnTo>
                  <a:lnTo>
                    <a:pt x="169382" y="46691"/>
                  </a:lnTo>
                  <a:lnTo>
                    <a:pt x="133010" y="71257"/>
                  </a:lnTo>
                  <a:lnTo>
                    <a:pt x="100166" y="100166"/>
                  </a:lnTo>
                  <a:lnTo>
                    <a:pt x="71257" y="133010"/>
                  </a:lnTo>
                  <a:lnTo>
                    <a:pt x="46691" y="169382"/>
                  </a:lnTo>
                  <a:lnTo>
                    <a:pt x="26874" y="208874"/>
                  </a:lnTo>
                  <a:lnTo>
                    <a:pt x="12216" y="251079"/>
                  </a:lnTo>
                  <a:lnTo>
                    <a:pt x="3121" y="295589"/>
                  </a:lnTo>
                  <a:lnTo>
                    <a:pt x="0" y="341998"/>
                  </a:lnTo>
                  <a:lnTo>
                    <a:pt x="3121" y="388404"/>
                  </a:lnTo>
                  <a:lnTo>
                    <a:pt x="12216" y="432912"/>
                  </a:lnTo>
                  <a:lnTo>
                    <a:pt x="26874" y="475116"/>
                  </a:lnTo>
                  <a:lnTo>
                    <a:pt x="46691" y="514608"/>
                  </a:lnTo>
                  <a:lnTo>
                    <a:pt x="71257" y="550980"/>
                  </a:lnTo>
                  <a:lnTo>
                    <a:pt x="100166" y="583825"/>
                  </a:lnTo>
                  <a:lnTo>
                    <a:pt x="133010" y="612735"/>
                  </a:lnTo>
                  <a:lnTo>
                    <a:pt x="169382" y="637302"/>
                  </a:lnTo>
                  <a:lnTo>
                    <a:pt x="208874" y="657119"/>
                  </a:lnTo>
                  <a:lnTo>
                    <a:pt x="251079" y="671779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6" y="680874"/>
                  </a:lnTo>
                  <a:lnTo>
                    <a:pt x="432917" y="671779"/>
                  </a:lnTo>
                  <a:lnTo>
                    <a:pt x="475122" y="657119"/>
                  </a:lnTo>
                  <a:lnTo>
                    <a:pt x="514614" y="637302"/>
                  </a:lnTo>
                  <a:lnTo>
                    <a:pt x="550986" y="612735"/>
                  </a:lnTo>
                  <a:lnTo>
                    <a:pt x="583830" y="583825"/>
                  </a:lnTo>
                  <a:lnTo>
                    <a:pt x="612738" y="550980"/>
                  </a:lnTo>
                  <a:lnTo>
                    <a:pt x="637305" y="514608"/>
                  </a:lnTo>
                  <a:lnTo>
                    <a:pt x="657121" y="475116"/>
                  </a:lnTo>
                  <a:lnTo>
                    <a:pt x="671780" y="432912"/>
                  </a:lnTo>
                  <a:lnTo>
                    <a:pt x="680874" y="388404"/>
                  </a:lnTo>
                  <a:lnTo>
                    <a:pt x="683996" y="341998"/>
                  </a:lnTo>
                  <a:lnTo>
                    <a:pt x="680874" y="295589"/>
                  </a:lnTo>
                  <a:lnTo>
                    <a:pt x="671780" y="251079"/>
                  </a:lnTo>
                  <a:lnTo>
                    <a:pt x="657121" y="208874"/>
                  </a:lnTo>
                  <a:lnTo>
                    <a:pt x="637305" y="169382"/>
                  </a:lnTo>
                  <a:lnTo>
                    <a:pt x="612738" y="133010"/>
                  </a:lnTo>
                  <a:lnTo>
                    <a:pt x="583830" y="100166"/>
                  </a:lnTo>
                  <a:lnTo>
                    <a:pt x="550986" y="71257"/>
                  </a:lnTo>
                  <a:lnTo>
                    <a:pt x="514614" y="46691"/>
                  </a:lnTo>
                  <a:lnTo>
                    <a:pt x="475122" y="26874"/>
                  </a:lnTo>
                  <a:lnTo>
                    <a:pt x="432917" y="12216"/>
                  </a:lnTo>
                  <a:lnTo>
                    <a:pt x="388406" y="3121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058617" y="888344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4">
                  <a:moveTo>
                    <a:pt x="87782" y="223977"/>
                  </a:moveTo>
                  <a:lnTo>
                    <a:pt x="72644" y="223977"/>
                  </a:lnTo>
                  <a:lnTo>
                    <a:pt x="66598" y="226999"/>
                  </a:lnTo>
                  <a:lnTo>
                    <a:pt x="60540" y="233057"/>
                  </a:lnTo>
                  <a:lnTo>
                    <a:pt x="54483" y="237591"/>
                  </a:lnTo>
                  <a:lnTo>
                    <a:pt x="52971" y="245148"/>
                  </a:lnTo>
                  <a:lnTo>
                    <a:pt x="52971" y="260286"/>
                  </a:lnTo>
                  <a:lnTo>
                    <a:pt x="55994" y="266344"/>
                  </a:lnTo>
                  <a:lnTo>
                    <a:pt x="62052" y="272389"/>
                  </a:lnTo>
                  <a:lnTo>
                    <a:pt x="68110" y="276923"/>
                  </a:lnTo>
                  <a:lnTo>
                    <a:pt x="74168" y="279958"/>
                  </a:lnTo>
                  <a:lnTo>
                    <a:pt x="89293" y="279958"/>
                  </a:lnTo>
                  <a:lnTo>
                    <a:pt x="96850" y="276923"/>
                  </a:lnTo>
                  <a:lnTo>
                    <a:pt x="101396" y="270878"/>
                  </a:lnTo>
                  <a:lnTo>
                    <a:pt x="107454" y="264833"/>
                  </a:lnTo>
                  <a:lnTo>
                    <a:pt x="108966" y="258775"/>
                  </a:lnTo>
                  <a:lnTo>
                    <a:pt x="108966" y="243649"/>
                  </a:lnTo>
                  <a:lnTo>
                    <a:pt x="105930" y="236080"/>
                  </a:lnTo>
                  <a:lnTo>
                    <a:pt x="93827" y="226999"/>
                  </a:lnTo>
                  <a:lnTo>
                    <a:pt x="87782" y="223977"/>
                  </a:lnTo>
                  <a:close/>
                </a:path>
                <a:path w="161925" h="280034">
                  <a:moveTo>
                    <a:pt x="150860" y="28453"/>
                  </a:moveTo>
                  <a:lnTo>
                    <a:pt x="83428" y="28453"/>
                  </a:lnTo>
                  <a:lnTo>
                    <a:pt x="93076" y="29705"/>
                  </a:lnTo>
                  <a:lnTo>
                    <a:pt x="101588" y="32376"/>
                  </a:lnTo>
                  <a:lnTo>
                    <a:pt x="124104" y="57505"/>
                  </a:lnTo>
                  <a:lnTo>
                    <a:pt x="124104" y="63563"/>
                  </a:lnTo>
                  <a:lnTo>
                    <a:pt x="99880" y="93456"/>
                  </a:lnTo>
                  <a:lnTo>
                    <a:pt x="77359" y="107420"/>
                  </a:lnTo>
                  <a:lnTo>
                    <a:pt x="70950" y="111794"/>
                  </a:lnTo>
                  <a:lnTo>
                    <a:pt x="65391" y="115888"/>
                  </a:lnTo>
                  <a:lnTo>
                    <a:pt x="60540" y="119557"/>
                  </a:lnTo>
                  <a:lnTo>
                    <a:pt x="49949" y="130149"/>
                  </a:lnTo>
                  <a:lnTo>
                    <a:pt x="43903" y="142252"/>
                  </a:lnTo>
                  <a:lnTo>
                    <a:pt x="43903" y="155867"/>
                  </a:lnTo>
                  <a:lnTo>
                    <a:pt x="45402" y="161924"/>
                  </a:lnTo>
                  <a:lnTo>
                    <a:pt x="46913" y="169494"/>
                  </a:lnTo>
                  <a:lnTo>
                    <a:pt x="81724" y="201282"/>
                  </a:lnTo>
                  <a:lnTo>
                    <a:pt x="98374" y="177063"/>
                  </a:lnTo>
                  <a:lnTo>
                    <a:pt x="92329" y="174028"/>
                  </a:lnTo>
                  <a:lnTo>
                    <a:pt x="86271" y="169494"/>
                  </a:lnTo>
                  <a:lnTo>
                    <a:pt x="80213" y="163436"/>
                  </a:lnTo>
                  <a:lnTo>
                    <a:pt x="78701" y="160413"/>
                  </a:lnTo>
                  <a:lnTo>
                    <a:pt x="78701" y="152844"/>
                  </a:lnTo>
                  <a:lnTo>
                    <a:pt x="83248" y="143776"/>
                  </a:lnTo>
                  <a:lnTo>
                    <a:pt x="87782" y="139230"/>
                  </a:lnTo>
                  <a:lnTo>
                    <a:pt x="92329" y="136207"/>
                  </a:lnTo>
                  <a:lnTo>
                    <a:pt x="96850" y="131660"/>
                  </a:lnTo>
                  <a:lnTo>
                    <a:pt x="104419" y="127126"/>
                  </a:lnTo>
                  <a:lnTo>
                    <a:pt x="113499" y="122580"/>
                  </a:lnTo>
                  <a:lnTo>
                    <a:pt x="124286" y="114896"/>
                  </a:lnTo>
                  <a:lnTo>
                    <a:pt x="155543" y="86468"/>
                  </a:lnTo>
                  <a:lnTo>
                    <a:pt x="161925" y="59016"/>
                  </a:lnTo>
                  <a:lnTo>
                    <a:pt x="159632" y="45994"/>
                  </a:lnTo>
                  <a:lnTo>
                    <a:pt x="154927" y="34243"/>
                  </a:lnTo>
                  <a:lnTo>
                    <a:pt x="150860" y="28453"/>
                  </a:lnTo>
                  <a:close/>
                </a:path>
                <a:path w="161925" h="280034">
                  <a:moveTo>
                    <a:pt x="6057" y="18714"/>
                  </a:moveTo>
                  <a:lnTo>
                    <a:pt x="5818" y="18866"/>
                  </a:lnTo>
                  <a:lnTo>
                    <a:pt x="0" y="72643"/>
                  </a:lnTo>
                  <a:lnTo>
                    <a:pt x="28765" y="75666"/>
                  </a:lnTo>
                  <a:lnTo>
                    <a:pt x="33312" y="37845"/>
                  </a:lnTo>
                  <a:lnTo>
                    <a:pt x="39357" y="36321"/>
                  </a:lnTo>
                  <a:lnTo>
                    <a:pt x="45402" y="31788"/>
                  </a:lnTo>
                  <a:lnTo>
                    <a:pt x="51460" y="31788"/>
                  </a:lnTo>
                  <a:lnTo>
                    <a:pt x="57505" y="28765"/>
                  </a:lnTo>
                  <a:lnTo>
                    <a:pt x="72644" y="28765"/>
                  </a:lnTo>
                  <a:lnTo>
                    <a:pt x="83428" y="28453"/>
                  </a:lnTo>
                  <a:lnTo>
                    <a:pt x="150860" y="28453"/>
                  </a:lnTo>
                  <a:lnTo>
                    <a:pt x="147669" y="23910"/>
                  </a:lnTo>
                  <a:lnTo>
                    <a:pt x="142861" y="19672"/>
                  </a:lnTo>
                  <a:lnTo>
                    <a:pt x="6057" y="19672"/>
                  </a:lnTo>
                  <a:lnTo>
                    <a:pt x="6057" y="18714"/>
                  </a:lnTo>
                  <a:close/>
                </a:path>
                <a:path w="161925" h="280034">
                  <a:moveTo>
                    <a:pt x="5818" y="18866"/>
                  </a:moveTo>
                  <a:lnTo>
                    <a:pt x="4546" y="19672"/>
                  </a:lnTo>
                  <a:lnTo>
                    <a:pt x="5730" y="19672"/>
                  </a:lnTo>
                  <a:lnTo>
                    <a:pt x="5818" y="18866"/>
                  </a:lnTo>
                  <a:close/>
                </a:path>
                <a:path w="161925" h="280034">
                  <a:moveTo>
                    <a:pt x="77190" y="0"/>
                  </a:moveTo>
                  <a:lnTo>
                    <a:pt x="34823" y="6057"/>
                  </a:lnTo>
                  <a:lnTo>
                    <a:pt x="6057" y="18714"/>
                  </a:lnTo>
                  <a:lnTo>
                    <a:pt x="6057" y="19672"/>
                  </a:lnTo>
                  <a:lnTo>
                    <a:pt x="142861" y="19672"/>
                  </a:lnTo>
                  <a:lnTo>
                    <a:pt x="137718" y="15138"/>
                  </a:lnTo>
                  <a:lnTo>
                    <a:pt x="125278" y="8299"/>
                  </a:lnTo>
                  <a:lnTo>
                    <a:pt x="110855" y="3592"/>
                  </a:lnTo>
                  <a:lnTo>
                    <a:pt x="94731" y="874"/>
                  </a:lnTo>
                  <a:lnTo>
                    <a:pt x="77190" y="0"/>
                  </a:lnTo>
                  <a:close/>
                </a:path>
                <a:path w="161925" h="280034">
                  <a:moveTo>
                    <a:pt x="6057" y="16649"/>
                  </a:moveTo>
                  <a:lnTo>
                    <a:pt x="5834" y="18714"/>
                  </a:lnTo>
                  <a:lnTo>
                    <a:pt x="5818" y="18866"/>
                  </a:lnTo>
                  <a:lnTo>
                    <a:pt x="6057" y="18714"/>
                  </a:lnTo>
                  <a:lnTo>
                    <a:pt x="6057" y="16649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9951" y="1001850"/>
              <a:ext cx="98245" cy="15737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63290" y="1020999"/>
              <a:ext cx="118033" cy="15486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7493039" y="980166"/>
            <a:ext cx="2584450" cy="220662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34925" marR="5080">
              <a:lnSpc>
                <a:spcPct val="111100"/>
              </a:lnSpc>
              <a:spcBef>
                <a:spcPts val="640"/>
              </a:spcBef>
            </a:pP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U posljednjih 30 godina površina </a:t>
            </a:r>
            <a:r>
              <a:rPr dirty="0" sz="1200" spc="-25">
                <a:solidFill>
                  <a:srgbClr val="1B3B1B"/>
                </a:solidFill>
                <a:latin typeface="Podkova"/>
                <a:cs typeface="Podkova"/>
              </a:rPr>
              <a:t>pod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šumama u Europi povećana je </a:t>
            </a:r>
            <a:r>
              <a:rPr dirty="0" sz="1200" spc="-25">
                <a:solidFill>
                  <a:srgbClr val="1B3B1B"/>
                </a:solidFill>
                <a:latin typeface="Podkova"/>
                <a:cs typeface="Podkova"/>
              </a:rPr>
              <a:t>za</a:t>
            </a:r>
            <a:endParaRPr sz="1200">
              <a:latin typeface="Podkova"/>
              <a:cs typeface="Podkova"/>
            </a:endParaRPr>
          </a:p>
          <a:p>
            <a:pPr marL="34925" marR="25400">
              <a:lnSpc>
                <a:spcPct val="111100"/>
              </a:lnSpc>
            </a:pP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oko</a:t>
            </a:r>
            <a:r>
              <a:rPr dirty="0" sz="1200" spc="-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9%.</a:t>
            </a:r>
            <a:r>
              <a:rPr dirty="0" sz="1200" spc="-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Najveći</a:t>
            </a:r>
            <a:r>
              <a:rPr dirty="0" sz="1200" spc="-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razlog</a:t>
            </a:r>
            <a:r>
              <a:rPr dirty="0" sz="1200" spc="-5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tomu </a:t>
            </a:r>
            <a:r>
              <a:rPr dirty="0" sz="1200" spc="-25">
                <a:solidFill>
                  <a:srgbClr val="1B3B1B"/>
                </a:solidFill>
                <a:latin typeface="Podkova"/>
                <a:cs typeface="Podkova"/>
              </a:rPr>
              <a:t>je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napuštanje poljoprivrednih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površina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i smanjenje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poljoprivrednih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aktivnosti u ruralnim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područjima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uslijed čega dolazi do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prirodne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sukcesije i širenja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15899" y="3349052"/>
            <a:ext cx="2648585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686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Europa, pa tako i Hrvatska, </a:t>
            </a:r>
            <a:r>
              <a:rPr dirty="0" sz="1200" spc="-20">
                <a:solidFill>
                  <a:srgbClr val="1B3B1B"/>
                </a:solidFill>
                <a:latin typeface="Podkova"/>
                <a:cs typeface="Podkova"/>
              </a:rPr>
              <a:t>mogu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trend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povećanja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šumskog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 pokrova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pripisati i politikama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održivog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upravljanja šumama, gdje se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sječa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stabala usklađuje s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prirodnom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obnovom</a:t>
            </a:r>
            <a:r>
              <a:rPr dirty="0" sz="1200" spc="-50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Važno je znati da se u svim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europskim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zemljama, pa tako i u SAD-u i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Kanadi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provode programi za zaštitu šuma </a:t>
            </a:r>
            <a:r>
              <a:rPr dirty="0" sz="1200" spc="-20">
                <a:solidFill>
                  <a:srgbClr val="1B3B1B"/>
                </a:solidFill>
                <a:latin typeface="Podkova"/>
                <a:cs typeface="Podkova"/>
              </a:rPr>
              <a:t>koji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potiču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 održivo gospodarenje </a:t>
            </a:r>
            <a:r>
              <a:rPr dirty="0" sz="1200" spc="-50">
                <a:solidFill>
                  <a:srgbClr val="1B3B1B"/>
                </a:solidFill>
                <a:latin typeface="Podkova"/>
                <a:cs typeface="Podkova"/>
              </a:rPr>
              <a:t>i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pošumljavanje degradiranih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površina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što šumski pokrov održava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stabilnim.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39464" y="736865"/>
            <a:ext cx="2764790" cy="2077720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740"/>
              </a:spcBef>
              <a:tabLst>
                <a:tab pos="374650" algn="l"/>
              </a:tabLst>
            </a:pPr>
            <a:r>
              <a:rPr dirty="0" sz="4800" spc="-10"/>
              <a:t>Očuvanje </a:t>
            </a:r>
            <a:r>
              <a:rPr dirty="0" sz="4800" spc="-50"/>
              <a:t>i</a:t>
            </a:r>
            <a:r>
              <a:rPr dirty="0" sz="4800"/>
              <a:t>	</a:t>
            </a:r>
            <a:r>
              <a:rPr dirty="0" sz="4800" spc="-10"/>
              <a:t>zaštita </a:t>
            </a:r>
            <a:r>
              <a:rPr dirty="0" sz="4800" spc="-20"/>
              <a:t>šuma</a:t>
            </a:r>
            <a:endParaRPr sz="4800"/>
          </a:p>
        </p:txBody>
      </p:sp>
      <p:sp>
        <p:nvSpPr>
          <p:cNvPr id="18" name="object 18" descr=""/>
          <p:cNvSpPr txBox="1"/>
          <p:nvPr/>
        </p:nvSpPr>
        <p:spPr>
          <a:xfrm>
            <a:off x="534256" y="3042969"/>
            <a:ext cx="302704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Postoji niz zakona i inicijativa </a:t>
            </a:r>
            <a:r>
              <a:rPr dirty="0" sz="1200" spc="-10">
                <a:latin typeface="Podkova"/>
                <a:cs typeface="Podkova"/>
              </a:rPr>
              <a:t>usmjerenih </a:t>
            </a:r>
            <a:r>
              <a:rPr dirty="0" sz="1200">
                <a:latin typeface="Podkova"/>
                <a:cs typeface="Podkova"/>
              </a:rPr>
              <a:t>očuvanju bioraznolikosti, uključujući </a:t>
            </a:r>
            <a:r>
              <a:rPr dirty="0" sz="1200" spc="-10">
                <a:latin typeface="Podkova"/>
                <a:cs typeface="Podkova"/>
              </a:rPr>
              <a:t>mrežu </a:t>
            </a:r>
            <a:r>
              <a:rPr dirty="0" sz="1200" b="1">
                <a:latin typeface="Podkova"/>
                <a:cs typeface="Podkova"/>
              </a:rPr>
              <a:t>Natura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2000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obuhvaća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važna</a:t>
            </a:r>
            <a:r>
              <a:rPr dirty="0" sz="1200" spc="-10">
                <a:latin typeface="Podkova"/>
                <a:cs typeface="Podkova"/>
              </a:rPr>
              <a:t> staništa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vrste u EU-u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propisuje njihovu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zaštitu.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4256" y="4058867"/>
            <a:ext cx="3005455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Nacionalni parkovi i parkovi </a:t>
            </a:r>
            <a:r>
              <a:rPr dirty="0" sz="1200" spc="-10" b="1">
                <a:latin typeface="Podkova"/>
                <a:cs typeface="Podkova"/>
              </a:rPr>
              <a:t>prirode </a:t>
            </a:r>
            <a:r>
              <a:rPr dirty="0" sz="1200">
                <a:latin typeface="Podkova"/>
                <a:cs typeface="Podkova"/>
              </a:rPr>
              <a:t>također pomažu u očuvanju </a:t>
            </a:r>
            <a:r>
              <a:rPr dirty="0" sz="1200" spc="-10">
                <a:latin typeface="Podkova"/>
                <a:cs typeface="Podkova"/>
              </a:rPr>
              <a:t>šumskih </a:t>
            </a:r>
            <a:r>
              <a:rPr dirty="0" sz="1200">
                <a:latin typeface="Podkova"/>
                <a:cs typeface="Podkova"/>
              </a:rPr>
              <a:t>ekosustava i bioraznolikosti </a:t>
            </a:r>
            <a:r>
              <a:rPr dirty="0" sz="1200" spc="-10">
                <a:latin typeface="Podkova"/>
                <a:cs typeface="Podkova"/>
              </a:rPr>
              <a:t>koristeći </a:t>
            </a:r>
            <a:r>
              <a:rPr dirty="0" sz="1200">
                <a:latin typeface="Podkova"/>
                <a:cs typeface="Podkova"/>
              </a:rPr>
              <a:t>planove upravljanja kojima štite prirodu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svom </a:t>
            </a:r>
            <a:r>
              <a:rPr dirty="0" sz="1200" spc="-10">
                <a:latin typeface="Podkova"/>
                <a:cs typeface="Podkova"/>
              </a:rPr>
              <a:t>području.</a:t>
            </a:r>
            <a:endParaRPr sz="1200">
              <a:latin typeface="Podkova"/>
              <a:cs typeface="Podkova"/>
            </a:endParaRPr>
          </a:p>
          <a:p>
            <a:pPr marL="12700" marR="19621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Hrvatska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8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nacionalnih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parkova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12 </a:t>
            </a:r>
            <a:r>
              <a:rPr dirty="0" sz="1200">
                <a:latin typeface="Podkova"/>
                <a:cs typeface="Podkova"/>
              </a:rPr>
              <a:t>parkova prirode koji štite </a:t>
            </a:r>
            <a:r>
              <a:rPr dirty="0" sz="1200" spc="-10">
                <a:latin typeface="Podkova"/>
                <a:cs typeface="Podkova"/>
              </a:rPr>
              <a:t>ključne </a:t>
            </a:r>
            <a:r>
              <a:rPr dirty="0" sz="1200">
                <a:latin typeface="Podkova"/>
                <a:cs typeface="Podkova"/>
              </a:rPr>
              <a:t>ekosustave i </a:t>
            </a:r>
            <a:r>
              <a:rPr dirty="0" sz="1200" spc="-10">
                <a:latin typeface="Podkova"/>
                <a:cs typeface="Podkova"/>
              </a:rPr>
              <a:t>vrste.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4256" y="5956705"/>
            <a:ext cx="286702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Posebna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pozornost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posvećuje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očuvanju </a:t>
            </a:r>
            <a:r>
              <a:rPr dirty="0" sz="1200">
                <a:latin typeface="Podkova"/>
                <a:cs typeface="Podkova"/>
              </a:rPr>
              <a:t>šuma koje su staništa zaštićenih i </a:t>
            </a:r>
            <a:r>
              <a:rPr dirty="0" sz="1200" spc="-10">
                <a:latin typeface="Podkova"/>
                <a:cs typeface="Podkova"/>
              </a:rPr>
              <a:t>rijetkih </a:t>
            </a:r>
            <a:r>
              <a:rPr dirty="0" sz="1200">
                <a:latin typeface="Podkova"/>
                <a:cs typeface="Podkova"/>
              </a:rPr>
              <a:t>vrsta, poput europskog risa, </a:t>
            </a:r>
            <a:r>
              <a:rPr dirty="0" sz="1200" spc="-10">
                <a:latin typeface="Podkova"/>
                <a:cs typeface="Podkova"/>
              </a:rPr>
              <a:t>smeđeg </a:t>
            </a:r>
            <a:r>
              <a:rPr dirty="0" sz="1200">
                <a:latin typeface="Podkova"/>
                <a:cs typeface="Podkova"/>
              </a:rPr>
              <a:t>medvjeda,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vuka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brojnih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biljnih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vrsta.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4967" y="434599"/>
            <a:ext cx="3133420" cy="3252033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3971405" y="883702"/>
            <a:ext cx="1421130" cy="163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38735" marR="5080">
              <a:lnSpc>
                <a:spcPct val="111100"/>
              </a:lnSpc>
              <a:spcBef>
                <a:spcPts val="985"/>
              </a:spcBef>
            </a:pPr>
            <a:r>
              <a:rPr dirty="0" sz="1200">
                <a:latin typeface="Podkova"/>
                <a:cs typeface="Podkova"/>
              </a:rPr>
              <a:t>“Nacionalni </a:t>
            </a:r>
            <a:r>
              <a:rPr dirty="0" sz="1200" spc="-10">
                <a:latin typeface="Podkova"/>
                <a:cs typeface="Podkova"/>
              </a:rPr>
              <a:t>parkovi </a:t>
            </a:r>
            <a:r>
              <a:rPr dirty="0" sz="1200">
                <a:latin typeface="Podkova"/>
                <a:cs typeface="Podkova"/>
              </a:rPr>
              <a:t>i parkovi prirode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Hrvatskoj”</a:t>
            </a:r>
            <a:endParaRPr sz="1200">
              <a:latin typeface="Podkova"/>
              <a:cs typeface="Podkova"/>
            </a:endParaRPr>
          </a:p>
          <a:p>
            <a:pPr marL="38735" marR="10795">
              <a:lnSpc>
                <a:spcPct val="100000"/>
              </a:lnSpc>
              <a:spcBef>
                <a:spcPts val="459"/>
              </a:spcBef>
            </a:pPr>
            <a:r>
              <a:rPr dirty="0" sz="1000">
                <a:latin typeface="Podkova"/>
                <a:cs typeface="Podkova"/>
              </a:rPr>
              <a:t>(National Parks </a:t>
            </a:r>
            <a:r>
              <a:rPr dirty="0" sz="1000" spc="-25">
                <a:latin typeface="Podkova"/>
                <a:cs typeface="Podkova"/>
              </a:rPr>
              <a:t>and </a:t>
            </a:r>
            <a:r>
              <a:rPr dirty="0" sz="1000">
                <a:latin typeface="Podkova"/>
                <a:cs typeface="Podkova"/>
              </a:rPr>
              <a:t>Nature Parks in </a:t>
            </a:r>
            <a:r>
              <a:rPr dirty="0" sz="1000" spc="-10">
                <a:latin typeface="Podkova"/>
                <a:cs typeface="Podkova"/>
              </a:rPr>
              <a:t>Croatia)</a:t>
            </a:r>
            <a:endParaRPr sz="1000">
              <a:latin typeface="Podkova"/>
              <a:cs typeface="Podkova"/>
            </a:endParaRPr>
          </a:p>
          <a:p>
            <a:pPr marL="38735">
              <a:lnSpc>
                <a:spcPct val="100000"/>
              </a:lnSpc>
              <a:spcBef>
                <a:spcPts val="409"/>
              </a:spcBef>
            </a:pPr>
            <a:r>
              <a:rPr dirty="0" sz="1000">
                <a:latin typeface="Podkova"/>
                <a:cs typeface="Podkova"/>
              </a:rPr>
              <a:t>04:34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37635" y="3326192"/>
            <a:ext cx="9163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12</a:t>
            </a:r>
            <a:r>
              <a:rPr dirty="0" sz="800" spc="-25" b="1">
                <a:solidFill>
                  <a:srgbClr val="014A44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80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Parkova</a:t>
            </a:r>
            <a:r>
              <a:rPr dirty="0" sz="800" spc="-25" b="1">
                <a:solidFill>
                  <a:srgbClr val="014A44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800" spc="-1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prirode</a:t>
            </a:r>
            <a:endParaRPr sz="800">
              <a:latin typeface="Podkova Regular SemiBold"/>
              <a:cs typeface="Podkova Regular SemiBold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550206" y="3326192"/>
            <a:ext cx="11010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8</a:t>
            </a:r>
            <a:r>
              <a:rPr dirty="0" sz="800" spc="-1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 </a:t>
            </a:r>
            <a:r>
              <a:rPr dirty="0" sz="80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Nacionalnih</a:t>
            </a:r>
            <a:r>
              <a:rPr dirty="0" sz="800" spc="-10" b="1">
                <a:solidFill>
                  <a:srgbClr val="014A44"/>
                </a:solidFill>
                <a:latin typeface="Podkova Regular SemiBold"/>
                <a:cs typeface="Podkova Regular SemiBold"/>
              </a:rPr>
              <a:t> parkova</a:t>
            </a:r>
            <a:endParaRPr sz="800">
              <a:latin typeface="Podkova Regular SemiBold"/>
              <a:cs typeface="Podkova Regular SemiBold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97733" y="3912094"/>
            <a:ext cx="2733675" cy="1753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Hrvatske</a:t>
            </a:r>
            <a:r>
              <a:rPr dirty="0" sz="120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šume</a:t>
            </a:r>
            <a:r>
              <a:rPr dirty="0" sz="120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i</a:t>
            </a:r>
            <a:r>
              <a:rPr dirty="0" sz="120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FSC</a:t>
            </a:r>
            <a:r>
              <a:rPr dirty="0" sz="120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certifikat</a:t>
            </a:r>
            <a:endParaRPr sz="1200">
              <a:latin typeface="Podkova Regular ExtraBold"/>
              <a:cs typeface="Podkova Regular ExtraBold"/>
            </a:endParaRPr>
          </a:p>
          <a:p>
            <a:pPr marL="33020" marR="5080">
              <a:lnSpc>
                <a:spcPct val="111100"/>
              </a:lnSpc>
              <a:spcBef>
                <a:spcPts val="965"/>
              </a:spcBef>
            </a:pPr>
            <a:r>
              <a:rPr dirty="0" sz="1200">
                <a:latin typeface="Podkova"/>
                <a:cs typeface="Podkova"/>
              </a:rPr>
              <a:t>Održivo upravljanje šumama temelji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na načelima koja osiguravaju </a:t>
            </a:r>
            <a:r>
              <a:rPr dirty="0" sz="1200" spc="-10">
                <a:latin typeface="Podkova"/>
                <a:cs typeface="Podkova"/>
              </a:rPr>
              <a:t>ekološku, </a:t>
            </a:r>
            <a:r>
              <a:rPr dirty="0" sz="1200">
                <a:latin typeface="Podkova"/>
                <a:cs typeface="Podkova"/>
              </a:rPr>
              <a:t>ekonomsku i socijalnu ravnotežu, </a:t>
            </a:r>
            <a:r>
              <a:rPr dirty="0" sz="1200" spc="-50">
                <a:latin typeface="Podkova"/>
                <a:cs typeface="Podkova"/>
              </a:rPr>
              <a:t>a </a:t>
            </a:r>
            <a:r>
              <a:rPr dirty="0" sz="1200">
                <a:latin typeface="Podkova"/>
                <a:cs typeface="Podkova"/>
              </a:rPr>
              <a:t>Hrvatska je među zemljama koje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uspostavile vrlo dobar sustav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očuvanje šumskih resursa i </a:t>
            </a:r>
            <a:r>
              <a:rPr dirty="0" sz="1200" spc="-10">
                <a:latin typeface="Podkova"/>
                <a:cs typeface="Podkova"/>
              </a:rPr>
              <a:t>njihovog </a:t>
            </a:r>
            <a:r>
              <a:rPr dirty="0" sz="1200">
                <a:latin typeface="Podkova"/>
                <a:cs typeface="Podkova"/>
              </a:rPr>
              <a:t>racionalnog </a:t>
            </a:r>
            <a:r>
              <a:rPr dirty="0" sz="1200" spc="-10">
                <a:latin typeface="Podkova"/>
                <a:cs typeface="Podkova"/>
              </a:rPr>
              <a:t>korištenja.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29010" y="5940640"/>
            <a:ext cx="1652942" cy="959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83995" y="1981206"/>
            <a:ext cx="1068070" cy="180340"/>
          </a:xfrm>
          <a:custGeom>
            <a:avLst/>
            <a:gdLst/>
            <a:ahLst/>
            <a:cxnLst/>
            <a:rect l="l" t="t" r="r" b="b"/>
            <a:pathLst>
              <a:path w="1068070" h="180339">
                <a:moveTo>
                  <a:pt x="978001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978001" y="179997"/>
                </a:lnTo>
                <a:lnTo>
                  <a:pt x="1013035" y="172924"/>
                </a:lnTo>
                <a:lnTo>
                  <a:pt x="1041644" y="153636"/>
                </a:lnTo>
                <a:lnTo>
                  <a:pt x="1060933" y="125031"/>
                </a:lnTo>
                <a:lnTo>
                  <a:pt x="1068006" y="90004"/>
                </a:lnTo>
                <a:lnTo>
                  <a:pt x="1060933" y="54971"/>
                </a:lnTo>
                <a:lnTo>
                  <a:pt x="1041644" y="26362"/>
                </a:lnTo>
                <a:lnTo>
                  <a:pt x="1013035" y="7073"/>
                </a:lnTo>
                <a:lnTo>
                  <a:pt x="978001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3994" y="6788404"/>
            <a:ext cx="1260475" cy="180340"/>
          </a:xfrm>
          <a:custGeom>
            <a:avLst/>
            <a:gdLst/>
            <a:ahLst/>
            <a:cxnLst/>
            <a:rect l="l" t="t" r="r" b="b"/>
            <a:pathLst>
              <a:path w="1260475" h="180340">
                <a:moveTo>
                  <a:pt x="1170000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170000" y="179997"/>
                </a:lnTo>
                <a:lnTo>
                  <a:pt x="1205033" y="172924"/>
                </a:lnTo>
                <a:lnTo>
                  <a:pt x="1233643" y="153636"/>
                </a:lnTo>
                <a:lnTo>
                  <a:pt x="1252931" y="125031"/>
                </a:lnTo>
                <a:lnTo>
                  <a:pt x="1260005" y="90004"/>
                </a:lnTo>
                <a:lnTo>
                  <a:pt x="1252931" y="54971"/>
                </a:lnTo>
                <a:lnTo>
                  <a:pt x="1233643" y="26362"/>
                </a:lnTo>
                <a:lnTo>
                  <a:pt x="1205033" y="7073"/>
                </a:lnTo>
                <a:lnTo>
                  <a:pt x="11700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833995" y="1434002"/>
            <a:ext cx="1986280" cy="180340"/>
          </a:xfrm>
          <a:custGeom>
            <a:avLst/>
            <a:gdLst/>
            <a:ahLst/>
            <a:cxnLst/>
            <a:rect l="l" t="t" r="r" b="b"/>
            <a:pathLst>
              <a:path w="1986279" h="180340">
                <a:moveTo>
                  <a:pt x="1896008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896008" y="179997"/>
                </a:lnTo>
                <a:lnTo>
                  <a:pt x="1931040" y="172924"/>
                </a:lnTo>
                <a:lnTo>
                  <a:pt x="1959644" y="153636"/>
                </a:lnTo>
                <a:lnTo>
                  <a:pt x="1978929" y="125031"/>
                </a:lnTo>
                <a:lnTo>
                  <a:pt x="1986000" y="90004"/>
                </a:lnTo>
                <a:lnTo>
                  <a:pt x="1978929" y="54971"/>
                </a:lnTo>
                <a:lnTo>
                  <a:pt x="1959644" y="26362"/>
                </a:lnTo>
                <a:lnTo>
                  <a:pt x="1931040" y="7073"/>
                </a:lnTo>
                <a:lnTo>
                  <a:pt x="189600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64400" y="3144329"/>
            <a:ext cx="623570" cy="1209040"/>
          </a:xfrm>
          <a:custGeom>
            <a:avLst/>
            <a:gdLst/>
            <a:ahLst/>
            <a:cxnLst/>
            <a:rect l="l" t="t" r="r" b="b"/>
            <a:pathLst>
              <a:path w="623569" h="1209039">
                <a:moveTo>
                  <a:pt x="623150" y="311581"/>
                </a:moveTo>
                <a:lnTo>
                  <a:pt x="619772" y="265544"/>
                </a:lnTo>
                <a:lnTo>
                  <a:pt x="609955" y="221602"/>
                </a:lnTo>
                <a:lnTo>
                  <a:pt x="594194" y="180225"/>
                </a:lnTo>
                <a:lnTo>
                  <a:pt x="572947" y="141922"/>
                </a:lnTo>
                <a:lnTo>
                  <a:pt x="546722" y="107162"/>
                </a:lnTo>
                <a:lnTo>
                  <a:pt x="515988" y="76428"/>
                </a:lnTo>
                <a:lnTo>
                  <a:pt x="481228" y="50203"/>
                </a:lnTo>
                <a:lnTo>
                  <a:pt x="442925" y="28968"/>
                </a:lnTo>
                <a:lnTo>
                  <a:pt x="401561" y="13195"/>
                </a:lnTo>
                <a:lnTo>
                  <a:pt x="357606" y="3378"/>
                </a:lnTo>
                <a:lnTo>
                  <a:pt x="311569" y="0"/>
                </a:lnTo>
                <a:lnTo>
                  <a:pt x="265531" y="3378"/>
                </a:lnTo>
                <a:lnTo>
                  <a:pt x="221576" y="13195"/>
                </a:lnTo>
                <a:lnTo>
                  <a:pt x="180213" y="28968"/>
                </a:lnTo>
                <a:lnTo>
                  <a:pt x="141909" y="50203"/>
                </a:lnTo>
                <a:lnTo>
                  <a:pt x="107149" y="76428"/>
                </a:lnTo>
                <a:lnTo>
                  <a:pt x="76415" y="107162"/>
                </a:lnTo>
                <a:lnTo>
                  <a:pt x="50190" y="141922"/>
                </a:lnTo>
                <a:lnTo>
                  <a:pt x="28956" y="180225"/>
                </a:lnTo>
                <a:lnTo>
                  <a:pt x="13195" y="221602"/>
                </a:lnTo>
                <a:lnTo>
                  <a:pt x="3378" y="265544"/>
                </a:lnTo>
                <a:lnTo>
                  <a:pt x="0" y="311581"/>
                </a:lnTo>
                <a:lnTo>
                  <a:pt x="3378" y="357632"/>
                </a:lnTo>
                <a:lnTo>
                  <a:pt x="13195" y="401574"/>
                </a:lnTo>
                <a:lnTo>
                  <a:pt x="28956" y="442937"/>
                </a:lnTo>
                <a:lnTo>
                  <a:pt x="50190" y="481241"/>
                </a:lnTo>
                <a:lnTo>
                  <a:pt x="76415" y="516001"/>
                </a:lnTo>
                <a:lnTo>
                  <a:pt x="107149" y="546735"/>
                </a:lnTo>
                <a:lnTo>
                  <a:pt x="141909" y="572960"/>
                </a:lnTo>
                <a:lnTo>
                  <a:pt x="180213" y="594194"/>
                </a:lnTo>
                <a:lnTo>
                  <a:pt x="206502" y="604227"/>
                </a:lnTo>
                <a:lnTo>
                  <a:pt x="180213" y="614248"/>
                </a:lnTo>
                <a:lnTo>
                  <a:pt x="141909" y="635482"/>
                </a:lnTo>
                <a:lnTo>
                  <a:pt x="107149" y="661708"/>
                </a:lnTo>
                <a:lnTo>
                  <a:pt x="76415" y="692442"/>
                </a:lnTo>
                <a:lnTo>
                  <a:pt x="50190" y="727202"/>
                </a:lnTo>
                <a:lnTo>
                  <a:pt x="28956" y="765505"/>
                </a:lnTo>
                <a:lnTo>
                  <a:pt x="13195" y="806869"/>
                </a:lnTo>
                <a:lnTo>
                  <a:pt x="3378" y="850811"/>
                </a:lnTo>
                <a:lnTo>
                  <a:pt x="0" y="896848"/>
                </a:lnTo>
                <a:lnTo>
                  <a:pt x="3378" y="942898"/>
                </a:lnTo>
                <a:lnTo>
                  <a:pt x="13195" y="986840"/>
                </a:lnTo>
                <a:lnTo>
                  <a:pt x="28956" y="1028204"/>
                </a:lnTo>
                <a:lnTo>
                  <a:pt x="50190" y="1066520"/>
                </a:lnTo>
                <a:lnTo>
                  <a:pt x="76415" y="1101280"/>
                </a:lnTo>
                <a:lnTo>
                  <a:pt x="107149" y="1132014"/>
                </a:lnTo>
                <a:lnTo>
                  <a:pt x="141909" y="1158240"/>
                </a:lnTo>
                <a:lnTo>
                  <a:pt x="180213" y="1179474"/>
                </a:lnTo>
                <a:lnTo>
                  <a:pt x="221576" y="1195247"/>
                </a:lnTo>
                <a:lnTo>
                  <a:pt x="265531" y="1205052"/>
                </a:lnTo>
                <a:lnTo>
                  <a:pt x="311569" y="1208430"/>
                </a:lnTo>
                <a:lnTo>
                  <a:pt x="357606" y="1205052"/>
                </a:lnTo>
                <a:lnTo>
                  <a:pt x="401561" y="1195247"/>
                </a:lnTo>
                <a:lnTo>
                  <a:pt x="442925" y="1179474"/>
                </a:lnTo>
                <a:lnTo>
                  <a:pt x="481228" y="1158240"/>
                </a:lnTo>
                <a:lnTo>
                  <a:pt x="515988" y="1132014"/>
                </a:lnTo>
                <a:lnTo>
                  <a:pt x="546722" y="1101280"/>
                </a:lnTo>
                <a:lnTo>
                  <a:pt x="572947" y="1066520"/>
                </a:lnTo>
                <a:lnTo>
                  <a:pt x="594194" y="1028204"/>
                </a:lnTo>
                <a:lnTo>
                  <a:pt x="609955" y="986840"/>
                </a:lnTo>
                <a:lnTo>
                  <a:pt x="619772" y="942898"/>
                </a:lnTo>
                <a:lnTo>
                  <a:pt x="623150" y="896848"/>
                </a:lnTo>
                <a:lnTo>
                  <a:pt x="619772" y="850811"/>
                </a:lnTo>
                <a:lnTo>
                  <a:pt x="609955" y="806869"/>
                </a:lnTo>
                <a:lnTo>
                  <a:pt x="594194" y="765505"/>
                </a:lnTo>
                <a:lnTo>
                  <a:pt x="572947" y="727202"/>
                </a:lnTo>
                <a:lnTo>
                  <a:pt x="546722" y="692442"/>
                </a:lnTo>
                <a:lnTo>
                  <a:pt x="515988" y="661708"/>
                </a:lnTo>
                <a:lnTo>
                  <a:pt x="481228" y="635482"/>
                </a:lnTo>
                <a:lnTo>
                  <a:pt x="442925" y="614248"/>
                </a:lnTo>
                <a:lnTo>
                  <a:pt x="416623" y="604227"/>
                </a:lnTo>
                <a:lnTo>
                  <a:pt x="442925" y="594194"/>
                </a:lnTo>
                <a:lnTo>
                  <a:pt x="481228" y="572960"/>
                </a:lnTo>
                <a:lnTo>
                  <a:pt x="515988" y="546735"/>
                </a:lnTo>
                <a:lnTo>
                  <a:pt x="546722" y="516001"/>
                </a:lnTo>
                <a:lnTo>
                  <a:pt x="572947" y="481241"/>
                </a:lnTo>
                <a:lnTo>
                  <a:pt x="594194" y="442937"/>
                </a:lnTo>
                <a:lnTo>
                  <a:pt x="609955" y="401574"/>
                </a:lnTo>
                <a:lnTo>
                  <a:pt x="619772" y="357632"/>
                </a:lnTo>
                <a:lnTo>
                  <a:pt x="623150" y="311581"/>
                </a:lnTo>
                <a:close/>
              </a:path>
            </a:pathLst>
          </a:custGeom>
          <a:solidFill>
            <a:srgbClr val="CC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64404" y="457484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69" h="623570">
                <a:moveTo>
                  <a:pt x="311569" y="0"/>
                </a:moveTo>
                <a:lnTo>
                  <a:pt x="265528" y="3378"/>
                </a:lnTo>
                <a:lnTo>
                  <a:pt x="221584" y="13191"/>
                </a:lnTo>
                <a:lnTo>
                  <a:pt x="180220" y="28958"/>
                </a:lnTo>
                <a:lnTo>
                  <a:pt x="141917" y="50196"/>
                </a:lnTo>
                <a:lnTo>
                  <a:pt x="107157" y="76424"/>
                </a:lnTo>
                <a:lnTo>
                  <a:pt x="76423" y="107159"/>
                </a:lnTo>
                <a:lnTo>
                  <a:pt x="50196" y="141920"/>
                </a:lnTo>
                <a:lnTo>
                  <a:pt x="28958" y="180225"/>
                </a:lnTo>
                <a:lnTo>
                  <a:pt x="13191" y="221591"/>
                </a:lnTo>
                <a:lnTo>
                  <a:pt x="3378" y="265537"/>
                </a:lnTo>
                <a:lnTo>
                  <a:pt x="0" y="311581"/>
                </a:lnTo>
                <a:lnTo>
                  <a:pt x="3378" y="357622"/>
                </a:lnTo>
                <a:lnTo>
                  <a:pt x="13191" y="401566"/>
                </a:lnTo>
                <a:lnTo>
                  <a:pt x="28958" y="442930"/>
                </a:lnTo>
                <a:lnTo>
                  <a:pt x="50196" y="481233"/>
                </a:lnTo>
                <a:lnTo>
                  <a:pt x="76423" y="515992"/>
                </a:lnTo>
                <a:lnTo>
                  <a:pt x="107157" y="546727"/>
                </a:lnTo>
                <a:lnTo>
                  <a:pt x="141917" y="572954"/>
                </a:lnTo>
                <a:lnTo>
                  <a:pt x="180220" y="594192"/>
                </a:lnTo>
                <a:lnTo>
                  <a:pt x="221584" y="609959"/>
                </a:lnTo>
                <a:lnTo>
                  <a:pt x="265528" y="619772"/>
                </a:lnTo>
                <a:lnTo>
                  <a:pt x="311569" y="623150"/>
                </a:lnTo>
                <a:lnTo>
                  <a:pt x="357613" y="619772"/>
                </a:lnTo>
                <a:lnTo>
                  <a:pt x="401559" y="609959"/>
                </a:lnTo>
                <a:lnTo>
                  <a:pt x="442925" y="594192"/>
                </a:lnTo>
                <a:lnTo>
                  <a:pt x="481230" y="572954"/>
                </a:lnTo>
                <a:lnTo>
                  <a:pt x="515990" y="546727"/>
                </a:lnTo>
                <a:lnTo>
                  <a:pt x="546726" y="515992"/>
                </a:lnTo>
                <a:lnTo>
                  <a:pt x="572953" y="481233"/>
                </a:lnTo>
                <a:lnTo>
                  <a:pt x="594192" y="442930"/>
                </a:lnTo>
                <a:lnTo>
                  <a:pt x="609959" y="401566"/>
                </a:lnTo>
                <a:lnTo>
                  <a:pt x="619772" y="357622"/>
                </a:lnTo>
                <a:lnTo>
                  <a:pt x="623150" y="311581"/>
                </a:lnTo>
                <a:lnTo>
                  <a:pt x="619772" y="265537"/>
                </a:lnTo>
                <a:lnTo>
                  <a:pt x="609959" y="221591"/>
                </a:lnTo>
                <a:lnTo>
                  <a:pt x="594192" y="180225"/>
                </a:lnTo>
                <a:lnTo>
                  <a:pt x="572953" y="141920"/>
                </a:lnTo>
                <a:lnTo>
                  <a:pt x="546726" y="107159"/>
                </a:lnTo>
                <a:lnTo>
                  <a:pt x="515990" y="76424"/>
                </a:lnTo>
                <a:lnTo>
                  <a:pt x="481230" y="50196"/>
                </a:lnTo>
                <a:lnTo>
                  <a:pt x="442925" y="28958"/>
                </a:lnTo>
                <a:lnTo>
                  <a:pt x="401559" y="13191"/>
                </a:lnTo>
                <a:lnTo>
                  <a:pt x="357613" y="3378"/>
                </a:lnTo>
                <a:lnTo>
                  <a:pt x="311569" y="0"/>
                </a:lnTo>
                <a:close/>
              </a:path>
            </a:pathLst>
          </a:custGeom>
          <a:solidFill>
            <a:srgbClr val="CC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20339" y="506804"/>
            <a:ext cx="2979420" cy="226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479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 u Hrvatskoj su uglavnom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državnom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vlasništvu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(oko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76%)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njima </a:t>
            </a:r>
            <a:r>
              <a:rPr dirty="0" sz="1200">
                <a:latin typeface="Podkova"/>
                <a:cs typeface="Podkova"/>
              </a:rPr>
              <a:t>upravlja javno poduzeće Hrvatske </a:t>
            </a:r>
            <a:r>
              <a:rPr dirty="0" sz="1200" spc="-20">
                <a:latin typeface="Podkova"/>
                <a:cs typeface="Podkova"/>
              </a:rPr>
              <a:t>šume</a:t>
            </a:r>
            <a:endParaRPr sz="1200">
              <a:latin typeface="Podkova"/>
              <a:cs typeface="Podkova"/>
            </a:endParaRPr>
          </a:p>
          <a:p>
            <a:pPr marL="12700" marR="1968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d.o.o. Zakonski okvir i šumarska politika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Hrvatskoj strogo propisuju načela </a:t>
            </a:r>
            <a:r>
              <a:rPr dirty="0" sz="1200" spc="-10">
                <a:latin typeface="Podkova"/>
                <a:cs typeface="Podkova"/>
              </a:rPr>
              <a:t>održivog </a:t>
            </a:r>
            <a:r>
              <a:rPr dirty="0" sz="1200">
                <a:latin typeface="Podkova"/>
                <a:cs typeface="Podkova"/>
              </a:rPr>
              <a:t>gospodarenja </a:t>
            </a:r>
            <a:r>
              <a:rPr dirty="0" sz="1200" spc="-10">
                <a:latin typeface="Podkova"/>
                <a:cs typeface="Podkova"/>
              </a:rPr>
              <a:t>šumama.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Hrvatske šume d.o.o. </a:t>
            </a:r>
            <a:r>
              <a:rPr dirty="0" sz="1200" spc="-10">
                <a:latin typeface="Podkova"/>
                <a:cs typeface="Podkova"/>
              </a:rPr>
              <a:t>posjeduju </a:t>
            </a:r>
            <a:r>
              <a:rPr dirty="0" sz="1200">
                <a:latin typeface="Podkova"/>
                <a:cs typeface="Podkova"/>
              </a:rPr>
              <a:t>međunarodno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priznat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FSC</a:t>
            </a:r>
            <a:r>
              <a:rPr dirty="0" sz="1200" spc="-10" b="1">
                <a:latin typeface="Podkova"/>
                <a:cs typeface="Podkova"/>
              </a:rPr>
              <a:t> certifikat </a:t>
            </a:r>
            <a:r>
              <a:rPr dirty="0" sz="1200">
                <a:latin typeface="Podkova"/>
                <a:cs typeface="Podkova"/>
              </a:rPr>
              <a:t>(Forest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Stewardship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Council),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potvrđuje </a:t>
            </a:r>
            <a:r>
              <a:rPr dirty="0" sz="1200">
                <a:latin typeface="Podkova"/>
                <a:cs typeface="Podkova"/>
              </a:rPr>
              <a:t>da se šumama upravlja prema </a:t>
            </a:r>
            <a:r>
              <a:rPr dirty="0" sz="1200" spc="-10">
                <a:latin typeface="Podkova"/>
                <a:cs typeface="Podkova"/>
              </a:rPr>
              <a:t>visokim </a:t>
            </a:r>
            <a:r>
              <a:rPr dirty="0" sz="1200">
                <a:latin typeface="Podkova"/>
                <a:cs typeface="Podkova"/>
              </a:rPr>
              <a:t>standardima </a:t>
            </a:r>
            <a:r>
              <a:rPr dirty="0" sz="1200" spc="-10">
                <a:latin typeface="Podkova"/>
                <a:cs typeface="Podkova"/>
              </a:rPr>
              <a:t>održivosti.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0339" y="2965015"/>
            <a:ext cx="1700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FSC certifikat </a:t>
            </a:r>
            <a:r>
              <a:rPr dirty="0" sz="1200" spc="-10">
                <a:latin typeface="Podkova"/>
                <a:cs typeface="Podkova"/>
              </a:rPr>
              <a:t>osigurava: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0339" y="5355562"/>
            <a:ext cx="297815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FSC markicu možete uočiti na </a:t>
            </a:r>
            <a:r>
              <a:rPr dirty="0" sz="1200" spc="-10">
                <a:latin typeface="Podkova"/>
                <a:cs typeface="Podkova"/>
              </a:rPr>
              <a:t>raznim </a:t>
            </a:r>
            <a:r>
              <a:rPr dirty="0" sz="1200">
                <a:latin typeface="Podkova"/>
                <a:cs typeface="Podkova"/>
              </a:rPr>
              <a:t>proizvodima koji se dobivaju od drva. </a:t>
            </a:r>
            <a:r>
              <a:rPr dirty="0" sz="1200" spc="-25">
                <a:latin typeface="Podkova"/>
                <a:cs typeface="Podkova"/>
              </a:rPr>
              <a:t>Ona </a:t>
            </a:r>
            <a:r>
              <a:rPr dirty="0" sz="1200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globalno</a:t>
            </a:r>
            <a:r>
              <a:rPr dirty="0" sz="1200">
                <a:latin typeface="Podkova"/>
                <a:cs typeface="Podkova"/>
              </a:rPr>
              <a:t> priznata kao jedan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najvažnijih pokazatelja da je drvo </a:t>
            </a:r>
            <a:r>
              <a:rPr dirty="0" sz="1200" spc="-10">
                <a:latin typeface="Podkova"/>
                <a:cs typeface="Podkova"/>
              </a:rPr>
              <a:t>dobiveno </a:t>
            </a:r>
            <a:r>
              <a:rPr dirty="0" sz="1200">
                <a:latin typeface="Podkova"/>
                <a:cs typeface="Podkova"/>
              </a:rPr>
              <a:t>iz šume kojom se održivo </a:t>
            </a:r>
            <a:r>
              <a:rPr dirty="0" sz="1200" spc="-10">
                <a:latin typeface="Podkova"/>
                <a:cs typeface="Podkova"/>
              </a:rPr>
              <a:t>upravlja.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55454" y="222882"/>
            <a:ext cx="283083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Hrvatska se nalazi među 5 zemalja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najvećim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postotkom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prirodnih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Europi, uz zemlje poput Finske, Švedske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Slovenije.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55454" y="1238780"/>
            <a:ext cx="288353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Ovaj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visok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udio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čini </a:t>
            </a:r>
            <a:r>
              <a:rPr dirty="0" sz="1200">
                <a:latin typeface="Podkova"/>
                <a:cs typeface="Podkova"/>
              </a:rPr>
              <a:t>Hrvatsku izuzetno vrijednom u </a:t>
            </a:r>
            <a:r>
              <a:rPr dirty="0" sz="1200" spc="-10">
                <a:latin typeface="Podkova"/>
                <a:cs typeface="Podkova"/>
              </a:rPr>
              <a:t>globalnim </a:t>
            </a:r>
            <a:r>
              <a:rPr dirty="0" sz="1200">
                <a:latin typeface="Podkova"/>
                <a:cs typeface="Podkova"/>
              </a:rPr>
              <a:t>naporima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očuvanje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šumskih ekosustava.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673259" y="633742"/>
            <a:ext cx="3228340" cy="433070"/>
          </a:xfrm>
          <a:custGeom>
            <a:avLst/>
            <a:gdLst/>
            <a:ahLst/>
            <a:cxnLst/>
            <a:rect l="l" t="t" r="r" b="b"/>
            <a:pathLst>
              <a:path w="3228340" h="433069">
                <a:moveTo>
                  <a:pt x="3228073" y="111912"/>
                </a:moveTo>
                <a:lnTo>
                  <a:pt x="3219272" y="68351"/>
                </a:lnTo>
                <a:lnTo>
                  <a:pt x="3195294" y="32778"/>
                </a:lnTo>
                <a:lnTo>
                  <a:pt x="3159722" y="8788"/>
                </a:lnTo>
                <a:lnTo>
                  <a:pt x="3116161" y="0"/>
                </a:lnTo>
                <a:lnTo>
                  <a:pt x="111925" y="0"/>
                </a:lnTo>
                <a:lnTo>
                  <a:pt x="68351" y="8788"/>
                </a:lnTo>
                <a:lnTo>
                  <a:pt x="32778" y="32778"/>
                </a:lnTo>
                <a:lnTo>
                  <a:pt x="8788" y="68351"/>
                </a:lnTo>
                <a:lnTo>
                  <a:pt x="0" y="111912"/>
                </a:lnTo>
                <a:lnTo>
                  <a:pt x="0" y="115138"/>
                </a:lnTo>
                <a:lnTo>
                  <a:pt x="8788" y="158699"/>
                </a:lnTo>
                <a:lnTo>
                  <a:pt x="32778" y="194271"/>
                </a:lnTo>
                <a:lnTo>
                  <a:pt x="65544" y="216369"/>
                </a:lnTo>
                <a:lnTo>
                  <a:pt x="32778" y="238455"/>
                </a:lnTo>
                <a:lnTo>
                  <a:pt x="8788" y="274027"/>
                </a:lnTo>
                <a:lnTo>
                  <a:pt x="0" y="317588"/>
                </a:lnTo>
                <a:lnTo>
                  <a:pt x="0" y="320814"/>
                </a:lnTo>
                <a:lnTo>
                  <a:pt x="8788" y="364375"/>
                </a:lnTo>
                <a:lnTo>
                  <a:pt x="32778" y="399948"/>
                </a:lnTo>
                <a:lnTo>
                  <a:pt x="68351" y="423926"/>
                </a:lnTo>
                <a:lnTo>
                  <a:pt x="111925" y="432727"/>
                </a:lnTo>
                <a:lnTo>
                  <a:pt x="2980817" y="432727"/>
                </a:lnTo>
                <a:lnTo>
                  <a:pt x="3024378" y="423926"/>
                </a:lnTo>
                <a:lnTo>
                  <a:pt x="3059950" y="399948"/>
                </a:lnTo>
                <a:lnTo>
                  <a:pt x="3083928" y="364375"/>
                </a:lnTo>
                <a:lnTo>
                  <a:pt x="3092729" y="320814"/>
                </a:lnTo>
                <a:lnTo>
                  <a:pt x="3092729" y="317588"/>
                </a:lnTo>
                <a:lnTo>
                  <a:pt x="3083928" y="274027"/>
                </a:lnTo>
                <a:lnTo>
                  <a:pt x="3059950" y="238455"/>
                </a:lnTo>
                <a:lnTo>
                  <a:pt x="3043034" y="227050"/>
                </a:lnTo>
                <a:lnTo>
                  <a:pt x="3116161" y="227050"/>
                </a:lnTo>
                <a:lnTo>
                  <a:pt x="3159722" y="218249"/>
                </a:lnTo>
                <a:lnTo>
                  <a:pt x="3195294" y="194271"/>
                </a:lnTo>
                <a:lnTo>
                  <a:pt x="3219272" y="158699"/>
                </a:lnTo>
                <a:lnTo>
                  <a:pt x="3228073" y="115138"/>
                </a:lnTo>
                <a:lnTo>
                  <a:pt x="3228073" y="111912"/>
                </a:lnTo>
                <a:close/>
              </a:path>
            </a:pathLst>
          </a:custGeom>
          <a:solidFill>
            <a:srgbClr val="1853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794048" y="637578"/>
            <a:ext cx="1692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Hrvatska</a:t>
            </a:r>
            <a:r>
              <a:rPr dirty="0" sz="1200" spc="-3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je</a:t>
            </a:r>
            <a:r>
              <a:rPr dirty="0" sz="1200" spc="-3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Podkova"/>
                <a:cs typeface="Podkova"/>
              </a:rPr>
              <a:t>najbogatija </a:t>
            </a:r>
            <a:r>
              <a:rPr dirty="0" sz="1200" b="1">
                <a:solidFill>
                  <a:srgbClr val="FFFFFF"/>
                </a:solidFill>
                <a:latin typeface="Podkova"/>
                <a:cs typeface="Podkova"/>
              </a:rPr>
              <a:t>prirodnim </a:t>
            </a:r>
            <a:r>
              <a:rPr dirty="0" sz="1200" spc="-10" b="1">
                <a:solidFill>
                  <a:srgbClr val="FFFFFF"/>
                </a:solidFill>
                <a:latin typeface="Podkova"/>
                <a:cs typeface="Podkova"/>
              </a:rPr>
              <a:t>šumama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14470" y="1164424"/>
            <a:ext cx="292100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Hrvatska se ističe velikim </a:t>
            </a:r>
            <a:r>
              <a:rPr dirty="0" sz="1200" spc="-10">
                <a:latin typeface="Podkova"/>
                <a:cs typeface="Podkova"/>
              </a:rPr>
              <a:t>udjelom </a:t>
            </a:r>
            <a:r>
              <a:rPr dirty="0" sz="1200" b="1">
                <a:latin typeface="Podkova"/>
                <a:cs typeface="Podkova"/>
              </a:rPr>
              <a:t>autohtonih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prirodnih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šuma</a:t>
            </a:r>
            <a:r>
              <a:rPr dirty="0" sz="1200">
                <a:latin typeface="Podkova"/>
                <a:cs typeface="Podkova"/>
              </a:rPr>
              <a:t>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čine</a:t>
            </a:r>
            <a:r>
              <a:rPr dirty="0" sz="1200">
                <a:latin typeface="Podkova"/>
                <a:cs typeface="Podkova"/>
              </a:rPr>
              <a:t> čak 95% ukupnih šumskih površina, što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rijetkost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usporedbi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mnogim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europskim </a:t>
            </a:r>
            <a:r>
              <a:rPr dirty="0" sz="1200">
                <a:latin typeface="Podkova"/>
                <a:cs typeface="Podkova"/>
              </a:rPr>
              <a:t>zemljama. Ovakav visok udio </a:t>
            </a:r>
            <a:r>
              <a:rPr dirty="0" sz="1200" spc="-10">
                <a:latin typeface="Podkova"/>
                <a:cs typeface="Podkova"/>
              </a:rPr>
              <a:t>prirodnih </a:t>
            </a:r>
            <a:r>
              <a:rPr dirty="0" sz="1200">
                <a:latin typeface="Podkova"/>
                <a:cs typeface="Podkova"/>
              </a:rPr>
              <a:t>šuma posljedica je održivog </a:t>
            </a:r>
            <a:r>
              <a:rPr dirty="0" sz="1200" spc="-10">
                <a:latin typeface="Podkova"/>
                <a:cs typeface="Podkova"/>
              </a:rPr>
              <a:t>upravljanja,</a:t>
            </a:r>
            <a:r>
              <a:rPr dirty="0" sz="1200" spc="5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jer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nakon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sječe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obnavljaju </a:t>
            </a:r>
            <a:r>
              <a:rPr dirty="0" sz="1200">
                <a:latin typeface="Podkova"/>
                <a:cs typeface="Podkova"/>
              </a:rPr>
              <a:t>prirodnim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putem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uz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minimalne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ljudske intervencije.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14470" y="3196069"/>
            <a:ext cx="2919730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mnogim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zapadnoeuropskim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zemljama </a:t>
            </a:r>
            <a:r>
              <a:rPr dirty="0" sz="1200">
                <a:latin typeface="Podkova"/>
                <a:cs typeface="Podkova"/>
              </a:rPr>
              <a:t>su industrijalizacija, urbanizacija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intenzivna poljoprivreda doveli do </a:t>
            </a:r>
            <a:r>
              <a:rPr dirty="0" sz="1200" spc="-10">
                <a:latin typeface="Podkova"/>
                <a:cs typeface="Podkova"/>
              </a:rPr>
              <a:t>velikog </a:t>
            </a:r>
            <a:r>
              <a:rPr dirty="0" sz="1200">
                <a:latin typeface="Podkova"/>
                <a:cs typeface="Podkova"/>
              </a:rPr>
              <a:t>gubitka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tijekom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stoljeća.</a:t>
            </a:r>
            <a:endParaRPr sz="1200">
              <a:latin typeface="Podkova"/>
              <a:cs typeface="Podkova"/>
            </a:endParaRPr>
          </a:p>
          <a:p>
            <a:pPr marL="12700" marR="5143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Prirodne šume su prenamijenjene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gospodarske šume koje su </a:t>
            </a:r>
            <a:r>
              <a:rPr dirty="0" sz="1200" spc="-10">
                <a:latin typeface="Podkova"/>
                <a:cs typeface="Podkova"/>
              </a:rPr>
              <a:t>često </a:t>
            </a:r>
            <a:r>
              <a:rPr dirty="0" sz="1200">
                <a:latin typeface="Podkova"/>
                <a:cs typeface="Podkova"/>
              </a:rPr>
              <a:t>monokulture ili zasađene vrstama </a:t>
            </a:r>
            <a:r>
              <a:rPr dirty="0" sz="1200" spc="-10">
                <a:latin typeface="Podkova"/>
                <a:cs typeface="Podkova"/>
              </a:rPr>
              <a:t>drveća </a:t>
            </a:r>
            <a:r>
              <a:rPr dirty="0" sz="1200">
                <a:latin typeface="Podkova"/>
                <a:cs typeface="Podkova"/>
              </a:rPr>
              <a:t>koje nisu </a:t>
            </a:r>
            <a:r>
              <a:rPr dirty="0" sz="1200" spc="-10">
                <a:latin typeface="Podkova"/>
                <a:cs typeface="Podkova"/>
              </a:rPr>
              <a:t>autohtone.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14470" y="5024564"/>
            <a:ext cx="2945130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Prirodne šume pružaju ključne </a:t>
            </a:r>
            <a:r>
              <a:rPr dirty="0" sz="1200" spc="-10">
                <a:latin typeface="Podkova"/>
                <a:cs typeface="Podkova"/>
              </a:rPr>
              <a:t>usluge </a:t>
            </a:r>
            <a:r>
              <a:rPr dirty="0" sz="1200">
                <a:latin typeface="Podkova"/>
                <a:cs typeface="Podkova"/>
              </a:rPr>
              <a:t>ekosustava, kao što su skladištenje </a:t>
            </a:r>
            <a:r>
              <a:rPr dirty="0" sz="1200" spc="-10">
                <a:latin typeface="Podkova"/>
                <a:cs typeface="Podkova"/>
              </a:rPr>
              <a:t>ugljika, </a:t>
            </a:r>
            <a:r>
              <a:rPr dirty="0" sz="1200">
                <a:latin typeface="Podkova"/>
                <a:cs typeface="Podkova"/>
              </a:rPr>
              <a:t>očuvanje bioraznolikosti, zaštita tla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regulacija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vodnih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resursa.</a:t>
            </a:r>
            <a:endParaRPr sz="1200">
              <a:latin typeface="Podkova"/>
              <a:cs typeface="Podkova"/>
            </a:endParaRPr>
          </a:p>
          <a:p>
            <a:pPr marL="12700" marR="17716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obično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učinkovitije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dugoročnoj </a:t>
            </a:r>
            <a:r>
              <a:rPr dirty="0" sz="1200">
                <a:latin typeface="Podkova"/>
                <a:cs typeface="Podkova"/>
              </a:rPr>
              <a:t>apsorpciji </a:t>
            </a:r>
            <a:r>
              <a:rPr dirty="0" sz="1200" spc="-65">
                <a:latin typeface="Podkova"/>
                <a:cs typeface="Podkova"/>
              </a:rPr>
              <a:t>CO</a:t>
            </a:r>
            <a:r>
              <a:rPr dirty="0" cap="small" sz="1200" spc="-65">
                <a:latin typeface="Podkova"/>
                <a:cs typeface="Podkova"/>
              </a:rPr>
              <a:t>2</a:t>
            </a:r>
            <a:r>
              <a:rPr dirty="0" sz="1200">
                <a:latin typeface="Podkova"/>
                <a:cs typeface="Podkova"/>
              </a:rPr>
              <a:t> u usporedbi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 </a:t>
            </a:r>
            <a:r>
              <a:rPr dirty="0" sz="1200" spc="-10">
                <a:latin typeface="Podkova"/>
                <a:cs typeface="Podkova"/>
              </a:rPr>
              <a:t>umjetno </a:t>
            </a:r>
            <a:r>
              <a:rPr dirty="0" sz="1200">
                <a:latin typeface="Podkova"/>
                <a:cs typeface="Podkova"/>
              </a:rPr>
              <a:t>zasađenim šumama, </a:t>
            </a:r>
            <a:r>
              <a:rPr dirty="0" sz="1200" spc="-10">
                <a:latin typeface="Podkova"/>
                <a:cs typeface="Podkova"/>
              </a:rPr>
              <a:t>osobito </a:t>
            </a:r>
            <a:r>
              <a:rPr dirty="0" sz="1200" spc="-10">
                <a:latin typeface="Podkova"/>
                <a:cs typeface="Podkova"/>
              </a:rPr>
              <a:t>monokulturama.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6891" y="3304120"/>
            <a:ext cx="223774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5090">
              <a:lnSpc>
                <a:spcPct val="111100"/>
              </a:lnSpc>
              <a:spcBef>
                <a:spcPts val="100"/>
              </a:spcBef>
              <a:buChar char="•"/>
              <a:tabLst>
                <a:tab pos="97790" algn="l"/>
              </a:tabLst>
            </a:pPr>
            <a:r>
              <a:rPr dirty="0" sz="1200">
                <a:latin typeface="Podkova"/>
                <a:cs typeface="Podkova"/>
              </a:rPr>
              <a:t>Sječa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prelazi prirodnu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stopu </a:t>
            </a:r>
            <a:r>
              <a:rPr dirty="0" sz="1200">
                <a:latin typeface="Podkova"/>
                <a:cs typeface="Podkova"/>
              </a:rPr>
              <a:t>obnove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6891" y="3913720"/>
            <a:ext cx="24847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85090">
              <a:lnSpc>
                <a:spcPct val="111100"/>
              </a:lnSpc>
              <a:spcBef>
                <a:spcPts val="100"/>
              </a:spcBef>
              <a:buChar char="•"/>
              <a:tabLst>
                <a:tab pos="97790" algn="l"/>
              </a:tabLst>
            </a:pPr>
            <a:r>
              <a:rPr dirty="0" sz="1200">
                <a:latin typeface="Podkova"/>
                <a:cs typeface="Podkova"/>
              </a:rPr>
              <a:t>Očuvanje ekoloških funkcija </a:t>
            </a:r>
            <a:r>
              <a:rPr dirty="0" sz="1200" spc="-10">
                <a:latin typeface="Podkova"/>
                <a:cs typeface="Podkova"/>
              </a:rPr>
              <a:t>šuma, </a:t>
            </a:r>
            <a:r>
              <a:rPr dirty="0" sz="1200">
                <a:latin typeface="Podkova"/>
                <a:cs typeface="Podkova"/>
              </a:rPr>
              <a:t>uključujući zaštitu tla, vode, klime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bioraznolikosti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6891" y="4726470"/>
            <a:ext cx="262128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5090">
              <a:lnSpc>
                <a:spcPct val="111100"/>
              </a:lnSpc>
              <a:spcBef>
                <a:spcPts val="100"/>
              </a:spcBef>
              <a:buChar char="•"/>
              <a:tabLst>
                <a:tab pos="97790" algn="l"/>
              </a:tabLst>
            </a:pPr>
            <a:r>
              <a:rPr dirty="0" sz="1200">
                <a:latin typeface="Podkova"/>
                <a:cs typeface="Podkova"/>
              </a:rPr>
              <a:t>Poštivanje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prava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lokalnih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zajednica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zaposlenih u šumarskom </a:t>
            </a:r>
            <a:r>
              <a:rPr dirty="0" sz="1200" spc="-10">
                <a:latin typeface="Podkova"/>
                <a:cs typeface="Podkova"/>
              </a:rPr>
              <a:t>sektoru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212330" y="2838156"/>
            <a:ext cx="3138170" cy="4363720"/>
            <a:chOff x="7212330" y="2838156"/>
            <a:chExt cx="3138170" cy="4363720"/>
          </a:xfrm>
        </p:grpSpPr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2330" y="2838156"/>
              <a:ext cx="3137712" cy="436368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3148" y="6667182"/>
              <a:ext cx="92392" cy="756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7513" y="6129615"/>
              <a:ext cx="1296160" cy="8652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6066" y="6666420"/>
              <a:ext cx="216014" cy="10212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5099" y="6129615"/>
              <a:ext cx="637349" cy="86528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7826" y="6666420"/>
              <a:ext cx="216026" cy="10212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0189602" y="6667473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3365" y="0"/>
                  </a:moveTo>
                  <a:lnTo>
                    <a:pt x="3543" y="2209"/>
                  </a:lnTo>
                  <a:lnTo>
                    <a:pt x="1142" y="2920"/>
                  </a:lnTo>
                  <a:lnTo>
                    <a:pt x="0" y="3454"/>
                  </a:lnTo>
                  <a:lnTo>
                    <a:pt x="355" y="4419"/>
                  </a:lnTo>
                  <a:lnTo>
                    <a:pt x="177" y="4521"/>
                  </a:lnTo>
                  <a:lnTo>
                    <a:pt x="1142" y="4952"/>
                  </a:lnTo>
                  <a:lnTo>
                    <a:pt x="3543" y="6108"/>
                  </a:lnTo>
                  <a:lnTo>
                    <a:pt x="7340" y="7607"/>
                  </a:lnTo>
                  <a:lnTo>
                    <a:pt x="10794" y="6375"/>
                  </a:lnTo>
                  <a:lnTo>
                    <a:pt x="11328" y="6108"/>
                  </a:lnTo>
                  <a:lnTo>
                    <a:pt x="12204" y="6108"/>
                  </a:lnTo>
                  <a:lnTo>
                    <a:pt x="16014" y="9385"/>
                  </a:lnTo>
                  <a:lnTo>
                    <a:pt x="17957" y="9118"/>
                  </a:lnTo>
                  <a:lnTo>
                    <a:pt x="18668" y="7962"/>
                  </a:lnTo>
                  <a:lnTo>
                    <a:pt x="19202" y="6819"/>
                  </a:lnTo>
                  <a:lnTo>
                    <a:pt x="19646" y="5486"/>
                  </a:lnTo>
                  <a:lnTo>
                    <a:pt x="14516" y="2920"/>
                  </a:lnTo>
                  <a:lnTo>
                    <a:pt x="8940" y="1244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71C1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161105" y="6680046"/>
              <a:ext cx="47625" cy="100965"/>
            </a:xfrm>
            <a:custGeom>
              <a:avLst/>
              <a:gdLst/>
              <a:ahLst/>
              <a:cxnLst/>
              <a:rect l="l" t="t" r="r" b="b"/>
              <a:pathLst>
                <a:path w="47625" h="100965">
                  <a:moveTo>
                    <a:pt x="26987" y="76"/>
                  </a:moveTo>
                  <a:lnTo>
                    <a:pt x="200" y="39376"/>
                  </a:lnTo>
                  <a:lnTo>
                    <a:pt x="0" y="51142"/>
                  </a:lnTo>
                  <a:lnTo>
                    <a:pt x="444" y="58673"/>
                  </a:lnTo>
                  <a:lnTo>
                    <a:pt x="13449" y="96456"/>
                  </a:lnTo>
                  <a:lnTo>
                    <a:pt x="15049" y="97599"/>
                  </a:lnTo>
                  <a:lnTo>
                    <a:pt x="16725" y="99110"/>
                  </a:lnTo>
                  <a:lnTo>
                    <a:pt x="18592" y="100075"/>
                  </a:lnTo>
                  <a:lnTo>
                    <a:pt x="20180" y="100609"/>
                  </a:lnTo>
                  <a:lnTo>
                    <a:pt x="23977" y="100520"/>
                  </a:lnTo>
                  <a:lnTo>
                    <a:pt x="45166" y="67908"/>
                  </a:lnTo>
                  <a:lnTo>
                    <a:pt x="47078" y="57073"/>
                  </a:lnTo>
                  <a:lnTo>
                    <a:pt x="46870" y="43558"/>
                  </a:lnTo>
                  <a:lnTo>
                    <a:pt x="45275" y="29662"/>
                  </a:lnTo>
                  <a:lnTo>
                    <a:pt x="41242" y="16531"/>
                  </a:lnTo>
                  <a:lnTo>
                    <a:pt x="33718" y="5308"/>
                  </a:lnTo>
                  <a:lnTo>
                    <a:pt x="30797" y="2298"/>
                  </a:lnTo>
                  <a:lnTo>
                    <a:pt x="26987" y="76"/>
                  </a:lnTo>
                  <a:close/>
                </a:path>
              </a:pathLst>
            </a:custGeom>
            <a:solidFill>
              <a:srgbClr val="A7C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087824" y="6641725"/>
              <a:ext cx="88900" cy="65405"/>
            </a:xfrm>
            <a:custGeom>
              <a:avLst/>
              <a:gdLst/>
              <a:ahLst/>
              <a:cxnLst/>
              <a:rect l="l" t="t" r="r" b="b"/>
              <a:pathLst>
                <a:path w="88900" h="65404">
                  <a:moveTo>
                    <a:pt x="14457" y="0"/>
                  </a:moveTo>
                  <a:lnTo>
                    <a:pt x="977" y="703"/>
                  </a:lnTo>
                  <a:lnTo>
                    <a:pt x="177" y="2912"/>
                  </a:lnTo>
                  <a:lnTo>
                    <a:pt x="0" y="4068"/>
                  </a:lnTo>
                  <a:lnTo>
                    <a:pt x="0" y="31767"/>
                  </a:lnTo>
                  <a:lnTo>
                    <a:pt x="800" y="32211"/>
                  </a:lnTo>
                  <a:lnTo>
                    <a:pt x="7353" y="37075"/>
                  </a:lnTo>
                  <a:lnTo>
                    <a:pt x="12750" y="42117"/>
                  </a:lnTo>
                  <a:lnTo>
                    <a:pt x="17525" y="47604"/>
                  </a:lnTo>
                  <a:lnTo>
                    <a:pt x="23279" y="55935"/>
                  </a:lnTo>
                  <a:lnTo>
                    <a:pt x="27698" y="64863"/>
                  </a:lnTo>
                  <a:lnTo>
                    <a:pt x="34785" y="53090"/>
                  </a:lnTo>
                  <a:lnTo>
                    <a:pt x="73634" y="26992"/>
                  </a:lnTo>
                  <a:lnTo>
                    <a:pt x="83896" y="24947"/>
                  </a:lnTo>
                  <a:lnTo>
                    <a:pt x="85140" y="24947"/>
                  </a:lnTo>
                  <a:lnTo>
                    <a:pt x="87439" y="24693"/>
                  </a:lnTo>
                  <a:lnTo>
                    <a:pt x="88595" y="24693"/>
                  </a:lnTo>
                  <a:lnTo>
                    <a:pt x="84340" y="23626"/>
                  </a:lnTo>
                  <a:lnTo>
                    <a:pt x="80441" y="19473"/>
                  </a:lnTo>
                  <a:lnTo>
                    <a:pt x="82219" y="6456"/>
                  </a:lnTo>
                  <a:lnTo>
                    <a:pt x="82308" y="969"/>
                  </a:lnTo>
                  <a:lnTo>
                    <a:pt x="39385" y="174"/>
                  </a:lnTo>
                  <a:lnTo>
                    <a:pt x="14457" y="0"/>
                  </a:lnTo>
                  <a:close/>
                </a:path>
              </a:pathLst>
            </a:custGeom>
            <a:solidFill>
              <a:srgbClr val="048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087749" y="6618984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41681" y="0"/>
                  </a:moveTo>
                  <a:lnTo>
                    <a:pt x="0" y="0"/>
                  </a:lnTo>
                  <a:lnTo>
                    <a:pt x="276" y="20066"/>
                  </a:lnTo>
                  <a:lnTo>
                    <a:pt x="76" y="26720"/>
                  </a:lnTo>
                  <a:lnTo>
                    <a:pt x="1054" y="23355"/>
                  </a:lnTo>
                  <a:lnTo>
                    <a:pt x="14533" y="22638"/>
                  </a:lnTo>
                  <a:lnTo>
                    <a:pt x="39462" y="22782"/>
                  </a:lnTo>
                  <a:lnTo>
                    <a:pt x="82384" y="23533"/>
                  </a:lnTo>
                  <a:lnTo>
                    <a:pt x="82384" y="622"/>
                  </a:lnTo>
                  <a:lnTo>
                    <a:pt x="61995" y="906"/>
                  </a:lnTo>
                  <a:lnTo>
                    <a:pt x="51731" y="766"/>
                  </a:lnTo>
                  <a:lnTo>
                    <a:pt x="41681" y="0"/>
                  </a:lnTo>
                  <a:close/>
                </a:path>
              </a:pathLst>
            </a:custGeom>
            <a:solidFill>
              <a:srgbClr val="0A2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046538" y="6618984"/>
              <a:ext cx="41910" cy="150495"/>
            </a:xfrm>
            <a:custGeom>
              <a:avLst/>
              <a:gdLst/>
              <a:ahLst/>
              <a:cxnLst/>
              <a:rect l="l" t="t" r="r" b="b"/>
              <a:pathLst>
                <a:path w="41909" h="150495">
                  <a:moveTo>
                    <a:pt x="4394" y="0"/>
                  </a:moveTo>
                  <a:lnTo>
                    <a:pt x="584" y="1054"/>
                  </a:lnTo>
                  <a:lnTo>
                    <a:pt x="406" y="1587"/>
                  </a:lnTo>
                  <a:lnTo>
                    <a:pt x="717" y="28625"/>
                  </a:lnTo>
                  <a:lnTo>
                    <a:pt x="495" y="120078"/>
                  </a:lnTo>
                  <a:lnTo>
                    <a:pt x="0" y="135339"/>
                  </a:lnTo>
                  <a:lnTo>
                    <a:pt x="88" y="143147"/>
                  </a:lnTo>
                  <a:lnTo>
                    <a:pt x="1028" y="150266"/>
                  </a:lnTo>
                  <a:lnTo>
                    <a:pt x="7137" y="150444"/>
                  </a:lnTo>
                  <a:lnTo>
                    <a:pt x="19430" y="150266"/>
                  </a:lnTo>
                  <a:lnTo>
                    <a:pt x="18622" y="95981"/>
                  </a:lnTo>
                  <a:lnTo>
                    <a:pt x="19093" y="64953"/>
                  </a:lnTo>
                  <a:lnTo>
                    <a:pt x="41389" y="27787"/>
                  </a:lnTo>
                  <a:lnTo>
                    <a:pt x="41580" y="20196"/>
                  </a:lnTo>
                  <a:lnTo>
                    <a:pt x="41287" y="177"/>
                  </a:lnTo>
                  <a:lnTo>
                    <a:pt x="34190" y="367"/>
                  </a:lnTo>
                  <a:lnTo>
                    <a:pt x="8991" y="444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702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065157" y="6646684"/>
              <a:ext cx="23495" cy="123189"/>
            </a:xfrm>
            <a:custGeom>
              <a:avLst/>
              <a:gdLst/>
              <a:ahLst/>
              <a:cxnLst/>
              <a:rect l="l" t="t" r="r" b="b"/>
              <a:pathLst>
                <a:path w="23495" h="123190">
                  <a:moveTo>
                    <a:pt x="22821" y="13411"/>
                  </a:moveTo>
                  <a:lnTo>
                    <a:pt x="22771" y="0"/>
                  </a:lnTo>
                  <a:lnTo>
                    <a:pt x="22771" y="26809"/>
                  </a:lnTo>
                  <a:lnTo>
                    <a:pt x="22821" y="13411"/>
                  </a:lnTo>
                  <a:close/>
                </a:path>
                <a:path w="23495" h="123190">
                  <a:moveTo>
                    <a:pt x="22898" y="98132"/>
                  </a:moveTo>
                  <a:lnTo>
                    <a:pt x="22656" y="0"/>
                  </a:lnTo>
                  <a:lnTo>
                    <a:pt x="16383" y="3149"/>
                  </a:lnTo>
                  <a:lnTo>
                    <a:pt x="10820" y="7239"/>
                  </a:lnTo>
                  <a:lnTo>
                    <a:pt x="6210" y="12344"/>
                  </a:lnTo>
                  <a:lnTo>
                    <a:pt x="2755" y="18580"/>
                  </a:lnTo>
                  <a:lnTo>
                    <a:pt x="469" y="37261"/>
                  </a:lnTo>
                  <a:lnTo>
                    <a:pt x="0" y="68287"/>
                  </a:lnTo>
                  <a:lnTo>
                    <a:pt x="800" y="122567"/>
                  </a:lnTo>
                  <a:lnTo>
                    <a:pt x="8064" y="122643"/>
                  </a:lnTo>
                  <a:lnTo>
                    <a:pt x="15405" y="122110"/>
                  </a:lnTo>
                  <a:lnTo>
                    <a:pt x="22656" y="121856"/>
                  </a:lnTo>
                  <a:lnTo>
                    <a:pt x="22898" y="98132"/>
                  </a:lnTo>
                  <a:close/>
                </a:path>
              </a:pathLst>
            </a:custGeom>
            <a:solidFill>
              <a:srgbClr val="BD5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183851" y="6756962"/>
              <a:ext cx="158750" cy="238125"/>
            </a:xfrm>
            <a:custGeom>
              <a:avLst/>
              <a:gdLst/>
              <a:ahLst/>
              <a:cxnLst/>
              <a:rect l="l" t="t" r="r" b="b"/>
              <a:pathLst>
                <a:path w="158750" h="238125">
                  <a:moveTo>
                    <a:pt x="156402" y="0"/>
                  </a:moveTo>
                  <a:lnTo>
                    <a:pt x="116412" y="13867"/>
                  </a:lnTo>
                  <a:lnTo>
                    <a:pt x="83184" y="53868"/>
                  </a:lnTo>
                  <a:lnTo>
                    <a:pt x="76631" y="68562"/>
                  </a:lnTo>
                  <a:lnTo>
                    <a:pt x="77965" y="71216"/>
                  </a:lnTo>
                  <a:lnTo>
                    <a:pt x="78308" y="72715"/>
                  </a:lnTo>
                  <a:lnTo>
                    <a:pt x="77965" y="75725"/>
                  </a:lnTo>
                  <a:lnTo>
                    <a:pt x="76187" y="78646"/>
                  </a:lnTo>
                  <a:lnTo>
                    <a:pt x="72390" y="79268"/>
                  </a:lnTo>
                  <a:lnTo>
                    <a:pt x="69600" y="85841"/>
                  </a:lnTo>
                  <a:lnTo>
                    <a:pt x="67551" y="92962"/>
                  </a:lnTo>
                  <a:lnTo>
                    <a:pt x="64503" y="107322"/>
                  </a:lnTo>
                  <a:lnTo>
                    <a:pt x="57460" y="98235"/>
                  </a:lnTo>
                  <a:lnTo>
                    <a:pt x="49268" y="89966"/>
                  </a:lnTo>
                  <a:lnTo>
                    <a:pt x="40044" y="82943"/>
                  </a:lnTo>
                  <a:lnTo>
                    <a:pt x="29908" y="77592"/>
                  </a:lnTo>
                  <a:lnTo>
                    <a:pt x="17408" y="83980"/>
                  </a:lnTo>
                  <a:lnTo>
                    <a:pt x="10370" y="86546"/>
                  </a:lnTo>
                  <a:lnTo>
                    <a:pt x="4241" y="87053"/>
                  </a:lnTo>
                  <a:lnTo>
                    <a:pt x="3263" y="85377"/>
                  </a:lnTo>
                  <a:lnTo>
                    <a:pt x="2209" y="84755"/>
                  </a:lnTo>
                  <a:lnTo>
                    <a:pt x="0" y="87498"/>
                  </a:lnTo>
                  <a:lnTo>
                    <a:pt x="2476" y="143073"/>
                  </a:lnTo>
                  <a:lnTo>
                    <a:pt x="3365" y="151747"/>
                  </a:lnTo>
                  <a:lnTo>
                    <a:pt x="2921" y="159977"/>
                  </a:lnTo>
                  <a:lnTo>
                    <a:pt x="3835" y="186323"/>
                  </a:lnTo>
                  <a:lnTo>
                    <a:pt x="4597" y="195016"/>
                  </a:lnTo>
                  <a:lnTo>
                    <a:pt x="14323" y="171457"/>
                  </a:lnTo>
                  <a:lnTo>
                    <a:pt x="27176" y="150361"/>
                  </a:lnTo>
                  <a:lnTo>
                    <a:pt x="43961" y="132435"/>
                  </a:lnTo>
                  <a:lnTo>
                    <a:pt x="65481" y="118384"/>
                  </a:lnTo>
                  <a:lnTo>
                    <a:pt x="70345" y="115997"/>
                  </a:lnTo>
                  <a:lnTo>
                    <a:pt x="79908" y="111742"/>
                  </a:lnTo>
                  <a:lnTo>
                    <a:pt x="87426" y="113876"/>
                  </a:lnTo>
                  <a:lnTo>
                    <a:pt x="88849" y="115552"/>
                  </a:lnTo>
                  <a:lnTo>
                    <a:pt x="92214" y="122105"/>
                  </a:lnTo>
                  <a:lnTo>
                    <a:pt x="88849" y="131567"/>
                  </a:lnTo>
                  <a:lnTo>
                    <a:pt x="61621" y="174072"/>
                  </a:lnTo>
                  <a:lnTo>
                    <a:pt x="20269" y="203157"/>
                  </a:lnTo>
                  <a:lnTo>
                    <a:pt x="4241" y="209621"/>
                  </a:lnTo>
                  <a:lnTo>
                    <a:pt x="5186" y="216536"/>
                  </a:lnTo>
                  <a:lnTo>
                    <a:pt x="5530" y="223715"/>
                  </a:lnTo>
                  <a:lnTo>
                    <a:pt x="5486" y="237942"/>
                  </a:lnTo>
                  <a:lnTo>
                    <a:pt x="158597" y="237942"/>
                  </a:lnTo>
                  <a:lnTo>
                    <a:pt x="158597" y="262"/>
                  </a:lnTo>
                  <a:lnTo>
                    <a:pt x="156402" y="0"/>
                  </a:lnTo>
                  <a:close/>
                </a:path>
              </a:pathLst>
            </a:custGeom>
            <a:solidFill>
              <a:srgbClr val="4122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256329" y="682561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4330" y="0"/>
                  </a:moveTo>
                  <a:lnTo>
                    <a:pt x="2743" y="3543"/>
                  </a:lnTo>
                  <a:lnTo>
                    <a:pt x="1054" y="6997"/>
                  </a:lnTo>
                  <a:lnTo>
                    <a:pt x="0" y="10706"/>
                  </a:lnTo>
                  <a:lnTo>
                    <a:pt x="431" y="10528"/>
                  </a:lnTo>
                  <a:lnTo>
                    <a:pt x="1409" y="10528"/>
                  </a:lnTo>
                  <a:lnTo>
                    <a:pt x="3708" y="10083"/>
                  </a:lnTo>
                  <a:lnTo>
                    <a:pt x="4330" y="9029"/>
                  </a:lnTo>
                  <a:lnTo>
                    <a:pt x="5575" y="7175"/>
                  </a:lnTo>
                  <a:lnTo>
                    <a:pt x="5930" y="4165"/>
                  </a:lnTo>
                  <a:lnTo>
                    <a:pt x="5575" y="2654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3F1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179863" y="6907376"/>
              <a:ext cx="10160" cy="87630"/>
            </a:xfrm>
            <a:custGeom>
              <a:avLst/>
              <a:gdLst/>
              <a:ahLst/>
              <a:cxnLst/>
              <a:rect l="l" t="t" r="r" b="b"/>
              <a:pathLst>
                <a:path w="10159" h="87629">
                  <a:moveTo>
                    <a:pt x="1619" y="14909"/>
                  </a:moveTo>
                  <a:lnTo>
                    <a:pt x="1323" y="15849"/>
                  </a:lnTo>
                  <a:lnTo>
                    <a:pt x="0" y="21602"/>
                  </a:lnTo>
                  <a:lnTo>
                    <a:pt x="8" y="28405"/>
                  </a:lnTo>
                  <a:lnTo>
                    <a:pt x="360" y="35169"/>
                  </a:lnTo>
                  <a:lnTo>
                    <a:pt x="776" y="41919"/>
                  </a:lnTo>
                  <a:lnTo>
                    <a:pt x="854" y="44513"/>
                  </a:lnTo>
                  <a:lnTo>
                    <a:pt x="977" y="48679"/>
                  </a:lnTo>
                  <a:lnTo>
                    <a:pt x="2031" y="52565"/>
                  </a:lnTo>
                  <a:lnTo>
                    <a:pt x="2031" y="59918"/>
                  </a:lnTo>
                  <a:lnTo>
                    <a:pt x="2743" y="87350"/>
                  </a:lnTo>
                  <a:lnTo>
                    <a:pt x="9740" y="87350"/>
                  </a:lnTo>
                  <a:lnTo>
                    <a:pt x="9640" y="73123"/>
                  </a:lnTo>
                  <a:lnTo>
                    <a:pt x="9364" y="66764"/>
                  </a:lnTo>
                  <a:lnTo>
                    <a:pt x="9328" y="65944"/>
                  </a:lnTo>
                  <a:lnTo>
                    <a:pt x="8525" y="59918"/>
                  </a:lnTo>
                  <a:lnTo>
                    <a:pt x="8407" y="59029"/>
                  </a:lnTo>
                  <a:lnTo>
                    <a:pt x="6908" y="54698"/>
                  </a:lnTo>
                  <a:lnTo>
                    <a:pt x="7785" y="48945"/>
                  </a:lnTo>
                  <a:lnTo>
                    <a:pt x="8674" y="44513"/>
                  </a:lnTo>
                  <a:lnTo>
                    <a:pt x="7915" y="35814"/>
                  </a:lnTo>
                  <a:lnTo>
                    <a:pt x="7567" y="28405"/>
                  </a:lnTo>
                  <a:lnTo>
                    <a:pt x="7502" y="27027"/>
                  </a:lnTo>
                  <a:lnTo>
                    <a:pt x="7346" y="21602"/>
                  </a:lnTo>
                  <a:lnTo>
                    <a:pt x="7285" y="19469"/>
                  </a:lnTo>
                  <a:lnTo>
                    <a:pt x="3898" y="19469"/>
                  </a:lnTo>
                  <a:lnTo>
                    <a:pt x="1619" y="14909"/>
                  </a:lnTo>
                  <a:close/>
                </a:path>
                <a:path w="10159" h="87629">
                  <a:moveTo>
                    <a:pt x="5486" y="9296"/>
                  </a:moveTo>
                  <a:lnTo>
                    <a:pt x="3980" y="12572"/>
                  </a:lnTo>
                  <a:lnTo>
                    <a:pt x="4019" y="13449"/>
                  </a:lnTo>
                  <a:lnTo>
                    <a:pt x="4432" y="15849"/>
                  </a:lnTo>
                  <a:lnTo>
                    <a:pt x="3898" y="19469"/>
                  </a:lnTo>
                  <a:lnTo>
                    <a:pt x="7285" y="19469"/>
                  </a:lnTo>
                  <a:lnTo>
                    <a:pt x="7181" y="15849"/>
                  </a:lnTo>
                  <a:lnTo>
                    <a:pt x="7086" y="12572"/>
                  </a:lnTo>
                  <a:lnTo>
                    <a:pt x="6997" y="9474"/>
                  </a:lnTo>
                  <a:lnTo>
                    <a:pt x="5486" y="9296"/>
                  </a:lnTo>
                  <a:close/>
                </a:path>
                <a:path w="10159" h="87629">
                  <a:moveTo>
                    <a:pt x="1292" y="12750"/>
                  </a:moveTo>
                  <a:lnTo>
                    <a:pt x="888" y="13449"/>
                  </a:lnTo>
                  <a:lnTo>
                    <a:pt x="1619" y="14909"/>
                  </a:lnTo>
                  <a:lnTo>
                    <a:pt x="1384" y="13449"/>
                  </a:lnTo>
                  <a:lnTo>
                    <a:pt x="1292" y="12750"/>
                  </a:lnTo>
                  <a:close/>
                </a:path>
                <a:path w="10159" h="87629">
                  <a:moveTo>
                    <a:pt x="1244" y="0"/>
                  </a:moveTo>
                  <a:lnTo>
                    <a:pt x="534" y="6286"/>
                  </a:lnTo>
                  <a:lnTo>
                    <a:pt x="444" y="7086"/>
                  </a:lnTo>
                  <a:lnTo>
                    <a:pt x="1268" y="12572"/>
                  </a:lnTo>
                  <a:lnTo>
                    <a:pt x="3987" y="628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259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175265" y="6799783"/>
              <a:ext cx="12065" cy="129539"/>
            </a:xfrm>
            <a:custGeom>
              <a:avLst/>
              <a:gdLst/>
              <a:ahLst/>
              <a:cxnLst/>
              <a:rect l="l" t="t" r="r" b="b"/>
              <a:pathLst>
                <a:path w="12065" h="129540">
                  <a:moveTo>
                    <a:pt x="0" y="0"/>
                  </a:moveTo>
                  <a:lnTo>
                    <a:pt x="0" y="5740"/>
                  </a:lnTo>
                  <a:lnTo>
                    <a:pt x="667" y="17900"/>
                  </a:lnTo>
                  <a:lnTo>
                    <a:pt x="1482" y="31729"/>
                  </a:lnTo>
                  <a:lnTo>
                    <a:pt x="1851" y="44856"/>
                  </a:lnTo>
                  <a:lnTo>
                    <a:pt x="1864" y="45307"/>
                  </a:lnTo>
                  <a:lnTo>
                    <a:pt x="1231" y="56718"/>
                  </a:lnTo>
                  <a:lnTo>
                    <a:pt x="1498" y="59016"/>
                  </a:lnTo>
                  <a:lnTo>
                    <a:pt x="1943" y="61404"/>
                  </a:lnTo>
                  <a:lnTo>
                    <a:pt x="2545" y="80261"/>
                  </a:lnTo>
                  <a:lnTo>
                    <a:pt x="2874" y="96699"/>
                  </a:lnTo>
                  <a:lnTo>
                    <a:pt x="3401" y="113121"/>
                  </a:lnTo>
                  <a:lnTo>
                    <a:pt x="4508" y="129451"/>
                  </a:lnTo>
                  <a:lnTo>
                    <a:pt x="6057" y="122775"/>
                  </a:lnTo>
                  <a:lnTo>
                    <a:pt x="5308" y="121323"/>
                  </a:lnTo>
                  <a:lnTo>
                    <a:pt x="5782" y="120226"/>
                  </a:lnTo>
                  <a:lnTo>
                    <a:pt x="5041" y="114947"/>
                  </a:lnTo>
                  <a:lnTo>
                    <a:pt x="5628" y="109105"/>
                  </a:lnTo>
                  <a:lnTo>
                    <a:pt x="5753" y="107861"/>
                  </a:lnTo>
                  <a:lnTo>
                    <a:pt x="11824" y="107861"/>
                  </a:lnTo>
                  <a:lnTo>
                    <a:pt x="11061" y="100342"/>
                  </a:lnTo>
                  <a:lnTo>
                    <a:pt x="8605" y="45307"/>
                  </a:lnTo>
                  <a:lnTo>
                    <a:pt x="6461" y="5740"/>
                  </a:lnTo>
                  <a:lnTo>
                    <a:pt x="6451" y="5118"/>
                  </a:lnTo>
                  <a:lnTo>
                    <a:pt x="5219" y="5118"/>
                  </a:lnTo>
                  <a:lnTo>
                    <a:pt x="4508" y="4864"/>
                  </a:lnTo>
                  <a:lnTo>
                    <a:pt x="3898" y="4597"/>
                  </a:lnTo>
                  <a:lnTo>
                    <a:pt x="1155" y="3263"/>
                  </a:lnTo>
                  <a:lnTo>
                    <a:pt x="1054" y="2730"/>
                  </a:lnTo>
                  <a:lnTo>
                    <a:pt x="0" y="0"/>
                  </a:lnTo>
                  <a:close/>
                </a:path>
                <a:path w="12065" h="129540">
                  <a:moveTo>
                    <a:pt x="11824" y="107861"/>
                  </a:moveTo>
                  <a:lnTo>
                    <a:pt x="5753" y="107861"/>
                  </a:lnTo>
                  <a:lnTo>
                    <a:pt x="8407" y="114147"/>
                  </a:lnTo>
                  <a:lnTo>
                    <a:pt x="5782" y="120226"/>
                  </a:lnTo>
                  <a:lnTo>
                    <a:pt x="5836" y="120611"/>
                  </a:lnTo>
                  <a:lnTo>
                    <a:pt x="5935" y="121323"/>
                  </a:lnTo>
                  <a:lnTo>
                    <a:pt x="6057" y="122775"/>
                  </a:lnTo>
                  <a:lnTo>
                    <a:pt x="8407" y="127330"/>
                  </a:lnTo>
                  <a:lnTo>
                    <a:pt x="9029" y="123698"/>
                  </a:lnTo>
                  <a:lnTo>
                    <a:pt x="8407" y="120611"/>
                  </a:lnTo>
                  <a:lnTo>
                    <a:pt x="9913" y="117335"/>
                  </a:lnTo>
                  <a:lnTo>
                    <a:pt x="9994" y="117157"/>
                  </a:lnTo>
                  <a:lnTo>
                    <a:pt x="11515" y="117157"/>
                  </a:lnTo>
                  <a:lnTo>
                    <a:pt x="11635" y="114947"/>
                  </a:lnTo>
                  <a:lnTo>
                    <a:pt x="11733" y="113121"/>
                  </a:lnTo>
                  <a:lnTo>
                    <a:pt x="11824" y="107861"/>
                  </a:lnTo>
                  <a:close/>
                </a:path>
                <a:path w="12065" h="129540">
                  <a:moveTo>
                    <a:pt x="5782" y="120226"/>
                  </a:moveTo>
                  <a:lnTo>
                    <a:pt x="5308" y="121323"/>
                  </a:lnTo>
                  <a:lnTo>
                    <a:pt x="5944" y="122555"/>
                  </a:lnTo>
                  <a:lnTo>
                    <a:pt x="6057" y="122775"/>
                  </a:lnTo>
                  <a:lnTo>
                    <a:pt x="6108" y="122555"/>
                  </a:lnTo>
                  <a:lnTo>
                    <a:pt x="5935" y="121323"/>
                  </a:lnTo>
                  <a:lnTo>
                    <a:pt x="5836" y="120611"/>
                  </a:lnTo>
                  <a:lnTo>
                    <a:pt x="5782" y="120226"/>
                  </a:lnTo>
                  <a:close/>
                </a:path>
                <a:path w="12065" h="129540">
                  <a:moveTo>
                    <a:pt x="11515" y="117157"/>
                  </a:moveTo>
                  <a:lnTo>
                    <a:pt x="9994" y="117157"/>
                  </a:lnTo>
                  <a:lnTo>
                    <a:pt x="11506" y="117335"/>
                  </a:lnTo>
                  <a:lnTo>
                    <a:pt x="11515" y="117157"/>
                  </a:lnTo>
                  <a:close/>
                </a:path>
                <a:path w="12065" h="129540">
                  <a:moveTo>
                    <a:pt x="6197" y="3797"/>
                  </a:moveTo>
                  <a:lnTo>
                    <a:pt x="5219" y="5118"/>
                  </a:lnTo>
                  <a:lnTo>
                    <a:pt x="6451" y="5118"/>
                  </a:lnTo>
                  <a:lnTo>
                    <a:pt x="6197" y="3797"/>
                  </a:lnTo>
                  <a:close/>
                </a:path>
              </a:pathLst>
            </a:custGeom>
            <a:solidFill>
              <a:srgbClr val="0A84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181717" y="680525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0"/>
                  </a:moveTo>
                  <a:lnTo>
                    <a:pt x="2133" y="39293"/>
                  </a:lnTo>
                  <a:lnTo>
                    <a:pt x="4343" y="36550"/>
                  </a:lnTo>
                  <a:lnTo>
                    <a:pt x="5397" y="37172"/>
                  </a:lnTo>
                  <a:lnTo>
                    <a:pt x="8398" y="30770"/>
                  </a:lnTo>
                  <a:lnTo>
                    <a:pt x="10915" y="24250"/>
                  </a:lnTo>
                  <a:lnTo>
                    <a:pt x="13594" y="17731"/>
                  </a:lnTo>
                  <a:lnTo>
                    <a:pt x="17081" y="11328"/>
                  </a:lnTo>
                  <a:lnTo>
                    <a:pt x="11861" y="6908"/>
                  </a:lnTo>
                  <a:lnTo>
                    <a:pt x="5930" y="3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1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186683" y="6868793"/>
              <a:ext cx="89535" cy="98425"/>
            </a:xfrm>
            <a:custGeom>
              <a:avLst/>
              <a:gdLst/>
              <a:ahLst/>
              <a:cxnLst/>
              <a:rect l="l" t="t" r="r" b="b"/>
              <a:pathLst>
                <a:path w="89534" h="98425">
                  <a:moveTo>
                    <a:pt x="77076" y="0"/>
                  </a:moveTo>
                  <a:lnTo>
                    <a:pt x="41129" y="20694"/>
                  </a:lnTo>
                  <a:lnTo>
                    <a:pt x="11490" y="59752"/>
                  </a:lnTo>
                  <a:lnTo>
                    <a:pt x="0" y="93548"/>
                  </a:lnTo>
                  <a:lnTo>
                    <a:pt x="1498" y="97878"/>
                  </a:lnTo>
                  <a:lnTo>
                    <a:pt x="39421" y="78778"/>
                  </a:lnTo>
                  <a:lnTo>
                    <a:pt x="74676" y="42474"/>
                  </a:lnTo>
                  <a:lnTo>
                    <a:pt x="89382" y="10363"/>
                  </a:lnTo>
                  <a:lnTo>
                    <a:pt x="86105" y="3898"/>
                  </a:lnTo>
                  <a:lnTo>
                    <a:pt x="84594" y="2120"/>
                  </a:lnTo>
                  <a:lnTo>
                    <a:pt x="77076" y="0"/>
                  </a:lnTo>
                  <a:close/>
                </a:path>
              </a:pathLst>
            </a:custGeom>
            <a:solidFill>
              <a:srgbClr val="5397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181641" y="6745666"/>
              <a:ext cx="133985" cy="118745"/>
            </a:xfrm>
            <a:custGeom>
              <a:avLst/>
              <a:gdLst/>
              <a:ahLst/>
              <a:cxnLst/>
              <a:rect l="l" t="t" r="r" b="b"/>
              <a:pathLst>
                <a:path w="133984" h="118745">
                  <a:moveTo>
                    <a:pt x="89351" y="0"/>
                  </a:moveTo>
                  <a:lnTo>
                    <a:pt x="73533" y="2071"/>
                  </a:lnTo>
                  <a:lnTo>
                    <a:pt x="60225" y="8827"/>
                  </a:lnTo>
                  <a:lnTo>
                    <a:pt x="48842" y="18876"/>
                  </a:lnTo>
                  <a:lnTo>
                    <a:pt x="38391" y="30235"/>
                  </a:lnTo>
                  <a:lnTo>
                    <a:pt x="27876" y="40920"/>
                  </a:lnTo>
                  <a:lnTo>
                    <a:pt x="21354" y="46193"/>
                  </a:lnTo>
                  <a:lnTo>
                    <a:pt x="14533" y="50863"/>
                  </a:lnTo>
                  <a:lnTo>
                    <a:pt x="7415" y="55120"/>
                  </a:lnTo>
                  <a:lnTo>
                    <a:pt x="0" y="59157"/>
                  </a:lnTo>
                  <a:lnTo>
                    <a:pt x="0" y="59589"/>
                  </a:lnTo>
                  <a:lnTo>
                    <a:pt x="6007" y="62777"/>
                  </a:lnTo>
                  <a:lnTo>
                    <a:pt x="11938" y="66498"/>
                  </a:lnTo>
                  <a:lnTo>
                    <a:pt x="17157" y="70917"/>
                  </a:lnTo>
                  <a:lnTo>
                    <a:pt x="26897" y="57920"/>
                  </a:lnTo>
                  <a:lnTo>
                    <a:pt x="39287" y="44640"/>
                  </a:lnTo>
                  <a:lnTo>
                    <a:pt x="53401" y="33615"/>
                  </a:lnTo>
                  <a:lnTo>
                    <a:pt x="68313" y="27382"/>
                  </a:lnTo>
                  <a:lnTo>
                    <a:pt x="70434" y="27026"/>
                  </a:lnTo>
                  <a:lnTo>
                    <a:pt x="71945" y="27204"/>
                  </a:lnTo>
                  <a:lnTo>
                    <a:pt x="73977" y="27915"/>
                  </a:lnTo>
                  <a:lnTo>
                    <a:pt x="75653" y="29515"/>
                  </a:lnTo>
                  <a:lnTo>
                    <a:pt x="76720" y="30214"/>
                  </a:lnTo>
                  <a:lnTo>
                    <a:pt x="56540" y="68974"/>
                  </a:lnTo>
                  <a:lnTo>
                    <a:pt x="32118" y="88888"/>
                  </a:lnTo>
                  <a:lnTo>
                    <a:pt x="42265" y="94292"/>
                  </a:lnTo>
                  <a:lnTo>
                    <a:pt x="51506" y="101329"/>
                  </a:lnTo>
                  <a:lnTo>
                    <a:pt x="59702" y="109578"/>
                  </a:lnTo>
                  <a:lnTo>
                    <a:pt x="66713" y="118619"/>
                  </a:lnTo>
                  <a:lnTo>
                    <a:pt x="69759" y="104258"/>
                  </a:lnTo>
                  <a:lnTo>
                    <a:pt x="71804" y="97137"/>
                  </a:lnTo>
                  <a:lnTo>
                    <a:pt x="74587" y="90564"/>
                  </a:lnTo>
                  <a:lnTo>
                    <a:pt x="75742" y="86843"/>
                  </a:lnTo>
                  <a:lnTo>
                    <a:pt x="78930" y="79858"/>
                  </a:lnTo>
                  <a:lnTo>
                    <a:pt x="80264" y="74727"/>
                  </a:lnTo>
                  <a:lnTo>
                    <a:pt x="85483" y="65164"/>
                  </a:lnTo>
                  <a:lnTo>
                    <a:pt x="94807" y="50077"/>
                  </a:lnTo>
                  <a:lnTo>
                    <a:pt x="105846" y="36774"/>
                  </a:lnTo>
                  <a:lnTo>
                    <a:pt x="118693" y="25213"/>
                  </a:lnTo>
                  <a:lnTo>
                    <a:pt x="133438" y="15355"/>
                  </a:lnTo>
                  <a:lnTo>
                    <a:pt x="119263" y="8211"/>
                  </a:lnTo>
                  <a:lnTo>
                    <a:pt x="104581" y="2569"/>
                  </a:lnTo>
                  <a:lnTo>
                    <a:pt x="89351" y="0"/>
                  </a:lnTo>
                  <a:close/>
                </a:path>
              </a:pathLst>
            </a:custGeom>
            <a:solidFill>
              <a:srgbClr val="983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187114" y="6772604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4">
                  <a:moveTo>
                    <a:pt x="64871" y="0"/>
                  </a:moveTo>
                  <a:lnTo>
                    <a:pt x="21423" y="30994"/>
                  </a:lnTo>
                  <a:lnTo>
                    <a:pt x="3011" y="63384"/>
                  </a:lnTo>
                  <a:lnTo>
                    <a:pt x="0" y="69824"/>
                  </a:lnTo>
                  <a:lnTo>
                    <a:pt x="977" y="71500"/>
                  </a:lnTo>
                  <a:lnTo>
                    <a:pt x="7106" y="70995"/>
                  </a:lnTo>
                  <a:lnTo>
                    <a:pt x="14144" y="68432"/>
                  </a:lnTo>
                  <a:lnTo>
                    <a:pt x="50977" y="42036"/>
                  </a:lnTo>
                  <a:lnTo>
                    <a:pt x="71602" y="5753"/>
                  </a:lnTo>
                  <a:lnTo>
                    <a:pt x="71246" y="3276"/>
                  </a:lnTo>
                  <a:lnTo>
                    <a:pt x="70269" y="2578"/>
                  </a:lnTo>
                  <a:lnTo>
                    <a:pt x="68503" y="977"/>
                  </a:lnTo>
                  <a:lnTo>
                    <a:pt x="66471" y="266"/>
                  </a:lnTo>
                  <a:lnTo>
                    <a:pt x="64871" y="0"/>
                  </a:lnTo>
                  <a:close/>
                </a:path>
              </a:pathLst>
            </a:custGeom>
            <a:solidFill>
              <a:srgbClr val="A7C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181183" y="6677436"/>
              <a:ext cx="161290" cy="127635"/>
            </a:xfrm>
            <a:custGeom>
              <a:avLst/>
              <a:gdLst/>
              <a:ahLst/>
              <a:cxnLst/>
              <a:rect l="l" t="t" r="r" b="b"/>
              <a:pathLst>
                <a:path w="161290" h="127634">
                  <a:moveTo>
                    <a:pt x="161264" y="0"/>
                  </a:moveTo>
                  <a:lnTo>
                    <a:pt x="126288" y="29687"/>
                  </a:lnTo>
                  <a:lnTo>
                    <a:pt x="120269" y="42514"/>
                  </a:lnTo>
                  <a:lnTo>
                    <a:pt x="117259" y="48090"/>
                  </a:lnTo>
                  <a:lnTo>
                    <a:pt x="115404" y="53843"/>
                  </a:lnTo>
                  <a:lnTo>
                    <a:pt x="104189" y="46341"/>
                  </a:lnTo>
                  <a:lnTo>
                    <a:pt x="92195" y="40881"/>
                  </a:lnTo>
                  <a:lnTo>
                    <a:pt x="79439" y="37943"/>
                  </a:lnTo>
                  <a:lnTo>
                    <a:pt x="65938" y="38006"/>
                  </a:lnTo>
                  <a:lnTo>
                    <a:pt x="54836" y="40619"/>
                  </a:lnTo>
                  <a:lnTo>
                    <a:pt x="44567" y="45315"/>
                  </a:lnTo>
                  <a:lnTo>
                    <a:pt x="35227" y="51754"/>
                  </a:lnTo>
                  <a:lnTo>
                    <a:pt x="26911" y="59596"/>
                  </a:lnTo>
                  <a:lnTo>
                    <a:pt x="24961" y="70395"/>
                  </a:lnTo>
                  <a:lnTo>
                    <a:pt x="21856" y="81610"/>
                  </a:lnTo>
                  <a:lnTo>
                    <a:pt x="0" y="103132"/>
                  </a:lnTo>
                  <a:lnTo>
                    <a:pt x="279" y="126055"/>
                  </a:lnTo>
                  <a:lnTo>
                    <a:pt x="38937" y="98429"/>
                  </a:lnTo>
                  <a:lnTo>
                    <a:pt x="49388" y="87074"/>
                  </a:lnTo>
                  <a:lnTo>
                    <a:pt x="60771" y="77046"/>
                  </a:lnTo>
                  <a:lnTo>
                    <a:pt x="74079" y="70302"/>
                  </a:lnTo>
                  <a:lnTo>
                    <a:pt x="89910" y="68231"/>
                  </a:lnTo>
                  <a:lnTo>
                    <a:pt x="105162" y="70801"/>
                  </a:lnTo>
                  <a:lnTo>
                    <a:pt x="119852" y="76442"/>
                  </a:lnTo>
                  <a:lnTo>
                    <a:pt x="133997" y="83586"/>
                  </a:lnTo>
                  <a:lnTo>
                    <a:pt x="146978" y="80294"/>
                  </a:lnTo>
                  <a:lnTo>
                    <a:pt x="159213" y="79538"/>
                  </a:lnTo>
                  <a:lnTo>
                    <a:pt x="161264" y="79787"/>
                  </a:lnTo>
                  <a:lnTo>
                    <a:pt x="161264" y="0"/>
                  </a:lnTo>
                  <a:close/>
                </a:path>
              </a:pathLst>
            </a:custGeom>
            <a:solidFill>
              <a:srgbClr val="BD51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2118" y="6135866"/>
              <a:ext cx="1242720" cy="50754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4534" y="6196520"/>
              <a:ext cx="96261" cy="21760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8448245" y="6194830"/>
              <a:ext cx="78740" cy="227965"/>
            </a:xfrm>
            <a:custGeom>
              <a:avLst/>
              <a:gdLst/>
              <a:ahLst/>
              <a:cxnLst/>
              <a:rect l="l" t="t" r="r" b="b"/>
              <a:pathLst>
                <a:path w="78740" h="227964">
                  <a:moveTo>
                    <a:pt x="506" y="0"/>
                  </a:moveTo>
                  <a:lnTo>
                    <a:pt x="684" y="1765"/>
                  </a:lnTo>
                  <a:lnTo>
                    <a:pt x="722" y="6481"/>
                  </a:lnTo>
                  <a:lnTo>
                    <a:pt x="828" y="59878"/>
                  </a:lnTo>
                  <a:lnTo>
                    <a:pt x="621" y="88970"/>
                  </a:lnTo>
                  <a:lnTo>
                    <a:pt x="506" y="118059"/>
                  </a:lnTo>
                  <a:lnTo>
                    <a:pt x="302" y="129804"/>
                  </a:lnTo>
                  <a:lnTo>
                    <a:pt x="0" y="142159"/>
                  </a:lnTo>
                  <a:lnTo>
                    <a:pt x="61" y="154429"/>
                  </a:lnTo>
                  <a:lnTo>
                    <a:pt x="950" y="165925"/>
                  </a:lnTo>
                  <a:lnTo>
                    <a:pt x="1128" y="167258"/>
                  </a:lnTo>
                  <a:lnTo>
                    <a:pt x="1830" y="168313"/>
                  </a:lnTo>
                  <a:lnTo>
                    <a:pt x="2627" y="169202"/>
                  </a:lnTo>
                  <a:lnTo>
                    <a:pt x="26889" y="169202"/>
                  </a:lnTo>
                  <a:lnTo>
                    <a:pt x="27321" y="177171"/>
                  </a:lnTo>
                  <a:lnTo>
                    <a:pt x="35990" y="216458"/>
                  </a:lnTo>
                  <a:lnTo>
                    <a:pt x="36879" y="218490"/>
                  </a:lnTo>
                  <a:lnTo>
                    <a:pt x="36434" y="221056"/>
                  </a:lnTo>
                  <a:lnTo>
                    <a:pt x="35990" y="221945"/>
                  </a:lnTo>
                  <a:lnTo>
                    <a:pt x="37412" y="224243"/>
                  </a:lnTo>
                  <a:lnTo>
                    <a:pt x="43343" y="227787"/>
                  </a:lnTo>
                  <a:lnTo>
                    <a:pt x="52995" y="226098"/>
                  </a:lnTo>
                  <a:lnTo>
                    <a:pt x="59713" y="225831"/>
                  </a:lnTo>
                  <a:lnTo>
                    <a:pt x="62279" y="223443"/>
                  </a:lnTo>
                  <a:lnTo>
                    <a:pt x="77556" y="223443"/>
                  </a:lnTo>
                  <a:lnTo>
                    <a:pt x="74695" y="217905"/>
                  </a:lnTo>
                  <a:lnTo>
                    <a:pt x="69124" y="210494"/>
                  </a:lnTo>
                  <a:lnTo>
                    <a:pt x="63934" y="203100"/>
                  </a:lnTo>
                  <a:lnTo>
                    <a:pt x="61390" y="196011"/>
                  </a:lnTo>
                  <a:lnTo>
                    <a:pt x="60767" y="195656"/>
                  </a:lnTo>
                  <a:lnTo>
                    <a:pt x="44308" y="168490"/>
                  </a:lnTo>
                  <a:lnTo>
                    <a:pt x="65200" y="168490"/>
                  </a:lnTo>
                  <a:lnTo>
                    <a:pt x="65022" y="168313"/>
                  </a:lnTo>
                  <a:lnTo>
                    <a:pt x="38619" y="101998"/>
                  </a:lnTo>
                  <a:lnTo>
                    <a:pt x="21331" y="55229"/>
                  </a:lnTo>
                  <a:lnTo>
                    <a:pt x="6099" y="13293"/>
                  </a:lnTo>
                  <a:lnTo>
                    <a:pt x="3498" y="6481"/>
                  </a:lnTo>
                  <a:lnTo>
                    <a:pt x="506" y="0"/>
                  </a:lnTo>
                  <a:close/>
                </a:path>
                <a:path w="78740" h="227964">
                  <a:moveTo>
                    <a:pt x="77556" y="223443"/>
                  </a:moveTo>
                  <a:lnTo>
                    <a:pt x="62279" y="223443"/>
                  </a:lnTo>
                  <a:lnTo>
                    <a:pt x="74229" y="224688"/>
                  </a:lnTo>
                  <a:lnTo>
                    <a:pt x="78382" y="225043"/>
                  </a:lnTo>
                  <a:lnTo>
                    <a:pt x="77556" y="223443"/>
                  </a:lnTo>
                  <a:close/>
                </a:path>
                <a:path w="78740" h="227964">
                  <a:moveTo>
                    <a:pt x="65200" y="168490"/>
                  </a:moveTo>
                  <a:lnTo>
                    <a:pt x="44308" y="168490"/>
                  </a:lnTo>
                  <a:lnTo>
                    <a:pt x="51573" y="168757"/>
                  </a:lnTo>
                  <a:lnTo>
                    <a:pt x="69495" y="169202"/>
                  </a:lnTo>
                  <a:lnTo>
                    <a:pt x="65911" y="169202"/>
                  </a:lnTo>
                  <a:lnTo>
                    <a:pt x="65200" y="168490"/>
                  </a:lnTo>
                  <a:close/>
                </a:path>
              </a:pathLst>
            </a:custGeom>
            <a:solidFill>
              <a:srgbClr val="0A84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448824" y="6363765"/>
              <a:ext cx="36830" cy="49530"/>
            </a:xfrm>
            <a:custGeom>
              <a:avLst/>
              <a:gdLst/>
              <a:ahLst/>
              <a:cxnLst/>
              <a:rect l="l" t="t" r="r" b="b"/>
              <a:pathLst>
                <a:path w="36829" h="49529">
                  <a:moveTo>
                    <a:pt x="18162" y="0"/>
                  </a:moveTo>
                  <a:lnTo>
                    <a:pt x="2046" y="177"/>
                  </a:lnTo>
                  <a:lnTo>
                    <a:pt x="510" y="7543"/>
                  </a:lnTo>
                  <a:lnTo>
                    <a:pt x="0" y="19291"/>
                  </a:lnTo>
                  <a:lnTo>
                    <a:pt x="315" y="31238"/>
                  </a:lnTo>
                  <a:lnTo>
                    <a:pt x="1258" y="39204"/>
                  </a:lnTo>
                  <a:lnTo>
                    <a:pt x="2325" y="40881"/>
                  </a:lnTo>
                  <a:lnTo>
                    <a:pt x="4002" y="35305"/>
                  </a:lnTo>
                  <a:lnTo>
                    <a:pt x="8332" y="21678"/>
                  </a:lnTo>
                  <a:lnTo>
                    <a:pt x="13196" y="18580"/>
                  </a:lnTo>
                  <a:lnTo>
                    <a:pt x="16136" y="25009"/>
                  </a:lnTo>
                  <a:lnTo>
                    <a:pt x="22296" y="34436"/>
                  </a:lnTo>
                  <a:lnTo>
                    <a:pt x="36298" y="49466"/>
                  </a:lnTo>
                  <a:lnTo>
                    <a:pt x="35942" y="48844"/>
                  </a:lnTo>
                  <a:lnTo>
                    <a:pt x="35409" y="47434"/>
                  </a:lnTo>
                  <a:lnTo>
                    <a:pt x="32829" y="38045"/>
                  </a:lnTo>
                  <a:lnTo>
                    <a:pt x="29427" y="22899"/>
                  </a:lnTo>
                  <a:lnTo>
                    <a:pt x="26740" y="8184"/>
                  </a:lnTo>
                  <a:lnTo>
                    <a:pt x="26303" y="88"/>
                  </a:lnTo>
                  <a:lnTo>
                    <a:pt x="18162" y="0"/>
                  </a:lnTo>
                  <a:close/>
                </a:path>
              </a:pathLst>
            </a:custGeom>
            <a:solidFill>
              <a:srgbClr val="0747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448988" y="6382434"/>
              <a:ext cx="90170" cy="100330"/>
            </a:xfrm>
            <a:custGeom>
              <a:avLst/>
              <a:gdLst/>
              <a:ahLst/>
              <a:cxnLst/>
              <a:rect l="l" t="t" r="r" b="b"/>
              <a:pathLst>
                <a:path w="90170" h="100329">
                  <a:moveTo>
                    <a:pt x="13033" y="0"/>
                  </a:moveTo>
                  <a:lnTo>
                    <a:pt x="8169" y="3187"/>
                  </a:lnTo>
                  <a:lnTo>
                    <a:pt x="446" y="27713"/>
                  </a:lnTo>
                  <a:lnTo>
                    <a:pt x="0" y="35910"/>
                  </a:lnTo>
                  <a:lnTo>
                    <a:pt x="301" y="44405"/>
                  </a:lnTo>
                  <a:lnTo>
                    <a:pt x="14900" y="81064"/>
                  </a:lnTo>
                  <a:lnTo>
                    <a:pt x="17554" y="83629"/>
                  </a:lnTo>
                  <a:lnTo>
                    <a:pt x="1527" y="83629"/>
                  </a:lnTo>
                  <a:lnTo>
                    <a:pt x="1349" y="88226"/>
                  </a:lnTo>
                  <a:lnTo>
                    <a:pt x="295" y="95580"/>
                  </a:lnTo>
                  <a:lnTo>
                    <a:pt x="2682" y="99555"/>
                  </a:lnTo>
                  <a:lnTo>
                    <a:pt x="41532" y="99093"/>
                  </a:lnTo>
                  <a:lnTo>
                    <a:pt x="61097" y="99160"/>
                  </a:lnTo>
                  <a:lnTo>
                    <a:pt x="80114" y="100088"/>
                  </a:lnTo>
                  <a:lnTo>
                    <a:pt x="81448" y="94424"/>
                  </a:lnTo>
                  <a:lnTo>
                    <a:pt x="86579" y="87972"/>
                  </a:lnTo>
                  <a:lnTo>
                    <a:pt x="89944" y="83273"/>
                  </a:lnTo>
                  <a:lnTo>
                    <a:pt x="87290" y="82296"/>
                  </a:lnTo>
                  <a:lnTo>
                    <a:pt x="83391" y="76809"/>
                  </a:lnTo>
                  <a:lnTo>
                    <a:pt x="81714" y="74345"/>
                  </a:lnTo>
                  <a:lnTo>
                    <a:pt x="79759" y="72390"/>
                  </a:lnTo>
                  <a:lnTo>
                    <a:pt x="80292" y="69380"/>
                  </a:lnTo>
                  <a:lnTo>
                    <a:pt x="75961" y="69557"/>
                  </a:lnTo>
                  <a:lnTo>
                    <a:pt x="73828" y="68668"/>
                  </a:lnTo>
                  <a:lnTo>
                    <a:pt x="75072" y="62217"/>
                  </a:lnTo>
                  <a:lnTo>
                    <a:pt x="79848" y="51422"/>
                  </a:lnTo>
                  <a:lnTo>
                    <a:pt x="83658" y="46113"/>
                  </a:lnTo>
                  <a:lnTo>
                    <a:pt x="63566" y="45669"/>
                  </a:lnTo>
                  <a:lnTo>
                    <a:pt x="61712" y="43459"/>
                  </a:lnTo>
                  <a:lnTo>
                    <a:pt x="59502" y="41236"/>
                  </a:lnTo>
                  <a:lnTo>
                    <a:pt x="58969" y="38227"/>
                  </a:lnTo>
                  <a:lnTo>
                    <a:pt x="52250" y="38582"/>
                  </a:lnTo>
                  <a:lnTo>
                    <a:pt x="42598" y="40182"/>
                  </a:lnTo>
                  <a:lnTo>
                    <a:pt x="36668" y="36639"/>
                  </a:lnTo>
                  <a:lnTo>
                    <a:pt x="35245" y="34251"/>
                  </a:lnTo>
                  <a:lnTo>
                    <a:pt x="35779" y="33451"/>
                  </a:lnTo>
                  <a:lnTo>
                    <a:pt x="36134" y="30886"/>
                  </a:lnTo>
                  <a:lnTo>
                    <a:pt x="33747" y="29908"/>
                  </a:lnTo>
                  <a:lnTo>
                    <a:pt x="28921" y="24826"/>
                  </a:lnTo>
                  <a:lnTo>
                    <a:pt x="22132" y="15854"/>
                  </a:lnTo>
                  <a:lnTo>
                    <a:pt x="15973" y="643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0C6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528747" y="6451814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444" y="0"/>
                  </a:moveTo>
                  <a:lnTo>
                    <a:pt x="0" y="3009"/>
                  </a:lnTo>
                  <a:lnTo>
                    <a:pt x="1866" y="5041"/>
                  </a:lnTo>
                  <a:lnTo>
                    <a:pt x="3632" y="7429"/>
                  </a:lnTo>
                  <a:lnTo>
                    <a:pt x="5321" y="9651"/>
                  </a:lnTo>
                  <a:lnTo>
                    <a:pt x="7531" y="12915"/>
                  </a:lnTo>
                  <a:lnTo>
                    <a:pt x="10096" y="13893"/>
                  </a:lnTo>
                  <a:lnTo>
                    <a:pt x="10439" y="9829"/>
                  </a:lnTo>
                  <a:lnTo>
                    <a:pt x="16725" y="622"/>
                  </a:lnTo>
                  <a:lnTo>
                    <a:pt x="11328" y="177"/>
                  </a:lnTo>
                  <a:lnTo>
                    <a:pt x="5841" y="17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63C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507958" y="6418362"/>
              <a:ext cx="27940" cy="10795"/>
            </a:xfrm>
            <a:custGeom>
              <a:avLst/>
              <a:gdLst/>
              <a:ahLst/>
              <a:cxnLst/>
              <a:rect l="l" t="t" r="r" b="b"/>
              <a:pathLst>
                <a:path w="27940" h="10795">
                  <a:moveTo>
                    <a:pt x="2565" y="0"/>
                  </a:moveTo>
                  <a:lnTo>
                    <a:pt x="0" y="2298"/>
                  </a:lnTo>
                  <a:lnTo>
                    <a:pt x="533" y="5232"/>
                  </a:lnTo>
                  <a:lnTo>
                    <a:pt x="2743" y="7429"/>
                  </a:lnTo>
                  <a:lnTo>
                    <a:pt x="4597" y="9829"/>
                  </a:lnTo>
                  <a:lnTo>
                    <a:pt x="11328" y="10096"/>
                  </a:lnTo>
                  <a:lnTo>
                    <a:pt x="24688" y="10274"/>
                  </a:lnTo>
                  <a:lnTo>
                    <a:pt x="25133" y="7353"/>
                  </a:lnTo>
                  <a:lnTo>
                    <a:pt x="26009" y="5753"/>
                  </a:lnTo>
                  <a:lnTo>
                    <a:pt x="27698" y="3365"/>
                  </a:lnTo>
                  <a:lnTo>
                    <a:pt x="18491" y="1333"/>
                  </a:lnTo>
                  <a:lnTo>
                    <a:pt x="14516" y="1244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B9E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570459" y="6321195"/>
              <a:ext cx="56515" cy="132715"/>
            </a:xfrm>
            <a:custGeom>
              <a:avLst/>
              <a:gdLst/>
              <a:ahLst/>
              <a:cxnLst/>
              <a:rect l="l" t="t" r="r" b="b"/>
              <a:pathLst>
                <a:path w="56515" h="132714">
                  <a:moveTo>
                    <a:pt x="3514" y="0"/>
                  </a:moveTo>
                  <a:lnTo>
                    <a:pt x="2015" y="457"/>
                  </a:lnTo>
                  <a:lnTo>
                    <a:pt x="1215" y="2311"/>
                  </a:lnTo>
                  <a:lnTo>
                    <a:pt x="1126" y="4343"/>
                  </a:lnTo>
                  <a:lnTo>
                    <a:pt x="1482" y="6375"/>
                  </a:lnTo>
                  <a:lnTo>
                    <a:pt x="9" y="73034"/>
                  </a:lnTo>
                  <a:lnTo>
                    <a:pt x="0" y="111881"/>
                  </a:lnTo>
                  <a:lnTo>
                    <a:pt x="1736" y="131330"/>
                  </a:lnTo>
                  <a:lnTo>
                    <a:pt x="20006" y="130790"/>
                  </a:lnTo>
                  <a:lnTo>
                    <a:pt x="29859" y="131023"/>
                  </a:lnTo>
                  <a:lnTo>
                    <a:pt x="37410" y="132308"/>
                  </a:lnTo>
                  <a:lnTo>
                    <a:pt x="37855" y="131152"/>
                  </a:lnTo>
                  <a:lnTo>
                    <a:pt x="43074" y="129730"/>
                  </a:lnTo>
                  <a:lnTo>
                    <a:pt x="50682" y="130886"/>
                  </a:lnTo>
                  <a:lnTo>
                    <a:pt x="56257" y="131064"/>
                  </a:lnTo>
                  <a:lnTo>
                    <a:pt x="54936" y="129832"/>
                  </a:lnTo>
                  <a:lnTo>
                    <a:pt x="50593" y="122745"/>
                  </a:lnTo>
                  <a:lnTo>
                    <a:pt x="48205" y="113804"/>
                  </a:lnTo>
                  <a:lnTo>
                    <a:pt x="10854" y="16459"/>
                  </a:lnTo>
                  <a:lnTo>
                    <a:pt x="7946" y="10541"/>
                  </a:lnTo>
                  <a:lnTo>
                    <a:pt x="6168" y="3987"/>
                  </a:lnTo>
                  <a:lnTo>
                    <a:pt x="6524" y="2311"/>
                  </a:lnTo>
                  <a:lnTo>
                    <a:pt x="3514" y="0"/>
                  </a:lnTo>
                  <a:close/>
                </a:path>
              </a:pathLst>
            </a:custGeom>
            <a:solidFill>
              <a:srgbClr val="6FB5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522817" y="6327570"/>
              <a:ext cx="49530" cy="125095"/>
            </a:xfrm>
            <a:custGeom>
              <a:avLst/>
              <a:gdLst/>
              <a:ahLst/>
              <a:cxnLst/>
              <a:rect l="l" t="t" r="r" b="b"/>
              <a:pathLst>
                <a:path w="49529" h="125095">
                  <a:moveTo>
                    <a:pt x="49123" y="0"/>
                  </a:moveTo>
                  <a:lnTo>
                    <a:pt x="47523" y="1955"/>
                  </a:lnTo>
                  <a:lnTo>
                    <a:pt x="47180" y="2133"/>
                  </a:lnTo>
                  <a:lnTo>
                    <a:pt x="47180" y="4597"/>
                  </a:lnTo>
                  <a:lnTo>
                    <a:pt x="40757" y="19461"/>
                  </a:lnTo>
                  <a:lnTo>
                    <a:pt x="29114" y="49233"/>
                  </a:lnTo>
                  <a:lnTo>
                    <a:pt x="17919" y="79054"/>
                  </a:lnTo>
                  <a:lnTo>
                    <a:pt x="12839" y="94068"/>
                  </a:lnTo>
                  <a:lnTo>
                    <a:pt x="11150" y="96456"/>
                  </a:lnTo>
                  <a:lnTo>
                    <a:pt x="10274" y="98056"/>
                  </a:lnTo>
                  <a:lnTo>
                    <a:pt x="9829" y="100977"/>
                  </a:lnTo>
                  <a:lnTo>
                    <a:pt x="6032" y="106375"/>
                  </a:lnTo>
                  <a:lnTo>
                    <a:pt x="1244" y="117081"/>
                  </a:lnTo>
                  <a:lnTo>
                    <a:pt x="0" y="123532"/>
                  </a:lnTo>
                  <a:lnTo>
                    <a:pt x="2133" y="124421"/>
                  </a:lnTo>
                  <a:lnTo>
                    <a:pt x="4165" y="124244"/>
                  </a:lnTo>
                  <a:lnTo>
                    <a:pt x="17348" y="124510"/>
                  </a:lnTo>
                  <a:lnTo>
                    <a:pt x="22745" y="124866"/>
                  </a:lnTo>
                  <a:lnTo>
                    <a:pt x="29297" y="124567"/>
                  </a:lnTo>
                  <a:lnTo>
                    <a:pt x="49301" y="124955"/>
                  </a:lnTo>
                  <a:lnTo>
                    <a:pt x="47678" y="105506"/>
                  </a:lnTo>
                  <a:lnTo>
                    <a:pt x="47683" y="66659"/>
                  </a:lnTo>
                  <a:lnTo>
                    <a:pt x="49123" y="0"/>
                  </a:lnTo>
                  <a:close/>
                </a:path>
              </a:pathLst>
            </a:custGeom>
            <a:solidFill>
              <a:srgbClr val="3A8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509368" y="6332167"/>
              <a:ext cx="60960" cy="89535"/>
            </a:xfrm>
            <a:custGeom>
              <a:avLst/>
              <a:gdLst/>
              <a:ahLst/>
              <a:cxnLst/>
              <a:rect l="l" t="t" r="r" b="b"/>
              <a:pathLst>
                <a:path w="60959" h="89535">
                  <a:moveTo>
                    <a:pt x="60629" y="0"/>
                  </a:moveTo>
                  <a:lnTo>
                    <a:pt x="30175" y="27863"/>
                  </a:lnTo>
                  <a:lnTo>
                    <a:pt x="21424" y="36728"/>
                  </a:lnTo>
                  <a:lnTo>
                    <a:pt x="10517" y="46318"/>
                  </a:lnTo>
                  <a:lnTo>
                    <a:pt x="4921" y="51374"/>
                  </a:lnTo>
                  <a:lnTo>
                    <a:pt x="177" y="56553"/>
                  </a:lnTo>
                  <a:lnTo>
                    <a:pt x="0" y="57531"/>
                  </a:lnTo>
                  <a:lnTo>
                    <a:pt x="533" y="57264"/>
                  </a:lnTo>
                  <a:lnTo>
                    <a:pt x="101" y="58420"/>
                  </a:lnTo>
                  <a:lnTo>
                    <a:pt x="2626" y="65501"/>
                  </a:lnTo>
                  <a:lnTo>
                    <a:pt x="7791" y="72891"/>
                  </a:lnTo>
                  <a:lnTo>
                    <a:pt x="13356" y="80301"/>
                  </a:lnTo>
                  <a:lnTo>
                    <a:pt x="17081" y="87439"/>
                  </a:lnTo>
                  <a:lnTo>
                    <a:pt x="26289" y="89471"/>
                  </a:lnTo>
                  <a:lnTo>
                    <a:pt x="31329" y="74512"/>
                  </a:lnTo>
                  <a:lnTo>
                    <a:pt x="42525" y="44707"/>
                  </a:lnTo>
                  <a:lnTo>
                    <a:pt x="54188" y="14915"/>
                  </a:lnTo>
                  <a:lnTo>
                    <a:pt x="60629" y="0"/>
                  </a:lnTo>
                  <a:close/>
                </a:path>
              </a:pathLst>
            </a:custGeom>
            <a:solidFill>
              <a:srgbClr val="AFD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569844" y="6463765"/>
              <a:ext cx="76835" cy="60960"/>
            </a:xfrm>
            <a:custGeom>
              <a:avLst/>
              <a:gdLst/>
              <a:ahLst/>
              <a:cxnLst/>
              <a:rect l="l" t="t" r="r" b="b"/>
              <a:pathLst>
                <a:path w="76834" h="60959">
                  <a:moveTo>
                    <a:pt x="43421" y="0"/>
                  </a:moveTo>
                  <a:lnTo>
                    <a:pt x="36334" y="444"/>
                  </a:lnTo>
                  <a:lnTo>
                    <a:pt x="22186" y="177"/>
                  </a:lnTo>
                  <a:lnTo>
                    <a:pt x="21699" y="5933"/>
                  </a:lnTo>
                  <a:lnTo>
                    <a:pt x="22501" y="13304"/>
                  </a:lnTo>
                  <a:lnTo>
                    <a:pt x="24183" y="20592"/>
                  </a:lnTo>
                  <a:lnTo>
                    <a:pt x="26339" y="26098"/>
                  </a:lnTo>
                  <a:lnTo>
                    <a:pt x="28371" y="29286"/>
                  </a:lnTo>
                  <a:lnTo>
                    <a:pt x="23964" y="25865"/>
                  </a:lnTo>
                  <a:lnTo>
                    <a:pt x="18386" y="20231"/>
                  </a:lnTo>
                  <a:lnTo>
                    <a:pt x="13355" y="14148"/>
                  </a:lnTo>
                  <a:lnTo>
                    <a:pt x="10413" y="9029"/>
                  </a:lnTo>
                  <a:lnTo>
                    <a:pt x="10413" y="8140"/>
                  </a:lnTo>
                  <a:lnTo>
                    <a:pt x="6603" y="11938"/>
                  </a:lnTo>
                  <a:lnTo>
                    <a:pt x="3949" y="16814"/>
                  </a:lnTo>
                  <a:lnTo>
                    <a:pt x="1117" y="21323"/>
                  </a:lnTo>
                  <a:lnTo>
                    <a:pt x="939" y="22390"/>
                  </a:lnTo>
                  <a:lnTo>
                    <a:pt x="0" y="42338"/>
                  </a:lnTo>
                  <a:lnTo>
                    <a:pt x="182" y="53669"/>
                  </a:lnTo>
                  <a:lnTo>
                    <a:pt x="1917" y="60439"/>
                  </a:lnTo>
                  <a:lnTo>
                    <a:pt x="13650" y="60404"/>
                  </a:lnTo>
                  <a:lnTo>
                    <a:pt x="48818" y="60617"/>
                  </a:lnTo>
                  <a:lnTo>
                    <a:pt x="55697" y="60533"/>
                  </a:lnTo>
                  <a:lnTo>
                    <a:pt x="76428" y="60883"/>
                  </a:lnTo>
                  <a:lnTo>
                    <a:pt x="75006" y="59728"/>
                  </a:lnTo>
                  <a:lnTo>
                    <a:pt x="74396" y="58940"/>
                  </a:lnTo>
                  <a:lnTo>
                    <a:pt x="71742" y="55397"/>
                  </a:lnTo>
                  <a:lnTo>
                    <a:pt x="65989" y="46012"/>
                  </a:lnTo>
                  <a:lnTo>
                    <a:pt x="66522" y="41948"/>
                  </a:lnTo>
                  <a:lnTo>
                    <a:pt x="65633" y="41414"/>
                  </a:lnTo>
                  <a:lnTo>
                    <a:pt x="61055" y="34707"/>
                  </a:lnTo>
                  <a:lnTo>
                    <a:pt x="53765" y="21669"/>
                  </a:lnTo>
                  <a:lnTo>
                    <a:pt x="46856" y="8149"/>
                  </a:lnTo>
                  <a:lnTo>
                    <a:pt x="43421" y="0"/>
                  </a:lnTo>
                  <a:close/>
                </a:path>
              </a:pathLst>
            </a:custGeom>
            <a:solidFill>
              <a:srgbClr val="6FB5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510613" y="6451879"/>
              <a:ext cx="102870" cy="73025"/>
            </a:xfrm>
            <a:custGeom>
              <a:avLst/>
              <a:gdLst/>
              <a:ahLst/>
              <a:cxnLst/>
              <a:rect l="l" t="t" r="r" b="b"/>
              <a:pathLst>
                <a:path w="102870" h="73025">
                  <a:moveTo>
                    <a:pt x="61404" y="558"/>
                  </a:moveTo>
                  <a:lnTo>
                    <a:pt x="48094" y="215"/>
                  </a:lnTo>
                  <a:lnTo>
                    <a:pt x="41402" y="177"/>
                  </a:lnTo>
                  <a:lnTo>
                    <a:pt x="34861" y="469"/>
                  </a:lnTo>
                  <a:lnTo>
                    <a:pt x="28575" y="9664"/>
                  </a:lnTo>
                  <a:lnTo>
                    <a:pt x="28232" y="13741"/>
                  </a:lnTo>
                  <a:lnTo>
                    <a:pt x="24955" y="18529"/>
                  </a:lnTo>
                  <a:lnTo>
                    <a:pt x="19735" y="24980"/>
                  </a:lnTo>
                  <a:lnTo>
                    <a:pt x="18402" y="30556"/>
                  </a:lnTo>
                  <a:lnTo>
                    <a:pt x="13716" y="37553"/>
                  </a:lnTo>
                  <a:lnTo>
                    <a:pt x="14249" y="41262"/>
                  </a:lnTo>
                  <a:lnTo>
                    <a:pt x="18338" y="36372"/>
                  </a:lnTo>
                  <a:lnTo>
                    <a:pt x="25654" y="29806"/>
                  </a:lnTo>
                  <a:lnTo>
                    <a:pt x="33502" y="23571"/>
                  </a:lnTo>
                  <a:lnTo>
                    <a:pt x="39204" y="19672"/>
                  </a:lnTo>
                  <a:lnTo>
                    <a:pt x="33642" y="23583"/>
                  </a:lnTo>
                  <a:lnTo>
                    <a:pt x="25793" y="29845"/>
                  </a:lnTo>
                  <a:lnTo>
                    <a:pt x="3568" y="61391"/>
                  </a:lnTo>
                  <a:lnTo>
                    <a:pt x="2032" y="66484"/>
                  </a:lnTo>
                  <a:lnTo>
                    <a:pt x="2032" y="67106"/>
                  </a:lnTo>
                  <a:lnTo>
                    <a:pt x="711" y="68783"/>
                  </a:lnTo>
                  <a:lnTo>
                    <a:pt x="88" y="69227"/>
                  </a:lnTo>
                  <a:lnTo>
                    <a:pt x="0" y="71437"/>
                  </a:lnTo>
                  <a:lnTo>
                    <a:pt x="2476" y="72948"/>
                  </a:lnTo>
                  <a:lnTo>
                    <a:pt x="6286" y="72415"/>
                  </a:lnTo>
                  <a:lnTo>
                    <a:pt x="9194" y="72415"/>
                  </a:lnTo>
                  <a:lnTo>
                    <a:pt x="22161" y="72136"/>
                  </a:lnTo>
                  <a:lnTo>
                    <a:pt x="35191" y="72110"/>
                  </a:lnTo>
                  <a:lnTo>
                    <a:pt x="61328" y="72326"/>
                  </a:lnTo>
                  <a:lnTo>
                    <a:pt x="59601" y="65557"/>
                  </a:lnTo>
                  <a:lnTo>
                    <a:pt x="59436" y="54229"/>
                  </a:lnTo>
                  <a:lnTo>
                    <a:pt x="60350" y="34277"/>
                  </a:lnTo>
                  <a:lnTo>
                    <a:pt x="56984" y="37020"/>
                  </a:lnTo>
                  <a:lnTo>
                    <a:pt x="55003" y="36360"/>
                  </a:lnTo>
                  <a:lnTo>
                    <a:pt x="56807" y="36931"/>
                  </a:lnTo>
                  <a:lnTo>
                    <a:pt x="60172" y="34188"/>
                  </a:lnTo>
                  <a:lnTo>
                    <a:pt x="60350" y="33121"/>
                  </a:lnTo>
                  <a:lnTo>
                    <a:pt x="59651" y="25844"/>
                  </a:lnTo>
                  <a:lnTo>
                    <a:pt x="59245" y="16344"/>
                  </a:lnTo>
                  <a:lnTo>
                    <a:pt x="59651" y="7112"/>
                  </a:lnTo>
                  <a:lnTo>
                    <a:pt x="61404" y="558"/>
                  </a:lnTo>
                  <a:close/>
                </a:path>
                <a:path w="102870" h="73025">
                  <a:moveTo>
                    <a:pt x="102730" y="11709"/>
                  </a:moveTo>
                  <a:lnTo>
                    <a:pt x="100330" y="9144"/>
                  </a:lnTo>
                  <a:lnTo>
                    <a:pt x="97243" y="5067"/>
                  </a:lnTo>
                  <a:lnTo>
                    <a:pt x="97243" y="1358"/>
                  </a:lnTo>
                  <a:lnTo>
                    <a:pt x="89649" y="177"/>
                  </a:lnTo>
                  <a:lnTo>
                    <a:pt x="79768" y="0"/>
                  </a:lnTo>
                  <a:lnTo>
                    <a:pt x="61493" y="558"/>
                  </a:lnTo>
                  <a:lnTo>
                    <a:pt x="59766" y="7112"/>
                  </a:lnTo>
                  <a:lnTo>
                    <a:pt x="59372" y="16344"/>
                  </a:lnTo>
                  <a:lnTo>
                    <a:pt x="59778" y="25844"/>
                  </a:lnTo>
                  <a:lnTo>
                    <a:pt x="60426" y="33121"/>
                  </a:lnTo>
                  <a:lnTo>
                    <a:pt x="63169" y="28524"/>
                  </a:lnTo>
                  <a:lnTo>
                    <a:pt x="65824" y="23647"/>
                  </a:lnTo>
                  <a:lnTo>
                    <a:pt x="69723" y="19939"/>
                  </a:lnTo>
                  <a:lnTo>
                    <a:pt x="69900" y="20294"/>
                  </a:lnTo>
                  <a:lnTo>
                    <a:pt x="69900" y="21170"/>
                  </a:lnTo>
                  <a:lnTo>
                    <a:pt x="72631" y="25946"/>
                  </a:lnTo>
                  <a:lnTo>
                    <a:pt x="77673" y="32029"/>
                  </a:lnTo>
                  <a:lnTo>
                    <a:pt x="83261" y="37668"/>
                  </a:lnTo>
                  <a:lnTo>
                    <a:pt x="87680" y="41084"/>
                  </a:lnTo>
                  <a:lnTo>
                    <a:pt x="86271" y="39052"/>
                  </a:lnTo>
                  <a:lnTo>
                    <a:pt x="85648" y="37909"/>
                  </a:lnTo>
                  <a:lnTo>
                    <a:pt x="83502" y="32410"/>
                  </a:lnTo>
                  <a:lnTo>
                    <a:pt x="81813" y="25146"/>
                  </a:lnTo>
                  <a:lnTo>
                    <a:pt x="81013" y="17780"/>
                  </a:lnTo>
                  <a:lnTo>
                    <a:pt x="81483" y="11976"/>
                  </a:lnTo>
                  <a:lnTo>
                    <a:pt x="88569" y="12065"/>
                  </a:lnTo>
                  <a:lnTo>
                    <a:pt x="95643" y="12242"/>
                  </a:lnTo>
                  <a:lnTo>
                    <a:pt x="102730" y="11709"/>
                  </a:lnTo>
                  <a:close/>
                </a:path>
              </a:pathLst>
            </a:custGeom>
            <a:solidFill>
              <a:srgbClr val="3A83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24329" y="6452438"/>
              <a:ext cx="47688" cy="4070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53182" y="6464908"/>
              <a:ext cx="254493" cy="30593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2625" y="6622961"/>
              <a:ext cx="144609" cy="14787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94167" y="6298558"/>
              <a:ext cx="1007859" cy="69720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58137" y="6521729"/>
              <a:ext cx="165335" cy="29167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8144" y="6693750"/>
              <a:ext cx="127399" cy="12001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78864" y="6565574"/>
              <a:ext cx="534060" cy="429685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7368767" y="3139730"/>
            <a:ext cx="2680335" cy="284607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30480">
              <a:lnSpc>
                <a:spcPct val="100000"/>
              </a:lnSpc>
              <a:spcBef>
                <a:spcPts val="705"/>
              </a:spcBef>
            </a:pPr>
            <a:r>
              <a:rPr dirty="0" sz="1200" b="1">
                <a:solidFill>
                  <a:srgbClr val="1B3B1B"/>
                </a:solidFill>
                <a:latin typeface="Podkova"/>
                <a:cs typeface="Podkova"/>
              </a:rPr>
              <a:t>Nije</a:t>
            </a:r>
            <a:r>
              <a:rPr dirty="0" sz="1200" spc="-35" b="1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1B3B1B"/>
                </a:solidFill>
                <a:latin typeface="Podkova"/>
                <a:cs typeface="Podkova"/>
              </a:rPr>
              <a:t>svaka</a:t>
            </a:r>
            <a:r>
              <a:rPr dirty="0" sz="1200" spc="-30" b="1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1B3B1B"/>
                </a:solidFill>
                <a:latin typeface="Podkova"/>
                <a:cs typeface="Podkova"/>
              </a:rPr>
              <a:t>sječa</a:t>
            </a:r>
            <a:r>
              <a:rPr dirty="0" sz="1200" spc="-30" b="1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 b="1">
                <a:solidFill>
                  <a:srgbClr val="1B3B1B"/>
                </a:solidFill>
                <a:latin typeface="Podkova"/>
                <a:cs typeface="Podkova"/>
              </a:rPr>
              <a:t>devastacija</a:t>
            </a:r>
            <a:r>
              <a:rPr dirty="0" sz="1200" spc="-35" b="1">
                <a:solidFill>
                  <a:srgbClr val="1B3B1B"/>
                </a:solidFill>
                <a:latin typeface="Podkova"/>
                <a:cs typeface="Podkova"/>
              </a:rPr>
              <a:t> </a:t>
            </a:r>
            <a:r>
              <a:rPr dirty="0" sz="1200" spc="-10" b="1">
                <a:solidFill>
                  <a:srgbClr val="1B3B1B"/>
                </a:solidFill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  <a:p>
            <a:pPr marL="34925" marR="5080">
              <a:lnSpc>
                <a:spcPct val="111100"/>
              </a:lnSpc>
              <a:spcBef>
                <a:spcPts val="484"/>
              </a:spcBef>
            </a:pP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Većinom su sječe šuma planirane </a:t>
            </a:r>
            <a:r>
              <a:rPr dirty="0" sz="1200" spc="-20">
                <a:solidFill>
                  <a:srgbClr val="1B3B1B"/>
                </a:solidFill>
                <a:latin typeface="Podkova"/>
                <a:cs typeface="Podkova"/>
              </a:rPr>
              <a:t>zbog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čišćenja i redovitog održavanja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šuma.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Šumarski sektor u Hrvatskoj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prati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stanje šuma kroz šumsko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gospodarske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osnove, koje se obnavljaju svakih </a:t>
            </a:r>
            <a:r>
              <a:rPr dirty="0" sz="1200" spc="-25">
                <a:solidFill>
                  <a:srgbClr val="1B3B1B"/>
                </a:solidFill>
                <a:latin typeface="Podkova"/>
                <a:cs typeface="Podkova"/>
              </a:rPr>
              <a:t>10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godina. Ovi planovi uključuju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detaljne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analize stanja šuma, kao i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predviđanja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koliko drvne mase se može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održivo </a:t>
            </a:r>
            <a:r>
              <a:rPr dirty="0" sz="1200">
                <a:solidFill>
                  <a:srgbClr val="1B3B1B"/>
                </a:solidFill>
                <a:latin typeface="Podkova"/>
                <a:cs typeface="Podkova"/>
              </a:rPr>
              <a:t>eksploatirati bez </a:t>
            </a:r>
            <a:r>
              <a:rPr dirty="0" sz="1200" spc="-10">
                <a:solidFill>
                  <a:srgbClr val="1B3B1B"/>
                </a:solidFill>
                <a:latin typeface="Podkova"/>
                <a:cs typeface="Podkova"/>
              </a:rPr>
              <a:t>ugrožavanja ekosustava.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5680646" y="563965"/>
            <a:ext cx="1221740" cy="514984"/>
            <a:chOff x="5680646" y="563965"/>
            <a:chExt cx="1221740" cy="514984"/>
          </a:xfrm>
        </p:grpSpPr>
        <p:sp>
          <p:nvSpPr>
            <p:cNvPr id="63" name="object 63" descr=""/>
            <p:cNvSpPr/>
            <p:nvPr/>
          </p:nvSpPr>
          <p:spPr>
            <a:xfrm>
              <a:off x="5731789" y="600188"/>
              <a:ext cx="751205" cy="86995"/>
            </a:xfrm>
            <a:custGeom>
              <a:avLst/>
              <a:gdLst/>
              <a:ahLst/>
              <a:cxnLst/>
              <a:rect l="l" t="t" r="r" b="b"/>
              <a:pathLst>
                <a:path w="751204" h="86995">
                  <a:moveTo>
                    <a:pt x="130619" y="86004"/>
                  </a:moveTo>
                  <a:lnTo>
                    <a:pt x="128422" y="78397"/>
                  </a:lnTo>
                  <a:lnTo>
                    <a:pt x="121805" y="74269"/>
                  </a:lnTo>
                  <a:lnTo>
                    <a:pt x="110172" y="71018"/>
                  </a:lnTo>
                  <a:lnTo>
                    <a:pt x="109486" y="70434"/>
                  </a:lnTo>
                  <a:lnTo>
                    <a:pt x="108254" y="60528"/>
                  </a:lnTo>
                  <a:lnTo>
                    <a:pt x="98399" y="56400"/>
                  </a:lnTo>
                  <a:lnTo>
                    <a:pt x="92519" y="58445"/>
                  </a:lnTo>
                  <a:lnTo>
                    <a:pt x="91986" y="58293"/>
                  </a:lnTo>
                  <a:lnTo>
                    <a:pt x="85940" y="48539"/>
                  </a:lnTo>
                  <a:lnTo>
                    <a:pt x="79222" y="41833"/>
                  </a:lnTo>
                  <a:lnTo>
                    <a:pt x="69265" y="38290"/>
                  </a:lnTo>
                  <a:lnTo>
                    <a:pt x="59105" y="39865"/>
                  </a:lnTo>
                  <a:lnTo>
                    <a:pt x="51917" y="44551"/>
                  </a:lnTo>
                  <a:lnTo>
                    <a:pt x="46812" y="49745"/>
                  </a:lnTo>
                  <a:lnTo>
                    <a:pt x="42913" y="52832"/>
                  </a:lnTo>
                  <a:lnTo>
                    <a:pt x="40703" y="53568"/>
                  </a:lnTo>
                  <a:lnTo>
                    <a:pt x="35217" y="52120"/>
                  </a:lnTo>
                  <a:lnTo>
                    <a:pt x="27432" y="54533"/>
                  </a:lnTo>
                  <a:lnTo>
                    <a:pt x="17767" y="59563"/>
                  </a:lnTo>
                  <a:lnTo>
                    <a:pt x="13411" y="68961"/>
                  </a:lnTo>
                  <a:lnTo>
                    <a:pt x="13703" y="75565"/>
                  </a:lnTo>
                  <a:lnTo>
                    <a:pt x="12903" y="76682"/>
                  </a:lnTo>
                  <a:lnTo>
                    <a:pt x="0" y="77647"/>
                  </a:lnTo>
                  <a:lnTo>
                    <a:pt x="4749" y="86461"/>
                  </a:lnTo>
                  <a:lnTo>
                    <a:pt x="46101" y="86461"/>
                  </a:lnTo>
                  <a:lnTo>
                    <a:pt x="48387" y="77914"/>
                  </a:lnTo>
                  <a:lnTo>
                    <a:pt x="50190" y="74650"/>
                  </a:lnTo>
                  <a:lnTo>
                    <a:pt x="50546" y="78803"/>
                  </a:lnTo>
                  <a:lnTo>
                    <a:pt x="52222" y="82550"/>
                  </a:lnTo>
                  <a:lnTo>
                    <a:pt x="53365" y="86461"/>
                  </a:lnTo>
                  <a:lnTo>
                    <a:pt x="130619" y="86004"/>
                  </a:lnTo>
                  <a:close/>
                </a:path>
                <a:path w="751204" h="86995">
                  <a:moveTo>
                    <a:pt x="750620" y="21805"/>
                  </a:moveTo>
                  <a:lnTo>
                    <a:pt x="740752" y="23177"/>
                  </a:lnTo>
                  <a:lnTo>
                    <a:pt x="736727" y="20231"/>
                  </a:lnTo>
                  <a:lnTo>
                    <a:pt x="735914" y="11023"/>
                  </a:lnTo>
                  <a:lnTo>
                    <a:pt x="719226" y="6299"/>
                  </a:lnTo>
                  <a:lnTo>
                    <a:pt x="713066" y="9639"/>
                  </a:lnTo>
                  <a:lnTo>
                    <a:pt x="710222" y="9093"/>
                  </a:lnTo>
                  <a:lnTo>
                    <a:pt x="703707" y="1549"/>
                  </a:lnTo>
                  <a:lnTo>
                    <a:pt x="692365" y="0"/>
                  </a:lnTo>
                  <a:lnTo>
                    <a:pt x="686320" y="6819"/>
                  </a:lnTo>
                  <a:lnTo>
                    <a:pt x="685444" y="13766"/>
                  </a:lnTo>
                  <a:lnTo>
                    <a:pt x="680186" y="11798"/>
                  </a:lnTo>
                  <a:lnTo>
                    <a:pt x="672820" y="9474"/>
                  </a:lnTo>
                  <a:lnTo>
                    <a:pt x="665403" y="7708"/>
                  </a:lnTo>
                  <a:lnTo>
                    <a:pt x="660006" y="7404"/>
                  </a:lnTo>
                  <a:lnTo>
                    <a:pt x="656183" y="8153"/>
                  </a:lnTo>
                  <a:lnTo>
                    <a:pt x="652424" y="16002"/>
                  </a:lnTo>
                  <a:lnTo>
                    <a:pt x="649274" y="17818"/>
                  </a:lnTo>
                  <a:lnTo>
                    <a:pt x="645299" y="16941"/>
                  </a:lnTo>
                  <a:lnTo>
                    <a:pt x="639572" y="19989"/>
                  </a:lnTo>
                  <a:lnTo>
                    <a:pt x="639597" y="25273"/>
                  </a:lnTo>
                  <a:lnTo>
                    <a:pt x="638187" y="26123"/>
                  </a:lnTo>
                  <a:lnTo>
                    <a:pt x="624446" y="26136"/>
                  </a:lnTo>
                  <a:lnTo>
                    <a:pt x="629107" y="32854"/>
                  </a:lnTo>
                  <a:lnTo>
                    <a:pt x="730440" y="32854"/>
                  </a:lnTo>
                  <a:lnTo>
                    <a:pt x="732510" y="29527"/>
                  </a:lnTo>
                  <a:lnTo>
                    <a:pt x="731177" y="32042"/>
                  </a:lnTo>
                  <a:lnTo>
                    <a:pt x="732256" y="31940"/>
                  </a:lnTo>
                  <a:lnTo>
                    <a:pt x="734733" y="31686"/>
                  </a:lnTo>
                  <a:lnTo>
                    <a:pt x="746620" y="32385"/>
                  </a:lnTo>
                  <a:lnTo>
                    <a:pt x="747242" y="31940"/>
                  </a:lnTo>
                  <a:lnTo>
                    <a:pt x="750620" y="21805"/>
                  </a:lnTo>
                  <a:close/>
                </a:path>
              </a:pathLst>
            </a:custGeom>
            <a:solidFill>
              <a:srgbClr val="E5EA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714401" y="593043"/>
              <a:ext cx="62865" cy="24765"/>
            </a:xfrm>
            <a:custGeom>
              <a:avLst/>
              <a:gdLst/>
              <a:ahLst/>
              <a:cxnLst/>
              <a:rect l="l" t="t" r="r" b="b"/>
              <a:pathLst>
                <a:path w="62865" h="24765">
                  <a:moveTo>
                    <a:pt x="31826" y="0"/>
                  </a:moveTo>
                  <a:lnTo>
                    <a:pt x="25095" y="850"/>
                  </a:lnTo>
                  <a:lnTo>
                    <a:pt x="22377" y="8369"/>
                  </a:lnTo>
                  <a:lnTo>
                    <a:pt x="17856" y="10121"/>
                  </a:lnTo>
                  <a:lnTo>
                    <a:pt x="14731" y="8356"/>
                  </a:lnTo>
                  <a:lnTo>
                    <a:pt x="8318" y="11112"/>
                  </a:lnTo>
                  <a:lnTo>
                    <a:pt x="0" y="21450"/>
                  </a:lnTo>
                  <a:lnTo>
                    <a:pt x="4559" y="23634"/>
                  </a:lnTo>
                  <a:lnTo>
                    <a:pt x="14526" y="24324"/>
                  </a:lnTo>
                  <a:lnTo>
                    <a:pt x="33994" y="24425"/>
                  </a:lnTo>
                  <a:lnTo>
                    <a:pt x="53172" y="23788"/>
                  </a:lnTo>
                  <a:lnTo>
                    <a:pt x="62268" y="22263"/>
                  </a:lnTo>
                  <a:lnTo>
                    <a:pt x="61848" y="13563"/>
                  </a:lnTo>
                  <a:lnTo>
                    <a:pt x="51803" y="14909"/>
                  </a:lnTo>
                  <a:lnTo>
                    <a:pt x="49555" y="13182"/>
                  </a:lnTo>
                  <a:lnTo>
                    <a:pt x="47504" y="9767"/>
                  </a:lnTo>
                  <a:lnTo>
                    <a:pt x="45105" y="4910"/>
                  </a:lnTo>
                  <a:lnTo>
                    <a:pt x="40498" y="893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ECD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849567" y="760091"/>
              <a:ext cx="41275" cy="10160"/>
            </a:xfrm>
            <a:custGeom>
              <a:avLst/>
              <a:gdLst/>
              <a:ahLst/>
              <a:cxnLst/>
              <a:rect l="l" t="t" r="r" b="b"/>
              <a:pathLst>
                <a:path w="41275" h="10159">
                  <a:moveTo>
                    <a:pt x="12763" y="0"/>
                  </a:moveTo>
                  <a:lnTo>
                    <a:pt x="8178" y="190"/>
                  </a:lnTo>
                  <a:lnTo>
                    <a:pt x="6184" y="1536"/>
                  </a:lnTo>
                  <a:lnTo>
                    <a:pt x="3289" y="2019"/>
                  </a:lnTo>
                  <a:lnTo>
                    <a:pt x="4546" y="3251"/>
                  </a:lnTo>
                  <a:lnTo>
                    <a:pt x="1625" y="3809"/>
                  </a:lnTo>
                  <a:lnTo>
                    <a:pt x="5156" y="5321"/>
                  </a:lnTo>
                  <a:lnTo>
                    <a:pt x="0" y="8242"/>
                  </a:lnTo>
                  <a:lnTo>
                    <a:pt x="2997" y="9258"/>
                  </a:lnTo>
                  <a:lnTo>
                    <a:pt x="9613" y="9571"/>
                  </a:lnTo>
                  <a:lnTo>
                    <a:pt x="22431" y="9512"/>
                  </a:lnTo>
                  <a:lnTo>
                    <a:pt x="34958" y="8986"/>
                  </a:lnTo>
                  <a:lnTo>
                    <a:pt x="40703" y="7899"/>
                  </a:lnTo>
                  <a:lnTo>
                    <a:pt x="35069" y="2368"/>
                  </a:lnTo>
                  <a:lnTo>
                    <a:pt x="29159" y="1163"/>
                  </a:lnTo>
                  <a:lnTo>
                    <a:pt x="23001" y="2075"/>
                  </a:lnTo>
                  <a:lnTo>
                    <a:pt x="16624" y="2895"/>
                  </a:lnTo>
                  <a:lnTo>
                    <a:pt x="15913" y="2908"/>
                  </a:lnTo>
                  <a:lnTo>
                    <a:pt x="12763" y="0"/>
                  </a:lnTo>
                  <a:close/>
                </a:path>
              </a:pathLst>
            </a:custGeom>
            <a:solidFill>
              <a:srgbClr val="CED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418605" y="1006563"/>
              <a:ext cx="396240" cy="60325"/>
            </a:xfrm>
            <a:custGeom>
              <a:avLst/>
              <a:gdLst/>
              <a:ahLst/>
              <a:cxnLst/>
              <a:rect l="l" t="t" r="r" b="b"/>
              <a:pathLst>
                <a:path w="396240" h="60325">
                  <a:moveTo>
                    <a:pt x="21221" y="54940"/>
                  </a:moveTo>
                  <a:lnTo>
                    <a:pt x="20866" y="51308"/>
                  </a:lnTo>
                  <a:lnTo>
                    <a:pt x="19989" y="47256"/>
                  </a:lnTo>
                  <a:lnTo>
                    <a:pt x="19697" y="45935"/>
                  </a:lnTo>
                  <a:lnTo>
                    <a:pt x="20561" y="42532"/>
                  </a:lnTo>
                  <a:lnTo>
                    <a:pt x="18732" y="41236"/>
                  </a:lnTo>
                  <a:lnTo>
                    <a:pt x="2628" y="40817"/>
                  </a:lnTo>
                  <a:lnTo>
                    <a:pt x="0" y="39077"/>
                  </a:lnTo>
                  <a:lnTo>
                    <a:pt x="508" y="40513"/>
                  </a:lnTo>
                  <a:lnTo>
                    <a:pt x="571" y="42214"/>
                  </a:lnTo>
                  <a:lnTo>
                    <a:pt x="1638" y="46697"/>
                  </a:lnTo>
                  <a:lnTo>
                    <a:pt x="1320" y="48945"/>
                  </a:lnTo>
                  <a:lnTo>
                    <a:pt x="2273" y="54508"/>
                  </a:lnTo>
                  <a:lnTo>
                    <a:pt x="2882" y="57213"/>
                  </a:lnTo>
                  <a:lnTo>
                    <a:pt x="3175" y="59982"/>
                  </a:lnTo>
                  <a:lnTo>
                    <a:pt x="8623" y="58839"/>
                  </a:lnTo>
                  <a:lnTo>
                    <a:pt x="15455" y="58496"/>
                  </a:lnTo>
                  <a:lnTo>
                    <a:pt x="20904" y="59067"/>
                  </a:lnTo>
                  <a:lnTo>
                    <a:pt x="21221" y="54940"/>
                  </a:lnTo>
                  <a:close/>
                </a:path>
                <a:path w="396240" h="60325">
                  <a:moveTo>
                    <a:pt x="396240" y="8178"/>
                  </a:moveTo>
                  <a:lnTo>
                    <a:pt x="394233" y="8978"/>
                  </a:lnTo>
                  <a:lnTo>
                    <a:pt x="388785" y="9245"/>
                  </a:lnTo>
                  <a:lnTo>
                    <a:pt x="386702" y="10909"/>
                  </a:lnTo>
                  <a:lnTo>
                    <a:pt x="387604" y="0"/>
                  </a:lnTo>
                  <a:lnTo>
                    <a:pt x="377151" y="9994"/>
                  </a:lnTo>
                  <a:lnTo>
                    <a:pt x="377367" y="11747"/>
                  </a:lnTo>
                  <a:lnTo>
                    <a:pt x="380225" y="15760"/>
                  </a:lnTo>
                  <a:lnTo>
                    <a:pt x="381165" y="19126"/>
                  </a:lnTo>
                  <a:lnTo>
                    <a:pt x="386753" y="27673"/>
                  </a:lnTo>
                  <a:lnTo>
                    <a:pt x="391617" y="31889"/>
                  </a:lnTo>
                  <a:lnTo>
                    <a:pt x="394423" y="37261"/>
                  </a:lnTo>
                  <a:lnTo>
                    <a:pt x="394944" y="22682"/>
                  </a:lnTo>
                  <a:lnTo>
                    <a:pt x="395376" y="15392"/>
                  </a:lnTo>
                  <a:lnTo>
                    <a:pt x="396240" y="8178"/>
                  </a:lnTo>
                  <a:close/>
                </a:path>
              </a:pathLst>
            </a:custGeom>
            <a:solidFill>
              <a:srgbClr val="E5EA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9330" y="634402"/>
              <a:ext cx="122986" cy="29489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6062345" y="675747"/>
              <a:ext cx="19685" cy="18415"/>
            </a:xfrm>
            <a:custGeom>
              <a:avLst/>
              <a:gdLst/>
              <a:ahLst/>
              <a:cxnLst/>
              <a:rect l="l" t="t" r="r" b="b"/>
              <a:pathLst>
                <a:path w="19685" h="18415">
                  <a:moveTo>
                    <a:pt x="13627" y="0"/>
                  </a:moveTo>
                  <a:lnTo>
                    <a:pt x="9588" y="4838"/>
                  </a:lnTo>
                  <a:lnTo>
                    <a:pt x="3556" y="8610"/>
                  </a:lnTo>
                  <a:lnTo>
                    <a:pt x="0" y="14084"/>
                  </a:lnTo>
                  <a:lnTo>
                    <a:pt x="19418" y="2133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B3D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117780" y="758903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4">
                  <a:moveTo>
                    <a:pt x="0" y="0"/>
                  </a:moveTo>
                  <a:lnTo>
                    <a:pt x="3009" y="5041"/>
                  </a:lnTo>
                  <a:lnTo>
                    <a:pt x="5880" y="10756"/>
                  </a:lnTo>
                  <a:lnTo>
                    <a:pt x="11810" y="13182"/>
                  </a:lnTo>
                  <a:lnTo>
                    <a:pt x="13423" y="11823"/>
                  </a:lnTo>
                  <a:lnTo>
                    <a:pt x="19850" y="11290"/>
                  </a:lnTo>
                  <a:lnTo>
                    <a:pt x="20904" y="7721"/>
                  </a:lnTo>
                  <a:lnTo>
                    <a:pt x="19088" y="7696"/>
                  </a:lnTo>
                  <a:lnTo>
                    <a:pt x="17246" y="7124"/>
                  </a:lnTo>
                  <a:lnTo>
                    <a:pt x="15455" y="6819"/>
                  </a:lnTo>
                  <a:lnTo>
                    <a:pt x="14681" y="9207"/>
                  </a:lnTo>
                  <a:lnTo>
                    <a:pt x="12382" y="7010"/>
                  </a:lnTo>
                  <a:lnTo>
                    <a:pt x="11226" y="6604"/>
                  </a:lnTo>
                  <a:lnTo>
                    <a:pt x="9944" y="7302"/>
                  </a:lnTo>
                  <a:lnTo>
                    <a:pt x="9994" y="5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127737" y="76271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1765" y="3009"/>
                  </a:moveTo>
                  <a:lnTo>
                    <a:pt x="622" y="0"/>
                  </a:lnTo>
                  <a:lnTo>
                    <a:pt x="38" y="2095"/>
                  </a:lnTo>
                  <a:lnTo>
                    <a:pt x="0" y="3009"/>
                  </a:lnTo>
                  <a:lnTo>
                    <a:pt x="1765" y="3009"/>
                  </a:lnTo>
                  <a:close/>
                </a:path>
                <a:path w="5714" h="5715">
                  <a:moveTo>
                    <a:pt x="5499" y="3009"/>
                  </a:moveTo>
                  <a:lnTo>
                    <a:pt x="4381" y="2819"/>
                  </a:lnTo>
                  <a:lnTo>
                    <a:pt x="2819" y="3276"/>
                  </a:lnTo>
                  <a:lnTo>
                    <a:pt x="1854" y="3009"/>
                  </a:lnTo>
                  <a:lnTo>
                    <a:pt x="2425" y="3213"/>
                  </a:lnTo>
                  <a:lnTo>
                    <a:pt x="4724" y="5410"/>
                  </a:lnTo>
                  <a:lnTo>
                    <a:pt x="5499" y="3009"/>
                  </a:lnTo>
                  <a:close/>
                </a:path>
              </a:pathLst>
            </a:custGeom>
            <a:solidFill>
              <a:srgbClr val="3C7F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7670" y="665746"/>
              <a:ext cx="87236" cy="215493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517665" y="862963"/>
              <a:ext cx="24765" cy="20320"/>
            </a:xfrm>
            <a:custGeom>
              <a:avLst/>
              <a:gdLst/>
              <a:ahLst/>
              <a:cxnLst/>
              <a:rect l="l" t="t" r="r" b="b"/>
              <a:pathLst>
                <a:path w="24765" h="20319">
                  <a:moveTo>
                    <a:pt x="2717" y="0"/>
                  </a:moveTo>
                  <a:lnTo>
                    <a:pt x="2565" y="50"/>
                  </a:lnTo>
                  <a:lnTo>
                    <a:pt x="889" y="1892"/>
                  </a:lnTo>
                  <a:lnTo>
                    <a:pt x="0" y="1816"/>
                  </a:lnTo>
                  <a:lnTo>
                    <a:pt x="139" y="2019"/>
                  </a:lnTo>
                  <a:lnTo>
                    <a:pt x="1422" y="5461"/>
                  </a:lnTo>
                  <a:lnTo>
                    <a:pt x="1816" y="6362"/>
                  </a:lnTo>
                  <a:lnTo>
                    <a:pt x="5372" y="7531"/>
                  </a:lnTo>
                  <a:lnTo>
                    <a:pt x="9486" y="13157"/>
                  </a:lnTo>
                  <a:lnTo>
                    <a:pt x="10896" y="16357"/>
                  </a:lnTo>
                  <a:lnTo>
                    <a:pt x="17919" y="17856"/>
                  </a:lnTo>
                  <a:lnTo>
                    <a:pt x="18046" y="20078"/>
                  </a:lnTo>
                  <a:lnTo>
                    <a:pt x="24536" y="1817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3C7F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528562" y="872510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4">
                  <a:moveTo>
                    <a:pt x="40906" y="0"/>
                  </a:moveTo>
                  <a:lnTo>
                    <a:pt x="35061" y="1903"/>
                  </a:lnTo>
                  <a:lnTo>
                    <a:pt x="29246" y="4537"/>
                  </a:lnTo>
                  <a:lnTo>
                    <a:pt x="23352" y="6604"/>
                  </a:lnTo>
                  <a:lnTo>
                    <a:pt x="17271" y="6807"/>
                  </a:lnTo>
                  <a:lnTo>
                    <a:pt x="13436" y="9931"/>
                  </a:lnTo>
                  <a:lnTo>
                    <a:pt x="15786" y="8000"/>
                  </a:lnTo>
                  <a:lnTo>
                    <a:pt x="7150" y="10528"/>
                  </a:lnTo>
                  <a:lnTo>
                    <a:pt x="7023" y="8305"/>
                  </a:lnTo>
                  <a:lnTo>
                    <a:pt x="0" y="6807"/>
                  </a:lnTo>
                  <a:lnTo>
                    <a:pt x="1384" y="9918"/>
                  </a:lnTo>
                  <a:lnTo>
                    <a:pt x="1104" y="12738"/>
                  </a:lnTo>
                  <a:lnTo>
                    <a:pt x="1828" y="15900"/>
                  </a:lnTo>
                  <a:lnTo>
                    <a:pt x="7827" y="16267"/>
                  </a:lnTo>
                  <a:lnTo>
                    <a:pt x="13850" y="18511"/>
                  </a:lnTo>
                  <a:lnTo>
                    <a:pt x="19543" y="21949"/>
                  </a:lnTo>
                  <a:lnTo>
                    <a:pt x="24549" y="25895"/>
                  </a:lnTo>
                  <a:lnTo>
                    <a:pt x="39992" y="12712"/>
                  </a:lnTo>
                  <a:lnTo>
                    <a:pt x="36638" y="13362"/>
                  </a:lnTo>
                  <a:lnTo>
                    <a:pt x="29603" y="15776"/>
                  </a:lnTo>
                  <a:lnTo>
                    <a:pt x="22082" y="17795"/>
                  </a:lnTo>
                  <a:lnTo>
                    <a:pt x="17271" y="17259"/>
                  </a:lnTo>
                  <a:lnTo>
                    <a:pt x="40906" y="0"/>
                  </a:lnTo>
                  <a:close/>
                </a:path>
              </a:pathLst>
            </a:custGeom>
            <a:solidFill>
              <a:srgbClr val="4691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970549" y="962025"/>
              <a:ext cx="86360" cy="52705"/>
            </a:xfrm>
            <a:custGeom>
              <a:avLst/>
              <a:gdLst/>
              <a:ahLst/>
              <a:cxnLst/>
              <a:rect l="l" t="t" r="r" b="b"/>
              <a:pathLst>
                <a:path w="86360" h="52705">
                  <a:moveTo>
                    <a:pt x="29082" y="0"/>
                  </a:moveTo>
                  <a:lnTo>
                    <a:pt x="35859" y="11263"/>
                  </a:lnTo>
                  <a:lnTo>
                    <a:pt x="29741" y="16211"/>
                  </a:lnTo>
                  <a:lnTo>
                    <a:pt x="18412" y="14644"/>
                  </a:lnTo>
                  <a:lnTo>
                    <a:pt x="9550" y="6362"/>
                  </a:lnTo>
                  <a:lnTo>
                    <a:pt x="11366" y="18173"/>
                  </a:lnTo>
                  <a:lnTo>
                    <a:pt x="7111" y="15951"/>
                  </a:lnTo>
                  <a:lnTo>
                    <a:pt x="3619" y="13220"/>
                  </a:lnTo>
                  <a:lnTo>
                    <a:pt x="0" y="12725"/>
                  </a:lnTo>
                  <a:lnTo>
                    <a:pt x="4546" y="52705"/>
                  </a:lnTo>
                  <a:lnTo>
                    <a:pt x="10549" y="45271"/>
                  </a:lnTo>
                  <a:lnTo>
                    <a:pt x="19699" y="38908"/>
                  </a:lnTo>
                  <a:lnTo>
                    <a:pt x="29451" y="36719"/>
                  </a:lnTo>
                  <a:lnTo>
                    <a:pt x="37261" y="41808"/>
                  </a:lnTo>
                  <a:lnTo>
                    <a:pt x="41973" y="35991"/>
                  </a:lnTo>
                  <a:lnTo>
                    <a:pt x="51244" y="31953"/>
                  </a:lnTo>
                  <a:lnTo>
                    <a:pt x="61264" y="34226"/>
                  </a:lnTo>
                  <a:lnTo>
                    <a:pt x="67144" y="40779"/>
                  </a:lnTo>
                  <a:lnTo>
                    <a:pt x="69087" y="41173"/>
                  </a:lnTo>
                  <a:lnTo>
                    <a:pt x="82143" y="33972"/>
                  </a:lnTo>
                  <a:lnTo>
                    <a:pt x="86347" y="35445"/>
                  </a:lnTo>
                  <a:lnTo>
                    <a:pt x="80606" y="28168"/>
                  </a:lnTo>
                  <a:lnTo>
                    <a:pt x="77635" y="20231"/>
                  </a:lnTo>
                  <a:lnTo>
                    <a:pt x="78524" y="12026"/>
                  </a:lnTo>
                  <a:lnTo>
                    <a:pt x="74523" y="9994"/>
                  </a:lnTo>
                  <a:lnTo>
                    <a:pt x="71602" y="13525"/>
                  </a:lnTo>
                  <a:lnTo>
                    <a:pt x="58750" y="13360"/>
                  </a:lnTo>
                  <a:lnTo>
                    <a:pt x="54076" y="12725"/>
                  </a:lnTo>
                  <a:lnTo>
                    <a:pt x="47462" y="10769"/>
                  </a:lnTo>
                  <a:lnTo>
                    <a:pt x="40479" y="7296"/>
                  </a:lnTo>
                  <a:lnTo>
                    <a:pt x="34047" y="3356"/>
                  </a:lnTo>
                  <a:lnTo>
                    <a:pt x="29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46748" y="972456"/>
              <a:ext cx="79057" cy="6863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6247740" y="990205"/>
              <a:ext cx="134620" cy="62230"/>
            </a:xfrm>
            <a:custGeom>
              <a:avLst/>
              <a:gdLst/>
              <a:ahLst/>
              <a:cxnLst/>
              <a:rect l="l" t="t" r="r" b="b"/>
              <a:pathLst>
                <a:path w="134620" h="62230">
                  <a:moveTo>
                    <a:pt x="5181" y="24980"/>
                  </a:moveTo>
                  <a:lnTo>
                    <a:pt x="4902" y="20447"/>
                  </a:lnTo>
                  <a:lnTo>
                    <a:pt x="4889" y="20231"/>
                  </a:lnTo>
                  <a:lnTo>
                    <a:pt x="4546" y="20447"/>
                  </a:lnTo>
                  <a:lnTo>
                    <a:pt x="3987" y="24980"/>
                  </a:lnTo>
                  <a:lnTo>
                    <a:pt x="3911" y="25717"/>
                  </a:lnTo>
                  <a:lnTo>
                    <a:pt x="5181" y="24980"/>
                  </a:lnTo>
                  <a:close/>
                </a:path>
                <a:path w="134620" h="62230">
                  <a:moveTo>
                    <a:pt x="15913" y="1816"/>
                  </a:moveTo>
                  <a:lnTo>
                    <a:pt x="11976" y="8445"/>
                  </a:lnTo>
                  <a:lnTo>
                    <a:pt x="8128" y="14490"/>
                  </a:lnTo>
                  <a:lnTo>
                    <a:pt x="8013" y="14681"/>
                  </a:lnTo>
                  <a:lnTo>
                    <a:pt x="7810" y="14681"/>
                  </a:lnTo>
                  <a:lnTo>
                    <a:pt x="0" y="16357"/>
                  </a:lnTo>
                  <a:lnTo>
                    <a:pt x="4876" y="20002"/>
                  </a:lnTo>
                  <a:lnTo>
                    <a:pt x="4889" y="20231"/>
                  </a:lnTo>
                  <a:lnTo>
                    <a:pt x="10490" y="16725"/>
                  </a:lnTo>
                  <a:lnTo>
                    <a:pt x="14516" y="8724"/>
                  </a:lnTo>
                  <a:lnTo>
                    <a:pt x="15913" y="1816"/>
                  </a:lnTo>
                  <a:close/>
                </a:path>
                <a:path w="134620" h="62230">
                  <a:moveTo>
                    <a:pt x="38163" y="11887"/>
                  </a:moveTo>
                  <a:lnTo>
                    <a:pt x="35572" y="11887"/>
                  </a:lnTo>
                  <a:lnTo>
                    <a:pt x="32943" y="14490"/>
                  </a:lnTo>
                  <a:lnTo>
                    <a:pt x="30899" y="15900"/>
                  </a:lnTo>
                  <a:lnTo>
                    <a:pt x="29083" y="14986"/>
                  </a:lnTo>
                  <a:lnTo>
                    <a:pt x="31356" y="2717"/>
                  </a:lnTo>
                  <a:lnTo>
                    <a:pt x="27114" y="7543"/>
                  </a:lnTo>
                  <a:lnTo>
                    <a:pt x="22161" y="14681"/>
                  </a:lnTo>
                  <a:lnTo>
                    <a:pt x="14897" y="19431"/>
                  </a:lnTo>
                  <a:lnTo>
                    <a:pt x="5181" y="24980"/>
                  </a:lnTo>
                  <a:lnTo>
                    <a:pt x="5613" y="31800"/>
                  </a:lnTo>
                  <a:lnTo>
                    <a:pt x="5816" y="35687"/>
                  </a:lnTo>
                  <a:lnTo>
                    <a:pt x="5905" y="37261"/>
                  </a:lnTo>
                  <a:lnTo>
                    <a:pt x="13868" y="32905"/>
                  </a:lnTo>
                  <a:lnTo>
                    <a:pt x="21729" y="33248"/>
                  </a:lnTo>
                  <a:lnTo>
                    <a:pt x="26289" y="35687"/>
                  </a:lnTo>
                  <a:lnTo>
                    <a:pt x="29146" y="37261"/>
                  </a:lnTo>
                  <a:lnTo>
                    <a:pt x="35445" y="43624"/>
                  </a:lnTo>
                  <a:lnTo>
                    <a:pt x="36131" y="35687"/>
                  </a:lnTo>
                  <a:lnTo>
                    <a:pt x="36322" y="33248"/>
                  </a:lnTo>
                  <a:lnTo>
                    <a:pt x="36347" y="32905"/>
                  </a:lnTo>
                  <a:lnTo>
                    <a:pt x="37312" y="20447"/>
                  </a:lnTo>
                  <a:lnTo>
                    <a:pt x="37668" y="16725"/>
                  </a:lnTo>
                  <a:lnTo>
                    <a:pt x="37757" y="15900"/>
                  </a:lnTo>
                  <a:lnTo>
                    <a:pt x="38163" y="11887"/>
                  </a:lnTo>
                  <a:close/>
                </a:path>
                <a:path w="134620" h="62230">
                  <a:moveTo>
                    <a:pt x="134505" y="35445"/>
                  </a:moveTo>
                  <a:lnTo>
                    <a:pt x="111785" y="6362"/>
                  </a:lnTo>
                  <a:lnTo>
                    <a:pt x="104000" y="5943"/>
                  </a:lnTo>
                  <a:lnTo>
                    <a:pt x="96075" y="4356"/>
                  </a:lnTo>
                  <a:lnTo>
                    <a:pt x="89522" y="0"/>
                  </a:lnTo>
                  <a:lnTo>
                    <a:pt x="88938" y="266"/>
                  </a:lnTo>
                  <a:lnTo>
                    <a:pt x="93154" y="11811"/>
                  </a:lnTo>
                  <a:lnTo>
                    <a:pt x="94869" y="13538"/>
                  </a:lnTo>
                  <a:lnTo>
                    <a:pt x="100291" y="11823"/>
                  </a:lnTo>
                  <a:lnTo>
                    <a:pt x="99517" y="14541"/>
                  </a:lnTo>
                  <a:lnTo>
                    <a:pt x="91109" y="15595"/>
                  </a:lnTo>
                  <a:lnTo>
                    <a:pt x="82931" y="14986"/>
                  </a:lnTo>
                  <a:lnTo>
                    <a:pt x="75539" y="12103"/>
                  </a:lnTo>
                  <a:lnTo>
                    <a:pt x="69532" y="6362"/>
                  </a:lnTo>
                  <a:lnTo>
                    <a:pt x="69938" y="13690"/>
                  </a:lnTo>
                  <a:lnTo>
                    <a:pt x="66459" y="12585"/>
                  </a:lnTo>
                  <a:lnTo>
                    <a:pt x="61341" y="7226"/>
                  </a:lnTo>
                  <a:lnTo>
                    <a:pt x="56807" y="1816"/>
                  </a:lnTo>
                  <a:lnTo>
                    <a:pt x="55918" y="2374"/>
                  </a:lnTo>
                  <a:lnTo>
                    <a:pt x="56413" y="10121"/>
                  </a:lnTo>
                  <a:lnTo>
                    <a:pt x="56400" y="24549"/>
                  </a:lnTo>
                  <a:lnTo>
                    <a:pt x="57289" y="36944"/>
                  </a:lnTo>
                  <a:lnTo>
                    <a:pt x="59982" y="61798"/>
                  </a:lnTo>
                  <a:lnTo>
                    <a:pt x="64516" y="54495"/>
                  </a:lnTo>
                  <a:lnTo>
                    <a:pt x="75095" y="61226"/>
                  </a:lnTo>
                  <a:lnTo>
                    <a:pt x="76682" y="60566"/>
                  </a:lnTo>
                  <a:lnTo>
                    <a:pt x="79743" y="50558"/>
                  </a:lnTo>
                  <a:lnTo>
                    <a:pt x="93738" y="47955"/>
                  </a:lnTo>
                  <a:lnTo>
                    <a:pt x="100558" y="51904"/>
                  </a:lnTo>
                  <a:lnTo>
                    <a:pt x="101333" y="51803"/>
                  </a:lnTo>
                  <a:lnTo>
                    <a:pt x="104838" y="49479"/>
                  </a:lnTo>
                  <a:lnTo>
                    <a:pt x="108864" y="45643"/>
                  </a:lnTo>
                  <a:lnTo>
                    <a:pt x="115608" y="43535"/>
                  </a:lnTo>
                  <a:lnTo>
                    <a:pt x="127241" y="46355"/>
                  </a:lnTo>
                  <a:lnTo>
                    <a:pt x="129057" y="33172"/>
                  </a:lnTo>
                  <a:lnTo>
                    <a:pt x="129489" y="32334"/>
                  </a:lnTo>
                  <a:lnTo>
                    <a:pt x="134505" y="35445"/>
                  </a:lnTo>
                  <a:close/>
                </a:path>
              </a:pathLst>
            </a:custGeom>
            <a:solidFill>
              <a:srgbClr val="E5EA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080341" y="965662"/>
              <a:ext cx="53340" cy="100965"/>
            </a:xfrm>
            <a:custGeom>
              <a:avLst/>
              <a:gdLst/>
              <a:ahLst/>
              <a:cxnLst/>
              <a:rect l="l" t="t" r="r" b="b"/>
              <a:pathLst>
                <a:path w="53339" h="100965">
                  <a:moveTo>
                    <a:pt x="1549" y="0"/>
                  </a:moveTo>
                  <a:lnTo>
                    <a:pt x="0" y="3809"/>
                  </a:lnTo>
                  <a:lnTo>
                    <a:pt x="3784" y="6045"/>
                  </a:lnTo>
                  <a:lnTo>
                    <a:pt x="2666" y="11074"/>
                  </a:lnTo>
                  <a:lnTo>
                    <a:pt x="1447" y="11912"/>
                  </a:lnTo>
                  <a:lnTo>
                    <a:pt x="1993" y="13627"/>
                  </a:lnTo>
                  <a:lnTo>
                    <a:pt x="8401" y="19104"/>
                  </a:lnTo>
                  <a:lnTo>
                    <a:pt x="13223" y="24534"/>
                  </a:lnTo>
                  <a:lnTo>
                    <a:pt x="24739" y="39877"/>
                  </a:lnTo>
                  <a:lnTo>
                    <a:pt x="37083" y="52069"/>
                  </a:lnTo>
                  <a:lnTo>
                    <a:pt x="38125" y="55283"/>
                  </a:lnTo>
                  <a:lnTo>
                    <a:pt x="36207" y="61036"/>
                  </a:lnTo>
                  <a:lnTo>
                    <a:pt x="35623" y="63614"/>
                  </a:lnTo>
                  <a:lnTo>
                    <a:pt x="35699" y="64236"/>
                  </a:lnTo>
                  <a:lnTo>
                    <a:pt x="33807" y="99961"/>
                  </a:lnTo>
                  <a:lnTo>
                    <a:pt x="37884" y="99948"/>
                  </a:lnTo>
                  <a:lnTo>
                    <a:pt x="45910" y="100901"/>
                  </a:lnTo>
                  <a:lnTo>
                    <a:pt x="51981" y="100876"/>
                  </a:lnTo>
                  <a:lnTo>
                    <a:pt x="50888" y="96316"/>
                  </a:lnTo>
                  <a:lnTo>
                    <a:pt x="53073" y="90500"/>
                  </a:lnTo>
                  <a:lnTo>
                    <a:pt x="52577" y="78930"/>
                  </a:lnTo>
                  <a:lnTo>
                    <a:pt x="50380" y="70967"/>
                  </a:lnTo>
                  <a:lnTo>
                    <a:pt x="50114" y="60896"/>
                  </a:lnTo>
                  <a:lnTo>
                    <a:pt x="49034" y="59816"/>
                  </a:lnTo>
                  <a:lnTo>
                    <a:pt x="49555" y="53632"/>
                  </a:lnTo>
                  <a:lnTo>
                    <a:pt x="49580" y="54533"/>
                  </a:lnTo>
                  <a:lnTo>
                    <a:pt x="51079" y="51803"/>
                  </a:lnTo>
                  <a:lnTo>
                    <a:pt x="45364" y="47345"/>
                  </a:lnTo>
                  <a:lnTo>
                    <a:pt x="48755" y="46939"/>
                  </a:lnTo>
                  <a:lnTo>
                    <a:pt x="47345" y="32664"/>
                  </a:lnTo>
                  <a:lnTo>
                    <a:pt x="47434" y="27266"/>
                  </a:lnTo>
                  <a:lnTo>
                    <a:pt x="46672" y="34010"/>
                  </a:lnTo>
                  <a:lnTo>
                    <a:pt x="43345" y="35077"/>
                  </a:lnTo>
                  <a:lnTo>
                    <a:pt x="43345" y="41795"/>
                  </a:lnTo>
                  <a:lnTo>
                    <a:pt x="39255" y="32715"/>
                  </a:lnTo>
                  <a:lnTo>
                    <a:pt x="39001" y="35534"/>
                  </a:lnTo>
                  <a:lnTo>
                    <a:pt x="39446" y="38493"/>
                  </a:lnTo>
                  <a:lnTo>
                    <a:pt x="39255" y="41351"/>
                  </a:lnTo>
                  <a:lnTo>
                    <a:pt x="36308" y="41486"/>
                  </a:lnTo>
                  <a:lnTo>
                    <a:pt x="21145" y="20764"/>
                  </a:lnTo>
                  <a:lnTo>
                    <a:pt x="20167" y="18173"/>
                  </a:lnTo>
                  <a:lnTo>
                    <a:pt x="17094" y="17424"/>
                  </a:lnTo>
                  <a:lnTo>
                    <a:pt x="18148" y="19926"/>
                  </a:lnTo>
                  <a:lnTo>
                    <a:pt x="15633" y="19989"/>
                  </a:lnTo>
                  <a:lnTo>
                    <a:pt x="10858" y="20116"/>
                  </a:lnTo>
                  <a:lnTo>
                    <a:pt x="3606" y="375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4D2C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104153" y="866597"/>
              <a:ext cx="73025" cy="45085"/>
            </a:xfrm>
            <a:custGeom>
              <a:avLst/>
              <a:gdLst/>
              <a:ahLst/>
              <a:cxnLst/>
              <a:rect l="l" t="t" r="r" b="b"/>
              <a:pathLst>
                <a:path w="73025" h="45084">
                  <a:moveTo>
                    <a:pt x="26352" y="0"/>
                  </a:moveTo>
                  <a:lnTo>
                    <a:pt x="25006" y="114"/>
                  </a:lnTo>
                  <a:lnTo>
                    <a:pt x="23621" y="914"/>
                  </a:lnTo>
                  <a:lnTo>
                    <a:pt x="23875" y="1028"/>
                  </a:lnTo>
                  <a:lnTo>
                    <a:pt x="27685" y="4584"/>
                  </a:lnTo>
                  <a:lnTo>
                    <a:pt x="26809" y="5448"/>
                  </a:lnTo>
                  <a:lnTo>
                    <a:pt x="20072" y="5083"/>
                  </a:lnTo>
                  <a:lnTo>
                    <a:pt x="13133" y="6292"/>
                  </a:lnTo>
                  <a:lnTo>
                    <a:pt x="6330" y="8445"/>
                  </a:lnTo>
                  <a:lnTo>
                    <a:pt x="0" y="10909"/>
                  </a:lnTo>
                  <a:lnTo>
                    <a:pt x="901" y="13627"/>
                  </a:lnTo>
                  <a:lnTo>
                    <a:pt x="8305" y="10769"/>
                  </a:lnTo>
                  <a:lnTo>
                    <a:pt x="13093" y="10350"/>
                  </a:lnTo>
                  <a:lnTo>
                    <a:pt x="20904" y="12268"/>
                  </a:lnTo>
                  <a:lnTo>
                    <a:pt x="16357" y="14541"/>
                  </a:lnTo>
                  <a:lnTo>
                    <a:pt x="33404" y="14731"/>
                  </a:lnTo>
                  <a:lnTo>
                    <a:pt x="47910" y="20642"/>
                  </a:lnTo>
                  <a:lnTo>
                    <a:pt x="60045" y="30998"/>
                  </a:lnTo>
                  <a:lnTo>
                    <a:pt x="69976" y="44526"/>
                  </a:lnTo>
                  <a:lnTo>
                    <a:pt x="72542" y="42405"/>
                  </a:lnTo>
                  <a:lnTo>
                    <a:pt x="68795" y="36144"/>
                  </a:lnTo>
                  <a:lnTo>
                    <a:pt x="72707" y="36347"/>
                  </a:lnTo>
                  <a:lnTo>
                    <a:pt x="64189" y="24476"/>
                  </a:lnTo>
                  <a:lnTo>
                    <a:pt x="53063" y="12272"/>
                  </a:lnTo>
                  <a:lnTo>
                    <a:pt x="40171" y="3020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A7C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060516" y="866126"/>
              <a:ext cx="129539" cy="67945"/>
            </a:xfrm>
            <a:custGeom>
              <a:avLst/>
              <a:gdLst/>
              <a:ahLst/>
              <a:cxnLst/>
              <a:rect l="l" t="t" r="r" b="b"/>
              <a:pathLst>
                <a:path w="129539" h="67944">
                  <a:moveTo>
                    <a:pt x="71310" y="5054"/>
                  </a:moveTo>
                  <a:lnTo>
                    <a:pt x="67500" y="1498"/>
                  </a:lnTo>
                  <a:lnTo>
                    <a:pt x="64643" y="203"/>
                  </a:lnTo>
                  <a:lnTo>
                    <a:pt x="64185" y="723"/>
                  </a:lnTo>
                  <a:lnTo>
                    <a:pt x="61798" y="469"/>
                  </a:lnTo>
                  <a:lnTo>
                    <a:pt x="57365" y="0"/>
                  </a:lnTo>
                  <a:lnTo>
                    <a:pt x="49847" y="482"/>
                  </a:lnTo>
                  <a:lnTo>
                    <a:pt x="45339" y="1397"/>
                  </a:lnTo>
                  <a:lnTo>
                    <a:pt x="45478" y="1803"/>
                  </a:lnTo>
                  <a:lnTo>
                    <a:pt x="43624" y="2286"/>
                  </a:lnTo>
                  <a:lnTo>
                    <a:pt x="38569" y="7975"/>
                  </a:lnTo>
                  <a:lnTo>
                    <a:pt x="32435" y="12293"/>
                  </a:lnTo>
                  <a:lnTo>
                    <a:pt x="19088" y="19558"/>
                  </a:lnTo>
                  <a:lnTo>
                    <a:pt x="13195" y="26949"/>
                  </a:lnTo>
                  <a:lnTo>
                    <a:pt x="7835" y="34937"/>
                  </a:lnTo>
                  <a:lnTo>
                    <a:pt x="3327" y="43421"/>
                  </a:lnTo>
                  <a:lnTo>
                    <a:pt x="0" y="52273"/>
                  </a:lnTo>
                  <a:lnTo>
                    <a:pt x="8318" y="39903"/>
                  </a:lnTo>
                  <a:lnTo>
                    <a:pt x="18707" y="28308"/>
                  </a:lnTo>
                  <a:lnTo>
                    <a:pt x="56769" y="6769"/>
                  </a:lnTo>
                  <a:lnTo>
                    <a:pt x="63703" y="5562"/>
                  </a:lnTo>
                  <a:lnTo>
                    <a:pt x="70434" y="5918"/>
                  </a:lnTo>
                  <a:lnTo>
                    <a:pt x="71310" y="5054"/>
                  </a:lnTo>
                  <a:close/>
                </a:path>
                <a:path w="129539" h="67944">
                  <a:moveTo>
                    <a:pt x="129222" y="59867"/>
                  </a:moveTo>
                  <a:lnTo>
                    <a:pt x="126873" y="56464"/>
                  </a:lnTo>
                  <a:lnTo>
                    <a:pt x="124091" y="48920"/>
                  </a:lnTo>
                  <a:lnTo>
                    <a:pt x="119900" y="42278"/>
                  </a:lnTo>
                  <a:lnTo>
                    <a:pt x="116344" y="36830"/>
                  </a:lnTo>
                  <a:lnTo>
                    <a:pt x="112433" y="36626"/>
                  </a:lnTo>
                  <a:lnTo>
                    <a:pt x="116179" y="42887"/>
                  </a:lnTo>
                  <a:lnTo>
                    <a:pt x="113614" y="45008"/>
                  </a:lnTo>
                  <a:lnTo>
                    <a:pt x="115963" y="48895"/>
                  </a:lnTo>
                  <a:lnTo>
                    <a:pt x="124790" y="59588"/>
                  </a:lnTo>
                  <a:lnTo>
                    <a:pt x="119062" y="61366"/>
                  </a:lnTo>
                  <a:lnTo>
                    <a:pt x="119557" y="62445"/>
                  </a:lnTo>
                  <a:lnTo>
                    <a:pt x="120853" y="63449"/>
                  </a:lnTo>
                  <a:lnTo>
                    <a:pt x="120916" y="63855"/>
                  </a:lnTo>
                  <a:lnTo>
                    <a:pt x="118567" y="66484"/>
                  </a:lnTo>
                  <a:lnTo>
                    <a:pt x="119062" y="67729"/>
                  </a:lnTo>
                  <a:lnTo>
                    <a:pt x="122555" y="65709"/>
                  </a:lnTo>
                  <a:lnTo>
                    <a:pt x="126352" y="64046"/>
                  </a:lnTo>
                  <a:lnTo>
                    <a:pt x="129057" y="60909"/>
                  </a:lnTo>
                  <a:lnTo>
                    <a:pt x="129222" y="59867"/>
                  </a:lnTo>
                  <a:close/>
                </a:path>
              </a:pathLst>
            </a:custGeom>
            <a:solidFill>
              <a:srgbClr val="C1DC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45073" y="877505"/>
              <a:ext cx="73393" cy="151777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6079617" y="868414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4" h="17780">
                  <a:moveTo>
                    <a:pt x="24536" y="0"/>
                  </a:moveTo>
                  <a:lnTo>
                    <a:pt x="16469" y="2782"/>
                  </a:lnTo>
                  <a:lnTo>
                    <a:pt x="10477" y="6411"/>
                  </a:lnTo>
                  <a:lnTo>
                    <a:pt x="5380" y="11153"/>
                  </a:lnTo>
                  <a:lnTo>
                    <a:pt x="0" y="17272"/>
                  </a:lnTo>
                  <a:lnTo>
                    <a:pt x="13339" y="9998"/>
                  </a:lnTo>
                  <a:lnTo>
                    <a:pt x="19472" y="5681"/>
                  </a:lnTo>
                  <a:lnTo>
                    <a:pt x="24536" y="0"/>
                  </a:lnTo>
                  <a:close/>
                </a:path>
              </a:pathLst>
            </a:custGeom>
            <a:solidFill>
              <a:srgbClr val="C6E2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67618" y="877697"/>
              <a:ext cx="113814" cy="12945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0523" y="563965"/>
              <a:ext cx="349897" cy="503932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5687009" y="1060325"/>
              <a:ext cx="22225" cy="8255"/>
            </a:xfrm>
            <a:custGeom>
              <a:avLst/>
              <a:gdLst/>
              <a:ahLst/>
              <a:cxnLst/>
              <a:rect l="l" t="t" r="r" b="b"/>
              <a:pathLst>
                <a:path w="22225" h="8255">
                  <a:moveTo>
                    <a:pt x="9293" y="0"/>
                  </a:moveTo>
                  <a:lnTo>
                    <a:pt x="3953" y="368"/>
                  </a:lnTo>
                  <a:lnTo>
                    <a:pt x="0" y="6208"/>
                  </a:lnTo>
                  <a:lnTo>
                    <a:pt x="5486" y="5827"/>
                  </a:lnTo>
                  <a:lnTo>
                    <a:pt x="19659" y="7834"/>
                  </a:lnTo>
                  <a:lnTo>
                    <a:pt x="21805" y="4392"/>
                  </a:lnTo>
                  <a:lnTo>
                    <a:pt x="15437" y="2281"/>
                  </a:lnTo>
                  <a:lnTo>
                    <a:pt x="9293" y="0"/>
                  </a:lnTo>
                  <a:close/>
                </a:path>
              </a:pathLst>
            </a:custGeom>
            <a:solidFill>
              <a:srgbClr val="588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757132" y="1046673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3702" y="0"/>
                  </a:moveTo>
                  <a:lnTo>
                    <a:pt x="298" y="1689"/>
                  </a:lnTo>
                  <a:lnTo>
                    <a:pt x="0" y="6643"/>
                  </a:lnTo>
                  <a:lnTo>
                    <a:pt x="557" y="13519"/>
                  </a:lnTo>
                  <a:lnTo>
                    <a:pt x="2122" y="19023"/>
                  </a:lnTo>
                  <a:lnTo>
                    <a:pt x="4845" y="19862"/>
                  </a:lnTo>
                  <a:lnTo>
                    <a:pt x="6420" y="18656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3C6B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90603" y="977468"/>
              <a:ext cx="220395" cy="90131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2376" y="995387"/>
              <a:ext cx="341113" cy="75095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42317" y="1007097"/>
              <a:ext cx="110805" cy="54368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6209767" y="1017879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29" h="16509">
                  <a:moveTo>
                    <a:pt x="5537" y="12915"/>
                  </a:moveTo>
                  <a:lnTo>
                    <a:pt x="3048" y="11645"/>
                  </a:lnTo>
                  <a:lnTo>
                    <a:pt x="2082" y="12306"/>
                  </a:lnTo>
                  <a:lnTo>
                    <a:pt x="0" y="13716"/>
                  </a:lnTo>
                  <a:lnTo>
                    <a:pt x="2933" y="16471"/>
                  </a:lnTo>
                  <a:lnTo>
                    <a:pt x="5257" y="14579"/>
                  </a:lnTo>
                  <a:lnTo>
                    <a:pt x="5537" y="12915"/>
                  </a:lnTo>
                  <a:close/>
                </a:path>
                <a:path w="24129" h="16509">
                  <a:moveTo>
                    <a:pt x="18732" y="3657"/>
                  </a:moveTo>
                  <a:lnTo>
                    <a:pt x="17932" y="0"/>
                  </a:lnTo>
                  <a:lnTo>
                    <a:pt x="15697" y="495"/>
                  </a:lnTo>
                  <a:lnTo>
                    <a:pt x="13563" y="965"/>
                  </a:lnTo>
                  <a:lnTo>
                    <a:pt x="14376" y="4622"/>
                  </a:lnTo>
                  <a:lnTo>
                    <a:pt x="18732" y="3657"/>
                  </a:lnTo>
                  <a:close/>
                </a:path>
                <a:path w="24129" h="16509">
                  <a:moveTo>
                    <a:pt x="23837" y="11023"/>
                  </a:moveTo>
                  <a:lnTo>
                    <a:pt x="22326" y="3073"/>
                  </a:lnTo>
                  <a:lnTo>
                    <a:pt x="18440" y="4127"/>
                  </a:lnTo>
                  <a:lnTo>
                    <a:pt x="15036" y="5054"/>
                  </a:lnTo>
                  <a:lnTo>
                    <a:pt x="20739" y="11455"/>
                  </a:lnTo>
                  <a:lnTo>
                    <a:pt x="23837" y="11023"/>
                  </a:lnTo>
                  <a:close/>
                </a:path>
              </a:pathLst>
            </a:custGeom>
            <a:solidFill>
              <a:srgbClr val="C1DC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171641" y="102518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09">
                  <a:moveTo>
                    <a:pt x="2794" y="0"/>
                  </a:moveTo>
                  <a:lnTo>
                    <a:pt x="2032" y="457"/>
                  </a:lnTo>
                  <a:lnTo>
                    <a:pt x="0" y="1689"/>
                  </a:lnTo>
                  <a:lnTo>
                    <a:pt x="3619" y="3327"/>
                  </a:lnTo>
                  <a:lnTo>
                    <a:pt x="4356" y="170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A7C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174562" y="10291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1282" y="0"/>
                  </a:moveTo>
                  <a:lnTo>
                    <a:pt x="927" y="165"/>
                  </a:lnTo>
                  <a:lnTo>
                    <a:pt x="50" y="584"/>
                  </a:lnTo>
                  <a:lnTo>
                    <a:pt x="0" y="3263"/>
                  </a:lnTo>
                  <a:lnTo>
                    <a:pt x="3213" y="261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C1DC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51955" y="958619"/>
              <a:ext cx="350137" cy="11979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5789155" y="957490"/>
              <a:ext cx="170815" cy="77470"/>
            </a:xfrm>
            <a:custGeom>
              <a:avLst/>
              <a:gdLst/>
              <a:ahLst/>
              <a:cxnLst/>
              <a:rect l="l" t="t" r="r" b="b"/>
              <a:pathLst>
                <a:path w="170814" h="77469">
                  <a:moveTo>
                    <a:pt x="16903" y="59067"/>
                  </a:moveTo>
                  <a:lnTo>
                    <a:pt x="14262" y="54851"/>
                  </a:lnTo>
                  <a:lnTo>
                    <a:pt x="9804" y="54419"/>
                  </a:lnTo>
                  <a:lnTo>
                    <a:pt x="5143" y="53809"/>
                  </a:lnTo>
                  <a:lnTo>
                    <a:pt x="1905" y="49072"/>
                  </a:lnTo>
                  <a:lnTo>
                    <a:pt x="0" y="48641"/>
                  </a:lnTo>
                  <a:lnTo>
                    <a:pt x="673" y="50800"/>
                  </a:lnTo>
                  <a:lnTo>
                    <a:pt x="546" y="50888"/>
                  </a:lnTo>
                  <a:lnTo>
                    <a:pt x="558" y="57467"/>
                  </a:lnTo>
                  <a:lnTo>
                    <a:pt x="673" y="64084"/>
                  </a:lnTo>
                  <a:lnTo>
                    <a:pt x="952" y="70688"/>
                  </a:lnTo>
                  <a:lnTo>
                    <a:pt x="1447" y="77241"/>
                  </a:lnTo>
                  <a:lnTo>
                    <a:pt x="7048" y="71780"/>
                  </a:lnTo>
                  <a:lnTo>
                    <a:pt x="8750" y="62077"/>
                  </a:lnTo>
                  <a:lnTo>
                    <a:pt x="16903" y="59067"/>
                  </a:lnTo>
                  <a:close/>
                </a:path>
                <a:path w="170814" h="77469">
                  <a:moveTo>
                    <a:pt x="137325" y="0"/>
                  </a:moveTo>
                  <a:lnTo>
                    <a:pt x="121615" y="10680"/>
                  </a:lnTo>
                  <a:lnTo>
                    <a:pt x="103860" y="15976"/>
                  </a:lnTo>
                  <a:lnTo>
                    <a:pt x="84988" y="18046"/>
                  </a:lnTo>
                  <a:lnTo>
                    <a:pt x="65976" y="19088"/>
                  </a:lnTo>
                  <a:lnTo>
                    <a:pt x="81572" y="23266"/>
                  </a:lnTo>
                  <a:lnTo>
                    <a:pt x="82905" y="23888"/>
                  </a:lnTo>
                  <a:lnTo>
                    <a:pt x="84594" y="27254"/>
                  </a:lnTo>
                  <a:lnTo>
                    <a:pt x="88480" y="29845"/>
                  </a:lnTo>
                  <a:lnTo>
                    <a:pt x="91224" y="31089"/>
                  </a:lnTo>
                  <a:lnTo>
                    <a:pt x="94157" y="31800"/>
                  </a:lnTo>
                  <a:lnTo>
                    <a:pt x="101536" y="26631"/>
                  </a:lnTo>
                  <a:lnTo>
                    <a:pt x="108851" y="22707"/>
                  </a:lnTo>
                  <a:lnTo>
                    <a:pt x="116763" y="20358"/>
                  </a:lnTo>
                  <a:lnTo>
                    <a:pt x="125958" y="19989"/>
                  </a:lnTo>
                  <a:lnTo>
                    <a:pt x="137325" y="0"/>
                  </a:lnTo>
                  <a:close/>
                </a:path>
                <a:path w="170814" h="77469">
                  <a:moveTo>
                    <a:pt x="170497" y="20891"/>
                  </a:moveTo>
                  <a:lnTo>
                    <a:pt x="168097" y="22098"/>
                  </a:lnTo>
                  <a:lnTo>
                    <a:pt x="166712" y="24142"/>
                  </a:lnTo>
                  <a:lnTo>
                    <a:pt x="163677" y="23622"/>
                  </a:lnTo>
                  <a:lnTo>
                    <a:pt x="161861" y="14528"/>
                  </a:lnTo>
                  <a:lnTo>
                    <a:pt x="159207" y="19367"/>
                  </a:lnTo>
                  <a:lnTo>
                    <a:pt x="152920" y="23253"/>
                  </a:lnTo>
                  <a:lnTo>
                    <a:pt x="147320" y="22707"/>
                  </a:lnTo>
                  <a:lnTo>
                    <a:pt x="148463" y="18757"/>
                  </a:lnTo>
                  <a:lnTo>
                    <a:pt x="155321" y="14592"/>
                  </a:lnTo>
                  <a:lnTo>
                    <a:pt x="153682" y="9982"/>
                  </a:lnTo>
                  <a:lnTo>
                    <a:pt x="139598" y="22707"/>
                  </a:lnTo>
                  <a:lnTo>
                    <a:pt x="149580" y="30403"/>
                  </a:lnTo>
                  <a:lnTo>
                    <a:pt x="157022" y="39687"/>
                  </a:lnTo>
                  <a:lnTo>
                    <a:pt x="162102" y="50482"/>
                  </a:lnTo>
                  <a:lnTo>
                    <a:pt x="165036" y="62699"/>
                  </a:lnTo>
                  <a:lnTo>
                    <a:pt x="166789" y="52298"/>
                  </a:lnTo>
                  <a:lnTo>
                    <a:pt x="168986" y="31330"/>
                  </a:lnTo>
                  <a:lnTo>
                    <a:pt x="170497" y="20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17413" y="694829"/>
              <a:ext cx="92710" cy="245122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80646" y="623943"/>
              <a:ext cx="374421" cy="443064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79425" y="669378"/>
              <a:ext cx="103606" cy="274459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54076" y="629709"/>
              <a:ext cx="548017" cy="420467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59525" y="891184"/>
              <a:ext cx="93611" cy="162623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6408483" y="845074"/>
              <a:ext cx="117475" cy="53340"/>
            </a:xfrm>
            <a:custGeom>
              <a:avLst/>
              <a:gdLst/>
              <a:ahLst/>
              <a:cxnLst/>
              <a:rect l="l" t="t" r="r" b="b"/>
              <a:pathLst>
                <a:path w="117475" h="53340">
                  <a:moveTo>
                    <a:pt x="58580" y="0"/>
                  </a:moveTo>
                  <a:lnTo>
                    <a:pt x="33183" y="7468"/>
                  </a:lnTo>
                  <a:lnTo>
                    <a:pt x="11938" y="23341"/>
                  </a:lnTo>
                  <a:lnTo>
                    <a:pt x="9080" y="26452"/>
                  </a:lnTo>
                  <a:lnTo>
                    <a:pt x="7035" y="34783"/>
                  </a:lnTo>
                  <a:lnTo>
                    <a:pt x="2844" y="35152"/>
                  </a:lnTo>
                  <a:lnTo>
                    <a:pt x="2603" y="36803"/>
                  </a:lnTo>
                  <a:lnTo>
                    <a:pt x="1066" y="39457"/>
                  </a:lnTo>
                  <a:lnTo>
                    <a:pt x="0" y="45693"/>
                  </a:lnTo>
                  <a:lnTo>
                    <a:pt x="114" y="52881"/>
                  </a:lnTo>
                  <a:lnTo>
                    <a:pt x="3746" y="48893"/>
                  </a:lnTo>
                  <a:lnTo>
                    <a:pt x="2133" y="42403"/>
                  </a:lnTo>
                  <a:lnTo>
                    <a:pt x="5575" y="36510"/>
                  </a:lnTo>
                  <a:lnTo>
                    <a:pt x="29360" y="15814"/>
                  </a:lnTo>
                  <a:lnTo>
                    <a:pt x="62052" y="9055"/>
                  </a:lnTo>
                  <a:lnTo>
                    <a:pt x="93314" y="17728"/>
                  </a:lnTo>
                  <a:lnTo>
                    <a:pt x="112814" y="43330"/>
                  </a:lnTo>
                  <a:lnTo>
                    <a:pt x="117144" y="36866"/>
                  </a:lnTo>
                  <a:lnTo>
                    <a:pt x="113550" y="30199"/>
                  </a:lnTo>
                  <a:lnTo>
                    <a:pt x="109321" y="19899"/>
                  </a:lnTo>
                  <a:lnTo>
                    <a:pt x="108254" y="18400"/>
                  </a:lnTo>
                  <a:lnTo>
                    <a:pt x="107378" y="17994"/>
                  </a:lnTo>
                  <a:lnTo>
                    <a:pt x="106451" y="16978"/>
                  </a:lnTo>
                  <a:lnTo>
                    <a:pt x="84284" y="2611"/>
                  </a:lnTo>
                  <a:lnTo>
                    <a:pt x="58580" y="0"/>
                  </a:lnTo>
                  <a:close/>
                </a:path>
              </a:pathLst>
            </a:custGeom>
            <a:solidFill>
              <a:srgbClr val="A7C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414960" y="836602"/>
              <a:ext cx="100330" cy="32384"/>
            </a:xfrm>
            <a:custGeom>
              <a:avLst/>
              <a:gdLst/>
              <a:ahLst/>
              <a:cxnLst/>
              <a:rect l="l" t="t" r="r" b="b"/>
              <a:pathLst>
                <a:path w="100329" h="32384">
                  <a:moveTo>
                    <a:pt x="45897" y="0"/>
                  </a:moveTo>
                  <a:lnTo>
                    <a:pt x="11205" y="17628"/>
                  </a:lnTo>
                  <a:lnTo>
                    <a:pt x="0" y="28625"/>
                  </a:lnTo>
                  <a:lnTo>
                    <a:pt x="3251" y="28460"/>
                  </a:lnTo>
                  <a:lnTo>
                    <a:pt x="4635" y="28003"/>
                  </a:lnTo>
                  <a:lnTo>
                    <a:pt x="5461" y="31813"/>
                  </a:lnTo>
                  <a:lnTo>
                    <a:pt x="26706" y="15940"/>
                  </a:lnTo>
                  <a:lnTo>
                    <a:pt x="52103" y="8472"/>
                  </a:lnTo>
                  <a:lnTo>
                    <a:pt x="77807" y="11084"/>
                  </a:lnTo>
                  <a:lnTo>
                    <a:pt x="99974" y="25450"/>
                  </a:lnTo>
                  <a:lnTo>
                    <a:pt x="90069" y="13782"/>
                  </a:lnTo>
                  <a:lnTo>
                    <a:pt x="76569" y="5367"/>
                  </a:lnTo>
                  <a:lnTo>
                    <a:pt x="61253" y="631"/>
                  </a:lnTo>
                  <a:lnTo>
                    <a:pt x="45897" y="0"/>
                  </a:lnTo>
                  <a:close/>
                </a:path>
              </a:pathLst>
            </a:custGeom>
            <a:solidFill>
              <a:srgbClr val="C1DC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377698" y="873867"/>
              <a:ext cx="36195" cy="14604"/>
            </a:xfrm>
            <a:custGeom>
              <a:avLst/>
              <a:gdLst/>
              <a:ahLst/>
              <a:cxnLst/>
              <a:rect l="l" t="t" r="r" b="b"/>
              <a:pathLst>
                <a:path w="36195" h="14605">
                  <a:moveTo>
                    <a:pt x="26365" y="0"/>
                  </a:moveTo>
                  <a:lnTo>
                    <a:pt x="0" y="6362"/>
                  </a:lnTo>
                  <a:lnTo>
                    <a:pt x="1206" y="12700"/>
                  </a:lnTo>
                  <a:lnTo>
                    <a:pt x="14224" y="9537"/>
                  </a:lnTo>
                  <a:lnTo>
                    <a:pt x="22898" y="10287"/>
                  </a:lnTo>
                  <a:lnTo>
                    <a:pt x="28511" y="14503"/>
                  </a:lnTo>
                  <a:lnTo>
                    <a:pt x="31813" y="10909"/>
                  </a:lnTo>
                  <a:lnTo>
                    <a:pt x="31851" y="10668"/>
                  </a:lnTo>
                  <a:lnTo>
                    <a:pt x="33388" y="8013"/>
                  </a:lnTo>
                  <a:lnTo>
                    <a:pt x="33794" y="5257"/>
                  </a:lnTo>
                  <a:lnTo>
                    <a:pt x="35610" y="3530"/>
                  </a:lnTo>
                  <a:lnTo>
                    <a:pt x="33782" y="1473"/>
                  </a:lnTo>
                  <a:lnTo>
                    <a:pt x="27520" y="114"/>
                  </a:lnTo>
                  <a:lnTo>
                    <a:pt x="26365" y="0"/>
                  </a:lnTo>
                  <a:close/>
                </a:path>
              </a:pathLst>
            </a:custGeom>
            <a:solidFill>
              <a:srgbClr val="6C9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404064" y="861137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4">
                  <a:moveTo>
                    <a:pt x="12725" y="0"/>
                  </a:moveTo>
                  <a:lnTo>
                    <a:pt x="7835" y="3594"/>
                  </a:lnTo>
                  <a:lnTo>
                    <a:pt x="2159" y="5689"/>
                  </a:lnTo>
                  <a:lnTo>
                    <a:pt x="0" y="12725"/>
                  </a:lnTo>
                  <a:lnTo>
                    <a:pt x="1155" y="12839"/>
                  </a:lnTo>
                  <a:lnTo>
                    <a:pt x="7416" y="14211"/>
                  </a:lnTo>
                  <a:lnTo>
                    <a:pt x="9245" y="16255"/>
                  </a:lnTo>
                  <a:lnTo>
                    <a:pt x="7429" y="17983"/>
                  </a:lnTo>
                  <a:lnTo>
                    <a:pt x="7264" y="19088"/>
                  </a:lnTo>
                  <a:lnTo>
                    <a:pt x="11455" y="18732"/>
                  </a:lnTo>
                  <a:lnTo>
                    <a:pt x="13500" y="10388"/>
                  </a:lnTo>
                  <a:lnTo>
                    <a:pt x="16357" y="7277"/>
                  </a:lnTo>
                  <a:lnTo>
                    <a:pt x="15532" y="3479"/>
                  </a:lnTo>
                  <a:lnTo>
                    <a:pt x="14147" y="3924"/>
                  </a:lnTo>
                  <a:lnTo>
                    <a:pt x="10896" y="408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C6E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519481" y="896594"/>
              <a:ext cx="52069" cy="114935"/>
            </a:xfrm>
            <a:custGeom>
              <a:avLst/>
              <a:gdLst/>
              <a:ahLst/>
              <a:cxnLst/>
              <a:rect l="l" t="t" r="r" b="b"/>
              <a:pathLst>
                <a:path w="52070" h="114934">
                  <a:moveTo>
                    <a:pt x="12725" y="3632"/>
                  </a:moveTo>
                  <a:lnTo>
                    <a:pt x="21963" y="8985"/>
                  </a:lnTo>
                  <a:lnTo>
                    <a:pt x="27682" y="16024"/>
                  </a:lnTo>
                  <a:lnTo>
                    <a:pt x="30920" y="24591"/>
                  </a:lnTo>
                  <a:lnTo>
                    <a:pt x="32727" y="34645"/>
                  </a:lnTo>
                  <a:lnTo>
                    <a:pt x="34480" y="35204"/>
                  </a:lnTo>
                  <a:lnTo>
                    <a:pt x="13717" y="87280"/>
                  </a:lnTo>
                  <a:lnTo>
                    <a:pt x="0" y="99961"/>
                  </a:lnTo>
                  <a:lnTo>
                    <a:pt x="7976" y="101108"/>
                  </a:lnTo>
                  <a:lnTo>
                    <a:pt x="15333" y="103974"/>
                  </a:lnTo>
                  <a:lnTo>
                    <a:pt x="21840" y="108469"/>
                  </a:lnTo>
                  <a:lnTo>
                    <a:pt x="27266" y="114503"/>
                  </a:lnTo>
                  <a:lnTo>
                    <a:pt x="33260" y="109533"/>
                  </a:lnTo>
                  <a:lnTo>
                    <a:pt x="35669" y="106161"/>
                  </a:lnTo>
                  <a:lnTo>
                    <a:pt x="30417" y="106161"/>
                  </a:lnTo>
                  <a:lnTo>
                    <a:pt x="28168" y="103149"/>
                  </a:lnTo>
                  <a:lnTo>
                    <a:pt x="37849" y="89064"/>
                  </a:lnTo>
                  <a:lnTo>
                    <a:pt x="45058" y="73679"/>
                  </a:lnTo>
                  <a:lnTo>
                    <a:pt x="49730" y="57350"/>
                  </a:lnTo>
                  <a:lnTo>
                    <a:pt x="50077" y="54521"/>
                  </a:lnTo>
                  <a:lnTo>
                    <a:pt x="47713" y="54521"/>
                  </a:lnTo>
                  <a:lnTo>
                    <a:pt x="45680" y="38444"/>
                  </a:lnTo>
                  <a:lnTo>
                    <a:pt x="40857" y="23660"/>
                  </a:lnTo>
                  <a:lnTo>
                    <a:pt x="32645" y="10676"/>
                  </a:lnTo>
                  <a:lnTo>
                    <a:pt x="26672" y="5448"/>
                  </a:lnTo>
                  <a:lnTo>
                    <a:pt x="19532" y="5448"/>
                  </a:lnTo>
                  <a:lnTo>
                    <a:pt x="12725" y="3632"/>
                  </a:lnTo>
                  <a:close/>
                </a:path>
                <a:path w="52070" h="114934">
                  <a:moveTo>
                    <a:pt x="46342" y="89966"/>
                  </a:moveTo>
                  <a:lnTo>
                    <a:pt x="41314" y="93626"/>
                  </a:lnTo>
                  <a:lnTo>
                    <a:pt x="35303" y="101108"/>
                  </a:lnTo>
                  <a:lnTo>
                    <a:pt x="30417" y="106161"/>
                  </a:lnTo>
                  <a:lnTo>
                    <a:pt x="35669" y="106161"/>
                  </a:lnTo>
                  <a:lnTo>
                    <a:pt x="38161" y="102673"/>
                  </a:lnTo>
                  <a:lnTo>
                    <a:pt x="42384" y="95593"/>
                  </a:lnTo>
                  <a:lnTo>
                    <a:pt x="46342" y="89966"/>
                  </a:lnTo>
                  <a:close/>
                </a:path>
                <a:path w="52070" h="114934">
                  <a:moveTo>
                    <a:pt x="51803" y="40436"/>
                  </a:moveTo>
                  <a:lnTo>
                    <a:pt x="47713" y="54521"/>
                  </a:lnTo>
                  <a:lnTo>
                    <a:pt x="50077" y="54521"/>
                  </a:lnTo>
                  <a:lnTo>
                    <a:pt x="51803" y="40436"/>
                  </a:lnTo>
                  <a:close/>
                </a:path>
                <a:path w="52070" h="114934">
                  <a:moveTo>
                    <a:pt x="23476" y="2651"/>
                  </a:moveTo>
                  <a:lnTo>
                    <a:pt x="19532" y="5448"/>
                  </a:lnTo>
                  <a:lnTo>
                    <a:pt x="26672" y="5448"/>
                  </a:lnTo>
                  <a:lnTo>
                    <a:pt x="23476" y="2651"/>
                  </a:lnTo>
                  <a:close/>
                </a:path>
                <a:path w="52070" h="114934">
                  <a:moveTo>
                    <a:pt x="20447" y="0"/>
                  </a:moveTo>
                  <a:lnTo>
                    <a:pt x="19912" y="2651"/>
                  </a:lnTo>
                  <a:lnTo>
                    <a:pt x="19812" y="3149"/>
                  </a:lnTo>
                  <a:lnTo>
                    <a:pt x="23349" y="2651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5B81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444042" y="1027461"/>
              <a:ext cx="20320" cy="24765"/>
            </a:xfrm>
            <a:custGeom>
              <a:avLst/>
              <a:gdLst/>
              <a:ahLst/>
              <a:cxnLst/>
              <a:rect l="l" t="t" r="r" b="b"/>
              <a:pathLst>
                <a:path w="20320" h="24765">
                  <a:moveTo>
                    <a:pt x="9093" y="0"/>
                  </a:moveTo>
                  <a:lnTo>
                    <a:pt x="1625" y="4737"/>
                  </a:lnTo>
                  <a:lnTo>
                    <a:pt x="330" y="5968"/>
                  </a:lnTo>
                  <a:lnTo>
                    <a:pt x="0" y="14541"/>
                  </a:lnTo>
                  <a:lnTo>
                    <a:pt x="3644" y="12268"/>
                  </a:lnTo>
                  <a:lnTo>
                    <a:pt x="3479" y="14833"/>
                  </a:lnTo>
                  <a:lnTo>
                    <a:pt x="7492" y="24460"/>
                  </a:lnTo>
                  <a:lnTo>
                    <a:pt x="9550" y="24536"/>
                  </a:lnTo>
                  <a:lnTo>
                    <a:pt x="9690" y="20713"/>
                  </a:lnTo>
                  <a:lnTo>
                    <a:pt x="10769" y="16941"/>
                  </a:lnTo>
                  <a:lnTo>
                    <a:pt x="13474" y="12369"/>
                  </a:lnTo>
                  <a:lnTo>
                    <a:pt x="19900" y="13601"/>
                  </a:lnTo>
                  <a:lnTo>
                    <a:pt x="15455" y="5448"/>
                  </a:lnTo>
                  <a:lnTo>
                    <a:pt x="15062" y="4737"/>
                  </a:lnTo>
                  <a:lnTo>
                    <a:pt x="10159" y="1079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rgbClr val="7EA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438595" y="105108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80">
                  <a:moveTo>
                    <a:pt x="6362" y="15222"/>
                  </a:moveTo>
                  <a:lnTo>
                    <a:pt x="1041" y="17437"/>
                  </a:lnTo>
                  <a:lnTo>
                    <a:pt x="6362" y="16814"/>
                  </a:lnTo>
                  <a:lnTo>
                    <a:pt x="6362" y="15222"/>
                  </a:lnTo>
                  <a:close/>
                </a:path>
                <a:path w="7620" h="17780">
                  <a:moveTo>
                    <a:pt x="6362" y="0"/>
                  </a:moveTo>
                  <a:lnTo>
                    <a:pt x="0" y="2730"/>
                  </a:lnTo>
                  <a:lnTo>
                    <a:pt x="876" y="6781"/>
                  </a:lnTo>
                  <a:lnTo>
                    <a:pt x="1231" y="10414"/>
                  </a:lnTo>
                  <a:lnTo>
                    <a:pt x="914" y="14541"/>
                  </a:lnTo>
                  <a:lnTo>
                    <a:pt x="7366" y="15222"/>
                  </a:lnTo>
                  <a:lnTo>
                    <a:pt x="6362" y="15222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4D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471907" y="1007014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30">
                  <a:moveTo>
                    <a:pt x="19392" y="0"/>
                  </a:moveTo>
                  <a:lnTo>
                    <a:pt x="16255" y="325"/>
                  </a:lnTo>
                  <a:lnTo>
                    <a:pt x="10929" y="4264"/>
                  </a:lnTo>
                  <a:lnTo>
                    <a:pt x="5292" y="8683"/>
                  </a:lnTo>
                  <a:lnTo>
                    <a:pt x="1219" y="10452"/>
                  </a:lnTo>
                  <a:lnTo>
                    <a:pt x="985" y="12331"/>
                  </a:lnTo>
                  <a:lnTo>
                    <a:pt x="889" y="13106"/>
                  </a:lnTo>
                  <a:lnTo>
                    <a:pt x="0" y="21678"/>
                  </a:lnTo>
                  <a:lnTo>
                    <a:pt x="457" y="23647"/>
                  </a:lnTo>
                  <a:lnTo>
                    <a:pt x="536" y="21678"/>
                  </a:lnTo>
                  <a:lnTo>
                    <a:pt x="685" y="18808"/>
                  </a:lnTo>
                  <a:lnTo>
                    <a:pt x="14008" y="13779"/>
                  </a:lnTo>
                  <a:lnTo>
                    <a:pt x="15163" y="12331"/>
                  </a:lnTo>
                  <a:lnTo>
                    <a:pt x="17145" y="4699"/>
                  </a:lnTo>
                  <a:lnTo>
                    <a:pt x="17995" y="1739"/>
                  </a:lnTo>
                  <a:lnTo>
                    <a:pt x="17754" y="901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C6B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57999" y="996555"/>
              <a:ext cx="100560" cy="70421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6480098" y="1016549"/>
              <a:ext cx="54610" cy="52705"/>
            </a:xfrm>
            <a:custGeom>
              <a:avLst/>
              <a:gdLst/>
              <a:ahLst/>
              <a:cxnLst/>
              <a:rect l="l" t="t" r="r" b="b"/>
              <a:pathLst>
                <a:path w="54609" h="52705">
                  <a:moveTo>
                    <a:pt x="15884" y="47142"/>
                  </a:moveTo>
                  <a:lnTo>
                    <a:pt x="9220" y="48272"/>
                  </a:lnTo>
                  <a:lnTo>
                    <a:pt x="722" y="48272"/>
                  </a:lnTo>
                  <a:lnTo>
                    <a:pt x="11865" y="50981"/>
                  </a:lnTo>
                  <a:lnTo>
                    <a:pt x="24461" y="52135"/>
                  </a:lnTo>
                  <a:lnTo>
                    <a:pt x="36036" y="52135"/>
                  </a:lnTo>
                  <a:lnTo>
                    <a:pt x="48501" y="51790"/>
                  </a:lnTo>
                  <a:lnTo>
                    <a:pt x="50291" y="49987"/>
                  </a:lnTo>
                  <a:lnTo>
                    <a:pt x="50009" y="49542"/>
                  </a:lnTo>
                  <a:lnTo>
                    <a:pt x="43814" y="49542"/>
                  </a:lnTo>
                  <a:lnTo>
                    <a:pt x="41834" y="49352"/>
                  </a:lnTo>
                  <a:lnTo>
                    <a:pt x="17013" y="49352"/>
                  </a:lnTo>
                  <a:lnTo>
                    <a:pt x="15884" y="47142"/>
                  </a:lnTo>
                  <a:close/>
                </a:path>
                <a:path w="54609" h="52705">
                  <a:moveTo>
                    <a:pt x="47909" y="45658"/>
                  </a:moveTo>
                  <a:lnTo>
                    <a:pt x="47368" y="47713"/>
                  </a:lnTo>
                  <a:lnTo>
                    <a:pt x="47328" y="47866"/>
                  </a:lnTo>
                  <a:lnTo>
                    <a:pt x="47221" y="48272"/>
                  </a:lnTo>
                  <a:lnTo>
                    <a:pt x="47167" y="48475"/>
                  </a:lnTo>
                  <a:lnTo>
                    <a:pt x="43814" y="49542"/>
                  </a:lnTo>
                  <a:lnTo>
                    <a:pt x="50009" y="49542"/>
                  </a:lnTo>
                  <a:lnTo>
                    <a:pt x="47909" y="45658"/>
                  </a:lnTo>
                  <a:close/>
                </a:path>
                <a:path w="54609" h="52705">
                  <a:moveTo>
                    <a:pt x="17564" y="6819"/>
                  </a:moveTo>
                  <a:lnTo>
                    <a:pt x="22966" y="14168"/>
                  </a:lnTo>
                  <a:lnTo>
                    <a:pt x="24310" y="27871"/>
                  </a:lnTo>
                  <a:lnTo>
                    <a:pt x="23286" y="40360"/>
                  </a:lnTo>
                  <a:lnTo>
                    <a:pt x="23193" y="41501"/>
                  </a:lnTo>
                  <a:lnTo>
                    <a:pt x="21463" y="47713"/>
                  </a:lnTo>
                  <a:lnTo>
                    <a:pt x="21421" y="47866"/>
                  </a:lnTo>
                  <a:lnTo>
                    <a:pt x="21308" y="48272"/>
                  </a:lnTo>
                  <a:lnTo>
                    <a:pt x="21208" y="48628"/>
                  </a:lnTo>
                  <a:lnTo>
                    <a:pt x="17013" y="49352"/>
                  </a:lnTo>
                  <a:lnTo>
                    <a:pt x="41834" y="49352"/>
                  </a:lnTo>
                  <a:lnTo>
                    <a:pt x="26314" y="47866"/>
                  </a:lnTo>
                  <a:lnTo>
                    <a:pt x="23025" y="47713"/>
                  </a:lnTo>
                  <a:lnTo>
                    <a:pt x="26130" y="36440"/>
                  </a:lnTo>
                  <a:lnTo>
                    <a:pt x="26333" y="27871"/>
                  </a:lnTo>
                  <a:lnTo>
                    <a:pt x="26419" y="24228"/>
                  </a:lnTo>
                  <a:lnTo>
                    <a:pt x="25121" y="11830"/>
                  </a:lnTo>
                  <a:lnTo>
                    <a:pt x="24801" y="9537"/>
                  </a:lnTo>
                  <a:lnTo>
                    <a:pt x="23926" y="9537"/>
                  </a:lnTo>
                  <a:lnTo>
                    <a:pt x="17564" y="6819"/>
                  </a:lnTo>
                  <a:close/>
                </a:path>
                <a:path w="54609" h="52705">
                  <a:moveTo>
                    <a:pt x="1842" y="46431"/>
                  </a:moveTo>
                  <a:lnTo>
                    <a:pt x="0" y="46431"/>
                  </a:lnTo>
                  <a:lnTo>
                    <a:pt x="124" y="47142"/>
                  </a:lnTo>
                  <a:lnTo>
                    <a:pt x="224" y="47713"/>
                  </a:lnTo>
                  <a:lnTo>
                    <a:pt x="322" y="48272"/>
                  </a:lnTo>
                  <a:lnTo>
                    <a:pt x="9220" y="48272"/>
                  </a:lnTo>
                  <a:lnTo>
                    <a:pt x="1842" y="46431"/>
                  </a:lnTo>
                  <a:close/>
                </a:path>
                <a:path w="54609" h="52705">
                  <a:moveTo>
                    <a:pt x="10756" y="33629"/>
                  </a:moveTo>
                  <a:lnTo>
                    <a:pt x="8966" y="37592"/>
                  </a:lnTo>
                  <a:lnTo>
                    <a:pt x="15888" y="47142"/>
                  </a:lnTo>
                  <a:lnTo>
                    <a:pt x="14501" y="44434"/>
                  </a:lnTo>
                  <a:lnTo>
                    <a:pt x="12731" y="37862"/>
                  </a:lnTo>
                  <a:lnTo>
                    <a:pt x="10756" y="33629"/>
                  </a:lnTo>
                  <a:close/>
                </a:path>
                <a:path w="54609" h="52705">
                  <a:moveTo>
                    <a:pt x="54356" y="36440"/>
                  </a:moveTo>
                  <a:lnTo>
                    <a:pt x="53783" y="36440"/>
                  </a:lnTo>
                  <a:lnTo>
                    <a:pt x="50215" y="36918"/>
                  </a:lnTo>
                  <a:lnTo>
                    <a:pt x="47910" y="45658"/>
                  </a:lnTo>
                  <a:lnTo>
                    <a:pt x="47747" y="45658"/>
                  </a:lnTo>
                  <a:lnTo>
                    <a:pt x="53149" y="40360"/>
                  </a:lnTo>
                  <a:lnTo>
                    <a:pt x="54356" y="36440"/>
                  </a:lnTo>
                  <a:close/>
                </a:path>
                <a:path w="54609" h="52705">
                  <a:moveTo>
                    <a:pt x="23469" y="0"/>
                  </a:moveTo>
                  <a:lnTo>
                    <a:pt x="23926" y="9537"/>
                  </a:lnTo>
                  <a:lnTo>
                    <a:pt x="24801" y="9537"/>
                  </a:lnTo>
                  <a:lnTo>
                    <a:pt x="23469" y="0"/>
                  </a:lnTo>
                  <a:close/>
                </a:path>
              </a:pathLst>
            </a:custGeom>
            <a:solidFill>
              <a:srgbClr val="3C6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361278" y="880236"/>
              <a:ext cx="170180" cy="182880"/>
            </a:xfrm>
            <a:custGeom>
              <a:avLst/>
              <a:gdLst/>
              <a:ahLst/>
              <a:cxnLst/>
              <a:rect l="l" t="t" r="r" b="b"/>
              <a:pathLst>
                <a:path w="170179" h="182880">
                  <a:moveTo>
                    <a:pt x="48234" y="4546"/>
                  </a:moveTo>
                  <a:lnTo>
                    <a:pt x="44932" y="8153"/>
                  </a:lnTo>
                  <a:lnTo>
                    <a:pt x="39319" y="3924"/>
                  </a:lnTo>
                  <a:lnTo>
                    <a:pt x="30645" y="3175"/>
                  </a:lnTo>
                  <a:lnTo>
                    <a:pt x="17627" y="6337"/>
                  </a:lnTo>
                  <a:lnTo>
                    <a:pt x="16421" y="0"/>
                  </a:lnTo>
                  <a:lnTo>
                    <a:pt x="15252" y="596"/>
                  </a:lnTo>
                  <a:lnTo>
                    <a:pt x="0" y="29476"/>
                  </a:lnTo>
                  <a:lnTo>
                    <a:pt x="63" y="39077"/>
                  </a:lnTo>
                  <a:lnTo>
                    <a:pt x="2387" y="37122"/>
                  </a:lnTo>
                  <a:lnTo>
                    <a:pt x="2311" y="33172"/>
                  </a:lnTo>
                  <a:lnTo>
                    <a:pt x="3708" y="29997"/>
                  </a:lnTo>
                  <a:lnTo>
                    <a:pt x="6959" y="19735"/>
                  </a:lnTo>
                  <a:lnTo>
                    <a:pt x="14592" y="11899"/>
                  </a:lnTo>
                  <a:lnTo>
                    <a:pt x="24841" y="7442"/>
                  </a:lnTo>
                  <a:lnTo>
                    <a:pt x="35966" y="7277"/>
                  </a:lnTo>
                  <a:lnTo>
                    <a:pt x="39243" y="7962"/>
                  </a:lnTo>
                  <a:lnTo>
                    <a:pt x="43243" y="12725"/>
                  </a:lnTo>
                  <a:lnTo>
                    <a:pt x="45885" y="13779"/>
                  </a:lnTo>
                  <a:lnTo>
                    <a:pt x="46748" y="13550"/>
                  </a:lnTo>
                  <a:lnTo>
                    <a:pt x="47320" y="13639"/>
                  </a:lnTo>
                  <a:lnTo>
                    <a:pt x="47205" y="10541"/>
                  </a:lnTo>
                  <a:lnTo>
                    <a:pt x="47828" y="7581"/>
                  </a:lnTo>
                  <a:lnTo>
                    <a:pt x="48234" y="4546"/>
                  </a:lnTo>
                  <a:close/>
                </a:path>
                <a:path w="170179" h="182880">
                  <a:moveTo>
                    <a:pt x="170002" y="158584"/>
                  </a:moveTo>
                  <a:lnTo>
                    <a:pt x="160007" y="165862"/>
                  </a:lnTo>
                  <a:lnTo>
                    <a:pt x="164096" y="144500"/>
                  </a:lnTo>
                  <a:lnTo>
                    <a:pt x="155917" y="182664"/>
                  </a:lnTo>
                  <a:lnTo>
                    <a:pt x="158064" y="175526"/>
                  </a:lnTo>
                  <a:lnTo>
                    <a:pt x="161124" y="169570"/>
                  </a:lnTo>
                  <a:lnTo>
                    <a:pt x="165112" y="164147"/>
                  </a:lnTo>
                  <a:lnTo>
                    <a:pt x="170002" y="158584"/>
                  </a:lnTo>
                  <a:close/>
                </a:path>
              </a:pathLst>
            </a:custGeom>
            <a:solidFill>
              <a:srgbClr val="588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364984" y="887498"/>
              <a:ext cx="41910" cy="22860"/>
            </a:xfrm>
            <a:custGeom>
              <a:avLst/>
              <a:gdLst/>
              <a:ahLst/>
              <a:cxnLst/>
              <a:rect l="l" t="t" r="r" b="b"/>
              <a:pathLst>
                <a:path w="41910" h="22859">
                  <a:moveTo>
                    <a:pt x="32257" y="0"/>
                  </a:moveTo>
                  <a:lnTo>
                    <a:pt x="21141" y="165"/>
                  </a:lnTo>
                  <a:lnTo>
                    <a:pt x="10890" y="4630"/>
                  </a:lnTo>
                  <a:lnTo>
                    <a:pt x="3257" y="12460"/>
                  </a:lnTo>
                  <a:lnTo>
                    <a:pt x="0" y="22720"/>
                  </a:lnTo>
                  <a:lnTo>
                    <a:pt x="4733" y="14878"/>
                  </a:lnTo>
                  <a:lnTo>
                    <a:pt x="11322" y="8618"/>
                  </a:lnTo>
                  <a:lnTo>
                    <a:pt x="19405" y="4637"/>
                  </a:lnTo>
                  <a:lnTo>
                    <a:pt x="28625" y="3632"/>
                  </a:lnTo>
                  <a:lnTo>
                    <a:pt x="29260" y="3682"/>
                  </a:lnTo>
                  <a:lnTo>
                    <a:pt x="40424" y="6832"/>
                  </a:lnTo>
                  <a:lnTo>
                    <a:pt x="40893" y="7277"/>
                  </a:lnTo>
                  <a:lnTo>
                    <a:pt x="41795" y="6362"/>
                  </a:lnTo>
                  <a:lnTo>
                    <a:pt x="39535" y="5448"/>
                  </a:lnTo>
                  <a:lnTo>
                    <a:pt x="35534" y="685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rgbClr val="9BC5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519481" y="869326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0" y="0"/>
                  </a:moveTo>
                  <a:lnTo>
                    <a:pt x="2552" y="5956"/>
                  </a:lnTo>
                  <a:lnTo>
                    <a:pt x="6146" y="12611"/>
                  </a:lnTo>
                  <a:lnTo>
                    <a:pt x="1816" y="19088"/>
                  </a:lnTo>
                  <a:lnTo>
                    <a:pt x="2133" y="20142"/>
                  </a:lnTo>
                  <a:lnTo>
                    <a:pt x="1016" y="22466"/>
                  </a:lnTo>
                  <a:lnTo>
                    <a:pt x="2717" y="22720"/>
                  </a:lnTo>
                  <a:lnTo>
                    <a:pt x="4229" y="20828"/>
                  </a:lnTo>
                  <a:lnTo>
                    <a:pt x="8420" y="19418"/>
                  </a:lnTo>
                  <a:lnTo>
                    <a:pt x="10909" y="19088"/>
                  </a:lnTo>
                  <a:lnTo>
                    <a:pt x="10185" y="15913"/>
                  </a:lnTo>
                  <a:lnTo>
                    <a:pt x="10464" y="13093"/>
                  </a:lnTo>
                  <a:lnTo>
                    <a:pt x="9080" y="9994"/>
                  </a:lnTo>
                  <a:lnTo>
                    <a:pt x="7670" y="6794"/>
                  </a:lnTo>
                  <a:lnTo>
                    <a:pt x="3556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520256" y="888410"/>
              <a:ext cx="53340" cy="114935"/>
            </a:xfrm>
            <a:custGeom>
              <a:avLst/>
              <a:gdLst/>
              <a:ahLst/>
              <a:cxnLst/>
              <a:rect l="l" t="t" r="r" b="b"/>
              <a:pathLst>
                <a:path w="53340" h="114934">
                  <a:moveTo>
                    <a:pt x="52339" y="48615"/>
                  </a:moveTo>
                  <a:lnTo>
                    <a:pt x="51028" y="48615"/>
                  </a:lnTo>
                  <a:lnTo>
                    <a:pt x="48955" y="65534"/>
                  </a:lnTo>
                  <a:lnTo>
                    <a:pt x="44283" y="81862"/>
                  </a:lnTo>
                  <a:lnTo>
                    <a:pt x="37926" y="95427"/>
                  </a:lnTo>
                  <a:lnTo>
                    <a:pt x="36997" y="97358"/>
                  </a:lnTo>
                  <a:lnTo>
                    <a:pt x="27393" y="111328"/>
                  </a:lnTo>
                  <a:lnTo>
                    <a:pt x="29642" y="114342"/>
                  </a:lnTo>
                  <a:lnTo>
                    <a:pt x="34628" y="109189"/>
                  </a:lnTo>
                  <a:lnTo>
                    <a:pt x="40540" y="101810"/>
                  </a:lnTo>
                  <a:lnTo>
                    <a:pt x="45567" y="98145"/>
                  </a:lnTo>
                  <a:lnTo>
                    <a:pt x="46291" y="97358"/>
                  </a:lnTo>
                  <a:lnTo>
                    <a:pt x="48298" y="95427"/>
                  </a:lnTo>
                  <a:lnTo>
                    <a:pt x="50605" y="82475"/>
                  </a:lnTo>
                  <a:lnTo>
                    <a:pt x="52533" y="70143"/>
                  </a:lnTo>
                  <a:lnTo>
                    <a:pt x="53252" y="57728"/>
                  </a:lnTo>
                  <a:lnTo>
                    <a:pt x="52339" y="48615"/>
                  </a:lnTo>
                  <a:close/>
                </a:path>
                <a:path w="53340" h="114934">
                  <a:moveTo>
                    <a:pt x="30551" y="8178"/>
                  </a:moveTo>
                  <a:lnTo>
                    <a:pt x="19672" y="8178"/>
                  </a:lnTo>
                  <a:lnTo>
                    <a:pt x="31871" y="18857"/>
                  </a:lnTo>
                  <a:lnTo>
                    <a:pt x="40082" y="31845"/>
                  </a:lnTo>
                  <a:lnTo>
                    <a:pt x="44905" y="46633"/>
                  </a:lnTo>
                  <a:lnTo>
                    <a:pt x="46939" y="62712"/>
                  </a:lnTo>
                  <a:lnTo>
                    <a:pt x="51028" y="48615"/>
                  </a:lnTo>
                  <a:lnTo>
                    <a:pt x="52339" y="48615"/>
                  </a:lnTo>
                  <a:lnTo>
                    <a:pt x="51930" y="44526"/>
                  </a:lnTo>
                  <a:lnTo>
                    <a:pt x="51384" y="41605"/>
                  </a:lnTo>
                  <a:lnTo>
                    <a:pt x="51079" y="39255"/>
                  </a:lnTo>
                  <a:lnTo>
                    <a:pt x="49136" y="33375"/>
                  </a:lnTo>
                  <a:lnTo>
                    <a:pt x="46215" y="27571"/>
                  </a:lnTo>
                  <a:lnTo>
                    <a:pt x="44602" y="24422"/>
                  </a:lnTo>
                  <a:lnTo>
                    <a:pt x="43484" y="24269"/>
                  </a:lnTo>
                  <a:lnTo>
                    <a:pt x="42786" y="22567"/>
                  </a:lnTo>
                  <a:lnTo>
                    <a:pt x="40297" y="21805"/>
                  </a:lnTo>
                  <a:lnTo>
                    <a:pt x="41033" y="19989"/>
                  </a:lnTo>
                  <a:lnTo>
                    <a:pt x="37515" y="16903"/>
                  </a:lnTo>
                  <a:lnTo>
                    <a:pt x="35674" y="12458"/>
                  </a:lnTo>
                  <a:lnTo>
                    <a:pt x="32854" y="9994"/>
                  </a:lnTo>
                  <a:lnTo>
                    <a:pt x="30551" y="8178"/>
                  </a:lnTo>
                  <a:close/>
                </a:path>
                <a:path w="53340" h="114934">
                  <a:moveTo>
                    <a:pt x="19372" y="9664"/>
                  </a:moveTo>
                  <a:lnTo>
                    <a:pt x="4775" y="9664"/>
                  </a:lnTo>
                  <a:lnTo>
                    <a:pt x="8521" y="10464"/>
                  </a:lnTo>
                  <a:lnTo>
                    <a:pt x="11950" y="11811"/>
                  </a:lnTo>
                  <a:lnTo>
                    <a:pt x="18757" y="13627"/>
                  </a:lnTo>
                  <a:lnTo>
                    <a:pt x="22013" y="11328"/>
                  </a:lnTo>
                  <a:lnTo>
                    <a:pt x="19037" y="11328"/>
                  </a:lnTo>
                  <a:lnTo>
                    <a:pt x="19138" y="10825"/>
                  </a:lnTo>
                  <a:lnTo>
                    <a:pt x="19211" y="10464"/>
                  </a:lnTo>
                  <a:lnTo>
                    <a:pt x="19306" y="9994"/>
                  </a:lnTo>
                  <a:lnTo>
                    <a:pt x="19372" y="9664"/>
                  </a:lnTo>
                  <a:close/>
                </a:path>
                <a:path w="53340" h="114934">
                  <a:moveTo>
                    <a:pt x="22725" y="10825"/>
                  </a:moveTo>
                  <a:lnTo>
                    <a:pt x="19037" y="11328"/>
                  </a:lnTo>
                  <a:lnTo>
                    <a:pt x="22013" y="11328"/>
                  </a:lnTo>
                  <a:lnTo>
                    <a:pt x="22725" y="10825"/>
                  </a:lnTo>
                  <a:close/>
                </a:path>
                <a:path w="53340" h="114934">
                  <a:moveTo>
                    <a:pt x="10134" y="0"/>
                  </a:moveTo>
                  <a:lnTo>
                    <a:pt x="7574" y="366"/>
                  </a:lnTo>
                  <a:lnTo>
                    <a:pt x="3454" y="1752"/>
                  </a:lnTo>
                  <a:lnTo>
                    <a:pt x="749" y="5130"/>
                  </a:lnTo>
                  <a:lnTo>
                    <a:pt x="0" y="8013"/>
                  </a:lnTo>
                  <a:lnTo>
                    <a:pt x="1041" y="9994"/>
                  </a:lnTo>
                  <a:lnTo>
                    <a:pt x="4775" y="9664"/>
                  </a:lnTo>
                  <a:lnTo>
                    <a:pt x="19372" y="9664"/>
                  </a:lnTo>
                  <a:lnTo>
                    <a:pt x="19672" y="8178"/>
                  </a:lnTo>
                  <a:lnTo>
                    <a:pt x="30551" y="8178"/>
                  </a:lnTo>
                  <a:lnTo>
                    <a:pt x="27849" y="6048"/>
                  </a:lnTo>
                  <a:lnTo>
                    <a:pt x="22156" y="2611"/>
                  </a:lnTo>
                  <a:lnTo>
                    <a:pt x="16133" y="366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7EA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519938" y="898075"/>
              <a:ext cx="32384" cy="36195"/>
            </a:xfrm>
            <a:custGeom>
              <a:avLst/>
              <a:gdLst/>
              <a:ahLst/>
              <a:cxnLst/>
              <a:rect l="l" t="t" r="r" b="b"/>
              <a:pathLst>
                <a:path w="32384" h="36194">
                  <a:moveTo>
                    <a:pt x="5092" y="0"/>
                  </a:moveTo>
                  <a:lnTo>
                    <a:pt x="1358" y="330"/>
                  </a:lnTo>
                  <a:lnTo>
                    <a:pt x="0" y="2146"/>
                  </a:lnTo>
                  <a:lnTo>
                    <a:pt x="12057" y="5300"/>
                  </a:lnTo>
                  <a:lnTo>
                    <a:pt x="20002" y="12018"/>
                  </a:lnTo>
                  <a:lnTo>
                    <a:pt x="25328" y="21411"/>
                  </a:lnTo>
                  <a:lnTo>
                    <a:pt x="30098" y="34201"/>
                  </a:lnTo>
                  <a:lnTo>
                    <a:pt x="31165" y="35979"/>
                  </a:lnTo>
                  <a:lnTo>
                    <a:pt x="12268" y="2146"/>
                  </a:lnTo>
                  <a:lnTo>
                    <a:pt x="8839" y="80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9BC5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77573" y="854112"/>
              <a:ext cx="176387" cy="169710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6466078" y="863870"/>
              <a:ext cx="48260" cy="31750"/>
            </a:xfrm>
            <a:custGeom>
              <a:avLst/>
              <a:gdLst/>
              <a:ahLst/>
              <a:cxnLst/>
              <a:rect l="l" t="t" r="r" b="b"/>
              <a:pathLst>
                <a:path w="48259" h="31750">
                  <a:moveTo>
                    <a:pt x="7505" y="0"/>
                  </a:moveTo>
                  <a:lnTo>
                    <a:pt x="6362" y="190"/>
                  </a:lnTo>
                  <a:lnTo>
                    <a:pt x="0" y="2324"/>
                  </a:lnTo>
                  <a:lnTo>
                    <a:pt x="241" y="4546"/>
                  </a:lnTo>
                  <a:lnTo>
                    <a:pt x="13147" y="6578"/>
                  </a:lnTo>
                  <a:lnTo>
                    <a:pt x="25196" y="11152"/>
                  </a:lnTo>
                  <a:lnTo>
                    <a:pt x="35331" y="18671"/>
                  </a:lnTo>
                  <a:lnTo>
                    <a:pt x="42494" y="29540"/>
                  </a:lnTo>
                  <a:lnTo>
                    <a:pt x="47853" y="31381"/>
                  </a:lnTo>
                  <a:lnTo>
                    <a:pt x="16996" y="48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C1DC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524928" y="909701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4">
                  <a:moveTo>
                    <a:pt x="5092" y="0"/>
                  </a:moveTo>
                  <a:lnTo>
                    <a:pt x="2273" y="2336"/>
                  </a:lnTo>
                  <a:lnTo>
                    <a:pt x="0" y="4216"/>
                  </a:lnTo>
                  <a:lnTo>
                    <a:pt x="3632" y="10706"/>
                  </a:lnTo>
                  <a:lnTo>
                    <a:pt x="8407" y="10045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6D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407683" y="923403"/>
              <a:ext cx="71120" cy="109855"/>
            </a:xfrm>
            <a:custGeom>
              <a:avLst/>
              <a:gdLst/>
              <a:ahLst/>
              <a:cxnLst/>
              <a:rect l="l" t="t" r="r" b="b"/>
              <a:pathLst>
                <a:path w="71120" h="109855">
                  <a:moveTo>
                    <a:pt x="70904" y="10909"/>
                  </a:moveTo>
                  <a:lnTo>
                    <a:pt x="69075" y="10007"/>
                  </a:lnTo>
                  <a:lnTo>
                    <a:pt x="66814" y="24993"/>
                  </a:lnTo>
                  <a:lnTo>
                    <a:pt x="67259" y="10007"/>
                  </a:lnTo>
                  <a:lnTo>
                    <a:pt x="63169" y="19545"/>
                  </a:lnTo>
                  <a:lnTo>
                    <a:pt x="58229" y="15163"/>
                  </a:lnTo>
                  <a:lnTo>
                    <a:pt x="53746" y="10617"/>
                  </a:lnTo>
                  <a:lnTo>
                    <a:pt x="49771" y="5651"/>
                  </a:lnTo>
                  <a:lnTo>
                    <a:pt x="46355" y="0"/>
                  </a:lnTo>
                  <a:lnTo>
                    <a:pt x="48094" y="6667"/>
                  </a:lnTo>
                  <a:lnTo>
                    <a:pt x="54368" y="14084"/>
                  </a:lnTo>
                  <a:lnTo>
                    <a:pt x="64541" y="23634"/>
                  </a:lnTo>
                  <a:lnTo>
                    <a:pt x="63817" y="29222"/>
                  </a:lnTo>
                  <a:lnTo>
                    <a:pt x="61214" y="38671"/>
                  </a:lnTo>
                  <a:lnTo>
                    <a:pt x="57759" y="47752"/>
                  </a:lnTo>
                  <a:lnTo>
                    <a:pt x="54546" y="52260"/>
                  </a:lnTo>
                  <a:lnTo>
                    <a:pt x="53835" y="52463"/>
                  </a:lnTo>
                  <a:lnTo>
                    <a:pt x="52679" y="52133"/>
                  </a:lnTo>
                  <a:lnTo>
                    <a:pt x="51816" y="52260"/>
                  </a:lnTo>
                  <a:lnTo>
                    <a:pt x="54089" y="64312"/>
                  </a:lnTo>
                  <a:lnTo>
                    <a:pt x="54368" y="75704"/>
                  </a:lnTo>
                  <a:lnTo>
                    <a:pt x="53365" y="87185"/>
                  </a:lnTo>
                  <a:lnTo>
                    <a:pt x="51816" y="99517"/>
                  </a:lnTo>
                  <a:lnTo>
                    <a:pt x="52743" y="99999"/>
                  </a:lnTo>
                  <a:lnTo>
                    <a:pt x="51803" y="99517"/>
                  </a:lnTo>
                  <a:lnTo>
                    <a:pt x="51244" y="99225"/>
                  </a:lnTo>
                  <a:lnTo>
                    <a:pt x="50533" y="100482"/>
                  </a:lnTo>
                  <a:lnTo>
                    <a:pt x="23622" y="69075"/>
                  </a:lnTo>
                  <a:lnTo>
                    <a:pt x="19570" y="48183"/>
                  </a:lnTo>
                  <a:lnTo>
                    <a:pt x="18630" y="41351"/>
                  </a:lnTo>
                  <a:lnTo>
                    <a:pt x="16814" y="57708"/>
                  </a:lnTo>
                  <a:lnTo>
                    <a:pt x="14922" y="58432"/>
                  </a:lnTo>
                  <a:lnTo>
                    <a:pt x="3860" y="43535"/>
                  </a:lnTo>
                  <a:lnTo>
                    <a:pt x="0" y="46355"/>
                  </a:lnTo>
                  <a:lnTo>
                    <a:pt x="10985" y="55791"/>
                  </a:lnTo>
                  <a:lnTo>
                    <a:pt x="19812" y="67119"/>
                  </a:lnTo>
                  <a:lnTo>
                    <a:pt x="27825" y="79184"/>
                  </a:lnTo>
                  <a:lnTo>
                    <a:pt x="36347" y="90881"/>
                  </a:lnTo>
                  <a:lnTo>
                    <a:pt x="32067" y="91046"/>
                  </a:lnTo>
                  <a:lnTo>
                    <a:pt x="11404" y="81915"/>
                  </a:lnTo>
                  <a:lnTo>
                    <a:pt x="5448" y="81788"/>
                  </a:lnTo>
                  <a:lnTo>
                    <a:pt x="40894" y="100418"/>
                  </a:lnTo>
                  <a:lnTo>
                    <a:pt x="42773" y="101904"/>
                  </a:lnTo>
                  <a:lnTo>
                    <a:pt x="43370" y="101968"/>
                  </a:lnTo>
                  <a:lnTo>
                    <a:pt x="46507" y="105143"/>
                  </a:lnTo>
                  <a:lnTo>
                    <a:pt x="51409" y="108800"/>
                  </a:lnTo>
                  <a:lnTo>
                    <a:pt x="51803" y="109512"/>
                  </a:lnTo>
                  <a:lnTo>
                    <a:pt x="52984" y="107175"/>
                  </a:lnTo>
                  <a:lnTo>
                    <a:pt x="53670" y="104914"/>
                  </a:lnTo>
                  <a:lnTo>
                    <a:pt x="53505" y="96354"/>
                  </a:lnTo>
                  <a:lnTo>
                    <a:pt x="53632" y="102247"/>
                  </a:lnTo>
                  <a:lnTo>
                    <a:pt x="60274" y="102616"/>
                  </a:lnTo>
                  <a:lnTo>
                    <a:pt x="54673" y="92138"/>
                  </a:lnTo>
                  <a:lnTo>
                    <a:pt x="58178" y="88607"/>
                  </a:lnTo>
                  <a:lnTo>
                    <a:pt x="58826" y="79895"/>
                  </a:lnTo>
                  <a:lnTo>
                    <a:pt x="58547" y="76949"/>
                  </a:lnTo>
                  <a:lnTo>
                    <a:pt x="64554" y="69253"/>
                  </a:lnTo>
                  <a:lnTo>
                    <a:pt x="62712" y="69773"/>
                  </a:lnTo>
                  <a:lnTo>
                    <a:pt x="66357" y="66802"/>
                  </a:lnTo>
                  <a:lnTo>
                    <a:pt x="70904" y="10909"/>
                  </a:lnTo>
                  <a:close/>
                </a:path>
              </a:pathLst>
            </a:custGeom>
            <a:solidFill>
              <a:srgbClr val="694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465429" y="952031"/>
              <a:ext cx="38735" cy="75565"/>
            </a:xfrm>
            <a:custGeom>
              <a:avLst/>
              <a:gdLst/>
              <a:ahLst/>
              <a:cxnLst/>
              <a:rect l="l" t="t" r="r" b="b"/>
              <a:pathLst>
                <a:path w="38734" h="75565">
                  <a:moveTo>
                    <a:pt x="37236" y="0"/>
                  </a:moveTo>
                  <a:lnTo>
                    <a:pt x="32843" y="11053"/>
                  </a:lnTo>
                  <a:lnTo>
                    <a:pt x="27525" y="20616"/>
                  </a:lnTo>
                  <a:lnTo>
                    <a:pt x="20814" y="29187"/>
                  </a:lnTo>
                  <a:lnTo>
                    <a:pt x="12242" y="37261"/>
                  </a:lnTo>
                  <a:lnTo>
                    <a:pt x="14884" y="38963"/>
                  </a:lnTo>
                  <a:lnTo>
                    <a:pt x="7010" y="44183"/>
                  </a:lnTo>
                  <a:lnTo>
                    <a:pt x="5880" y="41795"/>
                  </a:lnTo>
                  <a:lnTo>
                    <a:pt x="800" y="48310"/>
                  </a:lnTo>
                  <a:lnTo>
                    <a:pt x="1079" y="51257"/>
                  </a:lnTo>
                  <a:lnTo>
                    <a:pt x="406" y="60337"/>
                  </a:lnTo>
                  <a:lnTo>
                    <a:pt x="1371" y="65087"/>
                  </a:lnTo>
                  <a:lnTo>
                    <a:pt x="1333" y="67246"/>
                  </a:lnTo>
                  <a:lnTo>
                    <a:pt x="5676" y="67652"/>
                  </a:lnTo>
                  <a:lnTo>
                    <a:pt x="0" y="75069"/>
                  </a:lnTo>
                  <a:lnTo>
                    <a:pt x="6794" y="73609"/>
                  </a:lnTo>
                  <a:lnTo>
                    <a:pt x="7696" y="65430"/>
                  </a:lnTo>
                  <a:lnTo>
                    <a:pt x="8191" y="61442"/>
                  </a:lnTo>
                  <a:lnTo>
                    <a:pt x="38595" y="26809"/>
                  </a:lnTo>
                  <a:lnTo>
                    <a:pt x="25869" y="31343"/>
                  </a:lnTo>
                  <a:lnTo>
                    <a:pt x="37236" y="0"/>
                  </a:lnTo>
                  <a:close/>
                </a:path>
              </a:pathLst>
            </a:custGeom>
            <a:solidFill>
              <a:srgbClr val="674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446316" y="950203"/>
              <a:ext cx="16510" cy="26034"/>
            </a:xfrm>
            <a:custGeom>
              <a:avLst/>
              <a:gdLst/>
              <a:ahLst/>
              <a:cxnLst/>
              <a:rect l="l" t="t" r="r" b="b"/>
              <a:pathLst>
                <a:path w="16510" h="26034">
                  <a:moveTo>
                    <a:pt x="0" y="0"/>
                  </a:moveTo>
                  <a:lnTo>
                    <a:pt x="11366" y="17729"/>
                  </a:lnTo>
                  <a:lnTo>
                    <a:pt x="11810" y="20320"/>
                  </a:lnTo>
                  <a:lnTo>
                    <a:pt x="12471" y="22923"/>
                  </a:lnTo>
                  <a:lnTo>
                    <a:pt x="13182" y="25450"/>
                  </a:lnTo>
                  <a:lnTo>
                    <a:pt x="14046" y="25323"/>
                  </a:lnTo>
                  <a:lnTo>
                    <a:pt x="15201" y="25654"/>
                  </a:lnTo>
                  <a:lnTo>
                    <a:pt x="15913" y="25450"/>
                  </a:lnTo>
                  <a:lnTo>
                    <a:pt x="14795" y="22618"/>
                  </a:lnTo>
                  <a:lnTo>
                    <a:pt x="8788" y="2895"/>
                  </a:lnTo>
                  <a:lnTo>
                    <a:pt x="7277" y="2019"/>
                  </a:lnTo>
                  <a:lnTo>
                    <a:pt x="5029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4F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506756" y="966566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268" y="0"/>
                  </a:moveTo>
                  <a:lnTo>
                    <a:pt x="0" y="10452"/>
                  </a:lnTo>
                  <a:lnTo>
                    <a:pt x="4114" y="8305"/>
                  </a:lnTo>
                  <a:lnTo>
                    <a:pt x="10591" y="4711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616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455867" y="1012000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5448" y="13639"/>
                  </a:moveTo>
                  <a:lnTo>
                    <a:pt x="5499" y="16306"/>
                  </a:lnTo>
                  <a:lnTo>
                    <a:pt x="4813" y="18580"/>
                  </a:lnTo>
                  <a:lnTo>
                    <a:pt x="3632" y="20904"/>
                  </a:lnTo>
                  <a:lnTo>
                    <a:pt x="8097" y="29095"/>
                  </a:lnTo>
                  <a:lnTo>
                    <a:pt x="901" y="29095"/>
                  </a:lnTo>
                  <a:lnTo>
                    <a:pt x="49" y="52717"/>
                  </a:lnTo>
                  <a:lnTo>
                    <a:pt x="0" y="54076"/>
                  </a:lnTo>
                  <a:lnTo>
                    <a:pt x="5080" y="56324"/>
                  </a:lnTo>
                  <a:lnTo>
                    <a:pt x="10312" y="53047"/>
                  </a:lnTo>
                  <a:lnTo>
                    <a:pt x="14541" y="52717"/>
                  </a:lnTo>
                  <a:lnTo>
                    <a:pt x="13843" y="45402"/>
                  </a:lnTo>
                  <a:lnTo>
                    <a:pt x="15074" y="38138"/>
                  </a:lnTo>
                  <a:lnTo>
                    <a:pt x="15338" y="32969"/>
                  </a:lnTo>
                  <a:lnTo>
                    <a:pt x="10756" y="32969"/>
                  </a:lnTo>
                  <a:lnTo>
                    <a:pt x="9997" y="29095"/>
                  </a:lnTo>
                  <a:lnTo>
                    <a:pt x="8275" y="29095"/>
                  </a:lnTo>
                  <a:lnTo>
                    <a:pt x="1651" y="27825"/>
                  </a:lnTo>
                  <a:lnTo>
                    <a:pt x="9748" y="27825"/>
                  </a:lnTo>
                  <a:lnTo>
                    <a:pt x="9258" y="25323"/>
                  </a:lnTo>
                  <a:lnTo>
                    <a:pt x="8864" y="18580"/>
                  </a:lnTo>
                  <a:lnTo>
                    <a:pt x="8775" y="17056"/>
                  </a:lnTo>
                  <a:lnTo>
                    <a:pt x="10518" y="14008"/>
                  </a:lnTo>
                  <a:lnTo>
                    <a:pt x="12090" y="14008"/>
                  </a:lnTo>
                  <a:lnTo>
                    <a:pt x="5448" y="13639"/>
                  </a:lnTo>
                  <a:close/>
                </a:path>
                <a:path w="15875" h="56515">
                  <a:moveTo>
                    <a:pt x="15443" y="30911"/>
                  </a:moveTo>
                  <a:lnTo>
                    <a:pt x="10756" y="32969"/>
                  </a:lnTo>
                  <a:lnTo>
                    <a:pt x="15338" y="32969"/>
                  </a:lnTo>
                  <a:lnTo>
                    <a:pt x="15443" y="30911"/>
                  </a:lnTo>
                  <a:close/>
                </a:path>
                <a:path w="15875" h="56515">
                  <a:moveTo>
                    <a:pt x="10825" y="11642"/>
                  </a:moveTo>
                  <a:lnTo>
                    <a:pt x="10729" y="13639"/>
                  </a:lnTo>
                  <a:lnTo>
                    <a:pt x="10518" y="14008"/>
                  </a:lnTo>
                  <a:lnTo>
                    <a:pt x="12090" y="14008"/>
                  </a:lnTo>
                  <a:lnTo>
                    <a:pt x="10825" y="11642"/>
                  </a:lnTo>
                  <a:close/>
                </a:path>
                <a:path w="15875" h="56515">
                  <a:moveTo>
                    <a:pt x="9994" y="0"/>
                  </a:moveTo>
                  <a:lnTo>
                    <a:pt x="6489" y="3530"/>
                  </a:lnTo>
                  <a:lnTo>
                    <a:pt x="10825" y="11642"/>
                  </a:lnTo>
                  <a:lnTo>
                    <a:pt x="10934" y="5118"/>
                  </a:lnTo>
                  <a:lnTo>
                    <a:pt x="9969" y="368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694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464736" y="1019276"/>
              <a:ext cx="8255" cy="26034"/>
            </a:xfrm>
            <a:custGeom>
              <a:avLst/>
              <a:gdLst/>
              <a:ahLst/>
              <a:cxnLst/>
              <a:rect l="l" t="t" r="r" b="b"/>
              <a:pathLst>
                <a:path w="8254" h="26034">
                  <a:moveTo>
                    <a:pt x="7488" y="6362"/>
                  </a:moveTo>
                  <a:lnTo>
                    <a:pt x="693" y="7823"/>
                  </a:lnTo>
                  <a:lnTo>
                    <a:pt x="1011" y="7823"/>
                  </a:lnTo>
                  <a:lnTo>
                    <a:pt x="114" y="9410"/>
                  </a:lnTo>
                  <a:lnTo>
                    <a:pt x="0" y="11379"/>
                  </a:lnTo>
                  <a:lnTo>
                    <a:pt x="323" y="16929"/>
                  </a:lnTo>
                  <a:lnTo>
                    <a:pt x="389" y="18046"/>
                  </a:lnTo>
                  <a:lnTo>
                    <a:pt x="1887" y="25692"/>
                  </a:lnTo>
                  <a:lnTo>
                    <a:pt x="6574" y="23634"/>
                  </a:lnTo>
                  <a:lnTo>
                    <a:pt x="6751" y="20231"/>
                  </a:lnTo>
                  <a:lnTo>
                    <a:pt x="7272" y="16929"/>
                  </a:lnTo>
                  <a:lnTo>
                    <a:pt x="7628" y="11379"/>
                  </a:lnTo>
                  <a:lnTo>
                    <a:pt x="7256" y="9778"/>
                  </a:lnTo>
                  <a:lnTo>
                    <a:pt x="7170" y="9410"/>
                  </a:lnTo>
                  <a:lnTo>
                    <a:pt x="7488" y="6362"/>
                  </a:lnTo>
                  <a:close/>
                </a:path>
                <a:path w="8254" h="26034">
                  <a:moveTo>
                    <a:pt x="1837" y="6362"/>
                  </a:moveTo>
                  <a:lnTo>
                    <a:pt x="693" y="7823"/>
                  </a:lnTo>
                  <a:lnTo>
                    <a:pt x="1011" y="7823"/>
                  </a:lnTo>
                  <a:lnTo>
                    <a:pt x="1837" y="6362"/>
                  </a:lnTo>
                  <a:close/>
                </a:path>
                <a:path w="8254" h="26034">
                  <a:moveTo>
                    <a:pt x="2027" y="0"/>
                  </a:moveTo>
                  <a:lnTo>
                    <a:pt x="1909" y="6235"/>
                  </a:lnTo>
                  <a:lnTo>
                    <a:pt x="6370" y="406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rgbClr val="7D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470396" y="989285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4">
                  <a:moveTo>
                    <a:pt x="7277" y="0"/>
                  </a:moveTo>
                  <a:lnTo>
                    <a:pt x="6070" y="1003"/>
                  </a:lnTo>
                  <a:lnTo>
                    <a:pt x="3784" y="787"/>
                  </a:lnTo>
                  <a:lnTo>
                    <a:pt x="0" y="3886"/>
                  </a:lnTo>
                  <a:lnTo>
                    <a:pt x="1841" y="3352"/>
                  </a:lnTo>
                  <a:lnTo>
                    <a:pt x="914" y="4546"/>
                  </a:lnTo>
                  <a:lnTo>
                    <a:pt x="2044" y="6934"/>
                  </a:lnTo>
                  <a:lnTo>
                    <a:pt x="9918" y="1701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4D2C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560553" y="9076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276" y="0"/>
                  </a:moveTo>
                  <a:lnTo>
                    <a:pt x="1181" y="1181"/>
                  </a:lnTo>
                  <a:lnTo>
                    <a:pt x="736" y="787"/>
                  </a:lnTo>
                  <a:lnTo>
                    <a:pt x="0" y="2603"/>
                  </a:lnTo>
                  <a:lnTo>
                    <a:pt x="2489" y="3365"/>
                  </a:lnTo>
                  <a:lnTo>
                    <a:pt x="2552" y="3517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1F614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5" name="object 125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42847" y="6596888"/>
            <a:ext cx="1843277" cy="646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79994" y="3006006"/>
            <a:ext cx="1166495" cy="180340"/>
          </a:xfrm>
          <a:custGeom>
            <a:avLst/>
            <a:gdLst/>
            <a:ahLst/>
            <a:cxnLst/>
            <a:rect l="l" t="t" r="r" b="b"/>
            <a:pathLst>
              <a:path w="1166495" h="180339">
                <a:moveTo>
                  <a:pt x="1076401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076401" y="179997"/>
                </a:lnTo>
                <a:lnTo>
                  <a:pt x="1111434" y="172924"/>
                </a:lnTo>
                <a:lnTo>
                  <a:pt x="1140044" y="153636"/>
                </a:lnTo>
                <a:lnTo>
                  <a:pt x="1159332" y="125031"/>
                </a:lnTo>
                <a:lnTo>
                  <a:pt x="1166406" y="90004"/>
                </a:lnTo>
                <a:lnTo>
                  <a:pt x="1159332" y="54971"/>
                </a:lnTo>
                <a:lnTo>
                  <a:pt x="1140044" y="26362"/>
                </a:lnTo>
                <a:lnTo>
                  <a:pt x="1111434" y="7073"/>
                </a:lnTo>
                <a:lnTo>
                  <a:pt x="1076401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297194" y="2410804"/>
            <a:ext cx="1217295" cy="180340"/>
          </a:xfrm>
          <a:custGeom>
            <a:avLst/>
            <a:gdLst/>
            <a:ahLst/>
            <a:cxnLst/>
            <a:rect l="l" t="t" r="r" b="b"/>
            <a:pathLst>
              <a:path w="1217295" h="180339">
                <a:moveTo>
                  <a:pt x="11268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126807" y="179997"/>
                </a:lnTo>
                <a:lnTo>
                  <a:pt x="1161839" y="172924"/>
                </a:lnTo>
                <a:lnTo>
                  <a:pt x="1190444" y="153636"/>
                </a:lnTo>
                <a:lnTo>
                  <a:pt x="1209728" y="125031"/>
                </a:lnTo>
                <a:lnTo>
                  <a:pt x="1216799" y="90004"/>
                </a:lnTo>
                <a:lnTo>
                  <a:pt x="1209728" y="54971"/>
                </a:lnTo>
                <a:lnTo>
                  <a:pt x="1190444" y="26362"/>
                </a:lnTo>
                <a:lnTo>
                  <a:pt x="1161839" y="7073"/>
                </a:lnTo>
                <a:lnTo>
                  <a:pt x="1126807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654203" y="5357087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29">
                <a:moveTo>
                  <a:pt x="33718" y="0"/>
                </a:moveTo>
                <a:lnTo>
                  <a:pt x="25421" y="6009"/>
                </a:lnTo>
                <a:lnTo>
                  <a:pt x="17068" y="11963"/>
                </a:lnTo>
                <a:lnTo>
                  <a:pt x="8611" y="17812"/>
                </a:lnTo>
                <a:lnTo>
                  <a:pt x="0" y="23507"/>
                </a:lnTo>
                <a:lnTo>
                  <a:pt x="8611" y="17852"/>
                </a:lnTo>
                <a:lnTo>
                  <a:pt x="17068" y="12068"/>
                </a:lnTo>
                <a:lnTo>
                  <a:pt x="25421" y="6126"/>
                </a:lnTo>
                <a:lnTo>
                  <a:pt x="33718" y="0"/>
                </a:lnTo>
                <a:close/>
              </a:path>
            </a:pathLst>
          </a:custGeom>
          <a:solidFill>
            <a:srgbClr val="B4CA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399872" y="5547015"/>
            <a:ext cx="273685" cy="181610"/>
          </a:xfrm>
          <a:custGeom>
            <a:avLst/>
            <a:gdLst/>
            <a:ahLst/>
            <a:cxnLst/>
            <a:rect l="l" t="t" r="r" b="b"/>
            <a:pathLst>
              <a:path w="273684" h="181610">
                <a:moveTo>
                  <a:pt x="0" y="0"/>
                </a:moveTo>
                <a:lnTo>
                  <a:pt x="91390" y="59980"/>
                </a:lnTo>
                <a:lnTo>
                  <a:pt x="182472" y="120448"/>
                </a:lnTo>
                <a:lnTo>
                  <a:pt x="273126" y="181343"/>
                </a:lnTo>
                <a:lnTo>
                  <a:pt x="182531" y="120262"/>
                </a:lnTo>
                <a:lnTo>
                  <a:pt x="91508" y="59793"/>
                </a:lnTo>
                <a:lnTo>
                  <a:pt x="0" y="0"/>
                </a:lnTo>
                <a:close/>
              </a:path>
            </a:pathLst>
          </a:custGeom>
          <a:solidFill>
            <a:srgbClr val="B4CA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705647" y="5805219"/>
            <a:ext cx="50800" cy="90805"/>
            <a:chOff x="5705647" y="5805219"/>
            <a:chExt cx="50800" cy="90805"/>
          </a:xfrm>
        </p:grpSpPr>
        <p:sp>
          <p:nvSpPr>
            <p:cNvPr id="7" name="object 7" descr=""/>
            <p:cNvSpPr/>
            <p:nvPr/>
          </p:nvSpPr>
          <p:spPr>
            <a:xfrm>
              <a:off x="5729477" y="5834251"/>
              <a:ext cx="5715" cy="30480"/>
            </a:xfrm>
            <a:custGeom>
              <a:avLst/>
              <a:gdLst/>
              <a:ahLst/>
              <a:cxnLst/>
              <a:rect l="l" t="t" r="r" b="b"/>
              <a:pathLst>
                <a:path w="5714" h="30479">
                  <a:moveTo>
                    <a:pt x="292" y="0"/>
                  </a:moveTo>
                  <a:lnTo>
                    <a:pt x="123" y="7503"/>
                  </a:lnTo>
                  <a:lnTo>
                    <a:pt x="4" y="22626"/>
                  </a:lnTo>
                  <a:lnTo>
                    <a:pt x="0" y="30137"/>
                  </a:lnTo>
                  <a:lnTo>
                    <a:pt x="5524" y="27355"/>
                  </a:lnTo>
                  <a:lnTo>
                    <a:pt x="5524" y="20180"/>
                  </a:lnTo>
                  <a:lnTo>
                    <a:pt x="4432" y="16573"/>
                  </a:lnTo>
                  <a:lnTo>
                    <a:pt x="2768" y="11049"/>
                  </a:lnTo>
                  <a:lnTo>
                    <a:pt x="1663" y="552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3BA2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728931" y="5821259"/>
              <a:ext cx="7620" cy="40640"/>
            </a:xfrm>
            <a:custGeom>
              <a:avLst/>
              <a:gdLst/>
              <a:ahLst/>
              <a:cxnLst/>
              <a:rect l="l" t="t" r="r" b="b"/>
              <a:pathLst>
                <a:path w="7620" h="40639">
                  <a:moveTo>
                    <a:pt x="5803" y="0"/>
                  </a:moveTo>
                  <a:lnTo>
                    <a:pt x="3873" y="825"/>
                  </a:lnTo>
                  <a:lnTo>
                    <a:pt x="1930" y="825"/>
                  </a:lnTo>
                  <a:lnTo>
                    <a:pt x="1104" y="3035"/>
                  </a:lnTo>
                  <a:lnTo>
                    <a:pt x="0" y="6350"/>
                  </a:lnTo>
                  <a:lnTo>
                    <a:pt x="546" y="9664"/>
                  </a:lnTo>
                  <a:lnTo>
                    <a:pt x="838" y="12992"/>
                  </a:lnTo>
                  <a:lnTo>
                    <a:pt x="1930" y="18516"/>
                  </a:lnTo>
                  <a:lnTo>
                    <a:pt x="3314" y="24041"/>
                  </a:lnTo>
                  <a:lnTo>
                    <a:pt x="6070" y="33172"/>
                  </a:lnTo>
                  <a:lnTo>
                    <a:pt x="6070" y="40627"/>
                  </a:lnTo>
                  <a:lnTo>
                    <a:pt x="7471" y="30743"/>
                  </a:lnTo>
                  <a:lnTo>
                    <a:pt x="7499" y="20418"/>
                  </a:lnTo>
                  <a:lnTo>
                    <a:pt x="6745" y="10041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48B8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29477" y="5819037"/>
              <a:ext cx="16510" cy="48260"/>
            </a:xfrm>
            <a:custGeom>
              <a:avLst/>
              <a:gdLst/>
              <a:ahLst/>
              <a:cxnLst/>
              <a:rect l="l" t="t" r="r" b="b"/>
              <a:pathLst>
                <a:path w="16510" h="48260">
                  <a:moveTo>
                    <a:pt x="16040" y="0"/>
                  </a:moveTo>
                  <a:lnTo>
                    <a:pt x="12446" y="838"/>
                  </a:lnTo>
                  <a:lnTo>
                    <a:pt x="9131" y="1930"/>
                  </a:lnTo>
                  <a:lnTo>
                    <a:pt x="5257" y="2222"/>
                  </a:lnTo>
                  <a:lnTo>
                    <a:pt x="6199" y="12263"/>
                  </a:lnTo>
                  <a:lnTo>
                    <a:pt x="6953" y="22640"/>
                  </a:lnTo>
                  <a:lnTo>
                    <a:pt x="6925" y="32965"/>
                  </a:lnTo>
                  <a:lnTo>
                    <a:pt x="5524" y="42849"/>
                  </a:lnTo>
                  <a:lnTo>
                    <a:pt x="0" y="45618"/>
                  </a:lnTo>
                  <a:lnTo>
                    <a:pt x="0" y="47828"/>
                  </a:lnTo>
                  <a:lnTo>
                    <a:pt x="2222" y="46723"/>
                  </a:lnTo>
                  <a:lnTo>
                    <a:pt x="4699" y="45885"/>
                  </a:lnTo>
                  <a:lnTo>
                    <a:pt x="6642" y="44234"/>
                  </a:lnTo>
                  <a:lnTo>
                    <a:pt x="12069" y="35746"/>
                  </a:lnTo>
                  <a:lnTo>
                    <a:pt x="14208" y="24017"/>
                  </a:lnTo>
                  <a:lnTo>
                    <a:pt x="14846" y="11613"/>
                  </a:lnTo>
                  <a:lnTo>
                    <a:pt x="15773" y="1104"/>
                  </a:lnTo>
                  <a:lnTo>
                    <a:pt x="15773" y="838"/>
                  </a:lnTo>
                  <a:lnTo>
                    <a:pt x="16040" y="279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3FA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728931" y="5872123"/>
              <a:ext cx="27305" cy="19050"/>
            </a:xfrm>
            <a:custGeom>
              <a:avLst/>
              <a:gdLst/>
              <a:ahLst/>
              <a:cxnLst/>
              <a:rect l="l" t="t" r="r" b="b"/>
              <a:pathLst>
                <a:path w="27304" h="19050">
                  <a:moveTo>
                    <a:pt x="19900" y="0"/>
                  </a:moveTo>
                  <a:lnTo>
                    <a:pt x="18237" y="1104"/>
                  </a:lnTo>
                  <a:lnTo>
                    <a:pt x="17970" y="2755"/>
                  </a:lnTo>
                  <a:lnTo>
                    <a:pt x="17703" y="4965"/>
                  </a:lnTo>
                  <a:lnTo>
                    <a:pt x="15760" y="10490"/>
                  </a:lnTo>
                  <a:lnTo>
                    <a:pt x="15481" y="10782"/>
                  </a:lnTo>
                  <a:lnTo>
                    <a:pt x="11887" y="12433"/>
                  </a:lnTo>
                  <a:lnTo>
                    <a:pt x="8851" y="12153"/>
                  </a:lnTo>
                  <a:lnTo>
                    <a:pt x="6629" y="12433"/>
                  </a:lnTo>
                  <a:lnTo>
                    <a:pt x="3873" y="10782"/>
                  </a:lnTo>
                  <a:lnTo>
                    <a:pt x="6362" y="9118"/>
                  </a:lnTo>
                  <a:lnTo>
                    <a:pt x="7746" y="8280"/>
                  </a:lnTo>
                  <a:lnTo>
                    <a:pt x="8851" y="5524"/>
                  </a:lnTo>
                  <a:lnTo>
                    <a:pt x="7188" y="2489"/>
                  </a:lnTo>
                  <a:lnTo>
                    <a:pt x="5803" y="2755"/>
                  </a:lnTo>
                  <a:lnTo>
                    <a:pt x="2768" y="1650"/>
                  </a:lnTo>
                  <a:lnTo>
                    <a:pt x="1930" y="6083"/>
                  </a:lnTo>
                  <a:lnTo>
                    <a:pt x="546" y="10490"/>
                  </a:lnTo>
                  <a:lnTo>
                    <a:pt x="0" y="14922"/>
                  </a:lnTo>
                  <a:lnTo>
                    <a:pt x="279" y="17970"/>
                  </a:lnTo>
                  <a:lnTo>
                    <a:pt x="6794" y="18622"/>
                  </a:lnTo>
                  <a:lnTo>
                    <a:pt x="13411" y="18624"/>
                  </a:lnTo>
                  <a:lnTo>
                    <a:pt x="20028" y="18159"/>
                  </a:lnTo>
                  <a:lnTo>
                    <a:pt x="26542" y="17411"/>
                  </a:lnTo>
                  <a:lnTo>
                    <a:pt x="27101" y="12712"/>
                  </a:lnTo>
                  <a:lnTo>
                    <a:pt x="27101" y="8839"/>
                  </a:lnTo>
                  <a:lnTo>
                    <a:pt x="26542" y="4140"/>
                  </a:lnTo>
                  <a:lnTo>
                    <a:pt x="24053" y="1104"/>
                  </a:lnTo>
                  <a:lnTo>
                    <a:pt x="23774" y="1104"/>
                  </a:lnTo>
                  <a:lnTo>
                    <a:pt x="19900" y="0"/>
                  </a:lnTo>
                  <a:close/>
                </a:path>
              </a:pathLst>
            </a:custGeom>
            <a:solidFill>
              <a:srgbClr val="A94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05703" y="5871843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79" h="24129">
                  <a:moveTo>
                    <a:pt x="2209" y="0"/>
                  </a:moveTo>
                  <a:lnTo>
                    <a:pt x="558" y="8013"/>
                  </a:lnTo>
                  <a:lnTo>
                    <a:pt x="0" y="23774"/>
                  </a:lnTo>
                  <a:lnTo>
                    <a:pt x="5537" y="19075"/>
                  </a:lnTo>
                  <a:lnTo>
                    <a:pt x="10782" y="19900"/>
                  </a:lnTo>
                  <a:lnTo>
                    <a:pt x="17424" y="20180"/>
                  </a:lnTo>
                  <a:lnTo>
                    <a:pt x="17424" y="17691"/>
                  </a:lnTo>
                  <a:lnTo>
                    <a:pt x="16598" y="13271"/>
                  </a:lnTo>
                  <a:lnTo>
                    <a:pt x="17691" y="9677"/>
                  </a:lnTo>
                  <a:lnTo>
                    <a:pt x="14935" y="6083"/>
                  </a:lnTo>
                  <a:lnTo>
                    <a:pt x="9956" y="5524"/>
                  </a:lnTo>
                  <a:lnTo>
                    <a:pt x="7747" y="4152"/>
                  </a:lnTo>
                  <a:lnTo>
                    <a:pt x="7200" y="3860"/>
                  </a:lnTo>
                  <a:lnTo>
                    <a:pt x="6908" y="3327"/>
                  </a:lnTo>
                  <a:lnTo>
                    <a:pt x="6375" y="3035"/>
                  </a:lnTo>
                  <a:lnTo>
                    <a:pt x="5537" y="2489"/>
                  </a:lnTo>
                  <a:lnTo>
                    <a:pt x="4978" y="1930"/>
                  </a:lnTo>
                  <a:lnTo>
                    <a:pt x="4152" y="1384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53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07087" y="5869075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0" y="0"/>
                  </a:moveTo>
                  <a:lnTo>
                    <a:pt x="1117" y="2222"/>
                  </a:lnTo>
                  <a:lnTo>
                    <a:pt x="3047" y="3594"/>
                  </a:lnTo>
                  <a:lnTo>
                    <a:pt x="3594" y="4419"/>
                  </a:lnTo>
                  <a:lnTo>
                    <a:pt x="4152" y="4978"/>
                  </a:lnTo>
                  <a:lnTo>
                    <a:pt x="4991" y="5537"/>
                  </a:lnTo>
                  <a:lnTo>
                    <a:pt x="5524" y="5803"/>
                  </a:lnTo>
                  <a:lnTo>
                    <a:pt x="5816" y="6362"/>
                  </a:lnTo>
                  <a:lnTo>
                    <a:pt x="6362" y="6629"/>
                  </a:lnTo>
                  <a:lnTo>
                    <a:pt x="8572" y="8013"/>
                  </a:lnTo>
                  <a:lnTo>
                    <a:pt x="13550" y="8572"/>
                  </a:lnTo>
                  <a:lnTo>
                    <a:pt x="16306" y="12445"/>
                  </a:lnTo>
                  <a:lnTo>
                    <a:pt x="15214" y="15760"/>
                  </a:lnTo>
                  <a:lnTo>
                    <a:pt x="16040" y="20180"/>
                  </a:lnTo>
                  <a:lnTo>
                    <a:pt x="21843" y="18237"/>
                  </a:lnTo>
                  <a:lnTo>
                    <a:pt x="22390" y="13830"/>
                  </a:lnTo>
                  <a:lnTo>
                    <a:pt x="23507" y="9131"/>
                  </a:lnTo>
                  <a:lnTo>
                    <a:pt x="24612" y="4978"/>
                  </a:lnTo>
                  <a:lnTo>
                    <a:pt x="26542" y="4419"/>
                  </a:lnTo>
                  <a:lnTo>
                    <a:pt x="24333" y="2489"/>
                  </a:lnTo>
                  <a:lnTo>
                    <a:pt x="22123" y="838"/>
                  </a:lnTo>
                  <a:lnTo>
                    <a:pt x="16040" y="1930"/>
                  </a:lnTo>
                  <a:lnTo>
                    <a:pt x="10515" y="1930"/>
                  </a:lnTo>
                  <a:lnTo>
                    <a:pt x="5524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09576" y="5817106"/>
              <a:ext cx="14604" cy="51435"/>
            </a:xfrm>
            <a:custGeom>
              <a:avLst/>
              <a:gdLst/>
              <a:ahLst/>
              <a:cxnLst/>
              <a:rect l="l" t="t" r="r" b="b"/>
              <a:pathLst>
                <a:path w="14604" h="51435">
                  <a:moveTo>
                    <a:pt x="0" y="0"/>
                  </a:moveTo>
                  <a:lnTo>
                    <a:pt x="1581" y="11969"/>
                  </a:lnTo>
                  <a:lnTo>
                    <a:pt x="1839" y="27127"/>
                  </a:lnTo>
                  <a:lnTo>
                    <a:pt x="3391" y="41094"/>
                  </a:lnTo>
                  <a:lnTo>
                    <a:pt x="8851" y="49491"/>
                  </a:lnTo>
                  <a:lnTo>
                    <a:pt x="10236" y="50317"/>
                  </a:lnTo>
                  <a:lnTo>
                    <a:pt x="14109" y="50863"/>
                  </a:lnTo>
                  <a:lnTo>
                    <a:pt x="12938" y="39824"/>
                  </a:lnTo>
                  <a:lnTo>
                    <a:pt x="12830" y="28443"/>
                  </a:lnTo>
                  <a:lnTo>
                    <a:pt x="13817" y="5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8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705647" y="5805219"/>
              <a:ext cx="19050" cy="66675"/>
            </a:xfrm>
            <a:custGeom>
              <a:avLst/>
              <a:gdLst/>
              <a:ahLst/>
              <a:cxnLst/>
              <a:rect l="l" t="t" r="r" b="b"/>
              <a:pathLst>
                <a:path w="19050" h="66675">
                  <a:moveTo>
                    <a:pt x="1731" y="0"/>
                  </a:moveTo>
                  <a:lnTo>
                    <a:pt x="10" y="14259"/>
                  </a:lnTo>
                  <a:lnTo>
                    <a:pt x="0" y="31581"/>
                  </a:lnTo>
                  <a:lnTo>
                    <a:pt x="715" y="49213"/>
                  </a:lnTo>
                  <a:lnTo>
                    <a:pt x="1173" y="64401"/>
                  </a:lnTo>
                  <a:lnTo>
                    <a:pt x="11676" y="66624"/>
                  </a:lnTo>
                  <a:lnTo>
                    <a:pt x="17213" y="66344"/>
                  </a:lnTo>
                  <a:lnTo>
                    <a:pt x="18038" y="62750"/>
                  </a:lnTo>
                  <a:lnTo>
                    <a:pt x="16375" y="62471"/>
                  </a:lnTo>
                  <a:lnTo>
                    <a:pt x="14165" y="61925"/>
                  </a:lnTo>
                  <a:lnTo>
                    <a:pt x="12780" y="61379"/>
                  </a:lnTo>
                  <a:lnTo>
                    <a:pt x="7320" y="52985"/>
                  </a:lnTo>
                  <a:lnTo>
                    <a:pt x="5768" y="39049"/>
                  </a:lnTo>
                  <a:lnTo>
                    <a:pt x="5510" y="23974"/>
                  </a:lnTo>
                  <a:lnTo>
                    <a:pt x="3929" y="12166"/>
                  </a:lnTo>
                  <a:lnTo>
                    <a:pt x="3382" y="9956"/>
                  </a:lnTo>
                  <a:lnTo>
                    <a:pt x="4487" y="8839"/>
                  </a:lnTo>
                  <a:lnTo>
                    <a:pt x="11396" y="11049"/>
                  </a:lnTo>
                  <a:lnTo>
                    <a:pt x="15816" y="10515"/>
                  </a:lnTo>
                  <a:lnTo>
                    <a:pt x="18864" y="7188"/>
                  </a:lnTo>
                  <a:lnTo>
                    <a:pt x="18038" y="5257"/>
                  </a:lnTo>
                  <a:lnTo>
                    <a:pt x="18038" y="825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388F4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7826616" y="5524346"/>
            <a:ext cx="33020" cy="31115"/>
            <a:chOff x="7826616" y="5524346"/>
            <a:chExt cx="33020" cy="31115"/>
          </a:xfrm>
        </p:grpSpPr>
        <p:sp>
          <p:nvSpPr>
            <p:cNvPr id="16" name="object 16" descr=""/>
            <p:cNvSpPr/>
            <p:nvPr/>
          </p:nvSpPr>
          <p:spPr>
            <a:xfrm>
              <a:off x="7835188" y="5525451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29" h="27939">
                  <a:moveTo>
                    <a:pt x="1930" y="0"/>
                  </a:moveTo>
                  <a:lnTo>
                    <a:pt x="3873" y="2755"/>
                  </a:lnTo>
                  <a:lnTo>
                    <a:pt x="4699" y="4152"/>
                  </a:lnTo>
                  <a:lnTo>
                    <a:pt x="5791" y="7188"/>
                  </a:lnTo>
                  <a:lnTo>
                    <a:pt x="4699" y="10223"/>
                  </a:lnTo>
                  <a:lnTo>
                    <a:pt x="3873" y="12712"/>
                  </a:lnTo>
                  <a:lnTo>
                    <a:pt x="2209" y="15481"/>
                  </a:lnTo>
                  <a:lnTo>
                    <a:pt x="266" y="19088"/>
                  </a:lnTo>
                  <a:lnTo>
                    <a:pt x="266" y="21843"/>
                  </a:lnTo>
                  <a:lnTo>
                    <a:pt x="0" y="25704"/>
                  </a:lnTo>
                  <a:lnTo>
                    <a:pt x="0" y="26263"/>
                  </a:lnTo>
                  <a:lnTo>
                    <a:pt x="1384" y="27368"/>
                  </a:lnTo>
                  <a:lnTo>
                    <a:pt x="3314" y="24320"/>
                  </a:lnTo>
                  <a:lnTo>
                    <a:pt x="4965" y="22390"/>
                  </a:lnTo>
                  <a:lnTo>
                    <a:pt x="8013" y="20180"/>
                  </a:lnTo>
                  <a:lnTo>
                    <a:pt x="12433" y="20180"/>
                  </a:lnTo>
                  <a:lnTo>
                    <a:pt x="13538" y="21285"/>
                  </a:lnTo>
                  <a:lnTo>
                    <a:pt x="17399" y="23494"/>
                  </a:lnTo>
                  <a:lnTo>
                    <a:pt x="19621" y="24053"/>
                  </a:lnTo>
                  <a:lnTo>
                    <a:pt x="21564" y="23787"/>
                  </a:lnTo>
                  <a:lnTo>
                    <a:pt x="24041" y="23787"/>
                  </a:lnTo>
                  <a:lnTo>
                    <a:pt x="20726" y="19354"/>
                  </a:lnTo>
                  <a:lnTo>
                    <a:pt x="15748" y="14376"/>
                  </a:lnTo>
                  <a:lnTo>
                    <a:pt x="13538" y="9397"/>
                  </a:lnTo>
                  <a:lnTo>
                    <a:pt x="12433" y="7467"/>
                  </a:lnTo>
                  <a:lnTo>
                    <a:pt x="11874" y="5257"/>
                  </a:lnTo>
                  <a:lnTo>
                    <a:pt x="10782" y="3314"/>
                  </a:lnTo>
                  <a:lnTo>
                    <a:pt x="4699" y="1104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B98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836572" y="5545631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09" h="10160">
                  <a:moveTo>
                    <a:pt x="11049" y="0"/>
                  </a:moveTo>
                  <a:lnTo>
                    <a:pt x="6629" y="0"/>
                  </a:lnTo>
                  <a:lnTo>
                    <a:pt x="3581" y="2209"/>
                  </a:lnTo>
                  <a:lnTo>
                    <a:pt x="0" y="7188"/>
                  </a:lnTo>
                  <a:lnTo>
                    <a:pt x="2209" y="9690"/>
                  </a:lnTo>
                  <a:lnTo>
                    <a:pt x="6629" y="7188"/>
                  </a:lnTo>
                  <a:lnTo>
                    <a:pt x="16014" y="3314"/>
                  </a:lnTo>
                  <a:lnTo>
                    <a:pt x="12153" y="1104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D58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826616" y="5524346"/>
              <a:ext cx="14604" cy="27940"/>
            </a:xfrm>
            <a:custGeom>
              <a:avLst/>
              <a:gdLst/>
              <a:ahLst/>
              <a:cxnLst/>
              <a:rect l="l" t="t" r="r" b="b"/>
              <a:pathLst>
                <a:path w="14604" h="27939">
                  <a:moveTo>
                    <a:pt x="9398" y="0"/>
                  </a:moveTo>
                  <a:lnTo>
                    <a:pt x="7747" y="2489"/>
                  </a:lnTo>
                  <a:lnTo>
                    <a:pt x="6083" y="4698"/>
                  </a:lnTo>
                  <a:lnTo>
                    <a:pt x="1930" y="8572"/>
                  </a:lnTo>
                  <a:lnTo>
                    <a:pt x="1663" y="11328"/>
                  </a:lnTo>
                  <a:lnTo>
                    <a:pt x="0" y="20192"/>
                  </a:lnTo>
                  <a:lnTo>
                    <a:pt x="2755" y="23228"/>
                  </a:lnTo>
                  <a:lnTo>
                    <a:pt x="5257" y="25158"/>
                  </a:lnTo>
                  <a:lnTo>
                    <a:pt x="8572" y="27368"/>
                  </a:lnTo>
                  <a:lnTo>
                    <a:pt x="8572" y="22948"/>
                  </a:lnTo>
                  <a:lnTo>
                    <a:pt x="8839" y="19900"/>
                  </a:lnTo>
                  <a:lnTo>
                    <a:pt x="12446" y="13817"/>
                  </a:lnTo>
                  <a:lnTo>
                    <a:pt x="13271" y="11328"/>
                  </a:lnTo>
                  <a:lnTo>
                    <a:pt x="14363" y="8293"/>
                  </a:lnTo>
                  <a:lnTo>
                    <a:pt x="13271" y="5257"/>
                  </a:lnTo>
                  <a:lnTo>
                    <a:pt x="12446" y="3860"/>
                  </a:lnTo>
                  <a:lnTo>
                    <a:pt x="10502" y="1104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FDD9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7130236" y="4934126"/>
            <a:ext cx="9525" cy="80010"/>
          </a:xfrm>
          <a:custGeom>
            <a:avLst/>
            <a:gdLst/>
            <a:ahLst/>
            <a:cxnLst/>
            <a:rect l="l" t="t" r="r" b="b"/>
            <a:pathLst>
              <a:path w="9525" h="80010">
                <a:moveTo>
                  <a:pt x="6083" y="0"/>
                </a:moveTo>
                <a:lnTo>
                  <a:pt x="3873" y="558"/>
                </a:lnTo>
                <a:lnTo>
                  <a:pt x="948" y="13932"/>
                </a:lnTo>
                <a:lnTo>
                  <a:pt x="558" y="31691"/>
                </a:lnTo>
                <a:lnTo>
                  <a:pt x="998" y="50123"/>
                </a:lnTo>
                <a:lnTo>
                  <a:pt x="558" y="65519"/>
                </a:lnTo>
                <a:lnTo>
                  <a:pt x="0" y="71602"/>
                </a:lnTo>
                <a:lnTo>
                  <a:pt x="1663" y="77139"/>
                </a:lnTo>
                <a:lnTo>
                  <a:pt x="4991" y="79895"/>
                </a:lnTo>
                <a:lnTo>
                  <a:pt x="7746" y="79070"/>
                </a:lnTo>
                <a:lnTo>
                  <a:pt x="9397" y="75476"/>
                </a:lnTo>
                <a:lnTo>
                  <a:pt x="9197" y="39127"/>
                </a:lnTo>
                <a:lnTo>
                  <a:pt x="9397" y="2768"/>
                </a:lnTo>
                <a:lnTo>
                  <a:pt x="6083" y="0"/>
                </a:lnTo>
                <a:close/>
              </a:path>
            </a:pathLst>
          </a:custGeom>
          <a:solidFill>
            <a:srgbClr val="6C2A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795016" y="4977814"/>
            <a:ext cx="23495" cy="40005"/>
          </a:xfrm>
          <a:custGeom>
            <a:avLst/>
            <a:gdLst/>
            <a:ahLst/>
            <a:cxnLst/>
            <a:rect l="l" t="t" r="r" b="b"/>
            <a:pathLst>
              <a:path w="23495" h="40004">
                <a:moveTo>
                  <a:pt x="23118" y="0"/>
                </a:moveTo>
                <a:lnTo>
                  <a:pt x="17830" y="3809"/>
                </a:lnTo>
                <a:lnTo>
                  <a:pt x="12542" y="7285"/>
                </a:lnTo>
                <a:lnTo>
                  <a:pt x="6945" y="10295"/>
                </a:lnTo>
                <a:lnTo>
                  <a:pt x="728" y="12712"/>
                </a:lnTo>
                <a:lnTo>
                  <a:pt x="298" y="19509"/>
                </a:lnTo>
                <a:lnTo>
                  <a:pt x="0" y="26257"/>
                </a:lnTo>
                <a:lnTo>
                  <a:pt x="66" y="33004"/>
                </a:lnTo>
                <a:lnTo>
                  <a:pt x="728" y="39801"/>
                </a:lnTo>
                <a:lnTo>
                  <a:pt x="9567" y="37325"/>
                </a:lnTo>
                <a:lnTo>
                  <a:pt x="16209" y="34277"/>
                </a:lnTo>
                <a:lnTo>
                  <a:pt x="23118" y="28193"/>
                </a:lnTo>
                <a:lnTo>
                  <a:pt x="23118" y="0"/>
                </a:lnTo>
                <a:close/>
              </a:path>
            </a:pathLst>
          </a:custGeom>
          <a:solidFill>
            <a:srgbClr val="859E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5728931" y="5812128"/>
            <a:ext cx="30480" cy="111125"/>
            <a:chOff x="5728931" y="5812128"/>
            <a:chExt cx="30480" cy="111125"/>
          </a:xfrm>
        </p:grpSpPr>
        <p:sp>
          <p:nvSpPr>
            <p:cNvPr id="22" name="object 22" descr=""/>
            <p:cNvSpPr/>
            <p:nvPr/>
          </p:nvSpPr>
          <p:spPr>
            <a:xfrm>
              <a:off x="5728999" y="5889814"/>
              <a:ext cx="27940" cy="33655"/>
            </a:xfrm>
            <a:custGeom>
              <a:avLst/>
              <a:gdLst/>
              <a:ahLst/>
              <a:cxnLst/>
              <a:rect l="l" t="t" r="r" b="b"/>
              <a:pathLst>
                <a:path w="27939" h="33654">
                  <a:moveTo>
                    <a:pt x="26474" y="0"/>
                  </a:moveTo>
                  <a:lnTo>
                    <a:pt x="19960" y="586"/>
                  </a:lnTo>
                  <a:lnTo>
                    <a:pt x="13342" y="968"/>
                  </a:lnTo>
                  <a:lnTo>
                    <a:pt x="6725" y="935"/>
                  </a:lnTo>
                  <a:lnTo>
                    <a:pt x="211" y="279"/>
                  </a:lnTo>
                  <a:lnTo>
                    <a:pt x="27" y="8406"/>
                  </a:lnTo>
                  <a:lnTo>
                    <a:pt x="0" y="16616"/>
                  </a:lnTo>
                  <a:lnTo>
                    <a:pt x="284" y="24880"/>
                  </a:lnTo>
                  <a:lnTo>
                    <a:pt x="1036" y="33172"/>
                  </a:lnTo>
                  <a:lnTo>
                    <a:pt x="7399" y="31788"/>
                  </a:lnTo>
                  <a:lnTo>
                    <a:pt x="19565" y="30670"/>
                  </a:lnTo>
                  <a:lnTo>
                    <a:pt x="23985" y="25984"/>
                  </a:lnTo>
                  <a:lnTo>
                    <a:pt x="27566" y="22390"/>
                  </a:lnTo>
                  <a:lnTo>
                    <a:pt x="27859" y="19354"/>
                  </a:lnTo>
                  <a:lnTo>
                    <a:pt x="27033" y="4698"/>
                  </a:lnTo>
                  <a:lnTo>
                    <a:pt x="26474" y="0"/>
                  </a:lnTo>
                  <a:close/>
                </a:path>
              </a:pathLst>
            </a:custGeom>
            <a:solidFill>
              <a:srgbClr val="EC6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728931" y="5812128"/>
              <a:ext cx="30480" cy="60325"/>
            </a:xfrm>
            <a:custGeom>
              <a:avLst/>
              <a:gdLst/>
              <a:ahLst/>
              <a:cxnLst/>
              <a:rect l="l" t="t" r="r" b="b"/>
              <a:pathLst>
                <a:path w="30479" h="60325">
                  <a:moveTo>
                    <a:pt x="27635" y="0"/>
                  </a:moveTo>
                  <a:lnTo>
                    <a:pt x="16586" y="6908"/>
                  </a:lnTo>
                  <a:lnTo>
                    <a:pt x="16586" y="7188"/>
                  </a:lnTo>
                  <a:lnTo>
                    <a:pt x="16319" y="7747"/>
                  </a:lnTo>
                  <a:lnTo>
                    <a:pt x="15392" y="18645"/>
                  </a:lnTo>
                  <a:lnTo>
                    <a:pt x="14754" y="31035"/>
                  </a:lnTo>
                  <a:lnTo>
                    <a:pt x="12615" y="42696"/>
                  </a:lnTo>
                  <a:lnTo>
                    <a:pt x="7188" y="51142"/>
                  </a:lnTo>
                  <a:lnTo>
                    <a:pt x="5245" y="52527"/>
                  </a:lnTo>
                  <a:lnTo>
                    <a:pt x="3047" y="53632"/>
                  </a:lnTo>
                  <a:lnTo>
                    <a:pt x="546" y="54737"/>
                  </a:lnTo>
                  <a:lnTo>
                    <a:pt x="0" y="58343"/>
                  </a:lnTo>
                  <a:lnTo>
                    <a:pt x="2209" y="59994"/>
                  </a:lnTo>
                  <a:lnTo>
                    <a:pt x="20180" y="58610"/>
                  </a:lnTo>
                  <a:lnTo>
                    <a:pt x="25438" y="53911"/>
                  </a:lnTo>
                  <a:lnTo>
                    <a:pt x="27927" y="51701"/>
                  </a:lnTo>
                  <a:lnTo>
                    <a:pt x="29311" y="48933"/>
                  </a:lnTo>
                  <a:lnTo>
                    <a:pt x="29578" y="45618"/>
                  </a:lnTo>
                  <a:lnTo>
                    <a:pt x="30403" y="38150"/>
                  </a:lnTo>
                  <a:lnTo>
                    <a:pt x="28193" y="30403"/>
                  </a:lnTo>
                  <a:lnTo>
                    <a:pt x="27101" y="15481"/>
                  </a:lnTo>
                  <a:lnTo>
                    <a:pt x="27635" y="0"/>
                  </a:lnTo>
                  <a:close/>
                </a:path>
              </a:pathLst>
            </a:custGeom>
            <a:solidFill>
              <a:srgbClr val="3BA2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6523990" y="5407125"/>
            <a:ext cx="32384" cy="45720"/>
          </a:xfrm>
          <a:custGeom>
            <a:avLst/>
            <a:gdLst/>
            <a:ahLst/>
            <a:cxnLst/>
            <a:rect l="l" t="t" r="r" b="b"/>
            <a:pathLst>
              <a:path w="32384" h="45720">
                <a:moveTo>
                  <a:pt x="8293" y="1117"/>
                </a:moveTo>
                <a:lnTo>
                  <a:pt x="3873" y="5537"/>
                </a:lnTo>
                <a:lnTo>
                  <a:pt x="2850" y="8864"/>
                </a:lnTo>
                <a:lnTo>
                  <a:pt x="2768" y="9131"/>
                </a:lnTo>
                <a:lnTo>
                  <a:pt x="1384" y="12725"/>
                </a:lnTo>
                <a:lnTo>
                  <a:pt x="664" y="20623"/>
                </a:lnTo>
                <a:lnTo>
                  <a:pt x="0" y="29656"/>
                </a:lnTo>
                <a:lnTo>
                  <a:pt x="182" y="33912"/>
                </a:lnTo>
                <a:lnTo>
                  <a:pt x="284" y="36290"/>
                </a:lnTo>
                <a:lnTo>
                  <a:pt x="373" y="38376"/>
                </a:lnTo>
                <a:lnTo>
                  <a:pt x="2768" y="45338"/>
                </a:lnTo>
                <a:lnTo>
                  <a:pt x="9136" y="39391"/>
                </a:lnTo>
                <a:lnTo>
                  <a:pt x="16589" y="36290"/>
                </a:lnTo>
                <a:lnTo>
                  <a:pt x="24457" y="33912"/>
                </a:lnTo>
                <a:lnTo>
                  <a:pt x="32067" y="30137"/>
                </a:lnTo>
                <a:lnTo>
                  <a:pt x="28473" y="22402"/>
                </a:lnTo>
                <a:lnTo>
                  <a:pt x="28473" y="17157"/>
                </a:lnTo>
                <a:lnTo>
                  <a:pt x="28273" y="15214"/>
                </a:lnTo>
                <a:lnTo>
                  <a:pt x="17424" y="15214"/>
                </a:lnTo>
                <a:lnTo>
                  <a:pt x="16865" y="13271"/>
                </a:lnTo>
                <a:lnTo>
                  <a:pt x="15314" y="9131"/>
                </a:lnTo>
                <a:lnTo>
                  <a:pt x="14109" y="5537"/>
                </a:lnTo>
                <a:lnTo>
                  <a:pt x="10782" y="1943"/>
                </a:lnTo>
                <a:lnTo>
                  <a:pt x="8026" y="1663"/>
                </a:lnTo>
                <a:lnTo>
                  <a:pt x="8293" y="1117"/>
                </a:lnTo>
                <a:close/>
              </a:path>
              <a:path w="32384" h="45720">
                <a:moveTo>
                  <a:pt x="22682" y="0"/>
                </a:moveTo>
                <a:lnTo>
                  <a:pt x="19634" y="558"/>
                </a:lnTo>
                <a:lnTo>
                  <a:pt x="17691" y="3047"/>
                </a:lnTo>
                <a:lnTo>
                  <a:pt x="17870" y="5537"/>
                </a:lnTo>
                <a:lnTo>
                  <a:pt x="17991" y="7200"/>
                </a:lnTo>
                <a:lnTo>
                  <a:pt x="18030" y="7746"/>
                </a:lnTo>
                <a:lnTo>
                  <a:pt x="18130" y="9131"/>
                </a:lnTo>
                <a:lnTo>
                  <a:pt x="18249" y="10782"/>
                </a:lnTo>
                <a:lnTo>
                  <a:pt x="18374" y="12725"/>
                </a:lnTo>
                <a:lnTo>
                  <a:pt x="18409" y="13271"/>
                </a:lnTo>
                <a:lnTo>
                  <a:pt x="18516" y="14947"/>
                </a:lnTo>
                <a:lnTo>
                  <a:pt x="17424" y="15214"/>
                </a:lnTo>
                <a:lnTo>
                  <a:pt x="28273" y="15214"/>
                </a:lnTo>
                <a:lnTo>
                  <a:pt x="27647" y="9131"/>
                </a:lnTo>
                <a:lnTo>
                  <a:pt x="27647" y="7746"/>
                </a:lnTo>
                <a:lnTo>
                  <a:pt x="27368" y="7200"/>
                </a:lnTo>
                <a:lnTo>
                  <a:pt x="25438" y="2222"/>
                </a:lnTo>
                <a:lnTo>
                  <a:pt x="22682" y="0"/>
                </a:lnTo>
                <a:close/>
              </a:path>
            </a:pathLst>
          </a:custGeom>
          <a:solidFill>
            <a:srgbClr val="2358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5703773" y="5887046"/>
            <a:ext cx="32384" cy="48260"/>
            <a:chOff x="5703773" y="5887046"/>
            <a:chExt cx="32384" cy="48260"/>
          </a:xfrm>
        </p:grpSpPr>
        <p:sp>
          <p:nvSpPr>
            <p:cNvPr id="26" name="object 26" descr=""/>
            <p:cNvSpPr/>
            <p:nvPr/>
          </p:nvSpPr>
          <p:spPr>
            <a:xfrm>
              <a:off x="5705157" y="5887046"/>
              <a:ext cx="25400" cy="48260"/>
            </a:xfrm>
            <a:custGeom>
              <a:avLst/>
              <a:gdLst/>
              <a:ahLst/>
              <a:cxnLst/>
              <a:rect l="l" t="t" r="r" b="b"/>
              <a:pathLst>
                <a:path w="25400" h="48260">
                  <a:moveTo>
                    <a:pt x="23774" y="0"/>
                  </a:moveTo>
                  <a:lnTo>
                    <a:pt x="17970" y="1943"/>
                  </a:lnTo>
                  <a:lnTo>
                    <a:pt x="17970" y="4432"/>
                  </a:lnTo>
                  <a:lnTo>
                    <a:pt x="17452" y="21008"/>
                  </a:lnTo>
                  <a:lnTo>
                    <a:pt x="16995" y="29303"/>
                  </a:lnTo>
                  <a:lnTo>
                    <a:pt x="16306" y="37604"/>
                  </a:lnTo>
                  <a:lnTo>
                    <a:pt x="11887" y="35115"/>
                  </a:lnTo>
                  <a:lnTo>
                    <a:pt x="7188" y="32613"/>
                  </a:lnTo>
                  <a:lnTo>
                    <a:pt x="3048" y="29578"/>
                  </a:lnTo>
                  <a:lnTo>
                    <a:pt x="0" y="34836"/>
                  </a:lnTo>
                  <a:lnTo>
                    <a:pt x="5041" y="39043"/>
                  </a:lnTo>
                  <a:lnTo>
                    <a:pt x="10293" y="42365"/>
                  </a:lnTo>
                  <a:lnTo>
                    <a:pt x="15859" y="45171"/>
                  </a:lnTo>
                  <a:lnTo>
                    <a:pt x="21844" y="47828"/>
                  </a:lnTo>
                  <a:lnTo>
                    <a:pt x="23774" y="48094"/>
                  </a:lnTo>
                  <a:lnTo>
                    <a:pt x="24612" y="46443"/>
                  </a:lnTo>
                  <a:lnTo>
                    <a:pt x="22390" y="42849"/>
                  </a:lnTo>
                  <a:lnTo>
                    <a:pt x="21285" y="42024"/>
                  </a:lnTo>
                  <a:lnTo>
                    <a:pt x="22110" y="37871"/>
                  </a:lnTo>
                  <a:lnTo>
                    <a:pt x="25158" y="36487"/>
                  </a:lnTo>
                  <a:lnTo>
                    <a:pt x="24879" y="35382"/>
                  </a:lnTo>
                  <a:lnTo>
                    <a:pt x="24284" y="27249"/>
                  </a:lnTo>
                  <a:lnTo>
                    <a:pt x="24052" y="19040"/>
                  </a:lnTo>
                  <a:lnTo>
                    <a:pt x="24053" y="2489"/>
                  </a:lnTo>
                  <a:lnTo>
                    <a:pt x="23774" y="0"/>
                  </a:lnTo>
                  <a:close/>
                </a:path>
              </a:pathLst>
            </a:custGeom>
            <a:solidFill>
              <a:srgbClr val="F9E6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726163" y="592353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3873" y="0"/>
                  </a:moveTo>
                  <a:lnTo>
                    <a:pt x="838" y="1384"/>
                  </a:lnTo>
                  <a:lnTo>
                    <a:pt x="0" y="5816"/>
                  </a:lnTo>
                  <a:lnTo>
                    <a:pt x="1384" y="6362"/>
                  </a:lnTo>
                  <a:lnTo>
                    <a:pt x="3314" y="9956"/>
                  </a:lnTo>
                  <a:lnTo>
                    <a:pt x="9398" y="8293"/>
                  </a:lnTo>
                  <a:lnTo>
                    <a:pt x="9690" y="4711"/>
                  </a:lnTo>
                  <a:lnTo>
                    <a:pt x="8572" y="1117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ECEF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703773" y="5890919"/>
              <a:ext cx="19685" cy="34290"/>
            </a:xfrm>
            <a:custGeom>
              <a:avLst/>
              <a:gdLst/>
              <a:ahLst/>
              <a:cxnLst/>
              <a:rect l="l" t="t" r="r" b="b"/>
              <a:pathLst>
                <a:path w="19685" h="34289">
                  <a:moveTo>
                    <a:pt x="7467" y="0"/>
                  </a:moveTo>
                  <a:lnTo>
                    <a:pt x="1930" y="4419"/>
                  </a:lnTo>
                  <a:lnTo>
                    <a:pt x="1663" y="11607"/>
                  </a:lnTo>
                  <a:lnTo>
                    <a:pt x="0" y="20180"/>
                  </a:lnTo>
                  <a:lnTo>
                    <a:pt x="4432" y="26263"/>
                  </a:lnTo>
                  <a:lnTo>
                    <a:pt x="8572" y="29298"/>
                  </a:lnTo>
                  <a:lnTo>
                    <a:pt x="13271" y="31788"/>
                  </a:lnTo>
                  <a:lnTo>
                    <a:pt x="17691" y="34277"/>
                  </a:lnTo>
                  <a:lnTo>
                    <a:pt x="18502" y="25983"/>
                  </a:lnTo>
                  <a:lnTo>
                    <a:pt x="18946" y="17691"/>
                  </a:lnTo>
                  <a:lnTo>
                    <a:pt x="19354" y="1104"/>
                  </a:lnTo>
                  <a:lnTo>
                    <a:pt x="12712" y="825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B43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5855258" y="5832588"/>
            <a:ext cx="20320" cy="59055"/>
          </a:xfrm>
          <a:custGeom>
            <a:avLst/>
            <a:gdLst/>
            <a:ahLst/>
            <a:cxnLst/>
            <a:rect l="l" t="t" r="r" b="b"/>
            <a:pathLst>
              <a:path w="20320" h="59054">
                <a:moveTo>
                  <a:pt x="1943" y="0"/>
                </a:moveTo>
                <a:lnTo>
                  <a:pt x="76" y="30168"/>
                </a:lnTo>
                <a:lnTo>
                  <a:pt x="0" y="46766"/>
                </a:lnTo>
                <a:lnTo>
                  <a:pt x="1943" y="58051"/>
                </a:lnTo>
                <a:lnTo>
                  <a:pt x="4711" y="58889"/>
                </a:lnTo>
                <a:lnTo>
                  <a:pt x="9131" y="56400"/>
                </a:lnTo>
                <a:lnTo>
                  <a:pt x="13830" y="53898"/>
                </a:lnTo>
                <a:lnTo>
                  <a:pt x="18541" y="51689"/>
                </a:lnTo>
                <a:lnTo>
                  <a:pt x="18778" y="27646"/>
                </a:lnTo>
                <a:lnTo>
                  <a:pt x="19040" y="15621"/>
                </a:lnTo>
                <a:lnTo>
                  <a:pt x="19634" y="3594"/>
                </a:lnTo>
                <a:lnTo>
                  <a:pt x="19913" y="546"/>
                </a:lnTo>
                <a:lnTo>
                  <a:pt x="1943" y="0"/>
                </a:lnTo>
                <a:close/>
              </a:path>
            </a:pathLst>
          </a:custGeom>
          <a:solidFill>
            <a:srgbClr val="8A23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684989" y="5922708"/>
            <a:ext cx="46990" cy="50165"/>
          </a:xfrm>
          <a:custGeom>
            <a:avLst/>
            <a:gdLst/>
            <a:ahLst/>
            <a:cxnLst/>
            <a:rect l="l" t="t" r="r" b="b"/>
            <a:pathLst>
              <a:path w="46989" h="50164">
                <a:moveTo>
                  <a:pt x="20447" y="0"/>
                </a:moveTo>
                <a:lnTo>
                  <a:pt x="15189" y="6642"/>
                </a:lnTo>
                <a:lnTo>
                  <a:pt x="7175" y="10502"/>
                </a:lnTo>
                <a:lnTo>
                  <a:pt x="0" y="14935"/>
                </a:lnTo>
                <a:lnTo>
                  <a:pt x="10673" y="24770"/>
                </a:lnTo>
                <a:lnTo>
                  <a:pt x="22177" y="33934"/>
                </a:lnTo>
                <a:lnTo>
                  <a:pt x="34200" y="42374"/>
                </a:lnTo>
                <a:lnTo>
                  <a:pt x="46431" y="50037"/>
                </a:lnTo>
                <a:lnTo>
                  <a:pt x="45377" y="40705"/>
                </a:lnTo>
                <a:lnTo>
                  <a:pt x="44872" y="31376"/>
                </a:lnTo>
                <a:lnTo>
                  <a:pt x="44523" y="22050"/>
                </a:lnTo>
                <a:lnTo>
                  <a:pt x="43942" y="12725"/>
                </a:lnTo>
                <a:lnTo>
                  <a:pt x="42278" y="12992"/>
                </a:lnTo>
                <a:lnTo>
                  <a:pt x="36307" y="10345"/>
                </a:lnTo>
                <a:lnTo>
                  <a:pt x="30748" y="7539"/>
                </a:lnTo>
                <a:lnTo>
                  <a:pt x="25495" y="4210"/>
                </a:lnTo>
                <a:lnTo>
                  <a:pt x="20447" y="0"/>
                </a:lnTo>
                <a:close/>
              </a:path>
            </a:pathLst>
          </a:custGeom>
          <a:solidFill>
            <a:srgbClr val="2752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836013" y="5380036"/>
            <a:ext cx="78105" cy="149225"/>
          </a:xfrm>
          <a:custGeom>
            <a:avLst/>
            <a:gdLst/>
            <a:ahLst/>
            <a:cxnLst/>
            <a:rect l="l" t="t" r="r" b="b"/>
            <a:pathLst>
              <a:path w="78104" h="149225">
                <a:moveTo>
                  <a:pt x="72428" y="0"/>
                </a:moveTo>
                <a:lnTo>
                  <a:pt x="68287" y="4699"/>
                </a:lnTo>
                <a:lnTo>
                  <a:pt x="63030" y="6083"/>
                </a:lnTo>
                <a:lnTo>
                  <a:pt x="42150" y="27371"/>
                </a:lnTo>
                <a:lnTo>
                  <a:pt x="16570" y="78244"/>
                </a:lnTo>
                <a:lnTo>
                  <a:pt x="3760" y="123612"/>
                </a:lnTo>
                <a:lnTo>
                  <a:pt x="0" y="142646"/>
                </a:lnTo>
                <a:lnTo>
                  <a:pt x="0" y="144310"/>
                </a:lnTo>
                <a:lnTo>
                  <a:pt x="1104" y="145415"/>
                </a:lnTo>
                <a:lnTo>
                  <a:pt x="9956" y="148729"/>
                </a:lnTo>
                <a:lnTo>
                  <a:pt x="15501" y="137132"/>
                </a:lnTo>
                <a:lnTo>
                  <a:pt x="18661" y="125406"/>
                </a:lnTo>
                <a:lnTo>
                  <a:pt x="20370" y="113318"/>
                </a:lnTo>
                <a:lnTo>
                  <a:pt x="21564" y="100634"/>
                </a:lnTo>
                <a:lnTo>
                  <a:pt x="20180" y="90398"/>
                </a:lnTo>
                <a:lnTo>
                  <a:pt x="21831" y="83489"/>
                </a:lnTo>
                <a:lnTo>
                  <a:pt x="23774" y="82664"/>
                </a:lnTo>
                <a:lnTo>
                  <a:pt x="26530" y="80733"/>
                </a:lnTo>
                <a:lnTo>
                  <a:pt x="30962" y="80733"/>
                </a:lnTo>
                <a:lnTo>
                  <a:pt x="33997" y="79616"/>
                </a:lnTo>
                <a:lnTo>
                  <a:pt x="35382" y="79349"/>
                </a:lnTo>
                <a:lnTo>
                  <a:pt x="32067" y="77965"/>
                </a:lnTo>
                <a:lnTo>
                  <a:pt x="31229" y="77127"/>
                </a:lnTo>
                <a:lnTo>
                  <a:pt x="28206" y="75209"/>
                </a:lnTo>
                <a:lnTo>
                  <a:pt x="27355" y="73545"/>
                </a:lnTo>
                <a:lnTo>
                  <a:pt x="42554" y="34103"/>
                </a:lnTo>
                <a:lnTo>
                  <a:pt x="77685" y="1117"/>
                </a:lnTo>
                <a:lnTo>
                  <a:pt x="72428" y="0"/>
                </a:lnTo>
                <a:close/>
              </a:path>
            </a:pathLst>
          </a:custGeom>
          <a:solidFill>
            <a:srgbClr val="F9E65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052" y="5175744"/>
            <a:ext cx="118809" cy="72161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6746353" y="4976430"/>
            <a:ext cx="50165" cy="43815"/>
            <a:chOff x="6746353" y="4976430"/>
            <a:chExt cx="50165" cy="43815"/>
          </a:xfrm>
        </p:grpSpPr>
        <p:sp>
          <p:nvSpPr>
            <p:cNvPr id="34" name="object 34" descr=""/>
            <p:cNvSpPr/>
            <p:nvPr/>
          </p:nvSpPr>
          <p:spPr>
            <a:xfrm>
              <a:off x="6746353" y="4976430"/>
              <a:ext cx="32384" cy="43815"/>
            </a:xfrm>
            <a:custGeom>
              <a:avLst/>
              <a:gdLst/>
              <a:ahLst/>
              <a:cxnLst/>
              <a:rect l="l" t="t" r="r" b="b"/>
              <a:pathLst>
                <a:path w="32384" h="43814">
                  <a:moveTo>
                    <a:pt x="1004" y="0"/>
                  </a:moveTo>
                  <a:lnTo>
                    <a:pt x="0" y="8263"/>
                  </a:lnTo>
                  <a:lnTo>
                    <a:pt x="7" y="16759"/>
                  </a:lnTo>
                  <a:lnTo>
                    <a:pt x="586" y="25304"/>
                  </a:lnTo>
                  <a:lnTo>
                    <a:pt x="31141" y="43675"/>
                  </a:lnTo>
                  <a:lnTo>
                    <a:pt x="31700" y="42849"/>
                  </a:lnTo>
                  <a:lnTo>
                    <a:pt x="32259" y="15201"/>
                  </a:lnTo>
                  <a:lnTo>
                    <a:pt x="22785" y="13528"/>
                  </a:lnTo>
                  <a:lnTo>
                    <a:pt x="14974" y="10920"/>
                  </a:lnTo>
                  <a:lnTo>
                    <a:pt x="7991" y="6652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A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778053" y="4990527"/>
              <a:ext cx="18415" cy="29209"/>
            </a:xfrm>
            <a:custGeom>
              <a:avLst/>
              <a:gdLst/>
              <a:ahLst/>
              <a:cxnLst/>
              <a:rect l="l" t="t" r="r" b="b"/>
              <a:pathLst>
                <a:path w="18415" h="29210">
                  <a:moveTo>
                    <a:pt x="17957" y="0"/>
                  </a:moveTo>
                  <a:lnTo>
                    <a:pt x="12166" y="546"/>
                  </a:lnTo>
                  <a:lnTo>
                    <a:pt x="558" y="1104"/>
                  </a:lnTo>
                  <a:lnTo>
                    <a:pt x="0" y="28752"/>
                  </a:lnTo>
                  <a:lnTo>
                    <a:pt x="6083" y="28752"/>
                  </a:lnTo>
                  <a:lnTo>
                    <a:pt x="17691" y="27089"/>
                  </a:lnTo>
                  <a:lnTo>
                    <a:pt x="17032" y="20291"/>
                  </a:lnTo>
                  <a:lnTo>
                    <a:pt x="16995" y="13544"/>
                  </a:lnTo>
                  <a:lnTo>
                    <a:pt x="17373" y="6797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77A4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/>
          <p:nvPr/>
        </p:nvSpPr>
        <p:spPr>
          <a:xfrm>
            <a:off x="6853796" y="5266968"/>
            <a:ext cx="71120" cy="53975"/>
          </a:xfrm>
          <a:custGeom>
            <a:avLst/>
            <a:gdLst/>
            <a:ahLst/>
            <a:cxnLst/>
            <a:rect l="l" t="t" r="r" b="b"/>
            <a:pathLst>
              <a:path w="71120" h="53975">
                <a:moveTo>
                  <a:pt x="279" y="0"/>
                </a:moveTo>
                <a:lnTo>
                  <a:pt x="0" y="22948"/>
                </a:lnTo>
                <a:lnTo>
                  <a:pt x="17476" y="29219"/>
                </a:lnTo>
                <a:lnTo>
                  <a:pt x="34486" y="37433"/>
                </a:lnTo>
                <a:lnTo>
                  <a:pt x="51392" y="46008"/>
                </a:lnTo>
                <a:lnTo>
                  <a:pt x="68554" y="53365"/>
                </a:lnTo>
                <a:lnTo>
                  <a:pt x="68554" y="48107"/>
                </a:lnTo>
                <a:lnTo>
                  <a:pt x="67729" y="43129"/>
                </a:lnTo>
                <a:lnTo>
                  <a:pt x="71056" y="38163"/>
                </a:lnTo>
                <a:lnTo>
                  <a:pt x="37188" y="16479"/>
                </a:lnTo>
                <a:lnTo>
                  <a:pt x="19949" y="10512"/>
                </a:lnTo>
                <a:lnTo>
                  <a:pt x="13201" y="7267"/>
                </a:lnTo>
                <a:lnTo>
                  <a:pt x="279" y="0"/>
                </a:lnTo>
                <a:close/>
              </a:path>
            </a:pathLst>
          </a:custGeom>
          <a:solidFill>
            <a:srgbClr val="E946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5728931" y="5921043"/>
            <a:ext cx="50800" cy="51435"/>
            <a:chOff x="5728931" y="5921043"/>
            <a:chExt cx="50800" cy="51435"/>
          </a:xfrm>
        </p:grpSpPr>
        <p:sp>
          <p:nvSpPr>
            <p:cNvPr id="38" name="object 38" descr=""/>
            <p:cNvSpPr/>
            <p:nvPr/>
          </p:nvSpPr>
          <p:spPr>
            <a:xfrm>
              <a:off x="5728931" y="5922986"/>
              <a:ext cx="50800" cy="49530"/>
            </a:xfrm>
            <a:custGeom>
              <a:avLst/>
              <a:gdLst/>
              <a:ahLst/>
              <a:cxnLst/>
              <a:rect l="l" t="t" r="r" b="b"/>
              <a:pathLst>
                <a:path w="50800" h="49529">
                  <a:moveTo>
                    <a:pt x="31508" y="0"/>
                  </a:moveTo>
                  <a:lnTo>
                    <a:pt x="25489" y="2817"/>
                  </a:lnTo>
                  <a:lnTo>
                    <a:pt x="19419" y="5143"/>
                  </a:lnTo>
                  <a:lnTo>
                    <a:pt x="13247" y="7108"/>
                  </a:lnTo>
                  <a:lnTo>
                    <a:pt x="838" y="10502"/>
                  </a:lnTo>
                  <a:lnTo>
                    <a:pt x="0" y="12153"/>
                  </a:lnTo>
                  <a:lnTo>
                    <a:pt x="622" y="21493"/>
                  </a:lnTo>
                  <a:lnTo>
                    <a:pt x="1039" y="30826"/>
                  </a:lnTo>
                  <a:lnTo>
                    <a:pt x="1559" y="40153"/>
                  </a:lnTo>
                  <a:lnTo>
                    <a:pt x="2489" y="49479"/>
                  </a:lnTo>
                  <a:lnTo>
                    <a:pt x="8572" y="47269"/>
                  </a:lnTo>
                  <a:lnTo>
                    <a:pt x="18135" y="41032"/>
                  </a:lnTo>
                  <a:lnTo>
                    <a:pt x="27438" y="34482"/>
                  </a:lnTo>
                  <a:lnTo>
                    <a:pt x="36636" y="27829"/>
                  </a:lnTo>
                  <a:lnTo>
                    <a:pt x="45885" y="21285"/>
                  </a:lnTo>
                  <a:lnTo>
                    <a:pt x="50584" y="15201"/>
                  </a:lnTo>
                  <a:lnTo>
                    <a:pt x="43954" y="10502"/>
                  </a:lnTo>
                  <a:lnTo>
                    <a:pt x="38417" y="4419"/>
                  </a:lnTo>
                  <a:lnTo>
                    <a:pt x="31508" y="0"/>
                  </a:lnTo>
                  <a:close/>
                </a:path>
              </a:pathLst>
            </a:custGeom>
            <a:solidFill>
              <a:srgbClr val="223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735853" y="5921043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29">
                  <a:moveTo>
                    <a:pt x="18237" y="0"/>
                  </a:moveTo>
                  <a:lnTo>
                    <a:pt x="0" y="11074"/>
                  </a:lnTo>
                  <a:lnTo>
                    <a:pt x="6288" y="9178"/>
                  </a:lnTo>
                  <a:lnTo>
                    <a:pt x="12398" y="7158"/>
                  </a:lnTo>
                  <a:lnTo>
                    <a:pt x="18455" y="4882"/>
                  </a:lnTo>
                  <a:lnTo>
                    <a:pt x="24587" y="2222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ECEF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5707646" y="5748272"/>
            <a:ext cx="45085" cy="59690"/>
          </a:xfrm>
          <a:custGeom>
            <a:avLst/>
            <a:gdLst/>
            <a:ahLst/>
            <a:cxnLst/>
            <a:rect l="l" t="t" r="r" b="b"/>
            <a:pathLst>
              <a:path w="45085" h="59689">
                <a:moveTo>
                  <a:pt x="23494" y="0"/>
                </a:moveTo>
                <a:lnTo>
                  <a:pt x="14692" y="13635"/>
                </a:lnTo>
                <a:lnTo>
                  <a:pt x="8428" y="26987"/>
                </a:lnTo>
                <a:lnTo>
                  <a:pt x="3822" y="41015"/>
                </a:lnTo>
                <a:lnTo>
                  <a:pt x="0" y="56680"/>
                </a:lnTo>
                <a:lnTo>
                  <a:pt x="16306" y="57505"/>
                </a:lnTo>
                <a:lnTo>
                  <a:pt x="17424" y="55295"/>
                </a:lnTo>
                <a:lnTo>
                  <a:pt x="18516" y="54457"/>
                </a:lnTo>
                <a:lnTo>
                  <a:pt x="20739" y="53073"/>
                </a:lnTo>
                <a:lnTo>
                  <a:pt x="25984" y="54178"/>
                </a:lnTo>
                <a:lnTo>
                  <a:pt x="22123" y="56388"/>
                </a:lnTo>
                <a:lnTo>
                  <a:pt x="25438" y="59436"/>
                </a:lnTo>
                <a:lnTo>
                  <a:pt x="33172" y="56946"/>
                </a:lnTo>
                <a:lnTo>
                  <a:pt x="38696" y="55295"/>
                </a:lnTo>
                <a:lnTo>
                  <a:pt x="42011" y="53911"/>
                </a:lnTo>
                <a:lnTo>
                  <a:pt x="44780" y="48374"/>
                </a:lnTo>
                <a:lnTo>
                  <a:pt x="43361" y="35765"/>
                </a:lnTo>
                <a:lnTo>
                  <a:pt x="38185" y="22739"/>
                </a:lnTo>
                <a:lnTo>
                  <a:pt x="30985" y="10437"/>
                </a:lnTo>
                <a:lnTo>
                  <a:pt x="23494" y="0"/>
                </a:lnTo>
                <a:close/>
              </a:path>
            </a:pathLst>
          </a:custGeom>
          <a:solidFill>
            <a:srgbClr val="F0F4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6171792" y="5487300"/>
            <a:ext cx="87630" cy="63500"/>
          </a:xfrm>
          <a:custGeom>
            <a:avLst/>
            <a:gdLst/>
            <a:ahLst/>
            <a:cxnLst/>
            <a:rect l="l" t="t" r="r" b="b"/>
            <a:pathLst>
              <a:path w="87629" h="63500">
                <a:moveTo>
                  <a:pt x="48387" y="0"/>
                </a:moveTo>
                <a:lnTo>
                  <a:pt x="36400" y="7120"/>
                </a:lnTo>
                <a:lnTo>
                  <a:pt x="12000" y="20527"/>
                </a:lnTo>
                <a:lnTo>
                  <a:pt x="0" y="27647"/>
                </a:lnTo>
                <a:lnTo>
                  <a:pt x="39255" y="44780"/>
                </a:lnTo>
                <a:lnTo>
                  <a:pt x="53086" y="47828"/>
                </a:lnTo>
                <a:lnTo>
                  <a:pt x="59436" y="50596"/>
                </a:lnTo>
                <a:lnTo>
                  <a:pt x="72534" y="53909"/>
                </a:lnTo>
                <a:lnTo>
                  <a:pt x="79147" y="56034"/>
                </a:lnTo>
                <a:lnTo>
                  <a:pt x="84594" y="58889"/>
                </a:lnTo>
                <a:lnTo>
                  <a:pt x="84594" y="61645"/>
                </a:lnTo>
                <a:lnTo>
                  <a:pt x="87363" y="63030"/>
                </a:lnTo>
                <a:lnTo>
                  <a:pt x="85153" y="56680"/>
                </a:lnTo>
                <a:lnTo>
                  <a:pt x="85979" y="47282"/>
                </a:lnTo>
                <a:lnTo>
                  <a:pt x="79895" y="36499"/>
                </a:lnTo>
                <a:lnTo>
                  <a:pt x="72720" y="36499"/>
                </a:lnTo>
                <a:lnTo>
                  <a:pt x="67462" y="35941"/>
                </a:lnTo>
                <a:lnTo>
                  <a:pt x="61112" y="34836"/>
                </a:lnTo>
                <a:lnTo>
                  <a:pt x="47828" y="33172"/>
                </a:lnTo>
                <a:lnTo>
                  <a:pt x="48387" y="0"/>
                </a:lnTo>
                <a:close/>
              </a:path>
            </a:pathLst>
          </a:custGeom>
          <a:solidFill>
            <a:srgbClr val="5791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7845971" y="5372568"/>
            <a:ext cx="74930" cy="177165"/>
            <a:chOff x="7845971" y="5372568"/>
            <a:chExt cx="74930" cy="177165"/>
          </a:xfrm>
        </p:grpSpPr>
        <p:sp>
          <p:nvSpPr>
            <p:cNvPr id="43" name="object 43" descr=""/>
            <p:cNvSpPr/>
            <p:nvPr/>
          </p:nvSpPr>
          <p:spPr>
            <a:xfrm>
              <a:off x="7856194" y="5372568"/>
              <a:ext cx="64769" cy="171450"/>
            </a:xfrm>
            <a:custGeom>
              <a:avLst/>
              <a:gdLst/>
              <a:ahLst/>
              <a:cxnLst/>
              <a:rect l="l" t="t" r="r" b="b"/>
              <a:pathLst>
                <a:path w="64770" h="171450">
                  <a:moveTo>
                    <a:pt x="64134" y="0"/>
                  </a:moveTo>
                  <a:lnTo>
                    <a:pt x="55841" y="3327"/>
                  </a:lnTo>
                  <a:lnTo>
                    <a:pt x="48933" y="7200"/>
                  </a:lnTo>
                  <a:lnTo>
                    <a:pt x="42570" y="13284"/>
                  </a:lnTo>
                  <a:lnTo>
                    <a:pt x="47815" y="12166"/>
                  </a:lnTo>
                  <a:lnTo>
                    <a:pt x="52247" y="7467"/>
                  </a:lnTo>
                  <a:lnTo>
                    <a:pt x="57213" y="8585"/>
                  </a:lnTo>
                  <a:lnTo>
                    <a:pt x="60206" y="15786"/>
                  </a:lnTo>
                  <a:lnTo>
                    <a:pt x="60575" y="23506"/>
                  </a:lnTo>
                  <a:lnTo>
                    <a:pt x="59156" y="39255"/>
                  </a:lnTo>
                  <a:lnTo>
                    <a:pt x="42024" y="81292"/>
                  </a:lnTo>
                  <a:lnTo>
                    <a:pt x="22541" y="87429"/>
                  </a:lnTo>
                  <a:lnTo>
                    <a:pt x="15201" y="86537"/>
                  </a:lnTo>
                  <a:lnTo>
                    <a:pt x="14643" y="86817"/>
                  </a:lnTo>
                  <a:lnTo>
                    <a:pt x="8851" y="87922"/>
                  </a:lnTo>
                  <a:lnTo>
                    <a:pt x="6349" y="87922"/>
                  </a:lnTo>
                  <a:lnTo>
                    <a:pt x="3314" y="90131"/>
                  </a:lnTo>
                  <a:lnTo>
                    <a:pt x="1650" y="90678"/>
                  </a:lnTo>
                  <a:lnTo>
                    <a:pt x="0" y="97599"/>
                  </a:lnTo>
                  <a:lnTo>
                    <a:pt x="1384" y="107823"/>
                  </a:lnTo>
                  <a:lnTo>
                    <a:pt x="12433" y="123304"/>
                  </a:lnTo>
                  <a:lnTo>
                    <a:pt x="9326" y="146662"/>
                  </a:lnTo>
                  <a:lnTo>
                    <a:pt x="6680" y="158601"/>
                  </a:lnTo>
                  <a:lnTo>
                    <a:pt x="2476" y="168363"/>
                  </a:lnTo>
                  <a:lnTo>
                    <a:pt x="4698" y="171119"/>
                  </a:lnTo>
                  <a:lnTo>
                    <a:pt x="14122" y="150180"/>
                  </a:lnTo>
                  <a:lnTo>
                    <a:pt x="17245" y="132114"/>
                  </a:lnTo>
                  <a:lnTo>
                    <a:pt x="15544" y="113787"/>
                  </a:lnTo>
                  <a:lnTo>
                    <a:pt x="10502" y="92062"/>
                  </a:lnTo>
                  <a:lnTo>
                    <a:pt x="15201" y="92341"/>
                  </a:lnTo>
                  <a:lnTo>
                    <a:pt x="60130" y="65122"/>
                  </a:lnTo>
                  <a:lnTo>
                    <a:pt x="64492" y="20534"/>
                  </a:lnTo>
                  <a:lnTo>
                    <a:pt x="64134" y="0"/>
                  </a:lnTo>
                  <a:close/>
                </a:path>
              </a:pathLst>
            </a:custGeom>
            <a:solidFill>
              <a:srgbClr val="F89F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845971" y="5480670"/>
              <a:ext cx="22860" cy="68580"/>
            </a:xfrm>
            <a:custGeom>
              <a:avLst/>
              <a:gdLst/>
              <a:ahLst/>
              <a:cxnLst/>
              <a:rect l="l" t="t" r="r" b="b"/>
              <a:pathLst>
                <a:path w="22859" h="68579">
                  <a:moveTo>
                    <a:pt x="11607" y="0"/>
                  </a:moveTo>
                  <a:lnTo>
                    <a:pt x="10531" y="12683"/>
                  </a:lnTo>
                  <a:lnTo>
                    <a:pt x="8809" y="24771"/>
                  </a:lnTo>
                  <a:lnTo>
                    <a:pt x="5583" y="36497"/>
                  </a:lnTo>
                  <a:lnTo>
                    <a:pt x="0" y="48094"/>
                  </a:lnTo>
                  <a:lnTo>
                    <a:pt x="2476" y="54178"/>
                  </a:lnTo>
                  <a:lnTo>
                    <a:pt x="4698" y="59156"/>
                  </a:lnTo>
                  <a:lnTo>
                    <a:pt x="9664" y="64134"/>
                  </a:lnTo>
                  <a:lnTo>
                    <a:pt x="12992" y="68567"/>
                  </a:lnTo>
                  <a:lnTo>
                    <a:pt x="14643" y="63576"/>
                  </a:lnTo>
                  <a:lnTo>
                    <a:pt x="12433" y="60820"/>
                  </a:lnTo>
                  <a:lnTo>
                    <a:pt x="16909" y="50739"/>
                  </a:lnTo>
                  <a:lnTo>
                    <a:pt x="19621" y="38665"/>
                  </a:lnTo>
                  <a:lnTo>
                    <a:pt x="22656" y="15481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1AE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/>
          <p:nvPr/>
        </p:nvSpPr>
        <p:spPr>
          <a:xfrm>
            <a:off x="6219355" y="5398006"/>
            <a:ext cx="19685" cy="125730"/>
          </a:xfrm>
          <a:custGeom>
            <a:avLst/>
            <a:gdLst/>
            <a:ahLst/>
            <a:cxnLst/>
            <a:rect l="l" t="t" r="r" b="b"/>
            <a:pathLst>
              <a:path w="19685" h="125729">
                <a:moveTo>
                  <a:pt x="6629" y="0"/>
                </a:moveTo>
                <a:lnTo>
                  <a:pt x="546" y="1663"/>
                </a:lnTo>
                <a:lnTo>
                  <a:pt x="546" y="89026"/>
                </a:lnTo>
                <a:lnTo>
                  <a:pt x="0" y="122199"/>
                </a:lnTo>
                <a:lnTo>
                  <a:pt x="19621" y="125234"/>
                </a:lnTo>
                <a:lnTo>
                  <a:pt x="19604" y="112381"/>
                </a:lnTo>
                <a:lnTo>
                  <a:pt x="18516" y="73812"/>
                </a:lnTo>
                <a:lnTo>
                  <a:pt x="18783" y="838"/>
                </a:lnTo>
                <a:lnTo>
                  <a:pt x="12700" y="558"/>
                </a:lnTo>
                <a:lnTo>
                  <a:pt x="6629" y="0"/>
                </a:lnTo>
                <a:close/>
              </a:path>
            </a:pathLst>
          </a:custGeom>
          <a:solidFill>
            <a:srgbClr val="502E1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5737504" y="5937350"/>
            <a:ext cx="94615" cy="43815"/>
            <a:chOff x="5737504" y="5937350"/>
            <a:chExt cx="94615" cy="43815"/>
          </a:xfrm>
        </p:grpSpPr>
        <p:sp>
          <p:nvSpPr>
            <p:cNvPr id="47" name="object 47" descr=""/>
            <p:cNvSpPr/>
            <p:nvPr/>
          </p:nvSpPr>
          <p:spPr>
            <a:xfrm>
              <a:off x="5737504" y="5943433"/>
              <a:ext cx="94615" cy="38100"/>
            </a:xfrm>
            <a:custGeom>
              <a:avLst/>
              <a:gdLst/>
              <a:ahLst/>
              <a:cxnLst/>
              <a:rect l="l" t="t" r="r" b="b"/>
              <a:pathLst>
                <a:path w="94614" h="38100">
                  <a:moveTo>
                    <a:pt x="63017" y="0"/>
                  </a:moveTo>
                  <a:lnTo>
                    <a:pt x="56713" y="1464"/>
                  </a:lnTo>
                  <a:lnTo>
                    <a:pt x="50274" y="1911"/>
                  </a:lnTo>
                  <a:lnTo>
                    <a:pt x="43781" y="1682"/>
                  </a:lnTo>
                  <a:lnTo>
                    <a:pt x="37312" y="1117"/>
                  </a:lnTo>
                  <a:lnTo>
                    <a:pt x="9525" y="20743"/>
                  </a:lnTo>
                  <a:lnTo>
                    <a:pt x="0" y="27089"/>
                  </a:lnTo>
                  <a:lnTo>
                    <a:pt x="32100" y="32656"/>
                  </a:lnTo>
                  <a:lnTo>
                    <a:pt x="64401" y="37604"/>
                  </a:lnTo>
                  <a:lnTo>
                    <a:pt x="79446" y="25409"/>
                  </a:lnTo>
                  <a:lnTo>
                    <a:pt x="94272" y="13004"/>
                  </a:lnTo>
                  <a:lnTo>
                    <a:pt x="85140" y="4991"/>
                  </a:lnTo>
                  <a:lnTo>
                    <a:pt x="79883" y="2489"/>
                  </a:lnTo>
                  <a:lnTo>
                    <a:pt x="74358" y="2781"/>
                  </a:lnTo>
                  <a:lnTo>
                    <a:pt x="68567" y="1117"/>
                  </a:lnTo>
                  <a:lnTo>
                    <a:pt x="63017" y="0"/>
                  </a:lnTo>
                  <a:close/>
                </a:path>
              </a:pathLst>
            </a:custGeom>
            <a:solidFill>
              <a:srgbClr val="718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774817" y="5937350"/>
              <a:ext cx="26034" cy="8255"/>
            </a:xfrm>
            <a:custGeom>
              <a:avLst/>
              <a:gdLst/>
              <a:ahLst/>
              <a:cxnLst/>
              <a:rect l="l" t="t" r="r" b="b"/>
              <a:pathLst>
                <a:path w="26035" h="8254">
                  <a:moveTo>
                    <a:pt x="12166" y="0"/>
                  </a:moveTo>
                  <a:lnTo>
                    <a:pt x="4699" y="1117"/>
                  </a:lnTo>
                  <a:lnTo>
                    <a:pt x="0" y="7200"/>
                  </a:lnTo>
                  <a:lnTo>
                    <a:pt x="6468" y="7647"/>
                  </a:lnTo>
                  <a:lnTo>
                    <a:pt x="12961" y="7889"/>
                  </a:lnTo>
                  <a:lnTo>
                    <a:pt x="19400" y="7508"/>
                  </a:lnTo>
                  <a:lnTo>
                    <a:pt x="25704" y="6083"/>
                  </a:lnTo>
                  <a:lnTo>
                    <a:pt x="24606" y="5816"/>
                  </a:lnTo>
                  <a:lnTo>
                    <a:pt x="24333" y="5816"/>
                  </a:lnTo>
                  <a:lnTo>
                    <a:pt x="23507" y="5549"/>
                  </a:lnTo>
                  <a:lnTo>
                    <a:pt x="23705" y="5549"/>
                  </a:lnTo>
                  <a:lnTo>
                    <a:pt x="22390" y="4991"/>
                  </a:lnTo>
                  <a:lnTo>
                    <a:pt x="15773" y="1943"/>
                  </a:lnTo>
                  <a:lnTo>
                    <a:pt x="12166" y="0"/>
                  </a:lnTo>
                  <a:close/>
                </a:path>
                <a:path w="26035" h="8254">
                  <a:moveTo>
                    <a:pt x="23507" y="5549"/>
                  </a:moveTo>
                  <a:lnTo>
                    <a:pt x="24333" y="5816"/>
                  </a:lnTo>
                  <a:lnTo>
                    <a:pt x="24606" y="5816"/>
                  </a:lnTo>
                  <a:lnTo>
                    <a:pt x="23507" y="5549"/>
                  </a:lnTo>
                  <a:close/>
                </a:path>
                <a:path w="26035" h="8254">
                  <a:moveTo>
                    <a:pt x="23705" y="5549"/>
                  </a:moveTo>
                  <a:lnTo>
                    <a:pt x="23507" y="5549"/>
                  </a:lnTo>
                  <a:lnTo>
                    <a:pt x="24606" y="5816"/>
                  </a:lnTo>
                  <a:lnTo>
                    <a:pt x="24333" y="5816"/>
                  </a:lnTo>
                  <a:lnTo>
                    <a:pt x="23705" y="5549"/>
                  </a:lnTo>
                  <a:close/>
                </a:path>
              </a:pathLst>
            </a:custGeom>
            <a:solidFill>
              <a:srgbClr val="A7B6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/>
          <p:nvPr/>
        </p:nvSpPr>
        <p:spPr>
          <a:xfrm>
            <a:off x="6745706" y="4840425"/>
            <a:ext cx="73025" cy="41275"/>
          </a:xfrm>
          <a:custGeom>
            <a:avLst/>
            <a:gdLst/>
            <a:ahLst/>
            <a:cxnLst/>
            <a:rect l="l" t="t" r="r" b="b"/>
            <a:pathLst>
              <a:path w="73025" h="41275">
                <a:moveTo>
                  <a:pt x="25704" y="0"/>
                </a:moveTo>
                <a:lnTo>
                  <a:pt x="18249" y="1092"/>
                </a:lnTo>
                <a:lnTo>
                  <a:pt x="9398" y="2209"/>
                </a:lnTo>
                <a:lnTo>
                  <a:pt x="0" y="16027"/>
                </a:lnTo>
                <a:lnTo>
                  <a:pt x="33731" y="41173"/>
                </a:lnTo>
                <a:lnTo>
                  <a:pt x="43563" y="38690"/>
                </a:lnTo>
                <a:lnTo>
                  <a:pt x="52697" y="37063"/>
                </a:lnTo>
                <a:lnTo>
                  <a:pt x="61675" y="34452"/>
                </a:lnTo>
                <a:lnTo>
                  <a:pt x="71043" y="29019"/>
                </a:lnTo>
                <a:lnTo>
                  <a:pt x="71602" y="22936"/>
                </a:lnTo>
                <a:lnTo>
                  <a:pt x="72986" y="14643"/>
                </a:lnTo>
                <a:lnTo>
                  <a:pt x="65786" y="4140"/>
                </a:lnTo>
                <a:lnTo>
                  <a:pt x="55841" y="1650"/>
                </a:lnTo>
                <a:lnTo>
                  <a:pt x="25704" y="0"/>
                </a:lnTo>
                <a:close/>
              </a:path>
            </a:pathLst>
          </a:custGeom>
          <a:solidFill>
            <a:srgbClr val="2215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932403" y="5401600"/>
            <a:ext cx="23495" cy="169545"/>
          </a:xfrm>
          <a:custGeom>
            <a:avLst/>
            <a:gdLst/>
            <a:ahLst/>
            <a:cxnLst/>
            <a:rect l="l" t="t" r="r" b="b"/>
            <a:pathLst>
              <a:path w="23495" h="169545">
                <a:moveTo>
                  <a:pt x="22384" y="0"/>
                </a:moveTo>
                <a:lnTo>
                  <a:pt x="12813" y="35680"/>
                </a:lnTo>
                <a:lnTo>
                  <a:pt x="3658" y="79341"/>
                </a:lnTo>
                <a:lnTo>
                  <a:pt x="0" y="122381"/>
                </a:lnTo>
                <a:lnTo>
                  <a:pt x="6916" y="156197"/>
                </a:lnTo>
                <a:lnTo>
                  <a:pt x="10218" y="162560"/>
                </a:lnTo>
                <a:lnTo>
                  <a:pt x="14371" y="165595"/>
                </a:lnTo>
                <a:lnTo>
                  <a:pt x="20454" y="169189"/>
                </a:lnTo>
                <a:lnTo>
                  <a:pt x="22662" y="79098"/>
                </a:lnTo>
                <a:lnTo>
                  <a:pt x="23481" y="27250"/>
                </a:lnTo>
                <a:lnTo>
                  <a:pt x="22384" y="0"/>
                </a:lnTo>
                <a:close/>
              </a:path>
            </a:pathLst>
          </a:custGeom>
          <a:solidFill>
            <a:srgbClr val="947E2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 descr=""/>
          <p:cNvGrpSpPr/>
          <p:nvPr/>
        </p:nvGrpSpPr>
        <p:grpSpPr>
          <a:xfrm>
            <a:off x="7862544" y="5381153"/>
            <a:ext cx="54610" cy="79375"/>
            <a:chOff x="7862544" y="5381153"/>
            <a:chExt cx="54610" cy="79375"/>
          </a:xfrm>
        </p:grpSpPr>
        <p:sp>
          <p:nvSpPr>
            <p:cNvPr id="52" name="object 52" descr=""/>
            <p:cNvSpPr/>
            <p:nvPr/>
          </p:nvSpPr>
          <p:spPr>
            <a:xfrm>
              <a:off x="7862544" y="5404915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40" h="55245">
                  <a:moveTo>
                    <a:pt x="23507" y="0"/>
                  </a:moveTo>
                  <a:lnTo>
                    <a:pt x="15750" y="9223"/>
                  </a:lnTo>
                  <a:lnTo>
                    <a:pt x="7710" y="21116"/>
                  </a:lnTo>
                  <a:lnTo>
                    <a:pt x="1692" y="33786"/>
                  </a:lnTo>
                  <a:lnTo>
                    <a:pt x="0" y="45338"/>
                  </a:lnTo>
                  <a:lnTo>
                    <a:pt x="558" y="48945"/>
                  </a:lnTo>
                  <a:lnTo>
                    <a:pt x="1384" y="50330"/>
                  </a:lnTo>
                  <a:lnTo>
                    <a:pt x="4432" y="52247"/>
                  </a:lnTo>
                  <a:lnTo>
                    <a:pt x="5537" y="53085"/>
                  </a:lnTo>
                  <a:lnTo>
                    <a:pt x="8572" y="54470"/>
                  </a:lnTo>
                  <a:lnTo>
                    <a:pt x="16191" y="55162"/>
                  </a:lnTo>
                  <a:lnTo>
                    <a:pt x="22852" y="54817"/>
                  </a:lnTo>
                  <a:lnTo>
                    <a:pt x="51181" y="18415"/>
                  </a:lnTo>
                  <a:lnTo>
                    <a:pt x="52806" y="6908"/>
                  </a:lnTo>
                  <a:lnTo>
                    <a:pt x="40932" y="6908"/>
                  </a:lnTo>
                  <a:lnTo>
                    <a:pt x="34848" y="9677"/>
                  </a:lnTo>
                  <a:lnTo>
                    <a:pt x="38988" y="9410"/>
                  </a:lnTo>
                  <a:lnTo>
                    <a:pt x="32626" y="11607"/>
                  </a:lnTo>
                  <a:lnTo>
                    <a:pt x="23774" y="16040"/>
                  </a:lnTo>
                  <a:lnTo>
                    <a:pt x="17157" y="14935"/>
                  </a:lnTo>
                  <a:lnTo>
                    <a:pt x="16598" y="13284"/>
                  </a:lnTo>
                  <a:lnTo>
                    <a:pt x="22123" y="5816"/>
                  </a:lnTo>
                  <a:lnTo>
                    <a:pt x="22948" y="2501"/>
                  </a:lnTo>
                  <a:lnTo>
                    <a:pt x="23507" y="825"/>
                  </a:lnTo>
                  <a:lnTo>
                    <a:pt x="23507" y="0"/>
                  </a:lnTo>
                  <a:close/>
                </a:path>
              </a:pathLst>
            </a:custGeom>
            <a:solidFill>
              <a:srgbClr val="EC6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879143" y="5381153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4">
                  <a:moveTo>
                    <a:pt x="34264" y="0"/>
                  </a:moveTo>
                  <a:lnTo>
                    <a:pt x="6629" y="24587"/>
                  </a:lnTo>
                  <a:lnTo>
                    <a:pt x="6629" y="25438"/>
                  </a:lnTo>
                  <a:lnTo>
                    <a:pt x="6349" y="26263"/>
                  </a:lnTo>
                  <a:lnTo>
                    <a:pt x="5524" y="29578"/>
                  </a:lnTo>
                  <a:lnTo>
                    <a:pt x="4140" y="30962"/>
                  </a:lnTo>
                  <a:lnTo>
                    <a:pt x="1650" y="33172"/>
                  </a:lnTo>
                  <a:lnTo>
                    <a:pt x="558" y="34543"/>
                  </a:lnTo>
                  <a:lnTo>
                    <a:pt x="0" y="35102"/>
                  </a:lnTo>
                  <a:lnTo>
                    <a:pt x="0" y="37045"/>
                  </a:lnTo>
                  <a:lnTo>
                    <a:pt x="558" y="38696"/>
                  </a:lnTo>
                  <a:lnTo>
                    <a:pt x="7175" y="39801"/>
                  </a:lnTo>
                  <a:lnTo>
                    <a:pt x="16027" y="35369"/>
                  </a:lnTo>
                  <a:lnTo>
                    <a:pt x="22390" y="33172"/>
                  </a:lnTo>
                  <a:lnTo>
                    <a:pt x="18249" y="33439"/>
                  </a:lnTo>
                  <a:lnTo>
                    <a:pt x="24333" y="30962"/>
                  </a:lnTo>
                  <a:lnTo>
                    <a:pt x="29565" y="30962"/>
                  </a:lnTo>
                  <a:lnTo>
                    <a:pt x="36207" y="30670"/>
                  </a:lnTo>
                  <a:lnTo>
                    <a:pt x="36800" y="22808"/>
                  </a:lnTo>
                  <a:lnTo>
                    <a:pt x="37626" y="14816"/>
                  </a:lnTo>
                  <a:lnTo>
                    <a:pt x="37257" y="708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E946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967744" y="5397181"/>
            <a:ext cx="25400" cy="212725"/>
          </a:xfrm>
          <a:custGeom>
            <a:avLst/>
            <a:gdLst/>
            <a:ahLst/>
            <a:cxnLst/>
            <a:rect l="l" t="t" r="r" b="b"/>
            <a:pathLst>
              <a:path w="25400" h="212725">
                <a:moveTo>
                  <a:pt x="1420" y="0"/>
                </a:moveTo>
                <a:lnTo>
                  <a:pt x="0" y="22878"/>
                </a:lnTo>
                <a:lnTo>
                  <a:pt x="420" y="56981"/>
                </a:lnTo>
                <a:lnTo>
                  <a:pt x="2525" y="118325"/>
                </a:lnTo>
                <a:lnTo>
                  <a:pt x="2418" y="165317"/>
                </a:lnTo>
                <a:lnTo>
                  <a:pt x="2719" y="188997"/>
                </a:lnTo>
                <a:lnTo>
                  <a:pt x="4189" y="212318"/>
                </a:lnTo>
                <a:lnTo>
                  <a:pt x="4537" y="202111"/>
                </a:lnTo>
                <a:lnTo>
                  <a:pt x="4189" y="171399"/>
                </a:lnTo>
                <a:lnTo>
                  <a:pt x="10831" y="168071"/>
                </a:lnTo>
                <a:lnTo>
                  <a:pt x="15238" y="164490"/>
                </a:lnTo>
                <a:lnTo>
                  <a:pt x="18286" y="157581"/>
                </a:lnTo>
                <a:lnTo>
                  <a:pt x="25139" y="122811"/>
                </a:lnTo>
                <a:lnTo>
                  <a:pt x="21468" y="79724"/>
                </a:lnTo>
                <a:lnTo>
                  <a:pt x="11990" y="36169"/>
                </a:lnTo>
                <a:lnTo>
                  <a:pt x="1420" y="0"/>
                </a:lnTo>
                <a:close/>
              </a:path>
            </a:pathLst>
          </a:custGeom>
          <a:solidFill>
            <a:srgbClr val="946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936460" y="4881844"/>
            <a:ext cx="76835" cy="47625"/>
          </a:xfrm>
          <a:custGeom>
            <a:avLst/>
            <a:gdLst/>
            <a:ahLst/>
            <a:cxnLst/>
            <a:rect l="l" t="t" r="r" b="b"/>
            <a:pathLst>
              <a:path w="76834" h="47625">
                <a:moveTo>
                  <a:pt x="76301" y="47"/>
                </a:moveTo>
                <a:lnTo>
                  <a:pt x="57107" y="0"/>
                </a:lnTo>
                <a:lnTo>
                  <a:pt x="38046" y="347"/>
                </a:lnTo>
                <a:lnTo>
                  <a:pt x="19037" y="1163"/>
                </a:lnTo>
                <a:lnTo>
                  <a:pt x="0" y="2523"/>
                </a:lnTo>
                <a:lnTo>
                  <a:pt x="4931" y="14225"/>
                </a:lnTo>
                <a:lnTo>
                  <a:pt x="40960" y="45800"/>
                </a:lnTo>
                <a:lnTo>
                  <a:pt x="64838" y="47433"/>
                </a:lnTo>
                <a:lnTo>
                  <a:pt x="76568" y="47316"/>
                </a:lnTo>
                <a:lnTo>
                  <a:pt x="76455" y="11860"/>
                </a:lnTo>
                <a:lnTo>
                  <a:pt x="76301" y="47"/>
                </a:lnTo>
                <a:close/>
              </a:path>
            </a:pathLst>
          </a:custGeom>
          <a:solidFill>
            <a:srgbClr val="7FD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6746429" y="4871934"/>
            <a:ext cx="33020" cy="120014"/>
          </a:xfrm>
          <a:custGeom>
            <a:avLst/>
            <a:gdLst/>
            <a:ahLst/>
            <a:cxnLst/>
            <a:rect l="l" t="t" r="r" b="b"/>
            <a:pathLst>
              <a:path w="33020" h="120014">
                <a:moveTo>
                  <a:pt x="2592" y="0"/>
                </a:moveTo>
                <a:lnTo>
                  <a:pt x="0" y="24953"/>
                </a:lnTo>
                <a:lnTo>
                  <a:pt x="103" y="51828"/>
                </a:lnTo>
                <a:lnTo>
                  <a:pt x="1035" y="78913"/>
                </a:lnTo>
                <a:lnTo>
                  <a:pt x="928" y="104495"/>
                </a:lnTo>
                <a:lnTo>
                  <a:pt x="7955" y="111148"/>
                </a:lnTo>
                <a:lnTo>
                  <a:pt x="15003" y="115416"/>
                </a:lnTo>
                <a:lnTo>
                  <a:pt x="22827" y="118024"/>
                </a:lnTo>
                <a:lnTo>
                  <a:pt x="32183" y="119697"/>
                </a:lnTo>
                <a:lnTo>
                  <a:pt x="31666" y="107840"/>
                </a:lnTo>
                <a:lnTo>
                  <a:pt x="31891" y="72148"/>
                </a:lnTo>
                <a:lnTo>
                  <a:pt x="31721" y="40943"/>
                </a:lnTo>
                <a:lnTo>
                  <a:pt x="32014" y="25383"/>
                </a:lnTo>
                <a:lnTo>
                  <a:pt x="33008" y="9956"/>
                </a:lnTo>
                <a:lnTo>
                  <a:pt x="24911" y="9024"/>
                </a:lnTo>
                <a:lnTo>
                  <a:pt x="16967" y="7259"/>
                </a:lnTo>
                <a:lnTo>
                  <a:pt x="9439" y="4354"/>
                </a:lnTo>
                <a:lnTo>
                  <a:pt x="2592" y="0"/>
                </a:lnTo>
                <a:close/>
              </a:path>
            </a:pathLst>
          </a:custGeom>
          <a:solidFill>
            <a:srgbClr val="E25A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6098273" y="5538163"/>
            <a:ext cx="158115" cy="83185"/>
          </a:xfrm>
          <a:custGeom>
            <a:avLst/>
            <a:gdLst/>
            <a:ahLst/>
            <a:cxnLst/>
            <a:rect l="l" t="t" r="r" b="b"/>
            <a:pathLst>
              <a:path w="158114" h="83185">
                <a:moveTo>
                  <a:pt x="132410" y="0"/>
                </a:moveTo>
                <a:lnTo>
                  <a:pt x="101226" y="8399"/>
                </a:lnTo>
                <a:lnTo>
                  <a:pt x="65376" y="26541"/>
                </a:lnTo>
                <a:lnTo>
                  <a:pt x="29940" y="47586"/>
                </a:lnTo>
                <a:lnTo>
                  <a:pt x="0" y="64693"/>
                </a:lnTo>
                <a:lnTo>
                  <a:pt x="15092" y="73988"/>
                </a:lnTo>
                <a:lnTo>
                  <a:pt x="30403" y="82664"/>
                </a:lnTo>
                <a:lnTo>
                  <a:pt x="49495" y="72335"/>
                </a:lnTo>
                <a:lnTo>
                  <a:pt x="68246" y="61410"/>
                </a:lnTo>
                <a:lnTo>
                  <a:pt x="105041" y="38709"/>
                </a:lnTo>
                <a:lnTo>
                  <a:pt x="125844" y="25506"/>
                </a:lnTo>
                <a:lnTo>
                  <a:pt x="136377" y="19191"/>
                </a:lnTo>
                <a:lnTo>
                  <a:pt x="147066" y="13550"/>
                </a:lnTo>
                <a:lnTo>
                  <a:pt x="150647" y="11899"/>
                </a:lnTo>
                <a:lnTo>
                  <a:pt x="153974" y="11074"/>
                </a:lnTo>
                <a:lnTo>
                  <a:pt x="157848" y="11074"/>
                </a:lnTo>
                <a:lnTo>
                  <a:pt x="157568" y="8293"/>
                </a:lnTo>
                <a:lnTo>
                  <a:pt x="152160" y="5443"/>
                </a:lnTo>
                <a:lnTo>
                  <a:pt x="145613" y="3317"/>
                </a:lnTo>
                <a:lnTo>
                  <a:pt x="132410" y="0"/>
                </a:lnTo>
                <a:close/>
              </a:path>
            </a:pathLst>
          </a:custGeom>
          <a:solidFill>
            <a:srgbClr val="718D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6778047" y="4869165"/>
            <a:ext cx="40640" cy="122555"/>
          </a:xfrm>
          <a:custGeom>
            <a:avLst/>
            <a:gdLst/>
            <a:ahLst/>
            <a:cxnLst/>
            <a:rect l="l" t="t" r="r" b="b"/>
            <a:pathLst>
              <a:path w="40640" h="122554">
                <a:moveTo>
                  <a:pt x="38982" y="0"/>
                </a:moveTo>
                <a:lnTo>
                  <a:pt x="29614" y="5440"/>
                </a:lnTo>
                <a:lnTo>
                  <a:pt x="20634" y="8054"/>
                </a:lnTo>
                <a:lnTo>
                  <a:pt x="11497" y="9683"/>
                </a:lnTo>
                <a:lnTo>
                  <a:pt x="1657" y="12166"/>
                </a:lnTo>
                <a:lnTo>
                  <a:pt x="508" y="27912"/>
                </a:lnTo>
                <a:lnTo>
                  <a:pt x="136" y="43607"/>
                </a:lnTo>
                <a:lnTo>
                  <a:pt x="273" y="74637"/>
                </a:lnTo>
                <a:lnTo>
                  <a:pt x="0" y="98413"/>
                </a:lnTo>
                <a:lnTo>
                  <a:pt x="48" y="110329"/>
                </a:lnTo>
                <a:lnTo>
                  <a:pt x="565" y="122199"/>
                </a:lnTo>
                <a:lnTo>
                  <a:pt x="12172" y="121640"/>
                </a:lnTo>
                <a:lnTo>
                  <a:pt x="40354" y="108369"/>
                </a:lnTo>
                <a:lnTo>
                  <a:pt x="39522" y="81367"/>
                </a:lnTo>
                <a:lnTo>
                  <a:pt x="39049" y="54289"/>
                </a:lnTo>
                <a:lnTo>
                  <a:pt x="38886" y="27158"/>
                </a:lnTo>
                <a:lnTo>
                  <a:pt x="38982" y="0"/>
                </a:lnTo>
                <a:close/>
              </a:path>
            </a:pathLst>
          </a:custGeom>
          <a:solidFill>
            <a:srgbClr val="9B2B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9" name="object 59" descr=""/>
          <p:cNvGrpSpPr/>
          <p:nvPr/>
        </p:nvGrpSpPr>
        <p:grpSpPr>
          <a:xfrm>
            <a:off x="6014224" y="5517717"/>
            <a:ext cx="115570" cy="140970"/>
            <a:chOff x="6014224" y="5517717"/>
            <a:chExt cx="115570" cy="140970"/>
          </a:xfrm>
        </p:grpSpPr>
        <p:sp>
          <p:nvSpPr>
            <p:cNvPr id="60" name="object 60" descr=""/>
            <p:cNvSpPr/>
            <p:nvPr/>
          </p:nvSpPr>
          <p:spPr>
            <a:xfrm>
              <a:off x="6014224" y="5529324"/>
              <a:ext cx="115570" cy="128905"/>
            </a:xfrm>
            <a:custGeom>
              <a:avLst/>
              <a:gdLst/>
              <a:ahLst/>
              <a:cxnLst/>
              <a:rect l="l" t="t" r="r" b="b"/>
              <a:pathLst>
                <a:path w="115570" h="128904">
                  <a:moveTo>
                    <a:pt x="53911" y="0"/>
                  </a:moveTo>
                  <a:lnTo>
                    <a:pt x="53212" y="31510"/>
                  </a:lnTo>
                  <a:lnTo>
                    <a:pt x="53125" y="47268"/>
                  </a:lnTo>
                  <a:lnTo>
                    <a:pt x="53352" y="63030"/>
                  </a:lnTo>
                  <a:lnTo>
                    <a:pt x="54677" y="82934"/>
                  </a:lnTo>
                  <a:lnTo>
                    <a:pt x="54457" y="89573"/>
                  </a:lnTo>
                  <a:lnTo>
                    <a:pt x="53911" y="94818"/>
                  </a:lnTo>
                  <a:lnTo>
                    <a:pt x="52793" y="101460"/>
                  </a:lnTo>
                  <a:lnTo>
                    <a:pt x="49212" y="105600"/>
                  </a:lnTo>
                  <a:lnTo>
                    <a:pt x="45338" y="105600"/>
                  </a:lnTo>
                  <a:lnTo>
                    <a:pt x="42070" y="99041"/>
                  </a:lnTo>
                  <a:lnTo>
                    <a:pt x="40539" y="92714"/>
                  </a:lnTo>
                  <a:lnTo>
                    <a:pt x="40097" y="86128"/>
                  </a:lnTo>
                  <a:lnTo>
                    <a:pt x="40093" y="78790"/>
                  </a:lnTo>
                  <a:lnTo>
                    <a:pt x="30794" y="86078"/>
                  </a:lnTo>
                  <a:lnTo>
                    <a:pt x="9920" y="98068"/>
                  </a:lnTo>
                  <a:lnTo>
                    <a:pt x="0" y="105041"/>
                  </a:lnTo>
                  <a:lnTo>
                    <a:pt x="34570" y="116636"/>
                  </a:lnTo>
                  <a:lnTo>
                    <a:pt x="46177" y="120256"/>
                  </a:lnTo>
                  <a:lnTo>
                    <a:pt x="68674" y="126355"/>
                  </a:lnTo>
                  <a:lnTo>
                    <a:pt x="76022" y="128828"/>
                  </a:lnTo>
                  <a:lnTo>
                    <a:pt x="75196" y="118313"/>
                  </a:lnTo>
                  <a:lnTo>
                    <a:pt x="76580" y="114731"/>
                  </a:lnTo>
                  <a:lnTo>
                    <a:pt x="78231" y="110578"/>
                  </a:lnTo>
                  <a:lnTo>
                    <a:pt x="79882" y="110299"/>
                  </a:lnTo>
                  <a:lnTo>
                    <a:pt x="83769" y="108648"/>
                  </a:lnTo>
                  <a:lnTo>
                    <a:pt x="107282" y="95736"/>
                  </a:lnTo>
                  <a:lnTo>
                    <a:pt x="114998" y="91224"/>
                  </a:lnTo>
                  <a:lnTo>
                    <a:pt x="99587" y="82553"/>
                  </a:lnTo>
                  <a:lnTo>
                    <a:pt x="84594" y="73253"/>
                  </a:lnTo>
                  <a:lnTo>
                    <a:pt x="54736" y="74091"/>
                  </a:lnTo>
                  <a:lnTo>
                    <a:pt x="54585" y="18493"/>
                  </a:lnTo>
                  <a:lnTo>
                    <a:pt x="53911" y="0"/>
                  </a:lnTo>
                  <a:close/>
                </a:path>
              </a:pathLst>
            </a:custGeom>
            <a:solidFill>
              <a:srgbClr val="579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053737" y="5517717"/>
              <a:ext cx="15240" cy="118110"/>
            </a:xfrm>
            <a:custGeom>
              <a:avLst/>
              <a:gdLst/>
              <a:ahLst/>
              <a:cxnLst/>
              <a:rect l="l" t="t" r="r" b="b"/>
              <a:pathLst>
                <a:path w="15239" h="118110">
                  <a:moveTo>
                    <a:pt x="9699" y="0"/>
                  </a:moveTo>
                  <a:lnTo>
                    <a:pt x="6105" y="266"/>
                  </a:lnTo>
                  <a:lnTo>
                    <a:pt x="1673" y="1104"/>
                  </a:lnTo>
                  <a:lnTo>
                    <a:pt x="1126" y="2489"/>
                  </a:lnTo>
                  <a:lnTo>
                    <a:pt x="0" y="68647"/>
                  </a:lnTo>
                  <a:lnTo>
                    <a:pt x="29" y="98008"/>
                  </a:lnTo>
                  <a:lnTo>
                    <a:pt x="503" y="104595"/>
                  </a:lnTo>
                  <a:lnTo>
                    <a:pt x="2116" y="110923"/>
                  </a:lnTo>
                  <a:lnTo>
                    <a:pt x="5546" y="117487"/>
                  </a:lnTo>
                  <a:lnTo>
                    <a:pt x="9420" y="117487"/>
                  </a:lnTo>
                  <a:lnTo>
                    <a:pt x="13014" y="113347"/>
                  </a:lnTo>
                  <a:lnTo>
                    <a:pt x="14119" y="106705"/>
                  </a:lnTo>
                  <a:lnTo>
                    <a:pt x="14665" y="101447"/>
                  </a:lnTo>
                  <a:lnTo>
                    <a:pt x="14885" y="94816"/>
                  </a:lnTo>
                  <a:lnTo>
                    <a:pt x="13572" y="74917"/>
                  </a:lnTo>
                  <a:lnTo>
                    <a:pt x="13345" y="59160"/>
                  </a:lnTo>
                  <a:lnTo>
                    <a:pt x="13724" y="27643"/>
                  </a:lnTo>
                  <a:lnTo>
                    <a:pt x="14119" y="11887"/>
                  </a:lnTo>
                  <a:lnTo>
                    <a:pt x="14119" y="266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5D1A1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2" name="object 6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7953" y="5624701"/>
            <a:ext cx="155079" cy="103152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8426" y="5370638"/>
            <a:ext cx="30975" cy="314332"/>
          </a:xfrm>
          <a:prstGeom prst="rect">
            <a:avLst/>
          </a:prstGeom>
        </p:spPr>
      </p:pic>
      <p:grpSp>
        <p:nvGrpSpPr>
          <p:cNvPr id="64" name="object 64" descr=""/>
          <p:cNvGrpSpPr/>
          <p:nvPr/>
        </p:nvGrpSpPr>
        <p:grpSpPr>
          <a:xfrm>
            <a:off x="5813825" y="5586271"/>
            <a:ext cx="278130" cy="247650"/>
            <a:chOff x="5813825" y="5586271"/>
            <a:chExt cx="278130" cy="247650"/>
          </a:xfrm>
        </p:grpSpPr>
        <p:sp>
          <p:nvSpPr>
            <p:cNvPr id="65" name="object 65" descr=""/>
            <p:cNvSpPr/>
            <p:nvPr/>
          </p:nvSpPr>
          <p:spPr>
            <a:xfrm>
              <a:off x="5813825" y="5616408"/>
              <a:ext cx="48260" cy="215900"/>
            </a:xfrm>
            <a:custGeom>
              <a:avLst/>
              <a:gdLst/>
              <a:ahLst/>
              <a:cxnLst/>
              <a:rect l="l" t="t" r="r" b="b"/>
              <a:pathLst>
                <a:path w="48260" h="215900">
                  <a:moveTo>
                    <a:pt x="46691" y="0"/>
                  </a:moveTo>
                  <a:lnTo>
                    <a:pt x="41442" y="12883"/>
                  </a:lnTo>
                  <a:lnTo>
                    <a:pt x="37021" y="26395"/>
                  </a:lnTo>
                  <a:lnTo>
                    <a:pt x="29000" y="53619"/>
                  </a:lnTo>
                  <a:lnTo>
                    <a:pt x="19095" y="83625"/>
                  </a:lnTo>
                  <a:lnTo>
                    <a:pt x="7578" y="122181"/>
                  </a:lnTo>
                  <a:lnTo>
                    <a:pt x="0" y="160530"/>
                  </a:lnTo>
                  <a:lnTo>
                    <a:pt x="1910" y="189915"/>
                  </a:lnTo>
                  <a:lnTo>
                    <a:pt x="43376" y="215633"/>
                  </a:lnTo>
                  <a:lnTo>
                    <a:pt x="45387" y="191787"/>
                  </a:lnTo>
                  <a:lnTo>
                    <a:pt x="45795" y="153222"/>
                  </a:lnTo>
                  <a:lnTo>
                    <a:pt x="45319" y="85420"/>
                  </a:lnTo>
                  <a:lnTo>
                    <a:pt x="46075" y="64727"/>
                  </a:lnTo>
                  <a:lnTo>
                    <a:pt x="47248" y="42190"/>
                  </a:lnTo>
                  <a:lnTo>
                    <a:pt x="47800" y="19913"/>
                  </a:lnTo>
                  <a:lnTo>
                    <a:pt x="46691" y="0"/>
                  </a:lnTo>
                  <a:close/>
                </a:path>
              </a:pathLst>
            </a:custGeom>
            <a:solidFill>
              <a:srgbClr val="6AA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903925" y="5651632"/>
              <a:ext cx="187960" cy="64135"/>
            </a:xfrm>
            <a:custGeom>
              <a:avLst/>
              <a:gdLst/>
              <a:ahLst/>
              <a:cxnLst/>
              <a:rect l="l" t="t" r="r" b="b"/>
              <a:pathLst>
                <a:path w="187960" h="64135">
                  <a:moveTo>
                    <a:pt x="95432" y="0"/>
                  </a:moveTo>
                  <a:lnTo>
                    <a:pt x="68567" y="1263"/>
                  </a:lnTo>
                  <a:lnTo>
                    <a:pt x="68567" y="2088"/>
                  </a:lnTo>
                  <a:lnTo>
                    <a:pt x="68275" y="2647"/>
                  </a:lnTo>
                  <a:lnTo>
                    <a:pt x="67449" y="12045"/>
                  </a:lnTo>
                  <a:lnTo>
                    <a:pt x="75742" y="18395"/>
                  </a:lnTo>
                  <a:lnTo>
                    <a:pt x="75184" y="25862"/>
                  </a:lnTo>
                  <a:lnTo>
                    <a:pt x="69529" y="28698"/>
                  </a:lnTo>
                  <a:lnTo>
                    <a:pt x="62503" y="31293"/>
                  </a:lnTo>
                  <a:lnTo>
                    <a:pt x="55324" y="32901"/>
                  </a:lnTo>
                  <a:lnTo>
                    <a:pt x="49212" y="32771"/>
                  </a:lnTo>
                  <a:lnTo>
                    <a:pt x="47828" y="32505"/>
                  </a:lnTo>
                  <a:lnTo>
                    <a:pt x="48094" y="32225"/>
                  </a:lnTo>
                  <a:lnTo>
                    <a:pt x="44780" y="24478"/>
                  </a:lnTo>
                  <a:lnTo>
                    <a:pt x="47002" y="13429"/>
                  </a:lnTo>
                  <a:lnTo>
                    <a:pt x="47548" y="6787"/>
                  </a:lnTo>
                  <a:lnTo>
                    <a:pt x="35611" y="11859"/>
                  </a:lnTo>
                  <a:lnTo>
                    <a:pt x="11937" y="23041"/>
                  </a:lnTo>
                  <a:lnTo>
                    <a:pt x="0" y="27806"/>
                  </a:lnTo>
                  <a:lnTo>
                    <a:pt x="1663" y="33330"/>
                  </a:lnTo>
                  <a:lnTo>
                    <a:pt x="3594" y="34168"/>
                  </a:lnTo>
                  <a:lnTo>
                    <a:pt x="11607" y="36645"/>
                  </a:lnTo>
                  <a:lnTo>
                    <a:pt x="18796" y="41344"/>
                  </a:lnTo>
                  <a:lnTo>
                    <a:pt x="56469" y="54203"/>
                  </a:lnTo>
                  <a:lnTo>
                    <a:pt x="84107" y="60799"/>
                  </a:lnTo>
                  <a:lnTo>
                    <a:pt x="112261" y="63820"/>
                  </a:lnTo>
                  <a:lnTo>
                    <a:pt x="143471" y="63188"/>
                  </a:lnTo>
                  <a:lnTo>
                    <a:pt x="144310" y="58476"/>
                  </a:lnTo>
                  <a:lnTo>
                    <a:pt x="144030" y="57651"/>
                  </a:lnTo>
                  <a:lnTo>
                    <a:pt x="147904" y="54336"/>
                  </a:lnTo>
                  <a:lnTo>
                    <a:pt x="156743" y="52685"/>
                  </a:lnTo>
                  <a:lnTo>
                    <a:pt x="161175" y="51580"/>
                  </a:lnTo>
                  <a:lnTo>
                    <a:pt x="161175" y="50196"/>
                  </a:lnTo>
                  <a:lnTo>
                    <a:pt x="159232" y="47160"/>
                  </a:lnTo>
                  <a:lnTo>
                    <a:pt x="160337" y="44392"/>
                  </a:lnTo>
                  <a:lnTo>
                    <a:pt x="163652" y="41636"/>
                  </a:lnTo>
                  <a:lnTo>
                    <a:pt x="168910" y="38029"/>
                  </a:lnTo>
                  <a:lnTo>
                    <a:pt x="174713" y="37204"/>
                  </a:lnTo>
                  <a:lnTo>
                    <a:pt x="180797" y="38308"/>
                  </a:lnTo>
                  <a:lnTo>
                    <a:pt x="186601" y="37470"/>
                  </a:lnTo>
                  <a:lnTo>
                    <a:pt x="187426" y="28910"/>
                  </a:lnTo>
                  <a:lnTo>
                    <a:pt x="177101" y="27485"/>
                  </a:lnTo>
                  <a:lnTo>
                    <a:pt x="166622" y="26423"/>
                  </a:lnTo>
                  <a:lnTo>
                    <a:pt x="156245" y="24944"/>
                  </a:lnTo>
                  <a:lnTo>
                    <a:pt x="146227" y="22268"/>
                  </a:lnTo>
                  <a:lnTo>
                    <a:pt x="126049" y="12809"/>
                  </a:lnTo>
                  <a:lnTo>
                    <a:pt x="111855" y="4617"/>
                  </a:lnTo>
                  <a:lnTo>
                    <a:pt x="95432" y="0"/>
                  </a:lnTo>
                  <a:close/>
                </a:path>
              </a:pathLst>
            </a:custGeom>
            <a:solidFill>
              <a:srgbClr val="579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062878" y="5688836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15481" y="0"/>
                  </a:moveTo>
                  <a:lnTo>
                    <a:pt x="9677" y="1104"/>
                  </a:lnTo>
                  <a:lnTo>
                    <a:pt x="4432" y="4432"/>
                  </a:lnTo>
                  <a:lnTo>
                    <a:pt x="1663" y="6083"/>
                  </a:lnTo>
                  <a:lnTo>
                    <a:pt x="1104" y="7188"/>
                  </a:lnTo>
                  <a:lnTo>
                    <a:pt x="0" y="9956"/>
                  </a:lnTo>
                  <a:lnTo>
                    <a:pt x="1930" y="12992"/>
                  </a:lnTo>
                  <a:lnTo>
                    <a:pt x="8572" y="9664"/>
                  </a:lnTo>
                  <a:lnTo>
                    <a:pt x="15214" y="4965"/>
                  </a:lnTo>
                  <a:lnTo>
                    <a:pt x="21564" y="1104"/>
                  </a:lnTo>
                  <a:lnTo>
                    <a:pt x="15481" y="0"/>
                  </a:lnTo>
                  <a:close/>
                </a:path>
              </a:pathLst>
            </a:custGeom>
            <a:solidFill>
              <a:srgbClr val="718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064808" y="5689103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39">
                  <a:moveTo>
                    <a:pt x="25438" y="0"/>
                  </a:moveTo>
                  <a:lnTo>
                    <a:pt x="19634" y="838"/>
                  </a:lnTo>
                  <a:lnTo>
                    <a:pt x="13284" y="4699"/>
                  </a:lnTo>
                  <a:lnTo>
                    <a:pt x="6642" y="9690"/>
                  </a:lnTo>
                  <a:lnTo>
                    <a:pt x="0" y="12725"/>
                  </a:lnTo>
                  <a:lnTo>
                    <a:pt x="0" y="14109"/>
                  </a:lnTo>
                  <a:lnTo>
                    <a:pt x="10782" y="13550"/>
                  </a:lnTo>
                  <a:lnTo>
                    <a:pt x="15760" y="14655"/>
                  </a:lnTo>
                  <a:lnTo>
                    <a:pt x="17424" y="14109"/>
                  </a:lnTo>
                  <a:lnTo>
                    <a:pt x="19634" y="13550"/>
                  </a:lnTo>
                  <a:lnTo>
                    <a:pt x="21018" y="12446"/>
                  </a:lnTo>
                  <a:lnTo>
                    <a:pt x="24333" y="10223"/>
                  </a:lnTo>
                  <a:lnTo>
                    <a:pt x="24612" y="9398"/>
                  </a:lnTo>
                  <a:lnTo>
                    <a:pt x="25438" y="553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A7B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047117" y="5702654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28473" y="0"/>
                  </a:moveTo>
                  <a:lnTo>
                    <a:pt x="22948" y="558"/>
                  </a:lnTo>
                  <a:lnTo>
                    <a:pt x="17691" y="558"/>
                  </a:lnTo>
                  <a:lnTo>
                    <a:pt x="8851" y="2768"/>
                  </a:lnTo>
                  <a:lnTo>
                    <a:pt x="4432" y="3314"/>
                  </a:lnTo>
                  <a:lnTo>
                    <a:pt x="558" y="6629"/>
                  </a:lnTo>
                  <a:lnTo>
                    <a:pt x="1117" y="7454"/>
                  </a:lnTo>
                  <a:lnTo>
                    <a:pt x="0" y="12166"/>
                  </a:lnTo>
                  <a:lnTo>
                    <a:pt x="3035" y="14376"/>
                  </a:lnTo>
                  <a:lnTo>
                    <a:pt x="4152" y="14922"/>
                  </a:lnTo>
                  <a:lnTo>
                    <a:pt x="5257" y="18796"/>
                  </a:lnTo>
                  <a:lnTo>
                    <a:pt x="12190" y="14170"/>
                  </a:lnTo>
                  <a:lnTo>
                    <a:pt x="19254" y="9750"/>
                  </a:lnTo>
                  <a:lnTo>
                    <a:pt x="33451" y="1104"/>
                  </a:lnTo>
                  <a:lnTo>
                    <a:pt x="28473" y="0"/>
                  </a:lnTo>
                  <a:close/>
                </a:path>
              </a:pathLst>
            </a:custGeom>
            <a:solidFill>
              <a:srgbClr val="B4C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857760" y="5586271"/>
              <a:ext cx="66675" cy="247650"/>
            </a:xfrm>
            <a:custGeom>
              <a:avLst/>
              <a:gdLst/>
              <a:ahLst/>
              <a:cxnLst/>
              <a:rect l="l" t="t" r="r" b="b"/>
              <a:pathLst>
                <a:path w="66675" h="247650">
                  <a:moveTo>
                    <a:pt x="10782" y="0"/>
                  </a:moveTo>
                  <a:lnTo>
                    <a:pt x="3035" y="30403"/>
                  </a:lnTo>
                  <a:lnTo>
                    <a:pt x="4144" y="50205"/>
                  </a:lnTo>
                  <a:lnTo>
                    <a:pt x="3590" y="72496"/>
                  </a:lnTo>
                  <a:lnTo>
                    <a:pt x="2413" y="95099"/>
                  </a:lnTo>
                  <a:lnTo>
                    <a:pt x="1650" y="115836"/>
                  </a:lnTo>
                  <a:lnTo>
                    <a:pt x="2178" y="183494"/>
                  </a:lnTo>
                  <a:lnTo>
                    <a:pt x="1854" y="221966"/>
                  </a:lnTo>
                  <a:lnTo>
                    <a:pt x="0" y="246595"/>
                  </a:lnTo>
                  <a:lnTo>
                    <a:pt x="17970" y="247142"/>
                  </a:lnTo>
                  <a:lnTo>
                    <a:pt x="27625" y="245503"/>
                  </a:lnTo>
                  <a:lnTo>
                    <a:pt x="36523" y="242962"/>
                  </a:lnTo>
                  <a:lnTo>
                    <a:pt x="45057" y="239332"/>
                  </a:lnTo>
                  <a:lnTo>
                    <a:pt x="53619" y="234429"/>
                  </a:lnTo>
                  <a:lnTo>
                    <a:pt x="56387" y="230555"/>
                  </a:lnTo>
                  <a:lnTo>
                    <a:pt x="59994" y="226682"/>
                  </a:lnTo>
                  <a:lnTo>
                    <a:pt x="62471" y="222542"/>
                  </a:lnTo>
                  <a:lnTo>
                    <a:pt x="66326" y="197282"/>
                  </a:lnTo>
                  <a:lnTo>
                    <a:pt x="62198" y="161864"/>
                  </a:lnTo>
                  <a:lnTo>
                    <a:pt x="47828" y="98691"/>
                  </a:lnTo>
                  <a:lnTo>
                    <a:pt x="29297" y="46164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3A6D3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1" name="object 7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7151" y="5885940"/>
            <a:ext cx="101965" cy="158127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5671985" y="4635266"/>
            <a:ext cx="2818130" cy="2468880"/>
            <a:chOff x="5671985" y="4635266"/>
            <a:chExt cx="2818130" cy="2468880"/>
          </a:xfrm>
        </p:grpSpPr>
        <p:pic>
          <p:nvPicPr>
            <p:cNvPr id="73" name="object 7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4626" y="5694640"/>
              <a:ext cx="217422" cy="200698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1522" y="4635266"/>
              <a:ext cx="2321994" cy="127307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2243" y="5466016"/>
              <a:ext cx="635266" cy="420471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6329654" y="5436848"/>
              <a:ext cx="680085" cy="434975"/>
            </a:xfrm>
            <a:custGeom>
              <a:avLst/>
              <a:gdLst/>
              <a:ahLst/>
              <a:cxnLst/>
              <a:rect l="l" t="t" r="r" b="b"/>
              <a:pathLst>
                <a:path w="680084" h="434975">
                  <a:moveTo>
                    <a:pt x="17300" y="0"/>
                  </a:moveTo>
                  <a:lnTo>
                    <a:pt x="3860" y="2915"/>
                  </a:lnTo>
                  <a:lnTo>
                    <a:pt x="6083" y="4566"/>
                  </a:lnTo>
                  <a:lnTo>
                    <a:pt x="558" y="5951"/>
                  </a:lnTo>
                  <a:lnTo>
                    <a:pt x="0" y="7322"/>
                  </a:lnTo>
                  <a:lnTo>
                    <a:pt x="35498" y="35297"/>
                  </a:lnTo>
                  <a:lnTo>
                    <a:pt x="73120" y="61096"/>
                  </a:lnTo>
                  <a:lnTo>
                    <a:pt x="111571" y="85859"/>
                  </a:lnTo>
                  <a:lnTo>
                    <a:pt x="149555" y="110726"/>
                  </a:lnTo>
                  <a:lnTo>
                    <a:pt x="420750" y="293174"/>
                  </a:lnTo>
                  <a:lnTo>
                    <a:pt x="503888" y="347857"/>
                  </a:lnTo>
                  <a:lnTo>
                    <a:pt x="545455" y="375862"/>
                  </a:lnTo>
                  <a:lnTo>
                    <a:pt x="586225" y="404714"/>
                  </a:lnTo>
                  <a:lnTo>
                    <a:pt x="625601" y="434715"/>
                  </a:lnTo>
                  <a:lnTo>
                    <a:pt x="645990" y="425384"/>
                  </a:lnTo>
                  <a:lnTo>
                    <a:pt x="656311" y="421103"/>
                  </a:lnTo>
                  <a:lnTo>
                    <a:pt x="666788" y="417291"/>
                  </a:lnTo>
                  <a:lnTo>
                    <a:pt x="670648" y="415373"/>
                  </a:lnTo>
                  <a:lnTo>
                    <a:pt x="675360" y="413976"/>
                  </a:lnTo>
                  <a:lnTo>
                    <a:pt x="679500" y="412325"/>
                  </a:lnTo>
                  <a:lnTo>
                    <a:pt x="659425" y="399992"/>
                  </a:lnTo>
                  <a:lnTo>
                    <a:pt x="649611" y="393475"/>
                  </a:lnTo>
                  <a:lnTo>
                    <a:pt x="639978" y="386620"/>
                  </a:lnTo>
                  <a:lnTo>
                    <a:pt x="628829" y="380038"/>
                  </a:lnTo>
                  <a:lnTo>
                    <a:pt x="606851" y="366163"/>
                  </a:lnTo>
                  <a:lnTo>
                    <a:pt x="596023" y="358973"/>
                  </a:lnTo>
                  <a:lnTo>
                    <a:pt x="582472" y="349295"/>
                  </a:lnTo>
                  <a:lnTo>
                    <a:pt x="575022" y="345386"/>
                  </a:lnTo>
                  <a:lnTo>
                    <a:pt x="567677" y="340650"/>
                  </a:lnTo>
                  <a:lnTo>
                    <a:pt x="553719" y="330766"/>
                  </a:lnTo>
                  <a:lnTo>
                    <a:pt x="372652" y="209902"/>
                  </a:lnTo>
                  <a:lnTo>
                    <a:pt x="331614" y="182026"/>
                  </a:lnTo>
                  <a:lnTo>
                    <a:pt x="290829" y="153842"/>
                  </a:lnTo>
                  <a:lnTo>
                    <a:pt x="261572" y="134986"/>
                  </a:lnTo>
                  <a:lnTo>
                    <a:pt x="202456" y="97908"/>
                  </a:lnTo>
                  <a:lnTo>
                    <a:pt x="173062" y="79217"/>
                  </a:lnTo>
                  <a:lnTo>
                    <a:pt x="116003" y="41957"/>
                  </a:lnTo>
                  <a:lnTo>
                    <a:pt x="86168" y="23694"/>
                  </a:lnTo>
                  <a:lnTo>
                    <a:pt x="57505" y="8440"/>
                  </a:lnTo>
                  <a:lnTo>
                    <a:pt x="44694" y="3412"/>
                  </a:lnTo>
                  <a:lnTo>
                    <a:pt x="31102" y="382"/>
                  </a:lnTo>
                  <a:lnTo>
                    <a:pt x="17300" y="0"/>
                  </a:lnTo>
                  <a:close/>
                </a:path>
              </a:pathLst>
            </a:custGeom>
            <a:solidFill>
              <a:srgbClr val="DF7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620471" y="5575768"/>
              <a:ext cx="382905" cy="210820"/>
            </a:xfrm>
            <a:custGeom>
              <a:avLst/>
              <a:gdLst/>
              <a:ahLst/>
              <a:cxnLst/>
              <a:rect l="l" t="t" r="r" b="b"/>
              <a:pathLst>
                <a:path w="382904" h="210820">
                  <a:moveTo>
                    <a:pt x="37325" y="0"/>
                  </a:moveTo>
                  <a:lnTo>
                    <a:pt x="23228" y="5524"/>
                  </a:lnTo>
                  <a:lnTo>
                    <a:pt x="14109" y="2768"/>
                  </a:lnTo>
                  <a:lnTo>
                    <a:pt x="10236" y="9118"/>
                  </a:lnTo>
                  <a:lnTo>
                    <a:pt x="8572" y="10223"/>
                  </a:lnTo>
                  <a:lnTo>
                    <a:pt x="1663" y="13817"/>
                  </a:lnTo>
                  <a:lnTo>
                    <a:pt x="0" y="14376"/>
                  </a:lnTo>
                  <a:lnTo>
                    <a:pt x="40790" y="42556"/>
                  </a:lnTo>
                  <a:lnTo>
                    <a:pt x="123048" y="98147"/>
                  </a:lnTo>
                  <a:lnTo>
                    <a:pt x="205676" y="153428"/>
                  </a:lnTo>
                  <a:lnTo>
                    <a:pt x="262623" y="191846"/>
                  </a:lnTo>
                  <a:lnTo>
                    <a:pt x="276791" y="201729"/>
                  </a:lnTo>
                  <a:lnTo>
                    <a:pt x="284088" y="206465"/>
                  </a:lnTo>
                  <a:lnTo>
                    <a:pt x="291388" y="210375"/>
                  </a:lnTo>
                  <a:lnTo>
                    <a:pt x="293306" y="207619"/>
                  </a:lnTo>
                  <a:lnTo>
                    <a:pt x="294424" y="206501"/>
                  </a:lnTo>
                  <a:lnTo>
                    <a:pt x="299669" y="205943"/>
                  </a:lnTo>
                  <a:lnTo>
                    <a:pt x="302437" y="205409"/>
                  </a:lnTo>
                  <a:lnTo>
                    <a:pt x="306311" y="202082"/>
                  </a:lnTo>
                  <a:lnTo>
                    <a:pt x="298297" y="194627"/>
                  </a:lnTo>
                  <a:lnTo>
                    <a:pt x="294424" y="192125"/>
                  </a:lnTo>
                  <a:lnTo>
                    <a:pt x="293039" y="190461"/>
                  </a:lnTo>
                  <a:lnTo>
                    <a:pt x="290829" y="186321"/>
                  </a:lnTo>
                  <a:lnTo>
                    <a:pt x="290829" y="184670"/>
                  </a:lnTo>
                  <a:lnTo>
                    <a:pt x="290271" y="183006"/>
                  </a:lnTo>
                  <a:lnTo>
                    <a:pt x="293865" y="178854"/>
                  </a:lnTo>
                  <a:lnTo>
                    <a:pt x="299389" y="176644"/>
                  </a:lnTo>
                  <a:lnTo>
                    <a:pt x="304647" y="176644"/>
                  </a:lnTo>
                  <a:lnTo>
                    <a:pt x="305752" y="176923"/>
                  </a:lnTo>
                  <a:lnTo>
                    <a:pt x="308254" y="176923"/>
                  </a:lnTo>
                  <a:lnTo>
                    <a:pt x="307962" y="175818"/>
                  </a:lnTo>
                  <a:lnTo>
                    <a:pt x="306031" y="173888"/>
                  </a:lnTo>
                  <a:lnTo>
                    <a:pt x="304926" y="168363"/>
                  </a:lnTo>
                  <a:lnTo>
                    <a:pt x="305473" y="161162"/>
                  </a:lnTo>
                  <a:lnTo>
                    <a:pt x="307695" y="156756"/>
                  </a:lnTo>
                  <a:lnTo>
                    <a:pt x="315150" y="150939"/>
                  </a:lnTo>
                  <a:lnTo>
                    <a:pt x="320687" y="150939"/>
                  </a:lnTo>
                  <a:lnTo>
                    <a:pt x="325386" y="151206"/>
                  </a:lnTo>
                  <a:lnTo>
                    <a:pt x="331736" y="152044"/>
                  </a:lnTo>
                  <a:lnTo>
                    <a:pt x="337819" y="153149"/>
                  </a:lnTo>
                  <a:lnTo>
                    <a:pt x="343903" y="152044"/>
                  </a:lnTo>
                  <a:lnTo>
                    <a:pt x="349161" y="150672"/>
                  </a:lnTo>
                  <a:lnTo>
                    <a:pt x="351358" y="145122"/>
                  </a:lnTo>
                  <a:lnTo>
                    <a:pt x="353860" y="140982"/>
                  </a:lnTo>
                  <a:lnTo>
                    <a:pt x="367118" y="149288"/>
                  </a:lnTo>
                  <a:lnTo>
                    <a:pt x="372656" y="152044"/>
                  </a:lnTo>
                  <a:lnTo>
                    <a:pt x="375691" y="142646"/>
                  </a:lnTo>
                  <a:lnTo>
                    <a:pt x="378180" y="140423"/>
                  </a:lnTo>
                  <a:lnTo>
                    <a:pt x="380390" y="137388"/>
                  </a:lnTo>
                  <a:lnTo>
                    <a:pt x="382879" y="134899"/>
                  </a:lnTo>
                  <a:lnTo>
                    <a:pt x="376796" y="132143"/>
                  </a:lnTo>
                  <a:lnTo>
                    <a:pt x="371271" y="123291"/>
                  </a:lnTo>
                  <a:lnTo>
                    <a:pt x="355593" y="114220"/>
                  </a:lnTo>
                  <a:lnTo>
                    <a:pt x="324035" y="96586"/>
                  </a:lnTo>
                  <a:lnTo>
                    <a:pt x="308521" y="87350"/>
                  </a:lnTo>
                  <a:lnTo>
                    <a:pt x="302391" y="84758"/>
                  </a:lnTo>
                  <a:lnTo>
                    <a:pt x="296214" y="81130"/>
                  </a:lnTo>
                  <a:lnTo>
                    <a:pt x="284746" y="73253"/>
                  </a:lnTo>
                  <a:lnTo>
                    <a:pt x="280873" y="71869"/>
                  </a:lnTo>
                  <a:lnTo>
                    <a:pt x="274231" y="67729"/>
                  </a:lnTo>
                  <a:lnTo>
                    <a:pt x="272580" y="67462"/>
                  </a:lnTo>
                  <a:lnTo>
                    <a:pt x="271195" y="66903"/>
                  </a:lnTo>
                  <a:lnTo>
                    <a:pt x="262613" y="65107"/>
                  </a:lnTo>
                  <a:lnTo>
                    <a:pt x="254266" y="64238"/>
                  </a:lnTo>
                  <a:lnTo>
                    <a:pt x="246024" y="64561"/>
                  </a:lnTo>
                  <a:lnTo>
                    <a:pt x="239128" y="66624"/>
                  </a:lnTo>
                  <a:lnTo>
                    <a:pt x="239128" y="69938"/>
                  </a:lnTo>
                  <a:lnTo>
                    <a:pt x="238848" y="73812"/>
                  </a:lnTo>
                  <a:lnTo>
                    <a:pt x="240233" y="76847"/>
                  </a:lnTo>
                  <a:lnTo>
                    <a:pt x="249705" y="82408"/>
                  </a:lnTo>
                  <a:lnTo>
                    <a:pt x="258965" y="88358"/>
                  </a:lnTo>
                  <a:lnTo>
                    <a:pt x="267911" y="94773"/>
                  </a:lnTo>
                  <a:lnTo>
                    <a:pt x="276440" y="101726"/>
                  </a:lnTo>
                  <a:lnTo>
                    <a:pt x="279222" y="104216"/>
                  </a:lnTo>
                  <a:lnTo>
                    <a:pt x="278663" y="106718"/>
                  </a:lnTo>
                  <a:lnTo>
                    <a:pt x="275907" y="108089"/>
                  </a:lnTo>
                  <a:lnTo>
                    <a:pt x="261333" y="111098"/>
                  </a:lnTo>
                  <a:lnTo>
                    <a:pt x="246662" y="113096"/>
                  </a:lnTo>
                  <a:lnTo>
                    <a:pt x="231891" y="113490"/>
                  </a:lnTo>
                  <a:lnTo>
                    <a:pt x="217017" y="111683"/>
                  </a:lnTo>
                  <a:lnTo>
                    <a:pt x="210388" y="111417"/>
                  </a:lnTo>
                  <a:lnTo>
                    <a:pt x="203479" y="109194"/>
                  </a:lnTo>
                  <a:lnTo>
                    <a:pt x="175831" y="103936"/>
                  </a:lnTo>
                  <a:lnTo>
                    <a:pt x="168630" y="103111"/>
                  </a:lnTo>
                  <a:lnTo>
                    <a:pt x="151762" y="99001"/>
                  </a:lnTo>
                  <a:lnTo>
                    <a:pt x="106705" y="71323"/>
                  </a:lnTo>
                  <a:lnTo>
                    <a:pt x="88131" y="35440"/>
                  </a:lnTo>
                  <a:lnTo>
                    <a:pt x="86804" y="21005"/>
                  </a:lnTo>
                  <a:lnTo>
                    <a:pt x="84048" y="22110"/>
                  </a:lnTo>
                  <a:lnTo>
                    <a:pt x="81546" y="23507"/>
                  </a:lnTo>
                  <a:lnTo>
                    <a:pt x="78790" y="24333"/>
                  </a:lnTo>
                  <a:lnTo>
                    <a:pt x="69131" y="25837"/>
                  </a:lnTo>
                  <a:lnTo>
                    <a:pt x="59958" y="24393"/>
                  </a:lnTo>
                  <a:lnTo>
                    <a:pt x="51149" y="20982"/>
                  </a:lnTo>
                  <a:lnTo>
                    <a:pt x="42583" y="16586"/>
                  </a:lnTo>
                  <a:lnTo>
                    <a:pt x="38417" y="12166"/>
                  </a:lnTo>
                  <a:lnTo>
                    <a:pt x="38150" y="5803"/>
                  </a:lnTo>
                  <a:lnTo>
                    <a:pt x="37325" y="0"/>
                  </a:lnTo>
                  <a:close/>
                </a:path>
              </a:pathLst>
            </a:custGeom>
            <a:solidFill>
              <a:srgbClr val="994A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996163" y="5710960"/>
              <a:ext cx="19685" cy="10795"/>
            </a:xfrm>
            <a:custGeom>
              <a:avLst/>
              <a:gdLst/>
              <a:ahLst/>
              <a:cxnLst/>
              <a:rect l="l" t="t" r="r" b="b"/>
              <a:pathLst>
                <a:path w="19684" h="10795">
                  <a:moveTo>
                    <a:pt x="7188" y="0"/>
                  </a:moveTo>
                  <a:lnTo>
                    <a:pt x="4699" y="2755"/>
                  </a:lnTo>
                  <a:lnTo>
                    <a:pt x="2489" y="5524"/>
                  </a:lnTo>
                  <a:lnTo>
                    <a:pt x="0" y="7734"/>
                  </a:lnTo>
                  <a:lnTo>
                    <a:pt x="3873" y="8001"/>
                  </a:lnTo>
                  <a:lnTo>
                    <a:pt x="7467" y="7734"/>
                  </a:lnTo>
                  <a:lnTo>
                    <a:pt x="10515" y="10782"/>
                  </a:lnTo>
                  <a:lnTo>
                    <a:pt x="12992" y="8559"/>
                  </a:lnTo>
                  <a:lnTo>
                    <a:pt x="16040" y="8559"/>
                  </a:lnTo>
                  <a:lnTo>
                    <a:pt x="19354" y="8001"/>
                  </a:lnTo>
                  <a:lnTo>
                    <a:pt x="14922" y="5524"/>
                  </a:lnTo>
                  <a:lnTo>
                    <a:pt x="12166" y="1930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86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992848" y="5718961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70" h="9525">
                  <a:moveTo>
                    <a:pt x="3048" y="0"/>
                  </a:moveTo>
                  <a:lnTo>
                    <a:pt x="0" y="9131"/>
                  </a:lnTo>
                  <a:lnTo>
                    <a:pt x="3048" y="8013"/>
                  </a:lnTo>
                  <a:lnTo>
                    <a:pt x="5803" y="6096"/>
                  </a:lnTo>
                  <a:lnTo>
                    <a:pt x="8572" y="4699"/>
                  </a:lnTo>
                  <a:lnTo>
                    <a:pt x="13538" y="3048"/>
                  </a:lnTo>
                  <a:lnTo>
                    <a:pt x="10502" y="279"/>
                  </a:lnTo>
                  <a:lnTo>
                    <a:pt x="6921" y="55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14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837210" y="5683312"/>
              <a:ext cx="59055" cy="6985"/>
            </a:xfrm>
            <a:custGeom>
              <a:avLst/>
              <a:gdLst/>
              <a:ahLst/>
              <a:cxnLst/>
              <a:rect l="l" t="t" r="r" b="b"/>
              <a:pathLst>
                <a:path w="59054" h="6985">
                  <a:moveTo>
                    <a:pt x="41744" y="0"/>
                  </a:moveTo>
                  <a:lnTo>
                    <a:pt x="31332" y="1080"/>
                  </a:lnTo>
                  <a:lnTo>
                    <a:pt x="20872" y="2035"/>
                  </a:lnTo>
                  <a:lnTo>
                    <a:pt x="10412" y="3146"/>
                  </a:lnTo>
                  <a:lnTo>
                    <a:pt x="0" y="4699"/>
                  </a:lnTo>
                  <a:lnTo>
                    <a:pt x="14880" y="6505"/>
                  </a:lnTo>
                  <a:lnTo>
                    <a:pt x="29652" y="6110"/>
                  </a:lnTo>
                  <a:lnTo>
                    <a:pt x="44318" y="4107"/>
                  </a:lnTo>
                  <a:lnTo>
                    <a:pt x="58877" y="1092"/>
                  </a:lnTo>
                  <a:lnTo>
                    <a:pt x="53352" y="1092"/>
                  </a:lnTo>
                  <a:lnTo>
                    <a:pt x="47536" y="266"/>
                  </a:lnTo>
                  <a:lnTo>
                    <a:pt x="41744" y="0"/>
                  </a:lnTo>
                  <a:close/>
                </a:path>
              </a:pathLst>
            </a:custGeom>
            <a:solidFill>
              <a:srgbClr val="763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911022" y="5752412"/>
              <a:ext cx="19685" cy="18415"/>
            </a:xfrm>
            <a:custGeom>
              <a:avLst/>
              <a:gdLst/>
              <a:ahLst/>
              <a:cxnLst/>
              <a:rect l="l" t="t" r="r" b="b"/>
              <a:pathLst>
                <a:path w="19684" h="18414">
                  <a:moveTo>
                    <a:pt x="14376" y="0"/>
                  </a:moveTo>
                  <a:lnTo>
                    <a:pt x="9397" y="0"/>
                  </a:lnTo>
                  <a:lnTo>
                    <a:pt x="3594" y="1943"/>
                  </a:lnTo>
                  <a:lnTo>
                    <a:pt x="0" y="6362"/>
                  </a:lnTo>
                  <a:lnTo>
                    <a:pt x="546" y="8026"/>
                  </a:lnTo>
                  <a:lnTo>
                    <a:pt x="546" y="9677"/>
                  </a:lnTo>
                  <a:lnTo>
                    <a:pt x="2755" y="13817"/>
                  </a:lnTo>
                  <a:lnTo>
                    <a:pt x="4140" y="15201"/>
                  </a:lnTo>
                  <a:lnTo>
                    <a:pt x="8013" y="17983"/>
                  </a:lnTo>
                  <a:lnTo>
                    <a:pt x="9956" y="17424"/>
                  </a:lnTo>
                  <a:lnTo>
                    <a:pt x="11061" y="17145"/>
                  </a:lnTo>
                  <a:lnTo>
                    <a:pt x="12445" y="15760"/>
                  </a:lnTo>
                  <a:lnTo>
                    <a:pt x="13538" y="14109"/>
                  </a:lnTo>
                  <a:lnTo>
                    <a:pt x="12712" y="10236"/>
                  </a:lnTo>
                  <a:lnTo>
                    <a:pt x="12712" y="8293"/>
                  </a:lnTo>
                  <a:lnTo>
                    <a:pt x="15760" y="6642"/>
                  </a:lnTo>
                  <a:lnTo>
                    <a:pt x="17411" y="5537"/>
                  </a:lnTo>
                  <a:lnTo>
                    <a:pt x="19621" y="2501"/>
                  </a:lnTo>
                  <a:lnTo>
                    <a:pt x="17970" y="279"/>
                  </a:lnTo>
                  <a:lnTo>
                    <a:pt x="15481" y="279"/>
                  </a:lnTo>
                  <a:lnTo>
                    <a:pt x="14376" y="0"/>
                  </a:lnTo>
                  <a:close/>
                </a:path>
              </a:pathLst>
            </a:custGeom>
            <a:solidFill>
              <a:srgbClr val="865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960514" y="5717030"/>
              <a:ext cx="27305" cy="17145"/>
            </a:xfrm>
            <a:custGeom>
              <a:avLst/>
              <a:gdLst/>
              <a:ahLst/>
              <a:cxnLst/>
              <a:rect l="l" t="t" r="r" b="b"/>
              <a:pathLst>
                <a:path w="27304" h="17145">
                  <a:moveTo>
                    <a:pt x="13817" y="0"/>
                  </a:moveTo>
                  <a:lnTo>
                    <a:pt x="11315" y="4152"/>
                  </a:lnTo>
                  <a:lnTo>
                    <a:pt x="9118" y="9944"/>
                  </a:lnTo>
                  <a:lnTo>
                    <a:pt x="2476" y="11328"/>
                  </a:lnTo>
                  <a:lnTo>
                    <a:pt x="1650" y="11328"/>
                  </a:lnTo>
                  <a:lnTo>
                    <a:pt x="0" y="11607"/>
                  </a:lnTo>
                  <a:lnTo>
                    <a:pt x="5524" y="12712"/>
                  </a:lnTo>
                  <a:lnTo>
                    <a:pt x="8293" y="13817"/>
                  </a:lnTo>
                  <a:lnTo>
                    <a:pt x="12153" y="16319"/>
                  </a:lnTo>
                  <a:lnTo>
                    <a:pt x="19608" y="16865"/>
                  </a:lnTo>
                  <a:lnTo>
                    <a:pt x="22936" y="14376"/>
                  </a:lnTo>
                  <a:lnTo>
                    <a:pt x="24866" y="11607"/>
                  </a:lnTo>
                  <a:lnTo>
                    <a:pt x="27076" y="8293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946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817576" y="5681065"/>
              <a:ext cx="62230" cy="6985"/>
            </a:xfrm>
            <a:custGeom>
              <a:avLst/>
              <a:gdLst/>
              <a:ahLst/>
              <a:cxnLst/>
              <a:rect l="l" t="t" r="r" b="b"/>
              <a:pathLst>
                <a:path w="62229" h="6985">
                  <a:moveTo>
                    <a:pt x="39814" y="0"/>
                  </a:moveTo>
                  <a:lnTo>
                    <a:pt x="17983" y="36"/>
                  </a:lnTo>
                  <a:lnTo>
                    <a:pt x="11899" y="862"/>
                  </a:lnTo>
                  <a:lnTo>
                    <a:pt x="5816" y="1420"/>
                  </a:lnTo>
                  <a:lnTo>
                    <a:pt x="0" y="3071"/>
                  </a:lnTo>
                  <a:lnTo>
                    <a:pt x="6375" y="4456"/>
                  </a:lnTo>
                  <a:lnTo>
                    <a:pt x="13284" y="6386"/>
                  </a:lnTo>
                  <a:lnTo>
                    <a:pt x="19913" y="6653"/>
                  </a:lnTo>
                  <a:lnTo>
                    <a:pt x="30320" y="5147"/>
                  </a:lnTo>
                  <a:lnTo>
                    <a:pt x="51238" y="3159"/>
                  </a:lnTo>
                  <a:lnTo>
                    <a:pt x="61645" y="1954"/>
                  </a:lnTo>
                  <a:lnTo>
                    <a:pt x="61645" y="1420"/>
                  </a:lnTo>
                  <a:lnTo>
                    <a:pt x="50858" y="384"/>
                  </a:lnTo>
                  <a:lnTo>
                    <a:pt x="39814" y="0"/>
                  </a:lnTo>
                  <a:close/>
                </a:path>
              </a:pathLst>
            </a:custGeom>
            <a:solidFill>
              <a:srgbClr val="5D1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928993" y="5663398"/>
              <a:ext cx="135890" cy="79375"/>
            </a:xfrm>
            <a:custGeom>
              <a:avLst/>
              <a:gdLst/>
              <a:ahLst/>
              <a:cxnLst/>
              <a:rect l="l" t="t" r="r" b="b"/>
              <a:pathLst>
                <a:path w="135890" h="79375">
                  <a:moveTo>
                    <a:pt x="0" y="0"/>
                  </a:moveTo>
                  <a:lnTo>
                    <a:pt x="15514" y="9228"/>
                  </a:lnTo>
                  <a:lnTo>
                    <a:pt x="47071" y="26856"/>
                  </a:lnTo>
                  <a:lnTo>
                    <a:pt x="62750" y="35928"/>
                  </a:lnTo>
                  <a:lnTo>
                    <a:pt x="77480" y="43168"/>
                  </a:lnTo>
                  <a:lnTo>
                    <a:pt x="92646" y="51314"/>
                  </a:lnTo>
                  <a:lnTo>
                    <a:pt x="107031" y="60545"/>
                  </a:lnTo>
                  <a:lnTo>
                    <a:pt x="119418" y="71043"/>
                  </a:lnTo>
                  <a:lnTo>
                    <a:pt x="124117" y="73825"/>
                  </a:lnTo>
                  <a:lnTo>
                    <a:pt x="128549" y="76860"/>
                  </a:lnTo>
                  <a:lnTo>
                    <a:pt x="133515" y="79349"/>
                  </a:lnTo>
                  <a:lnTo>
                    <a:pt x="135458" y="75476"/>
                  </a:lnTo>
                  <a:lnTo>
                    <a:pt x="135178" y="70777"/>
                  </a:lnTo>
                  <a:lnTo>
                    <a:pt x="135178" y="66624"/>
                  </a:lnTo>
                  <a:lnTo>
                    <a:pt x="133515" y="67729"/>
                  </a:lnTo>
                  <a:lnTo>
                    <a:pt x="129654" y="69392"/>
                  </a:lnTo>
                  <a:lnTo>
                    <a:pt x="116506" y="63906"/>
                  </a:lnTo>
                  <a:lnTo>
                    <a:pt x="96648" y="52666"/>
                  </a:lnTo>
                  <a:lnTo>
                    <a:pt x="62204" y="31788"/>
                  </a:lnTo>
                  <a:lnTo>
                    <a:pt x="47466" y="24726"/>
                  </a:lnTo>
                  <a:lnTo>
                    <a:pt x="29959" y="14241"/>
                  </a:lnTo>
                  <a:lnTo>
                    <a:pt x="13023" y="4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991743" y="5699060"/>
              <a:ext cx="57150" cy="35560"/>
            </a:xfrm>
            <a:custGeom>
              <a:avLst/>
              <a:gdLst/>
              <a:ahLst/>
              <a:cxnLst/>
              <a:rect l="l" t="t" r="r" b="b"/>
              <a:pathLst>
                <a:path w="57150" h="35560">
                  <a:moveTo>
                    <a:pt x="0" y="0"/>
                  </a:moveTo>
                  <a:lnTo>
                    <a:pt x="3327" y="5816"/>
                  </a:lnTo>
                  <a:lnTo>
                    <a:pt x="5524" y="9131"/>
                  </a:lnTo>
                  <a:lnTo>
                    <a:pt x="11328" y="11899"/>
                  </a:lnTo>
                  <a:lnTo>
                    <a:pt x="16319" y="13830"/>
                  </a:lnTo>
                  <a:lnTo>
                    <a:pt x="19075" y="17424"/>
                  </a:lnTo>
                  <a:lnTo>
                    <a:pt x="23495" y="19900"/>
                  </a:lnTo>
                  <a:lnTo>
                    <a:pt x="31712" y="23758"/>
                  </a:lnTo>
                  <a:lnTo>
                    <a:pt x="39876" y="28132"/>
                  </a:lnTo>
                  <a:lnTo>
                    <a:pt x="48142" y="32193"/>
                  </a:lnTo>
                  <a:lnTo>
                    <a:pt x="56667" y="35115"/>
                  </a:lnTo>
                  <a:lnTo>
                    <a:pt x="44239" y="24649"/>
                  </a:lnTo>
                  <a:lnTo>
                    <a:pt x="29786" y="15481"/>
                  </a:lnTo>
                  <a:lnTo>
                    <a:pt x="14606" y="7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8388" y="5652895"/>
              <a:ext cx="78257" cy="2959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1985" y="5203671"/>
              <a:ext cx="2617787" cy="1900360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738518" y="6984822"/>
              <a:ext cx="33020" cy="23495"/>
            </a:xfrm>
            <a:custGeom>
              <a:avLst/>
              <a:gdLst/>
              <a:ahLst/>
              <a:cxnLst/>
              <a:rect l="l" t="t" r="r" b="b"/>
              <a:pathLst>
                <a:path w="33020" h="23495">
                  <a:moveTo>
                    <a:pt x="17145" y="18796"/>
                  </a:moveTo>
                  <a:lnTo>
                    <a:pt x="16865" y="18529"/>
                  </a:lnTo>
                  <a:lnTo>
                    <a:pt x="16865" y="19062"/>
                  </a:lnTo>
                  <a:lnTo>
                    <a:pt x="17145" y="18796"/>
                  </a:lnTo>
                  <a:close/>
                </a:path>
                <a:path w="33020" h="23495">
                  <a:moveTo>
                    <a:pt x="32893" y="8572"/>
                  </a:moveTo>
                  <a:lnTo>
                    <a:pt x="30962" y="6362"/>
                  </a:lnTo>
                  <a:lnTo>
                    <a:pt x="29578" y="4965"/>
                  </a:lnTo>
                  <a:lnTo>
                    <a:pt x="20739" y="0"/>
                  </a:lnTo>
                  <a:lnTo>
                    <a:pt x="11887" y="1930"/>
                  </a:lnTo>
                  <a:lnTo>
                    <a:pt x="5257" y="3873"/>
                  </a:lnTo>
                  <a:lnTo>
                    <a:pt x="7188" y="6362"/>
                  </a:lnTo>
                  <a:lnTo>
                    <a:pt x="8572" y="9118"/>
                  </a:lnTo>
                  <a:lnTo>
                    <a:pt x="26301" y="17691"/>
                  </a:lnTo>
                  <a:lnTo>
                    <a:pt x="26416" y="17970"/>
                  </a:lnTo>
                  <a:lnTo>
                    <a:pt x="26530" y="18237"/>
                  </a:lnTo>
                  <a:lnTo>
                    <a:pt x="23228" y="20180"/>
                  </a:lnTo>
                  <a:lnTo>
                    <a:pt x="22110" y="19900"/>
                  </a:lnTo>
                  <a:lnTo>
                    <a:pt x="18237" y="19900"/>
                  </a:lnTo>
                  <a:lnTo>
                    <a:pt x="17970" y="19621"/>
                  </a:lnTo>
                  <a:lnTo>
                    <a:pt x="16865" y="19354"/>
                  </a:lnTo>
                  <a:lnTo>
                    <a:pt x="16865" y="19900"/>
                  </a:lnTo>
                  <a:lnTo>
                    <a:pt x="16179" y="18529"/>
                  </a:lnTo>
                  <a:lnTo>
                    <a:pt x="16040" y="18237"/>
                  </a:lnTo>
                  <a:lnTo>
                    <a:pt x="14655" y="18529"/>
                  </a:lnTo>
                  <a:lnTo>
                    <a:pt x="14363" y="18237"/>
                  </a:lnTo>
                  <a:lnTo>
                    <a:pt x="13830" y="17970"/>
                  </a:lnTo>
                  <a:lnTo>
                    <a:pt x="13538" y="17691"/>
                  </a:lnTo>
                  <a:lnTo>
                    <a:pt x="9956" y="15748"/>
                  </a:lnTo>
                  <a:lnTo>
                    <a:pt x="7188" y="14655"/>
                  </a:lnTo>
                  <a:lnTo>
                    <a:pt x="3048" y="13830"/>
                  </a:lnTo>
                  <a:lnTo>
                    <a:pt x="1104" y="13538"/>
                  </a:lnTo>
                  <a:lnTo>
                    <a:pt x="1930" y="13538"/>
                  </a:lnTo>
                  <a:lnTo>
                    <a:pt x="0" y="12712"/>
                  </a:lnTo>
                  <a:lnTo>
                    <a:pt x="1384" y="16586"/>
                  </a:lnTo>
                  <a:lnTo>
                    <a:pt x="1422" y="16865"/>
                  </a:lnTo>
                  <a:lnTo>
                    <a:pt x="1536" y="17691"/>
                  </a:lnTo>
                  <a:lnTo>
                    <a:pt x="1574" y="17970"/>
                  </a:lnTo>
                  <a:lnTo>
                    <a:pt x="1689" y="18796"/>
                  </a:lnTo>
                  <a:lnTo>
                    <a:pt x="1803" y="19621"/>
                  </a:lnTo>
                  <a:lnTo>
                    <a:pt x="1930" y="20447"/>
                  </a:lnTo>
                  <a:lnTo>
                    <a:pt x="6362" y="22669"/>
                  </a:lnTo>
                  <a:lnTo>
                    <a:pt x="7454" y="22669"/>
                  </a:lnTo>
                  <a:lnTo>
                    <a:pt x="13830" y="23228"/>
                  </a:lnTo>
                  <a:lnTo>
                    <a:pt x="18796" y="22390"/>
                  </a:lnTo>
                  <a:lnTo>
                    <a:pt x="25146" y="21005"/>
                  </a:lnTo>
                  <a:lnTo>
                    <a:pt x="29845" y="23228"/>
                  </a:lnTo>
                  <a:lnTo>
                    <a:pt x="29845" y="21005"/>
                  </a:lnTo>
                  <a:lnTo>
                    <a:pt x="29845" y="20180"/>
                  </a:lnTo>
                  <a:lnTo>
                    <a:pt x="29946" y="18237"/>
                  </a:lnTo>
                  <a:lnTo>
                    <a:pt x="31572" y="13830"/>
                  </a:lnTo>
                  <a:lnTo>
                    <a:pt x="31686" y="13538"/>
                  </a:lnTo>
                  <a:lnTo>
                    <a:pt x="31788" y="13271"/>
                  </a:lnTo>
                  <a:lnTo>
                    <a:pt x="32893" y="8572"/>
                  </a:lnTo>
                  <a:close/>
                </a:path>
              </a:pathLst>
            </a:custGeom>
            <a:solidFill>
              <a:srgbClr val="D58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738518" y="6988962"/>
              <a:ext cx="26670" cy="16510"/>
            </a:xfrm>
            <a:custGeom>
              <a:avLst/>
              <a:gdLst/>
              <a:ahLst/>
              <a:cxnLst/>
              <a:rect l="l" t="t" r="r" b="b"/>
              <a:pathLst>
                <a:path w="26670" h="16509">
                  <a:moveTo>
                    <a:pt x="26530" y="14389"/>
                  </a:moveTo>
                  <a:lnTo>
                    <a:pt x="26416" y="14097"/>
                  </a:lnTo>
                  <a:lnTo>
                    <a:pt x="25984" y="12992"/>
                  </a:lnTo>
                  <a:lnTo>
                    <a:pt x="21564" y="9690"/>
                  </a:lnTo>
                  <a:lnTo>
                    <a:pt x="17005" y="7810"/>
                  </a:lnTo>
                  <a:lnTo>
                    <a:pt x="17005" y="14795"/>
                  </a:lnTo>
                  <a:lnTo>
                    <a:pt x="16865" y="14922"/>
                  </a:lnTo>
                  <a:lnTo>
                    <a:pt x="16865" y="14655"/>
                  </a:lnTo>
                  <a:lnTo>
                    <a:pt x="17005" y="14795"/>
                  </a:lnTo>
                  <a:lnTo>
                    <a:pt x="17005" y="7810"/>
                  </a:lnTo>
                  <a:lnTo>
                    <a:pt x="16865" y="7747"/>
                  </a:lnTo>
                  <a:lnTo>
                    <a:pt x="11607" y="6083"/>
                  </a:lnTo>
                  <a:lnTo>
                    <a:pt x="8572" y="5257"/>
                  </a:lnTo>
                  <a:lnTo>
                    <a:pt x="7188" y="2489"/>
                  </a:lnTo>
                  <a:lnTo>
                    <a:pt x="5257" y="0"/>
                  </a:lnTo>
                  <a:lnTo>
                    <a:pt x="2755" y="2768"/>
                  </a:lnTo>
                  <a:lnTo>
                    <a:pt x="1384" y="4978"/>
                  </a:lnTo>
                  <a:lnTo>
                    <a:pt x="0" y="8572"/>
                  </a:lnTo>
                  <a:lnTo>
                    <a:pt x="1536" y="9474"/>
                  </a:lnTo>
                  <a:lnTo>
                    <a:pt x="1104" y="9398"/>
                  </a:lnTo>
                  <a:lnTo>
                    <a:pt x="1930" y="9690"/>
                  </a:lnTo>
                  <a:lnTo>
                    <a:pt x="3048" y="9690"/>
                  </a:lnTo>
                  <a:lnTo>
                    <a:pt x="7188" y="10223"/>
                  </a:lnTo>
                  <a:lnTo>
                    <a:pt x="9956" y="11341"/>
                  </a:lnTo>
                  <a:lnTo>
                    <a:pt x="13538" y="13550"/>
                  </a:lnTo>
                  <a:lnTo>
                    <a:pt x="13830" y="13830"/>
                  </a:lnTo>
                  <a:lnTo>
                    <a:pt x="14363" y="14097"/>
                  </a:lnTo>
                  <a:lnTo>
                    <a:pt x="14655" y="14389"/>
                  </a:lnTo>
                  <a:lnTo>
                    <a:pt x="16040" y="14097"/>
                  </a:lnTo>
                  <a:lnTo>
                    <a:pt x="16548" y="14452"/>
                  </a:lnTo>
                  <a:lnTo>
                    <a:pt x="16865" y="15214"/>
                  </a:lnTo>
                  <a:lnTo>
                    <a:pt x="17818" y="15455"/>
                  </a:lnTo>
                  <a:lnTo>
                    <a:pt x="18237" y="15760"/>
                  </a:lnTo>
                  <a:lnTo>
                    <a:pt x="17970" y="15760"/>
                  </a:lnTo>
                  <a:lnTo>
                    <a:pt x="18237" y="16040"/>
                  </a:lnTo>
                  <a:lnTo>
                    <a:pt x="22110" y="16040"/>
                  </a:lnTo>
                  <a:lnTo>
                    <a:pt x="23228" y="16306"/>
                  </a:lnTo>
                  <a:lnTo>
                    <a:pt x="26530" y="14389"/>
                  </a:lnTo>
                  <a:close/>
                </a:path>
              </a:pathLst>
            </a:custGeom>
            <a:solidFill>
              <a:srgbClr val="F4B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050781" y="5727812"/>
              <a:ext cx="8890" cy="98425"/>
            </a:xfrm>
            <a:custGeom>
              <a:avLst/>
              <a:gdLst/>
              <a:ahLst/>
              <a:cxnLst/>
              <a:rect l="l" t="t" r="r" b="b"/>
              <a:pathLst>
                <a:path w="8890" h="98425">
                  <a:moveTo>
                    <a:pt x="8321" y="0"/>
                  </a:moveTo>
                  <a:lnTo>
                    <a:pt x="866" y="279"/>
                  </a:lnTo>
                  <a:lnTo>
                    <a:pt x="96" y="38673"/>
                  </a:lnTo>
                  <a:lnTo>
                    <a:pt x="0" y="57852"/>
                  </a:lnTo>
                  <a:lnTo>
                    <a:pt x="574" y="76847"/>
                  </a:lnTo>
                  <a:lnTo>
                    <a:pt x="1412" y="81000"/>
                  </a:lnTo>
                  <a:lnTo>
                    <a:pt x="2517" y="89293"/>
                  </a:lnTo>
                  <a:lnTo>
                    <a:pt x="2796" y="93446"/>
                  </a:lnTo>
                  <a:lnTo>
                    <a:pt x="3355" y="95377"/>
                  </a:lnTo>
                  <a:lnTo>
                    <a:pt x="5831" y="98412"/>
                  </a:lnTo>
                  <a:lnTo>
                    <a:pt x="6613" y="73741"/>
                  </a:lnTo>
                  <a:lnTo>
                    <a:pt x="7239" y="24513"/>
                  </a:lnTo>
                  <a:lnTo>
                    <a:pt x="8321" y="0"/>
                  </a:lnTo>
                  <a:close/>
                </a:path>
              </a:pathLst>
            </a:custGeom>
            <a:solidFill>
              <a:srgbClr val="8A23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409738" y="6141642"/>
              <a:ext cx="29209" cy="26034"/>
            </a:xfrm>
            <a:custGeom>
              <a:avLst/>
              <a:gdLst/>
              <a:ahLst/>
              <a:cxnLst/>
              <a:rect l="l" t="t" r="r" b="b"/>
              <a:pathLst>
                <a:path w="29209" h="26035">
                  <a:moveTo>
                    <a:pt x="6349" y="0"/>
                  </a:moveTo>
                  <a:lnTo>
                    <a:pt x="5524" y="292"/>
                  </a:lnTo>
                  <a:lnTo>
                    <a:pt x="0" y="0"/>
                  </a:lnTo>
                  <a:lnTo>
                    <a:pt x="0" y="6921"/>
                  </a:lnTo>
                  <a:lnTo>
                    <a:pt x="266" y="12725"/>
                  </a:lnTo>
                  <a:lnTo>
                    <a:pt x="7734" y="21031"/>
                  </a:lnTo>
                  <a:lnTo>
                    <a:pt x="11874" y="23507"/>
                  </a:lnTo>
                  <a:lnTo>
                    <a:pt x="15481" y="25730"/>
                  </a:lnTo>
                  <a:lnTo>
                    <a:pt x="18783" y="21856"/>
                  </a:lnTo>
                  <a:lnTo>
                    <a:pt x="20167" y="19088"/>
                  </a:lnTo>
                  <a:lnTo>
                    <a:pt x="21564" y="14109"/>
                  </a:lnTo>
                  <a:lnTo>
                    <a:pt x="22390" y="11633"/>
                  </a:lnTo>
                  <a:lnTo>
                    <a:pt x="21831" y="12725"/>
                  </a:lnTo>
                  <a:lnTo>
                    <a:pt x="23774" y="11341"/>
                  </a:lnTo>
                  <a:lnTo>
                    <a:pt x="28740" y="14109"/>
                  </a:lnTo>
                  <a:lnTo>
                    <a:pt x="28740" y="12725"/>
                  </a:lnTo>
                  <a:lnTo>
                    <a:pt x="28181" y="9956"/>
                  </a:lnTo>
                  <a:lnTo>
                    <a:pt x="24599" y="7746"/>
                  </a:lnTo>
                  <a:lnTo>
                    <a:pt x="24041" y="7746"/>
                  </a:lnTo>
                  <a:lnTo>
                    <a:pt x="20726" y="6642"/>
                  </a:lnTo>
                  <a:lnTo>
                    <a:pt x="19621" y="6375"/>
                  </a:lnTo>
                  <a:lnTo>
                    <a:pt x="16306" y="6921"/>
                  </a:lnTo>
                  <a:lnTo>
                    <a:pt x="17132" y="9956"/>
                  </a:lnTo>
                  <a:lnTo>
                    <a:pt x="15747" y="10782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3CB1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410272" y="6130874"/>
              <a:ext cx="17145" cy="21590"/>
            </a:xfrm>
            <a:custGeom>
              <a:avLst/>
              <a:gdLst/>
              <a:ahLst/>
              <a:cxnLst/>
              <a:rect l="l" t="t" r="r" b="b"/>
              <a:pathLst>
                <a:path w="17145" h="21589">
                  <a:moveTo>
                    <a:pt x="4711" y="0"/>
                  </a:moveTo>
                  <a:lnTo>
                    <a:pt x="0" y="10502"/>
                  </a:lnTo>
                  <a:lnTo>
                    <a:pt x="5257" y="10769"/>
                  </a:lnTo>
                  <a:lnTo>
                    <a:pt x="6096" y="10502"/>
                  </a:lnTo>
                  <a:lnTo>
                    <a:pt x="9690" y="14643"/>
                  </a:lnTo>
                  <a:lnTo>
                    <a:pt x="15494" y="21285"/>
                  </a:lnTo>
                  <a:lnTo>
                    <a:pt x="16865" y="20459"/>
                  </a:lnTo>
                  <a:lnTo>
                    <a:pt x="16040" y="17411"/>
                  </a:lnTo>
                  <a:lnTo>
                    <a:pt x="11341" y="11887"/>
                  </a:lnTo>
                  <a:lnTo>
                    <a:pt x="9956" y="5245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68C3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425766" y="6152716"/>
              <a:ext cx="16510" cy="18415"/>
            </a:xfrm>
            <a:custGeom>
              <a:avLst/>
              <a:gdLst/>
              <a:ahLst/>
              <a:cxnLst/>
              <a:rect l="l" t="t" r="r" b="b"/>
              <a:pathLst>
                <a:path w="16509" h="18414">
                  <a:moveTo>
                    <a:pt x="8013" y="0"/>
                  </a:moveTo>
                  <a:lnTo>
                    <a:pt x="6536" y="925"/>
                  </a:lnTo>
                  <a:lnTo>
                    <a:pt x="6070" y="2755"/>
                  </a:lnTo>
                  <a:lnTo>
                    <a:pt x="4978" y="7734"/>
                  </a:lnTo>
                  <a:lnTo>
                    <a:pt x="3594" y="10490"/>
                  </a:lnTo>
                  <a:lnTo>
                    <a:pt x="0" y="14363"/>
                  </a:lnTo>
                  <a:lnTo>
                    <a:pt x="5803" y="17957"/>
                  </a:lnTo>
                  <a:lnTo>
                    <a:pt x="9118" y="16306"/>
                  </a:lnTo>
                  <a:lnTo>
                    <a:pt x="12712" y="14655"/>
                  </a:lnTo>
                  <a:lnTo>
                    <a:pt x="16319" y="13258"/>
                  </a:lnTo>
                  <a:lnTo>
                    <a:pt x="15045" y="10490"/>
                  </a:lnTo>
                  <a:lnTo>
                    <a:pt x="14922" y="10223"/>
                  </a:lnTo>
                  <a:lnTo>
                    <a:pt x="14722" y="7734"/>
                  </a:lnTo>
                  <a:lnTo>
                    <a:pt x="14655" y="6908"/>
                  </a:lnTo>
                  <a:lnTo>
                    <a:pt x="14097" y="3581"/>
                  </a:lnTo>
                  <a:lnTo>
                    <a:pt x="12992" y="2755"/>
                  </a:lnTo>
                  <a:lnTo>
                    <a:pt x="8013" y="0"/>
                  </a:lnTo>
                  <a:close/>
                </a:path>
                <a:path w="16509" h="18414">
                  <a:moveTo>
                    <a:pt x="6629" y="558"/>
                  </a:moveTo>
                  <a:lnTo>
                    <a:pt x="5803" y="1384"/>
                  </a:lnTo>
                  <a:lnTo>
                    <a:pt x="6536" y="925"/>
                  </a:lnTo>
                  <a:lnTo>
                    <a:pt x="6629" y="558"/>
                  </a:lnTo>
                  <a:close/>
                </a:path>
              </a:pathLst>
            </a:custGeom>
            <a:solidFill>
              <a:srgbClr val="066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614388" y="6346494"/>
              <a:ext cx="537845" cy="713740"/>
            </a:xfrm>
            <a:custGeom>
              <a:avLst/>
              <a:gdLst/>
              <a:ahLst/>
              <a:cxnLst/>
              <a:rect l="l" t="t" r="r" b="b"/>
              <a:pathLst>
                <a:path w="537845" h="713740">
                  <a:moveTo>
                    <a:pt x="34264" y="16598"/>
                  </a:moveTo>
                  <a:lnTo>
                    <a:pt x="17691" y="0"/>
                  </a:lnTo>
                  <a:lnTo>
                    <a:pt x="12979" y="1663"/>
                  </a:lnTo>
                  <a:lnTo>
                    <a:pt x="9105" y="6375"/>
                  </a:lnTo>
                  <a:lnTo>
                    <a:pt x="9398" y="11899"/>
                  </a:lnTo>
                  <a:lnTo>
                    <a:pt x="9105" y="17703"/>
                  </a:lnTo>
                  <a:lnTo>
                    <a:pt x="4406" y="12725"/>
                  </a:lnTo>
                  <a:lnTo>
                    <a:pt x="2209" y="13550"/>
                  </a:lnTo>
                  <a:lnTo>
                    <a:pt x="0" y="19913"/>
                  </a:lnTo>
                  <a:lnTo>
                    <a:pt x="1930" y="23228"/>
                  </a:lnTo>
                  <a:lnTo>
                    <a:pt x="3581" y="26263"/>
                  </a:lnTo>
                  <a:lnTo>
                    <a:pt x="6083" y="27647"/>
                  </a:lnTo>
                  <a:lnTo>
                    <a:pt x="9398" y="28206"/>
                  </a:lnTo>
                  <a:lnTo>
                    <a:pt x="17132" y="29032"/>
                  </a:lnTo>
                  <a:lnTo>
                    <a:pt x="22936" y="28486"/>
                  </a:lnTo>
                  <a:lnTo>
                    <a:pt x="29565" y="24892"/>
                  </a:lnTo>
                  <a:lnTo>
                    <a:pt x="29845" y="24333"/>
                  </a:lnTo>
                  <a:lnTo>
                    <a:pt x="30670" y="23507"/>
                  </a:lnTo>
                  <a:lnTo>
                    <a:pt x="30670" y="22948"/>
                  </a:lnTo>
                  <a:lnTo>
                    <a:pt x="32613" y="19354"/>
                  </a:lnTo>
                  <a:lnTo>
                    <a:pt x="34264" y="16598"/>
                  </a:lnTo>
                  <a:close/>
                </a:path>
                <a:path w="537845" h="713740">
                  <a:moveTo>
                    <a:pt x="537679" y="688644"/>
                  </a:moveTo>
                  <a:lnTo>
                    <a:pt x="530504" y="686409"/>
                  </a:lnTo>
                  <a:lnTo>
                    <a:pt x="523176" y="685050"/>
                  </a:lnTo>
                  <a:lnTo>
                    <a:pt x="515848" y="685139"/>
                  </a:lnTo>
                  <a:lnTo>
                    <a:pt x="500634" y="695274"/>
                  </a:lnTo>
                  <a:lnTo>
                    <a:pt x="497878" y="701636"/>
                  </a:lnTo>
                  <a:lnTo>
                    <a:pt x="500634" y="705777"/>
                  </a:lnTo>
                  <a:lnTo>
                    <a:pt x="502577" y="711581"/>
                  </a:lnTo>
                  <a:lnTo>
                    <a:pt x="507542" y="713511"/>
                  </a:lnTo>
                  <a:lnTo>
                    <a:pt x="516458" y="709396"/>
                  </a:lnTo>
                  <a:lnTo>
                    <a:pt x="523875" y="702945"/>
                  </a:lnTo>
                  <a:lnTo>
                    <a:pt x="530644" y="695566"/>
                  </a:lnTo>
                  <a:lnTo>
                    <a:pt x="537679" y="688644"/>
                  </a:lnTo>
                  <a:close/>
                </a:path>
              </a:pathLst>
            </a:custGeom>
            <a:solidFill>
              <a:srgbClr val="FDD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448169" y="6163207"/>
              <a:ext cx="43180" cy="31750"/>
            </a:xfrm>
            <a:custGeom>
              <a:avLst/>
              <a:gdLst/>
              <a:ahLst/>
              <a:cxnLst/>
              <a:rect l="l" t="t" r="r" b="b"/>
              <a:pathLst>
                <a:path w="43179" h="31750">
                  <a:moveTo>
                    <a:pt x="37312" y="0"/>
                  </a:moveTo>
                  <a:lnTo>
                    <a:pt x="34264" y="1117"/>
                  </a:lnTo>
                  <a:lnTo>
                    <a:pt x="31508" y="5257"/>
                  </a:lnTo>
                  <a:lnTo>
                    <a:pt x="28181" y="7467"/>
                  </a:lnTo>
                  <a:lnTo>
                    <a:pt x="24307" y="10515"/>
                  </a:lnTo>
                  <a:lnTo>
                    <a:pt x="19279" y="14169"/>
                  </a:lnTo>
                  <a:lnTo>
                    <a:pt x="13085" y="16082"/>
                  </a:lnTo>
                  <a:lnTo>
                    <a:pt x="6632" y="17632"/>
                  </a:lnTo>
                  <a:lnTo>
                    <a:pt x="825" y="20193"/>
                  </a:lnTo>
                  <a:lnTo>
                    <a:pt x="0" y="22415"/>
                  </a:lnTo>
                  <a:lnTo>
                    <a:pt x="4140" y="24892"/>
                  </a:lnTo>
                  <a:lnTo>
                    <a:pt x="8000" y="27647"/>
                  </a:lnTo>
                  <a:lnTo>
                    <a:pt x="12433" y="29591"/>
                  </a:lnTo>
                  <a:lnTo>
                    <a:pt x="20167" y="30975"/>
                  </a:lnTo>
                  <a:lnTo>
                    <a:pt x="28181" y="31254"/>
                  </a:lnTo>
                  <a:lnTo>
                    <a:pt x="38963" y="24333"/>
                  </a:lnTo>
                  <a:lnTo>
                    <a:pt x="41173" y="21297"/>
                  </a:lnTo>
                  <a:lnTo>
                    <a:pt x="42011" y="16319"/>
                  </a:lnTo>
                  <a:lnTo>
                    <a:pt x="42837" y="11074"/>
                  </a:lnTo>
                  <a:lnTo>
                    <a:pt x="40081" y="4432"/>
                  </a:lnTo>
                  <a:lnTo>
                    <a:pt x="37312" y="0"/>
                  </a:lnTo>
                  <a:close/>
                </a:path>
              </a:pathLst>
            </a:custGeom>
            <a:solidFill>
              <a:srgbClr val="6C2A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992927" y="5869076"/>
              <a:ext cx="1028700" cy="773430"/>
            </a:xfrm>
            <a:custGeom>
              <a:avLst/>
              <a:gdLst/>
              <a:ahLst/>
              <a:cxnLst/>
              <a:rect l="l" t="t" r="r" b="b"/>
              <a:pathLst>
                <a:path w="1028700" h="773429">
                  <a:moveTo>
                    <a:pt x="37325" y="759955"/>
                  </a:moveTo>
                  <a:lnTo>
                    <a:pt x="35382" y="756920"/>
                  </a:lnTo>
                  <a:lnTo>
                    <a:pt x="32067" y="751382"/>
                  </a:lnTo>
                  <a:lnTo>
                    <a:pt x="22948" y="743369"/>
                  </a:lnTo>
                  <a:lnTo>
                    <a:pt x="16306" y="742530"/>
                  </a:lnTo>
                  <a:lnTo>
                    <a:pt x="14655" y="742530"/>
                  </a:lnTo>
                  <a:lnTo>
                    <a:pt x="12433" y="740879"/>
                  </a:lnTo>
                  <a:lnTo>
                    <a:pt x="9398" y="746137"/>
                  </a:lnTo>
                  <a:lnTo>
                    <a:pt x="4978" y="748614"/>
                  </a:lnTo>
                  <a:lnTo>
                    <a:pt x="0" y="751941"/>
                  </a:lnTo>
                  <a:lnTo>
                    <a:pt x="279" y="752221"/>
                  </a:lnTo>
                  <a:lnTo>
                    <a:pt x="558" y="752779"/>
                  </a:lnTo>
                  <a:lnTo>
                    <a:pt x="2489" y="754976"/>
                  </a:lnTo>
                  <a:lnTo>
                    <a:pt x="6908" y="756640"/>
                  </a:lnTo>
                  <a:lnTo>
                    <a:pt x="7467" y="759129"/>
                  </a:lnTo>
                  <a:lnTo>
                    <a:pt x="5803" y="760514"/>
                  </a:lnTo>
                  <a:lnTo>
                    <a:pt x="8293" y="761339"/>
                  </a:lnTo>
                  <a:lnTo>
                    <a:pt x="9956" y="759688"/>
                  </a:lnTo>
                  <a:lnTo>
                    <a:pt x="12433" y="755815"/>
                  </a:lnTo>
                  <a:lnTo>
                    <a:pt x="14376" y="756640"/>
                  </a:lnTo>
                  <a:lnTo>
                    <a:pt x="15201" y="761619"/>
                  </a:lnTo>
                  <a:lnTo>
                    <a:pt x="14097" y="767422"/>
                  </a:lnTo>
                  <a:lnTo>
                    <a:pt x="17424" y="771296"/>
                  </a:lnTo>
                  <a:lnTo>
                    <a:pt x="21564" y="772401"/>
                  </a:lnTo>
                  <a:lnTo>
                    <a:pt x="25425" y="773226"/>
                  </a:lnTo>
                  <a:lnTo>
                    <a:pt x="30962" y="770470"/>
                  </a:lnTo>
                  <a:lnTo>
                    <a:pt x="32346" y="769353"/>
                  </a:lnTo>
                  <a:lnTo>
                    <a:pt x="33997" y="768248"/>
                  </a:lnTo>
                  <a:lnTo>
                    <a:pt x="37325" y="767422"/>
                  </a:lnTo>
                  <a:lnTo>
                    <a:pt x="37325" y="759955"/>
                  </a:lnTo>
                  <a:close/>
                </a:path>
                <a:path w="1028700" h="773429">
                  <a:moveTo>
                    <a:pt x="1028115" y="110578"/>
                  </a:moveTo>
                  <a:lnTo>
                    <a:pt x="1026998" y="83045"/>
                  </a:lnTo>
                  <a:lnTo>
                    <a:pt x="1025626" y="55079"/>
                  </a:lnTo>
                  <a:lnTo>
                    <a:pt x="1023226" y="27228"/>
                  </a:lnTo>
                  <a:lnTo>
                    <a:pt x="1019009" y="0"/>
                  </a:lnTo>
                  <a:lnTo>
                    <a:pt x="1015403" y="838"/>
                  </a:lnTo>
                  <a:lnTo>
                    <a:pt x="1020927" y="105054"/>
                  </a:lnTo>
                  <a:lnTo>
                    <a:pt x="1020927" y="105613"/>
                  </a:lnTo>
                  <a:lnTo>
                    <a:pt x="1021207" y="106146"/>
                  </a:lnTo>
                  <a:lnTo>
                    <a:pt x="1022311" y="113614"/>
                  </a:lnTo>
                  <a:lnTo>
                    <a:pt x="1025626" y="113068"/>
                  </a:lnTo>
                  <a:lnTo>
                    <a:pt x="1025626" y="112522"/>
                  </a:lnTo>
                  <a:lnTo>
                    <a:pt x="1028115" y="110578"/>
                  </a:lnTo>
                  <a:close/>
                </a:path>
              </a:pathLst>
            </a:custGeom>
            <a:solidFill>
              <a:srgbClr val="F7C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989066" y="662101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3873" y="0"/>
                  </a:moveTo>
                  <a:lnTo>
                    <a:pt x="1663" y="4978"/>
                  </a:lnTo>
                  <a:lnTo>
                    <a:pt x="0" y="7188"/>
                  </a:lnTo>
                  <a:lnTo>
                    <a:pt x="3047" y="7747"/>
                  </a:lnTo>
                  <a:lnTo>
                    <a:pt x="6362" y="8293"/>
                  </a:lnTo>
                  <a:lnTo>
                    <a:pt x="9397" y="8572"/>
                  </a:lnTo>
                  <a:lnTo>
                    <a:pt x="11061" y="7188"/>
                  </a:lnTo>
                  <a:lnTo>
                    <a:pt x="10782" y="4699"/>
                  </a:lnTo>
                  <a:lnTo>
                    <a:pt x="8572" y="3594"/>
                  </a:lnTo>
                  <a:lnTo>
                    <a:pt x="6362" y="2755"/>
                  </a:lnTo>
                  <a:lnTo>
                    <a:pt x="4432" y="838"/>
                  </a:lnTo>
                  <a:lnTo>
                    <a:pt x="4152" y="279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DD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057809" y="5758026"/>
              <a:ext cx="41275" cy="30480"/>
            </a:xfrm>
            <a:custGeom>
              <a:avLst/>
              <a:gdLst/>
              <a:ahLst/>
              <a:cxnLst/>
              <a:rect l="l" t="t" r="r" b="b"/>
              <a:pathLst>
                <a:path w="41275" h="30479">
                  <a:moveTo>
                    <a:pt x="34052" y="0"/>
                  </a:moveTo>
                  <a:lnTo>
                    <a:pt x="2768" y="17614"/>
                  </a:lnTo>
                  <a:lnTo>
                    <a:pt x="0" y="21754"/>
                  </a:lnTo>
                  <a:lnTo>
                    <a:pt x="1384" y="30327"/>
                  </a:lnTo>
                  <a:lnTo>
                    <a:pt x="11016" y="27846"/>
                  </a:lnTo>
                  <a:lnTo>
                    <a:pt x="20807" y="26425"/>
                  </a:lnTo>
                  <a:lnTo>
                    <a:pt x="30700" y="25780"/>
                  </a:lnTo>
                  <a:lnTo>
                    <a:pt x="40640" y="25628"/>
                  </a:lnTo>
                  <a:lnTo>
                    <a:pt x="40919" y="3797"/>
                  </a:lnTo>
                  <a:lnTo>
                    <a:pt x="41198" y="469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6C2A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377950" y="6686256"/>
              <a:ext cx="55880" cy="23495"/>
            </a:xfrm>
            <a:custGeom>
              <a:avLst/>
              <a:gdLst/>
              <a:ahLst/>
              <a:cxnLst/>
              <a:rect l="l" t="t" r="r" b="b"/>
              <a:pathLst>
                <a:path w="55879" h="23495">
                  <a:moveTo>
                    <a:pt x="27635" y="0"/>
                  </a:moveTo>
                  <a:lnTo>
                    <a:pt x="21005" y="1384"/>
                  </a:lnTo>
                  <a:lnTo>
                    <a:pt x="20446" y="3594"/>
                  </a:lnTo>
                  <a:lnTo>
                    <a:pt x="2755" y="18516"/>
                  </a:lnTo>
                  <a:lnTo>
                    <a:pt x="0" y="20726"/>
                  </a:lnTo>
                  <a:lnTo>
                    <a:pt x="10125" y="22423"/>
                  </a:lnTo>
                  <a:lnTo>
                    <a:pt x="20721" y="23290"/>
                  </a:lnTo>
                  <a:lnTo>
                    <a:pt x="31319" y="23221"/>
                  </a:lnTo>
                  <a:lnTo>
                    <a:pt x="41452" y="22110"/>
                  </a:lnTo>
                  <a:lnTo>
                    <a:pt x="46977" y="21285"/>
                  </a:lnTo>
                  <a:lnTo>
                    <a:pt x="51688" y="20180"/>
                  </a:lnTo>
                  <a:lnTo>
                    <a:pt x="55003" y="15201"/>
                  </a:lnTo>
                  <a:lnTo>
                    <a:pt x="55003" y="12433"/>
                  </a:lnTo>
                  <a:lnTo>
                    <a:pt x="55270" y="11887"/>
                  </a:lnTo>
                  <a:lnTo>
                    <a:pt x="51130" y="3594"/>
                  </a:lnTo>
                  <a:lnTo>
                    <a:pt x="47269" y="1943"/>
                  </a:lnTo>
                  <a:lnTo>
                    <a:pt x="41732" y="279"/>
                  </a:lnTo>
                  <a:lnTo>
                    <a:pt x="35102" y="546"/>
                  </a:lnTo>
                  <a:lnTo>
                    <a:pt x="27635" y="0"/>
                  </a:lnTo>
                  <a:close/>
                </a:path>
              </a:pathLst>
            </a:custGeom>
            <a:solidFill>
              <a:srgbClr val="713E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415528" y="6109587"/>
              <a:ext cx="22860" cy="40005"/>
            </a:xfrm>
            <a:custGeom>
              <a:avLst/>
              <a:gdLst/>
              <a:ahLst/>
              <a:cxnLst/>
              <a:rect l="l" t="t" r="r" b="b"/>
              <a:pathLst>
                <a:path w="22859" h="40004">
                  <a:moveTo>
                    <a:pt x="20739" y="0"/>
                  </a:moveTo>
                  <a:lnTo>
                    <a:pt x="14621" y="4687"/>
                  </a:lnTo>
                  <a:lnTo>
                    <a:pt x="9126" y="9534"/>
                  </a:lnTo>
                  <a:lnTo>
                    <a:pt x="4253" y="15005"/>
                  </a:lnTo>
                  <a:lnTo>
                    <a:pt x="0" y="21564"/>
                  </a:lnTo>
                  <a:lnTo>
                    <a:pt x="5257" y="26822"/>
                  </a:lnTo>
                  <a:lnTo>
                    <a:pt x="6642" y="33451"/>
                  </a:lnTo>
                  <a:lnTo>
                    <a:pt x="11341" y="38976"/>
                  </a:lnTo>
                  <a:lnTo>
                    <a:pt x="14109" y="37871"/>
                  </a:lnTo>
                  <a:lnTo>
                    <a:pt x="15214" y="38430"/>
                  </a:lnTo>
                  <a:lnTo>
                    <a:pt x="18529" y="39535"/>
                  </a:lnTo>
                  <a:lnTo>
                    <a:pt x="19075" y="39535"/>
                  </a:lnTo>
                  <a:lnTo>
                    <a:pt x="17691" y="36220"/>
                  </a:lnTo>
                  <a:lnTo>
                    <a:pt x="14109" y="30403"/>
                  </a:lnTo>
                  <a:lnTo>
                    <a:pt x="15214" y="27089"/>
                  </a:lnTo>
                  <a:lnTo>
                    <a:pt x="16865" y="28193"/>
                  </a:lnTo>
                  <a:lnTo>
                    <a:pt x="18249" y="29032"/>
                  </a:lnTo>
                  <a:lnTo>
                    <a:pt x="19913" y="30403"/>
                  </a:lnTo>
                  <a:lnTo>
                    <a:pt x="20472" y="30695"/>
                  </a:lnTo>
                  <a:lnTo>
                    <a:pt x="20739" y="31229"/>
                  </a:lnTo>
                  <a:lnTo>
                    <a:pt x="21297" y="31521"/>
                  </a:lnTo>
                  <a:lnTo>
                    <a:pt x="21564" y="28473"/>
                  </a:lnTo>
                  <a:lnTo>
                    <a:pt x="19913" y="26822"/>
                  </a:lnTo>
                  <a:lnTo>
                    <a:pt x="18249" y="24053"/>
                  </a:lnTo>
                  <a:lnTo>
                    <a:pt x="18529" y="19913"/>
                  </a:lnTo>
                  <a:lnTo>
                    <a:pt x="18808" y="20180"/>
                  </a:lnTo>
                  <a:lnTo>
                    <a:pt x="21856" y="17411"/>
                  </a:lnTo>
                  <a:lnTo>
                    <a:pt x="21564" y="11341"/>
                  </a:lnTo>
                  <a:lnTo>
                    <a:pt x="22682" y="5803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5CBD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429359" y="6124802"/>
              <a:ext cx="27940" cy="31750"/>
            </a:xfrm>
            <a:custGeom>
              <a:avLst/>
              <a:gdLst/>
              <a:ahLst/>
              <a:cxnLst/>
              <a:rect l="l" t="t" r="r" b="b"/>
              <a:pathLst>
                <a:path w="27940" h="31750">
                  <a:moveTo>
                    <a:pt x="825" y="11874"/>
                  </a:moveTo>
                  <a:lnTo>
                    <a:pt x="0" y="15189"/>
                  </a:lnTo>
                  <a:lnTo>
                    <a:pt x="3327" y="21005"/>
                  </a:lnTo>
                  <a:lnTo>
                    <a:pt x="4699" y="24320"/>
                  </a:lnTo>
                  <a:lnTo>
                    <a:pt x="8293" y="26530"/>
                  </a:lnTo>
                  <a:lnTo>
                    <a:pt x="8851" y="29298"/>
                  </a:lnTo>
                  <a:lnTo>
                    <a:pt x="8851" y="30670"/>
                  </a:lnTo>
                  <a:lnTo>
                    <a:pt x="9944" y="31496"/>
                  </a:lnTo>
                  <a:lnTo>
                    <a:pt x="10782" y="30403"/>
                  </a:lnTo>
                  <a:lnTo>
                    <a:pt x="9398" y="26530"/>
                  </a:lnTo>
                  <a:lnTo>
                    <a:pt x="11328" y="20167"/>
                  </a:lnTo>
                  <a:lnTo>
                    <a:pt x="13817" y="17399"/>
                  </a:lnTo>
                  <a:lnTo>
                    <a:pt x="23414" y="17399"/>
                  </a:lnTo>
                  <a:lnTo>
                    <a:pt x="22318" y="16306"/>
                  </a:lnTo>
                  <a:lnTo>
                    <a:pt x="6908" y="16306"/>
                  </a:lnTo>
                  <a:lnTo>
                    <a:pt x="6350" y="16014"/>
                  </a:lnTo>
                  <a:lnTo>
                    <a:pt x="6083" y="15481"/>
                  </a:lnTo>
                  <a:lnTo>
                    <a:pt x="5524" y="15189"/>
                  </a:lnTo>
                  <a:lnTo>
                    <a:pt x="4152" y="13804"/>
                  </a:lnTo>
                  <a:lnTo>
                    <a:pt x="2476" y="12979"/>
                  </a:lnTo>
                  <a:lnTo>
                    <a:pt x="825" y="11874"/>
                  </a:lnTo>
                  <a:close/>
                </a:path>
                <a:path w="27940" h="31750">
                  <a:moveTo>
                    <a:pt x="23414" y="17399"/>
                  </a:moveTo>
                  <a:lnTo>
                    <a:pt x="17132" y="17399"/>
                  </a:lnTo>
                  <a:lnTo>
                    <a:pt x="21285" y="19342"/>
                  </a:lnTo>
                  <a:lnTo>
                    <a:pt x="22669" y="22390"/>
                  </a:lnTo>
                  <a:lnTo>
                    <a:pt x="24892" y="26250"/>
                  </a:lnTo>
                  <a:lnTo>
                    <a:pt x="27647" y="21551"/>
                  </a:lnTo>
                  <a:lnTo>
                    <a:pt x="23414" y="17399"/>
                  </a:lnTo>
                  <a:close/>
                </a:path>
                <a:path w="27940" h="31750">
                  <a:moveTo>
                    <a:pt x="17132" y="17399"/>
                  </a:moveTo>
                  <a:lnTo>
                    <a:pt x="13817" y="17399"/>
                  </a:lnTo>
                  <a:lnTo>
                    <a:pt x="13566" y="17678"/>
                  </a:lnTo>
                  <a:lnTo>
                    <a:pt x="17132" y="17399"/>
                  </a:lnTo>
                  <a:close/>
                </a:path>
                <a:path w="27940" h="31750">
                  <a:moveTo>
                    <a:pt x="11607" y="0"/>
                  </a:moveTo>
                  <a:lnTo>
                    <a:pt x="7467" y="2197"/>
                  </a:lnTo>
                  <a:lnTo>
                    <a:pt x="4419" y="4965"/>
                  </a:lnTo>
                  <a:lnTo>
                    <a:pt x="4152" y="4965"/>
                  </a:lnTo>
                  <a:lnTo>
                    <a:pt x="3860" y="8839"/>
                  </a:lnTo>
                  <a:lnTo>
                    <a:pt x="5524" y="11315"/>
                  </a:lnTo>
                  <a:lnTo>
                    <a:pt x="7467" y="12979"/>
                  </a:lnTo>
                  <a:lnTo>
                    <a:pt x="7096" y="15189"/>
                  </a:lnTo>
                  <a:lnTo>
                    <a:pt x="7047" y="15481"/>
                  </a:lnTo>
                  <a:lnTo>
                    <a:pt x="6957" y="16014"/>
                  </a:lnTo>
                  <a:lnTo>
                    <a:pt x="6908" y="16306"/>
                  </a:lnTo>
                  <a:lnTo>
                    <a:pt x="22318" y="16306"/>
                  </a:lnTo>
                  <a:lnTo>
                    <a:pt x="18210" y="12185"/>
                  </a:lnTo>
                  <a:lnTo>
                    <a:pt x="14076" y="6896"/>
                  </a:lnTo>
                  <a:lnTo>
                    <a:pt x="11887" y="1371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3BA6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439304" y="6141934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467" y="0"/>
                  </a:moveTo>
                  <a:lnTo>
                    <a:pt x="3873" y="266"/>
                  </a:lnTo>
                  <a:lnTo>
                    <a:pt x="4165" y="266"/>
                  </a:lnTo>
                  <a:lnTo>
                    <a:pt x="1663" y="2755"/>
                  </a:lnTo>
                  <a:lnTo>
                    <a:pt x="838" y="6629"/>
                  </a:lnTo>
                  <a:lnTo>
                    <a:pt x="0" y="9397"/>
                  </a:lnTo>
                  <a:lnTo>
                    <a:pt x="1117" y="12992"/>
                  </a:lnTo>
                  <a:lnTo>
                    <a:pt x="6362" y="10782"/>
                  </a:lnTo>
                  <a:lnTo>
                    <a:pt x="7467" y="10223"/>
                  </a:lnTo>
                  <a:lnTo>
                    <a:pt x="13271" y="11874"/>
                  </a:lnTo>
                  <a:lnTo>
                    <a:pt x="15214" y="8572"/>
                  </a:lnTo>
                  <a:lnTo>
                    <a:pt x="13004" y="4965"/>
                  </a:lnTo>
                  <a:lnTo>
                    <a:pt x="11620" y="2209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59A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4864" y="6590879"/>
              <a:ext cx="119430" cy="8321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42412" y="6503795"/>
              <a:ext cx="55150" cy="50317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948" y="6099364"/>
              <a:ext cx="96469" cy="82881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7431303" y="6142201"/>
              <a:ext cx="51435" cy="32384"/>
            </a:xfrm>
            <a:custGeom>
              <a:avLst/>
              <a:gdLst/>
              <a:ahLst/>
              <a:cxnLst/>
              <a:rect l="l" t="t" r="r" b="b"/>
              <a:pathLst>
                <a:path w="51434" h="32385">
                  <a:moveTo>
                    <a:pt x="30683" y="0"/>
                  </a:moveTo>
                  <a:lnTo>
                    <a:pt x="25971" y="3606"/>
                  </a:lnTo>
                  <a:lnTo>
                    <a:pt x="21272" y="11607"/>
                  </a:lnTo>
                  <a:lnTo>
                    <a:pt x="17957" y="15214"/>
                  </a:lnTo>
                  <a:lnTo>
                    <a:pt x="14922" y="18808"/>
                  </a:lnTo>
                  <a:lnTo>
                    <a:pt x="12166" y="22682"/>
                  </a:lnTo>
                  <a:lnTo>
                    <a:pt x="10490" y="23228"/>
                  </a:lnTo>
                  <a:lnTo>
                    <a:pt x="6908" y="24612"/>
                  </a:lnTo>
                  <a:lnTo>
                    <a:pt x="0" y="27927"/>
                  </a:lnTo>
                  <a:lnTo>
                    <a:pt x="6908" y="32080"/>
                  </a:lnTo>
                  <a:lnTo>
                    <a:pt x="12777" y="29918"/>
                  </a:lnTo>
                  <a:lnTo>
                    <a:pt x="19272" y="27860"/>
                  </a:lnTo>
                  <a:lnTo>
                    <a:pt x="25871" y="26322"/>
                  </a:lnTo>
                  <a:lnTo>
                    <a:pt x="32054" y="25717"/>
                  </a:lnTo>
                  <a:lnTo>
                    <a:pt x="37033" y="25996"/>
                  </a:lnTo>
                  <a:lnTo>
                    <a:pt x="37871" y="28473"/>
                  </a:lnTo>
                  <a:lnTo>
                    <a:pt x="41173" y="31521"/>
                  </a:lnTo>
                  <a:lnTo>
                    <a:pt x="45046" y="28765"/>
                  </a:lnTo>
                  <a:lnTo>
                    <a:pt x="48374" y="26263"/>
                  </a:lnTo>
                  <a:lnTo>
                    <a:pt x="51130" y="22123"/>
                  </a:lnTo>
                  <a:lnTo>
                    <a:pt x="45717" y="16953"/>
                  </a:lnTo>
                  <a:lnTo>
                    <a:pt x="40592" y="11476"/>
                  </a:lnTo>
                  <a:lnTo>
                    <a:pt x="30683" y="0"/>
                  </a:lnTo>
                  <a:close/>
                </a:path>
              </a:pathLst>
            </a:custGeom>
            <a:solidFill>
              <a:srgbClr val="1777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439863" y="615242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7188" y="0"/>
                  </a:moveTo>
                  <a:lnTo>
                    <a:pt x="6083" y="850"/>
                  </a:lnTo>
                  <a:lnTo>
                    <a:pt x="825" y="2781"/>
                  </a:lnTo>
                  <a:lnTo>
                    <a:pt x="0" y="3873"/>
                  </a:lnTo>
                  <a:lnTo>
                    <a:pt x="558" y="7200"/>
                  </a:lnTo>
                  <a:lnTo>
                    <a:pt x="825" y="10248"/>
                  </a:lnTo>
                  <a:lnTo>
                    <a:pt x="2222" y="13284"/>
                  </a:lnTo>
                  <a:lnTo>
                    <a:pt x="3873" y="12725"/>
                  </a:lnTo>
                  <a:lnTo>
                    <a:pt x="6629" y="8585"/>
                  </a:lnTo>
                  <a:lnTo>
                    <a:pt x="12992" y="1676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3BA6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438478" y="6168198"/>
              <a:ext cx="34290" cy="15240"/>
            </a:xfrm>
            <a:custGeom>
              <a:avLst/>
              <a:gdLst/>
              <a:ahLst/>
              <a:cxnLst/>
              <a:rect l="l" t="t" r="r" b="b"/>
              <a:pathLst>
                <a:path w="34290" h="15239">
                  <a:moveTo>
                    <a:pt x="30137" y="0"/>
                  </a:moveTo>
                  <a:lnTo>
                    <a:pt x="25158" y="0"/>
                  </a:lnTo>
                  <a:lnTo>
                    <a:pt x="18975" y="604"/>
                  </a:lnTo>
                  <a:lnTo>
                    <a:pt x="12374" y="2141"/>
                  </a:lnTo>
                  <a:lnTo>
                    <a:pt x="5875" y="4195"/>
                  </a:lnTo>
                  <a:lnTo>
                    <a:pt x="0" y="6349"/>
                  </a:lnTo>
                  <a:lnTo>
                    <a:pt x="4140" y="7175"/>
                  </a:lnTo>
                  <a:lnTo>
                    <a:pt x="6908" y="6908"/>
                  </a:lnTo>
                  <a:lnTo>
                    <a:pt x="9690" y="9944"/>
                  </a:lnTo>
                  <a:lnTo>
                    <a:pt x="10223" y="15201"/>
                  </a:lnTo>
                  <a:lnTo>
                    <a:pt x="16043" y="12641"/>
                  </a:lnTo>
                  <a:lnTo>
                    <a:pt x="22534" y="11091"/>
                  </a:lnTo>
                  <a:lnTo>
                    <a:pt x="28813" y="9177"/>
                  </a:lnTo>
                  <a:lnTo>
                    <a:pt x="33997" y="5524"/>
                  </a:lnTo>
                  <a:lnTo>
                    <a:pt x="30962" y="2209"/>
                  </a:lnTo>
                  <a:lnTo>
                    <a:pt x="30137" y="0"/>
                  </a:lnTo>
                  <a:close/>
                </a:path>
              </a:pathLst>
            </a:custGeom>
            <a:solidFill>
              <a:srgbClr val="713E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170597" y="6956347"/>
              <a:ext cx="68580" cy="55244"/>
            </a:xfrm>
            <a:custGeom>
              <a:avLst/>
              <a:gdLst/>
              <a:ahLst/>
              <a:cxnLst/>
              <a:rect l="l" t="t" r="r" b="b"/>
              <a:pathLst>
                <a:path w="68579" h="55245">
                  <a:moveTo>
                    <a:pt x="0" y="0"/>
                  </a:moveTo>
                  <a:lnTo>
                    <a:pt x="838" y="5803"/>
                  </a:lnTo>
                  <a:lnTo>
                    <a:pt x="1943" y="17691"/>
                  </a:lnTo>
                  <a:lnTo>
                    <a:pt x="10758" y="21987"/>
                  </a:lnTo>
                  <a:lnTo>
                    <a:pt x="50844" y="46545"/>
                  </a:lnTo>
                  <a:lnTo>
                    <a:pt x="58580" y="51381"/>
                  </a:lnTo>
                  <a:lnTo>
                    <a:pt x="66078" y="54737"/>
                  </a:lnTo>
                  <a:lnTo>
                    <a:pt x="68554" y="51701"/>
                  </a:lnTo>
                  <a:lnTo>
                    <a:pt x="68287" y="50038"/>
                  </a:lnTo>
                  <a:lnTo>
                    <a:pt x="68554" y="46164"/>
                  </a:lnTo>
                  <a:lnTo>
                    <a:pt x="27101" y="14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7058926" y="6898575"/>
              <a:ext cx="64769" cy="45085"/>
            </a:xfrm>
            <a:custGeom>
              <a:avLst/>
              <a:gdLst/>
              <a:ahLst/>
              <a:cxnLst/>
              <a:rect l="l" t="t" r="r" b="b"/>
              <a:pathLst>
                <a:path w="64770" h="45084">
                  <a:moveTo>
                    <a:pt x="0" y="0"/>
                  </a:moveTo>
                  <a:lnTo>
                    <a:pt x="266" y="4406"/>
                  </a:lnTo>
                  <a:lnTo>
                    <a:pt x="0" y="6083"/>
                  </a:lnTo>
                  <a:lnTo>
                    <a:pt x="3581" y="9118"/>
                  </a:lnTo>
                  <a:lnTo>
                    <a:pt x="16118" y="17877"/>
                  </a:lnTo>
                  <a:lnTo>
                    <a:pt x="32958" y="28011"/>
                  </a:lnTo>
                  <a:lnTo>
                    <a:pt x="50314" y="37681"/>
                  </a:lnTo>
                  <a:lnTo>
                    <a:pt x="64401" y="45046"/>
                  </a:lnTo>
                  <a:lnTo>
                    <a:pt x="62471" y="36753"/>
                  </a:lnTo>
                  <a:lnTo>
                    <a:pt x="58318" y="34264"/>
                  </a:lnTo>
                  <a:lnTo>
                    <a:pt x="51968" y="29565"/>
                  </a:lnTo>
                  <a:lnTo>
                    <a:pt x="45162" y="25963"/>
                  </a:lnTo>
                  <a:lnTo>
                    <a:pt x="38177" y="21658"/>
                  </a:lnTo>
                  <a:lnTo>
                    <a:pt x="31242" y="17712"/>
                  </a:lnTo>
                  <a:lnTo>
                    <a:pt x="24587" y="15189"/>
                  </a:lnTo>
                  <a:lnTo>
                    <a:pt x="21005" y="14363"/>
                  </a:lnTo>
                  <a:lnTo>
                    <a:pt x="18237" y="12992"/>
                  </a:lnTo>
                  <a:lnTo>
                    <a:pt x="14922" y="11607"/>
                  </a:lnTo>
                  <a:lnTo>
                    <a:pt x="13804" y="10782"/>
                  </a:lnTo>
                  <a:lnTo>
                    <a:pt x="14363" y="11048"/>
                  </a:lnTo>
                  <a:lnTo>
                    <a:pt x="12712" y="10223"/>
                  </a:lnTo>
                  <a:lnTo>
                    <a:pt x="3314" y="6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7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110895" y="6928140"/>
              <a:ext cx="19685" cy="17145"/>
            </a:xfrm>
            <a:custGeom>
              <a:avLst/>
              <a:gdLst/>
              <a:ahLst/>
              <a:cxnLst/>
              <a:rect l="l" t="t" r="r" b="b"/>
              <a:pathLst>
                <a:path w="19684" h="17145">
                  <a:moveTo>
                    <a:pt x="13592" y="16040"/>
                  </a:moveTo>
                  <a:lnTo>
                    <a:pt x="13258" y="16040"/>
                  </a:lnTo>
                  <a:lnTo>
                    <a:pt x="14376" y="16598"/>
                  </a:lnTo>
                  <a:lnTo>
                    <a:pt x="13592" y="16040"/>
                  </a:lnTo>
                  <a:close/>
                </a:path>
                <a:path w="19684" h="17145">
                  <a:moveTo>
                    <a:pt x="0" y="0"/>
                  </a:moveTo>
                  <a:lnTo>
                    <a:pt x="6350" y="4699"/>
                  </a:lnTo>
                  <a:lnTo>
                    <a:pt x="10502" y="7188"/>
                  </a:lnTo>
                  <a:lnTo>
                    <a:pt x="12433" y="15214"/>
                  </a:lnTo>
                  <a:lnTo>
                    <a:pt x="13592" y="16040"/>
                  </a:lnTo>
                  <a:lnTo>
                    <a:pt x="16040" y="16040"/>
                  </a:lnTo>
                  <a:lnTo>
                    <a:pt x="19621" y="11341"/>
                  </a:lnTo>
                  <a:lnTo>
                    <a:pt x="18249" y="8305"/>
                  </a:lnTo>
                  <a:lnTo>
                    <a:pt x="16306" y="6362"/>
                  </a:lnTo>
                  <a:lnTo>
                    <a:pt x="14097" y="3873"/>
                  </a:lnTo>
                  <a:lnTo>
                    <a:pt x="9118" y="3873"/>
                  </a:lnTo>
                  <a:lnTo>
                    <a:pt x="4699" y="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073849" y="6910183"/>
              <a:ext cx="51435" cy="22225"/>
            </a:xfrm>
            <a:custGeom>
              <a:avLst/>
              <a:gdLst/>
              <a:ahLst/>
              <a:cxnLst/>
              <a:rect l="l" t="t" r="r" b="b"/>
              <a:pathLst>
                <a:path w="51434" h="22225">
                  <a:moveTo>
                    <a:pt x="17132" y="0"/>
                  </a:moveTo>
                  <a:lnTo>
                    <a:pt x="12992" y="1930"/>
                  </a:lnTo>
                  <a:lnTo>
                    <a:pt x="11048" y="1384"/>
                  </a:lnTo>
                  <a:lnTo>
                    <a:pt x="6908" y="825"/>
                  </a:lnTo>
                  <a:lnTo>
                    <a:pt x="4698" y="558"/>
                  </a:lnTo>
                  <a:lnTo>
                    <a:pt x="2489" y="0"/>
                  </a:lnTo>
                  <a:lnTo>
                    <a:pt x="0" y="0"/>
                  </a:lnTo>
                  <a:lnTo>
                    <a:pt x="6349" y="2755"/>
                  </a:lnTo>
                  <a:lnTo>
                    <a:pt x="9664" y="3581"/>
                  </a:lnTo>
                  <a:lnTo>
                    <a:pt x="16320" y="6254"/>
                  </a:lnTo>
                  <a:lnTo>
                    <a:pt x="23255" y="10250"/>
                  </a:lnTo>
                  <a:lnTo>
                    <a:pt x="30240" y="14505"/>
                  </a:lnTo>
                  <a:lnTo>
                    <a:pt x="37045" y="17957"/>
                  </a:lnTo>
                  <a:lnTo>
                    <a:pt x="46164" y="21831"/>
                  </a:lnTo>
                  <a:lnTo>
                    <a:pt x="51142" y="22098"/>
                  </a:lnTo>
                  <a:lnTo>
                    <a:pt x="47548" y="18796"/>
                  </a:lnTo>
                  <a:lnTo>
                    <a:pt x="39814" y="12712"/>
                  </a:lnTo>
                  <a:lnTo>
                    <a:pt x="28682" y="5942"/>
                  </a:lnTo>
                  <a:lnTo>
                    <a:pt x="23012" y="2763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106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058368" y="6889723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20" h="22859">
                  <a:moveTo>
                    <a:pt x="0" y="0"/>
                  </a:moveTo>
                  <a:lnTo>
                    <a:pt x="14922" y="19634"/>
                  </a:lnTo>
                  <a:lnTo>
                    <a:pt x="14458" y="19634"/>
                  </a:lnTo>
                  <a:lnTo>
                    <a:pt x="15481" y="20459"/>
                  </a:lnTo>
                  <a:lnTo>
                    <a:pt x="17691" y="20459"/>
                  </a:lnTo>
                  <a:lnTo>
                    <a:pt x="20180" y="20726"/>
                  </a:lnTo>
                  <a:lnTo>
                    <a:pt x="22390" y="21285"/>
                  </a:lnTo>
                  <a:lnTo>
                    <a:pt x="26530" y="21843"/>
                  </a:lnTo>
                  <a:lnTo>
                    <a:pt x="28752" y="22669"/>
                  </a:lnTo>
                  <a:lnTo>
                    <a:pt x="32892" y="20726"/>
                  </a:lnTo>
                  <a:lnTo>
                    <a:pt x="31662" y="19634"/>
                  </a:lnTo>
                  <a:lnTo>
                    <a:pt x="14922" y="19634"/>
                  </a:lnTo>
                  <a:lnTo>
                    <a:pt x="14059" y="19342"/>
                  </a:lnTo>
                  <a:lnTo>
                    <a:pt x="31333" y="19342"/>
                  </a:lnTo>
                  <a:lnTo>
                    <a:pt x="30403" y="18516"/>
                  </a:lnTo>
                  <a:lnTo>
                    <a:pt x="23092" y="13448"/>
                  </a:lnTo>
                  <a:lnTo>
                    <a:pt x="15620" y="8429"/>
                  </a:lnTo>
                  <a:lnTo>
                    <a:pt x="7940" y="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6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277874" y="7017434"/>
              <a:ext cx="69215" cy="53340"/>
            </a:xfrm>
            <a:custGeom>
              <a:avLst/>
              <a:gdLst/>
              <a:ahLst/>
              <a:cxnLst/>
              <a:rect l="l" t="t" r="r" b="b"/>
              <a:pathLst>
                <a:path w="69215" h="53340">
                  <a:moveTo>
                    <a:pt x="1371" y="0"/>
                  </a:moveTo>
                  <a:lnTo>
                    <a:pt x="0" y="4152"/>
                  </a:lnTo>
                  <a:lnTo>
                    <a:pt x="1371" y="8839"/>
                  </a:lnTo>
                  <a:lnTo>
                    <a:pt x="3035" y="12725"/>
                  </a:lnTo>
                  <a:lnTo>
                    <a:pt x="3314" y="13004"/>
                  </a:lnTo>
                  <a:lnTo>
                    <a:pt x="3314" y="13550"/>
                  </a:lnTo>
                  <a:lnTo>
                    <a:pt x="3581" y="13830"/>
                  </a:lnTo>
                  <a:lnTo>
                    <a:pt x="17872" y="19638"/>
                  </a:lnTo>
                  <a:lnTo>
                    <a:pt x="37480" y="28405"/>
                  </a:lnTo>
                  <a:lnTo>
                    <a:pt x="55484" y="38317"/>
                  </a:lnTo>
                  <a:lnTo>
                    <a:pt x="64960" y="47561"/>
                  </a:lnTo>
                  <a:lnTo>
                    <a:pt x="65519" y="48933"/>
                  </a:lnTo>
                  <a:lnTo>
                    <a:pt x="65519" y="50317"/>
                  </a:lnTo>
                  <a:lnTo>
                    <a:pt x="65786" y="51701"/>
                  </a:lnTo>
                  <a:lnTo>
                    <a:pt x="66611" y="52793"/>
                  </a:lnTo>
                  <a:lnTo>
                    <a:pt x="69100" y="51701"/>
                  </a:lnTo>
                  <a:lnTo>
                    <a:pt x="69100" y="45885"/>
                  </a:lnTo>
                  <a:lnTo>
                    <a:pt x="68554" y="43408"/>
                  </a:lnTo>
                  <a:lnTo>
                    <a:pt x="67437" y="36487"/>
                  </a:lnTo>
                  <a:lnTo>
                    <a:pt x="62738" y="34277"/>
                  </a:lnTo>
                  <a:lnTo>
                    <a:pt x="57492" y="30695"/>
                  </a:lnTo>
                  <a:lnTo>
                    <a:pt x="50738" y="27075"/>
                  </a:lnTo>
                  <a:lnTo>
                    <a:pt x="23690" y="11276"/>
                  </a:lnTo>
                  <a:lnTo>
                    <a:pt x="16371" y="7121"/>
                  </a:lnTo>
                  <a:lnTo>
                    <a:pt x="8950" y="327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06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281456" y="7030985"/>
              <a:ext cx="62865" cy="38100"/>
            </a:xfrm>
            <a:custGeom>
              <a:avLst/>
              <a:gdLst/>
              <a:ahLst/>
              <a:cxnLst/>
              <a:rect l="l" t="t" r="r" b="b"/>
              <a:pathLst>
                <a:path w="62865" h="38100">
                  <a:moveTo>
                    <a:pt x="0" y="0"/>
                  </a:moveTo>
                  <a:lnTo>
                    <a:pt x="11127" y="9882"/>
                  </a:lnTo>
                  <a:lnTo>
                    <a:pt x="28859" y="20593"/>
                  </a:lnTo>
                  <a:lnTo>
                    <a:pt x="47779" y="30475"/>
                  </a:lnTo>
                  <a:lnTo>
                    <a:pt x="62471" y="37871"/>
                  </a:lnTo>
                  <a:lnTo>
                    <a:pt x="61645" y="33718"/>
                  </a:lnTo>
                  <a:lnTo>
                    <a:pt x="52015" y="24526"/>
                  </a:lnTo>
                  <a:lnTo>
                    <a:pt x="33932" y="14682"/>
                  </a:lnTo>
                  <a:lnTo>
                    <a:pt x="14295" y="5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963920" y="6621562"/>
              <a:ext cx="35560" cy="52705"/>
            </a:xfrm>
            <a:custGeom>
              <a:avLst/>
              <a:gdLst/>
              <a:ahLst/>
              <a:cxnLst/>
              <a:rect l="l" t="t" r="r" b="b"/>
              <a:pathLst>
                <a:path w="35560" h="52704">
                  <a:moveTo>
                    <a:pt x="15189" y="0"/>
                  </a:moveTo>
                  <a:lnTo>
                    <a:pt x="14655" y="1663"/>
                  </a:lnTo>
                  <a:lnTo>
                    <a:pt x="15189" y="2768"/>
                  </a:lnTo>
                  <a:lnTo>
                    <a:pt x="15481" y="3048"/>
                  </a:lnTo>
                  <a:lnTo>
                    <a:pt x="16573" y="4699"/>
                  </a:lnTo>
                  <a:lnTo>
                    <a:pt x="17678" y="5816"/>
                  </a:lnTo>
                  <a:lnTo>
                    <a:pt x="19062" y="6908"/>
                  </a:lnTo>
                  <a:lnTo>
                    <a:pt x="19621" y="12725"/>
                  </a:lnTo>
                  <a:lnTo>
                    <a:pt x="19062" y="15481"/>
                  </a:lnTo>
                  <a:lnTo>
                    <a:pt x="17132" y="16598"/>
                  </a:lnTo>
                  <a:lnTo>
                    <a:pt x="17132" y="17132"/>
                  </a:lnTo>
                  <a:lnTo>
                    <a:pt x="11328" y="15760"/>
                  </a:lnTo>
                  <a:lnTo>
                    <a:pt x="9944" y="14109"/>
                  </a:lnTo>
                  <a:lnTo>
                    <a:pt x="7454" y="12166"/>
                  </a:lnTo>
                  <a:lnTo>
                    <a:pt x="6629" y="11341"/>
                  </a:lnTo>
                  <a:lnTo>
                    <a:pt x="5524" y="10515"/>
                  </a:lnTo>
                  <a:lnTo>
                    <a:pt x="4699" y="9677"/>
                  </a:lnTo>
                  <a:lnTo>
                    <a:pt x="3314" y="11899"/>
                  </a:lnTo>
                  <a:lnTo>
                    <a:pt x="6350" y="14655"/>
                  </a:lnTo>
                  <a:lnTo>
                    <a:pt x="8839" y="17132"/>
                  </a:lnTo>
                  <a:lnTo>
                    <a:pt x="11328" y="20459"/>
                  </a:lnTo>
                  <a:lnTo>
                    <a:pt x="10782" y="23215"/>
                  </a:lnTo>
                  <a:lnTo>
                    <a:pt x="7188" y="25438"/>
                  </a:lnTo>
                  <a:lnTo>
                    <a:pt x="0" y="26822"/>
                  </a:lnTo>
                  <a:lnTo>
                    <a:pt x="2755" y="32905"/>
                  </a:lnTo>
                  <a:lnTo>
                    <a:pt x="6070" y="37871"/>
                  </a:lnTo>
                  <a:lnTo>
                    <a:pt x="10223" y="43129"/>
                  </a:lnTo>
                  <a:lnTo>
                    <a:pt x="15481" y="47282"/>
                  </a:lnTo>
                  <a:lnTo>
                    <a:pt x="22936" y="52527"/>
                  </a:lnTo>
                  <a:lnTo>
                    <a:pt x="29845" y="50863"/>
                  </a:lnTo>
                  <a:lnTo>
                    <a:pt x="31229" y="50330"/>
                  </a:lnTo>
                  <a:lnTo>
                    <a:pt x="31788" y="50330"/>
                  </a:lnTo>
                  <a:lnTo>
                    <a:pt x="31508" y="47548"/>
                  </a:lnTo>
                  <a:lnTo>
                    <a:pt x="31788" y="48107"/>
                  </a:lnTo>
                  <a:lnTo>
                    <a:pt x="30962" y="46164"/>
                  </a:lnTo>
                  <a:lnTo>
                    <a:pt x="26514" y="31526"/>
                  </a:lnTo>
                  <a:lnTo>
                    <a:pt x="27951" y="25231"/>
                  </a:lnTo>
                  <a:lnTo>
                    <a:pt x="31928" y="20904"/>
                  </a:lnTo>
                  <a:lnTo>
                    <a:pt x="35102" y="12166"/>
                  </a:lnTo>
                  <a:lnTo>
                    <a:pt x="32334" y="9677"/>
                  </a:lnTo>
                  <a:lnTo>
                    <a:pt x="27635" y="9956"/>
                  </a:lnTo>
                  <a:lnTo>
                    <a:pt x="23761" y="9398"/>
                  </a:lnTo>
                  <a:lnTo>
                    <a:pt x="23215" y="6642"/>
                  </a:lnTo>
                  <a:lnTo>
                    <a:pt x="20726" y="4432"/>
                  </a:lnTo>
                  <a:lnTo>
                    <a:pt x="15189" y="0"/>
                  </a:lnTo>
                  <a:close/>
                </a:path>
              </a:pathLst>
            </a:custGeom>
            <a:solidFill>
              <a:srgbClr val="F7C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963628" y="6621297"/>
              <a:ext cx="19685" cy="28575"/>
            </a:xfrm>
            <a:custGeom>
              <a:avLst/>
              <a:gdLst/>
              <a:ahLst/>
              <a:cxnLst/>
              <a:rect l="l" t="t" r="r" b="b"/>
              <a:pathLst>
                <a:path w="19685" h="28575">
                  <a:moveTo>
                    <a:pt x="4432" y="10782"/>
                  </a:moveTo>
                  <a:lnTo>
                    <a:pt x="4343" y="10528"/>
                  </a:lnTo>
                  <a:lnTo>
                    <a:pt x="3606" y="10223"/>
                  </a:lnTo>
                  <a:lnTo>
                    <a:pt x="4432" y="10782"/>
                  </a:lnTo>
                  <a:close/>
                </a:path>
                <a:path w="19685" h="28575">
                  <a:moveTo>
                    <a:pt x="11341" y="21564"/>
                  </a:moveTo>
                  <a:lnTo>
                    <a:pt x="8864" y="18249"/>
                  </a:lnTo>
                  <a:lnTo>
                    <a:pt x="6362" y="15748"/>
                  </a:lnTo>
                  <a:lnTo>
                    <a:pt x="3314" y="12992"/>
                  </a:lnTo>
                  <a:lnTo>
                    <a:pt x="292" y="18516"/>
                  </a:lnTo>
                  <a:lnTo>
                    <a:pt x="0" y="22110"/>
                  </a:lnTo>
                  <a:lnTo>
                    <a:pt x="0" y="28181"/>
                  </a:lnTo>
                  <a:lnTo>
                    <a:pt x="4165" y="27355"/>
                  </a:lnTo>
                  <a:lnTo>
                    <a:pt x="7188" y="26809"/>
                  </a:lnTo>
                  <a:lnTo>
                    <a:pt x="10782" y="24599"/>
                  </a:lnTo>
                  <a:lnTo>
                    <a:pt x="11341" y="21564"/>
                  </a:lnTo>
                  <a:close/>
                </a:path>
                <a:path w="19685" h="28575">
                  <a:moveTo>
                    <a:pt x="19354" y="7734"/>
                  </a:moveTo>
                  <a:lnTo>
                    <a:pt x="15214" y="2755"/>
                  </a:lnTo>
                  <a:lnTo>
                    <a:pt x="12446" y="0"/>
                  </a:lnTo>
                  <a:lnTo>
                    <a:pt x="3606" y="8013"/>
                  </a:lnTo>
                  <a:lnTo>
                    <a:pt x="4254" y="10223"/>
                  </a:lnTo>
                  <a:lnTo>
                    <a:pt x="4343" y="10528"/>
                  </a:lnTo>
                  <a:lnTo>
                    <a:pt x="4991" y="10782"/>
                  </a:lnTo>
                  <a:lnTo>
                    <a:pt x="5816" y="11607"/>
                  </a:lnTo>
                  <a:lnTo>
                    <a:pt x="6921" y="12433"/>
                  </a:lnTo>
                  <a:lnTo>
                    <a:pt x="7747" y="13258"/>
                  </a:lnTo>
                  <a:lnTo>
                    <a:pt x="10236" y="15201"/>
                  </a:lnTo>
                  <a:lnTo>
                    <a:pt x="11620" y="16865"/>
                  </a:lnTo>
                  <a:lnTo>
                    <a:pt x="14947" y="17399"/>
                  </a:lnTo>
                  <a:lnTo>
                    <a:pt x="17424" y="17957"/>
                  </a:lnTo>
                  <a:lnTo>
                    <a:pt x="17424" y="17399"/>
                  </a:lnTo>
                  <a:lnTo>
                    <a:pt x="19354" y="16306"/>
                  </a:lnTo>
                  <a:lnTo>
                    <a:pt x="19354" y="7734"/>
                  </a:lnTo>
                  <a:close/>
                </a:path>
              </a:pathLst>
            </a:custGeom>
            <a:solidFill>
              <a:srgbClr val="FDD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648430" y="7006385"/>
              <a:ext cx="130175" cy="38100"/>
            </a:xfrm>
            <a:custGeom>
              <a:avLst/>
              <a:gdLst/>
              <a:ahLst/>
              <a:cxnLst/>
              <a:rect l="l" t="t" r="r" b="b"/>
              <a:pathLst>
                <a:path w="130175" h="38100">
                  <a:moveTo>
                    <a:pt x="26336" y="27726"/>
                  </a:moveTo>
                  <a:lnTo>
                    <a:pt x="5661" y="27726"/>
                  </a:lnTo>
                  <a:lnTo>
                    <a:pt x="14891" y="32054"/>
                  </a:lnTo>
                  <a:lnTo>
                    <a:pt x="22079" y="34543"/>
                  </a:lnTo>
                  <a:lnTo>
                    <a:pt x="34288" y="37285"/>
                  </a:lnTo>
                  <a:lnTo>
                    <a:pt x="47139" y="37588"/>
                  </a:lnTo>
                  <a:lnTo>
                    <a:pt x="59834" y="35401"/>
                  </a:lnTo>
                  <a:lnTo>
                    <a:pt x="71571" y="30670"/>
                  </a:lnTo>
                  <a:lnTo>
                    <a:pt x="73503" y="29584"/>
                  </a:lnTo>
                  <a:lnTo>
                    <a:pt x="35399" y="29584"/>
                  </a:lnTo>
                  <a:lnTo>
                    <a:pt x="26336" y="27726"/>
                  </a:lnTo>
                  <a:close/>
                </a:path>
                <a:path w="130175" h="38100">
                  <a:moveTo>
                    <a:pt x="82353" y="0"/>
                  </a:moveTo>
                  <a:lnTo>
                    <a:pt x="79517" y="7454"/>
                  </a:lnTo>
                  <a:lnTo>
                    <a:pt x="79446" y="7641"/>
                  </a:lnTo>
                  <a:lnTo>
                    <a:pt x="75507" y="14093"/>
                  </a:lnTo>
                  <a:lnTo>
                    <a:pt x="70222" y="19513"/>
                  </a:lnTo>
                  <a:lnTo>
                    <a:pt x="63222" y="24077"/>
                  </a:lnTo>
                  <a:lnTo>
                    <a:pt x="54488" y="27726"/>
                  </a:lnTo>
                  <a:lnTo>
                    <a:pt x="45025" y="29584"/>
                  </a:lnTo>
                  <a:lnTo>
                    <a:pt x="73503" y="29584"/>
                  </a:lnTo>
                  <a:lnTo>
                    <a:pt x="75978" y="28193"/>
                  </a:lnTo>
                  <a:lnTo>
                    <a:pt x="79305" y="24599"/>
                  </a:lnTo>
                  <a:lnTo>
                    <a:pt x="82620" y="20739"/>
                  </a:lnTo>
                  <a:lnTo>
                    <a:pt x="125361" y="20739"/>
                  </a:lnTo>
                  <a:lnTo>
                    <a:pt x="125749" y="20446"/>
                  </a:lnTo>
                  <a:lnTo>
                    <a:pt x="127241" y="18795"/>
                  </a:lnTo>
                  <a:lnTo>
                    <a:pt x="106674" y="18795"/>
                  </a:lnTo>
                  <a:lnTo>
                    <a:pt x="102254" y="17411"/>
                  </a:lnTo>
                  <a:lnTo>
                    <a:pt x="86552" y="3828"/>
                  </a:lnTo>
                  <a:lnTo>
                    <a:pt x="85668" y="2197"/>
                  </a:lnTo>
                  <a:lnTo>
                    <a:pt x="84723" y="546"/>
                  </a:lnTo>
                  <a:lnTo>
                    <a:pt x="84284" y="546"/>
                  </a:lnTo>
                  <a:lnTo>
                    <a:pt x="82353" y="0"/>
                  </a:lnTo>
                  <a:close/>
                </a:path>
                <a:path w="130175" h="38100">
                  <a:moveTo>
                    <a:pt x="1620" y="6070"/>
                  </a:moveTo>
                  <a:lnTo>
                    <a:pt x="360" y="9664"/>
                  </a:lnTo>
                  <a:lnTo>
                    <a:pt x="258" y="9956"/>
                  </a:lnTo>
                  <a:lnTo>
                    <a:pt x="164" y="10223"/>
                  </a:lnTo>
                  <a:lnTo>
                    <a:pt x="66" y="10502"/>
                  </a:lnTo>
                  <a:lnTo>
                    <a:pt x="0" y="11048"/>
                  </a:lnTo>
                  <a:lnTo>
                    <a:pt x="258" y="13271"/>
                  </a:lnTo>
                  <a:lnTo>
                    <a:pt x="353" y="14093"/>
                  </a:lnTo>
                  <a:lnTo>
                    <a:pt x="419" y="14655"/>
                  </a:lnTo>
                  <a:lnTo>
                    <a:pt x="515" y="15481"/>
                  </a:lnTo>
                  <a:lnTo>
                    <a:pt x="2458" y="20180"/>
                  </a:lnTo>
                  <a:lnTo>
                    <a:pt x="5525" y="27726"/>
                  </a:lnTo>
                  <a:lnTo>
                    <a:pt x="26143" y="27726"/>
                  </a:lnTo>
                  <a:lnTo>
                    <a:pt x="19557" y="25013"/>
                  </a:lnTo>
                  <a:lnTo>
                    <a:pt x="13786" y="21315"/>
                  </a:lnTo>
                  <a:lnTo>
                    <a:pt x="8843" y="16634"/>
                  </a:lnTo>
                  <a:lnTo>
                    <a:pt x="4934" y="11048"/>
                  </a:lnTo>
                  <a:lnTo>
                    <a:pt x="4668" y="10502"/>
                  </a:lnTo>
                  <a:lnTo>
                    <a:pt x="4401" y="10223"/>
                  </a:lnTo>
                  <a:lnTo>
                    <a:pt x="4401" y="9664"/>
                  </a:lnTo>
                  <a:lnTo>
                    <a:pt x="1620" y="6070"/>
                  </a:lnTo>
                  <a:close/>
                </a:path>
                <a:path w="130175" h="38100">
                  <a:moveTo>
                    <a:pt x="125361" y="20739"/>
                  </a:moveTo>
                  <a:lnTo>
                    <a:pt x="82620" y="20739"/>
                  </a:lnTo>
                  <a:lnTo>
                    <a:pt x="91643" y="24077"/>
                  </a:lnTo>
                  <a:lnTo>
                    <a:pt x="101108" y="25946"/>
                  </a:lnTo>
                  <a:lnTo>
                    <a:pt x="110551" y="25946"/>
                  </a:lnTo>
                  <a:lnTo>
                    <a:pt x="120225" y="23494"/>
                  </a:lnTo>
                  <a:lnTo>
                    <a:pt x="123540" y="22110"/>
                  </a:lnTo>
                  <a:lnTo>
                    <a:pt x="125361" y="20739"/>
                  </a:lnTo>
                  <a:close/>
                </a:path>
                <a:path w="130175" h="38100">
                  <a:moveTo>
                    <a:pt x="128518" y="7454"/>
                  </a:moveTo>
                  <a:lnTo>
                    <a:pt x="123806" y="11048"/>
                  </a:lnTo>
                  <a:lnTo>
                    <a:pt x="120492" y="15747"/>
                  </a:lnTo>
                  <a:lnTo>
                    <a:pt x="115526" y="18237"/>
                  </a:lnTo>
                  <a:lnTo>
                    <a:pt x="111094" y="18237"/>
                  </a:lnTo>
                  <a:lnTo>
                    <a:pt x="106674" y="18795"/>
                  </a:lnTo>
                  <a:lnTo>
                    <a:pt x="127241" y="18795"/>
                  </a:lnTo>
                  <a:lnTo>
                    <a:pt x="128239" y="17691"/>
                  </a:lnTo>
                  <a:lnTo>
                    <a:pt x="128289" y="17411"/>
                  </a:lnTo>
                  <a:lnTo>
                    <a:pt x="128387" y="16865"/>
                  </a:lnTo>
                  <a:lnTo>
                    <a:pt x="128429" y="16634"/>
                  </a:lnTo>
                  <a:lnTo>
                    <a:pt x="128538" y="16027"/>
                  </a:lnTo>
                  <a:lnTo>
                    <a:pt x="128636" y="15481"/>
                  </a:lnTo>
                  <a:lnTo>
                    <a:pt x="128737" y="14922"/>
                  </a:lnTo>
                  <a:lnTo>
                    <a:pt x="128785" y="14655"/>
                  </a:lnTo>
                  <a:lnTo>
                    <a:pt x="129744" y="11048"/>
                  </a:lnTo>
                  <a:lnTo>
                    <a:pt x="129644" y="9956"/>
                  </a:lnTo>
                  <a:lnTo>
                    <a:pt x="128602" y="7641"/>
                  </a:lnTo>
                  <a:lnTo>
                    <a:pt x="128518" y="7454"/>
                  </a:lnTo>
                  <a:close/>
                </a:path>
                <a:path w="130175" h="38100">
                  <a:moveTo>
                    <a:pt x="86227" y="2755"/>
                  </a:moveTo>
                  <a:lnTo>
                    <a:pt x="86552" y="3828"/>
                  </a:lnTo>
                  <a:lnTo>
                    <a:pt x="87319" y="5245"/>
                  </a:lnTo>
                  <a:lnTo>
                    <a:pt x="86227" y="2755"/>
                  </a:lnTo>
                  <a:close/>
                </a:path>
                <a:path w="130175" h="38100">
                  <a:moveTo>
                    <a:pt x="84563" y="266"/>
                  </a:moveTo>
                  <a:lnTo>
                    <a:pt x="84284" y="546"/>
                  </a:lnTo>
                  <a:lnTo>
                    <a:pt x="84723" y="546"/>
                  </a:lnTo>
                  <a:lnTo>
                    <a:pt x="84563" y="266"/>
                  </a:lnTo>
                  <a:close/>
                </a:path>
              </a:pathLst>
            </a:custGeom>
            <a:solidFill>
              <a:srgbClr val="8A23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987135" y="6624891"/>
              <a:ext cx="43180" cy="48895"/>
            </a:xfrm>
            <a:custGeom>
              <a:avLst/>
              <a:gdLst/>
              <a:ahLst/>
              <a:cxnLst/>
              <a:rect l="l" t="t" r="r" b="b"/>
              <a:pathLst>
                <a:path w="43179" h="48895">
                  <a:moveTo>
                    <a:pt x="18237" y="0"/>
                  </a:moveTo>
                  <a:lnTo>
                    <a:pt x="17144" y="2197"/>
                  </a:lnTo>
                  <a:lnTo>
                    <a:pt x="16027" y="3873"/>
                  </a:lnTo>
                  <a:lnTo>
                    <a:pt x="14096" y="5524"/>
                  </a:lnTo>
                  <a:lnTo>
                    <a:pt x="11607" y="4698"/>
                  </a:lnTo>
                  <a:lnTo>
                    <a:pt x="8572" y="4419"/>
                  </a:lnTo>
                  <a:lnTo>
                    <a:pt x="5245" y="3581"/>
                  </a:lnTo>
                  <a:lnTo>
                    <a:pt x="2222" y="3314"/>
                  </a:lnTo>
                  <a:lnTo>
                    <a:pt x="0" y="3581"/>
                  </a:lnTo>
                  <a:lnTo>
                    <a:pt x="546" y="6349"/>
                  </a:lnTo>
                  <a:lnTo>
                    <a:pt x="4419" y="6908"/>
                  </a:lnTo>
                  <a:lnTo>
                    <a:pt x="8839" y="6629"/>
                  </a:lnTo>
                  <a:lnTo>
                    <a:pt x="11887" y="9118"/>
                  </a:lnTo>
                  <a:lnTo>
                    <a:pt x="8831" y="17849"/>
                  </a:lnTo>
                  <a:lnTo>
                    <a:pt x="4840" y="22175"/>
                  </a:lnTo>
                  <a:lnTo>
                    <a:pt x="3337" y="28476"/>
                  </a:lnTo>
                  <a:lnTo>
                    <a:pt x="7746" y="43129"/>
                  </a:lnTo>
                  <a:lnTo>
                    <a:pt x="8572" y="45059"/>
                  </a:lnTo>
                  <a:lnTo>
                    <a:pt x="8293" y="44500"/>
                  </a:lnTo>
                  <a:lnTo>
                    <a:pt x="8572" y="47269"/>
                  </a:lnTo>
                  <a:lnTo>
                    <a:pt x="11328" y="45059"/>
                  </a:lnTo>
                  <a:lnTo>
                    <a:pt x="19062" y="46710"/>
                  </a:lnTo>
                  <a:lnTo>
                    <a:pt x="26530" y="48653"/>
                  </a:lnTo>
                  <a:lnTo>
                    <a:pt x="34543" y="47269"/>
                  </a:lnTo>
                  <a:lnTo>
                    <a:pt x="35102" y="45885"/>
                  </a:lnTo>
                  <a:lnTo>
                    <a:pt x="34836" y="46710"/>
                  </a:lnTo>
                  <a:lnTo>
                    <a:pt x="37045" y="43954"/>
                  </a:lnTo>
                  <a:lnTo>
                    <a:pt x="38696" y="42570"/>
                  </a:lnTo>
                  <a:lnTo>
                    <a:pt x="42303" y="37312"/>
                  </a:lnTo>
                  <a:lnTo>
                    <a:pt x="41465" y="36220"/>
                  </a:lnTo>
                  <a:lnTo>
                    <a:pt x="40627" y="32054"/>
                  </a:lnTo>
                  <a:lnTo>
                    <a:pt x="42570" y="31229"/>
                  </a:lnTo>
                  <a:lnTo>
                    <a:pt x="40919" y="30670"/>
                  </a:lnTo>
                  <a:lnTo>
                    <a:pt x="38976" y="29844"/>
                  </a:lnTo>
                  <a:lnTo>
                    <a:pt x="37312" y="29298"/>
                  </a:lnTo>
                  <a:lnTo>
                    <a:pt x="36766" y="26263"/>
                  </a:lnTo>
                  <a:lnTo>
                    <a:pt x="40919" y="17970"/>
                  </a:lnTo>
                  <a:lnTo>
                    <a:pt x="39801" y="12433"/>
                  </a:lnTo>
                  <a:lnTo>
                    <a:pt x="38430" y="13538"/>
                  </a:lnTo>
                  <a:lnTo>
                    <a:pt x="36766" y="14655"/>
                  </a:lnTo>
                  <a:lnTo>
                    <a:pt x="31229" y="17411"/>
                  </a:lnTo>
                  <a:lnTo>
                    <a:pt x="27368" y="16852"/>
                  </a:lnTo>
                  <a:lnTo>
                    <a:pt x="23228" y="15481"/>
                  </a:lnTo>
                  <a:lnTo>
                    <a:pt x="19900" y="11607"/>
                  </a:lnTo>
                  <a:lnTo>
                    <a:pt x="21005" y="5803"/>
                  </a:lnTo>
                  <a:lnTo>
                    <a:pt x="20180" y="825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F1A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023902" y="6636498"/>
              <a:ext cx="12065" cy="19685"/>
            </a:xfrm>
            <a:custGeom>
              <a:avLst/>
              <a:gdLst/>
              <a:ahLst/>
              <a:cxnLst/>
              <a:rect l="l" t="t" r="r" b="b"/>
              <a:pathLst>
                <a:path w="12064" h="19684">
                  <a:moveTo>
                    <a:pt x="6629" y="0"/>
                  </a:moveTo>
                  <a:lnTo>
                    <a:pt x="3035" y="825"/>
                  </a:lnTo>
                  <a:lnTo>
                    <a:pt x="4152" y="6362"/>
                  </a:lnTo>
                  <a:lnTo>
                    <a:pt x="2209" y="9664"/>
                  </a:lnTo>
                  <a:lnTo>
                    <a:pt x="0" y="14655"/>
                  </a:lnTo>
                  <a:lnTo>
                    <a:pt x="825" y="17132"/>
                  </a:lnTo>
                  <a:lnTo>
                    <a:pt x="2489" y="17691"/>
                  </a:lnTo>
                  <a:lnTo>
                    <a:pt x="4152" y="18529"/>
                  </a:lnTo>
                  <a:lnTo>
                    <a:pt x="6083" y="19062"/>
                  </a:lnTo>
                  <a:lnTo>
                    <a:pt x="8559" y="17132"/>
                  </a:lnTo>
                  <a:lnTo>
                    <a:pt x="9677" y="15201"/>
                  </a:lnTo>
                  <a:lnTo>
                    <a:pt x="11328" y="12445"/>
                  </a:lnTo>
                  <a:lnTo>
                    <a:pt x="11887" y="7454"/>
                  </a:lnTo>
                  <a:lnTo>
                    <a:pt x="9118" y="3873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F4B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454252" y="6609396"/>
              <a:ext cx="121920" cy="69215"/>
            </a:xfrm>
            <a:custGeom>
              <a:avLst/>
              <a:gdLst/>
              <a:ahLst/>
              <a:cxnLst/>
              <a:rect l="l" t="t" r="r" b="b"/>
              <a:pathLst>
                <a:path w="121920" h="69215">
                  <a:moveTo>
                    <a:pt x="0" y="0"/>
                  </a:moveTo>
                  <a:lnTo>
                    <a:pt x="31150" y="48581"/>
                  </a:lnTo>
                  <a:lnTo>
                    <a:pt x="80293" y="65200"/>
                  </a:lnTo>
                  <a:lnTo>
                    <a:pt x="110832" y="68287"/>
                  </a:lnTo>
                  <a:lnTo>
                    <a:pt x="116090" y="68846"/>
                  </a:lnTo>
                  <a:lnTo>
                    <a:pt x="121348" y="68554"/>
                  </a:lnTo>
                  <a:lnTo>
                    <a:pt x="121907" y="54470"/>
                  </a:lnTo>
                  <a:lnTo>
                    <a:pt x="102957" y="55232"/>
                  </a:lnTo>
                  <a:lnTo>
                    <a:pt x="83545" y="54332"/>
                  </a:lnTo>
                  <a:lnTo>
                    <a:pt x="31241" y="38104"/>
                  </a:lnTo>
                  <a:lnTo>
                    <a:pt x="8024" y="14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38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81696" y="6375805"/>
              <a:ext cx="176936" cy="173330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26719" y="5661468"/>
              <a:ext cx="350264" cy="245478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8056346" y="5726708"/>
              <a:ext cx="15240" cy="127000"/>
            </a:xfrm>
            <a:custGeom>
              <a:avLst/>
              <a:gdLst/>
              <a:ahLst/>
              <a:cxnLst/>
              <a:rect l="l" t="t" r="r" b="b"/>
              <a:pathLst>
                <a:path w="15240" h="127000">
                  <a:moveTo>
                    <a:pt x="11341" y="0"/>
                  </a:moveTo>
                  <a:lnTo>
                    <a:pt x="2476" y="1104"/>
                  </a:lnTo>
                  <a:lnTo>
                    <a:pt x="1389" y="25659"/>
                  </a:lnTo>
                  <a:lnTo>
                    <a:pt x="772" y="74969"/>
                  </a:lnTo>
                  <a:lnTo>
                    <a:pt x="0" y="99517"/>
                  </a:lnTo>
                  <a:lnTo>
                    <a:pt x="1191" y="106401"/>
                  </a:lnTo>
                  <a:lnTo>
                    <a:pt x="2641" y="120164"/>
                  </a:lnTo>
                  <a:lnTo>
                    <a:pt x="4140" y="126898"/>
                  </a:lnTo>
                  <a:lnTo>
                    <a:pt x="6908" y="126339"/>
                  </a:lnTo>
                  <a:lnTo>
                    <a:pt x="9398" y="125234"/>
                  </a:lnTo>
                  <a:lnTo>
                    <a:pt x="12166" y="124396"/>
                  </a:lnTo>
                  <a:lnTo>
                    <a:pt x="14922" y="120523"/>
                  </a:lnTo>
                  <a:lnTo>
                    <a:pt x="14363" y="118325"/>
                  </a:lnTo>
                  <a:lnTo>
                    <a:pt x="14363" y="113893"/>
                  </a:lnTo>
                  <a:lnTo>
                    <a:pt x="13307" y="104173"/>
                  </a:lnTo>
                  <a:lnTo>
                    <a:pt x="13127" y="93957"/>
                  </a:lnTo>
                  <a:lnTo>
                    <a:pt x="13538" y="73812"/>
                  </a:lnTo>
                  <a:lnTo>
                    <a:pt x="13538" y="558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5D1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871766" y="6972387"/>
              <a:ext cx="51435" cy="43815"/>
            </a:xfrm>
            <a:custGeom>
              <a:avLst/>
              <a:gdLst/>
              <a:ahLst/>
              <a:cxnLst/>
              <a:rect l="l" t="t" r="r" b="b"/>
              <a:pathLst>
                <a:path w="51434" h="43815">
                  <a:moveTo>
                    <a:pt x="41186" y="0"/>
                  </a:moveTo>
                  <a:lnTo>
                    <a:pt x="2209" y="16852"/>
                  </a:lnTo>
                  <a:lnTo>
                    <a:pt x="1371" y="21272"/>
                  </a:lnTo>
                  <a:lnTo>
                    <a:pt x="0" y="23761"/>
                  </a:lnTo>
                  <a:lnTo>
                    <a:pt x="2489" y="28181"/>
                  </a:lnTo>
                  <a:lnTo>
                    <a:pt x="5245" y="33718"/>
                  </a:lnTo>
                  <a:lnTo>
                    <a:pt x="11887" y="38963"/>
                  </a:lnTo>
                  <a:lnTo>
                    <a:pt x="16027" y="43662"/>
                  </a:lnTo>
                  <a:lnTo>
                    <a:pt x="16586" y="43662"/>
                  </a:lnTo>
                  <a:lnTo>
                    <a:pt x="25560" y="38060"/>
                  </a:lnTo>
                  <a:lnTo>
                    <a:pt x="34250" y="31543"/>
                  </a:lnTo>
                  <a:lnTo>
                    <a:pt x="50876" y="17957"/>
                  </a:lnTo>
                  <a:lnTo>
                    <a:pt x="50584" y="14096"/>
                  </a:lnTo>
                  <a:lnTo>
                    <a:pt x="43395" y="4140"/>
                  </a:lnTo>
                  <a:lnTo>
                    <a:pt x="41186" y="0"/>
                  </a:lnTo>
                  <a:close/>
                </a:path>
              </a:pathLst>
            </a:custGeom>
            <a:solidFill>
              <a:srgbClr val="FA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888632" y="6990345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59" h="34290">
                  <a:moveTo>
                    <a:pt x="34010" y="0"/>
                  </a:moveTo>
                  <a:lnTo>
                    <a:pt x="17419" y="13552"/>
                  </a:lnTo>
                  <a:lnTo>
                    <a:pt x="8812" y="19989"/>
                  </a:lnTo>
                  <a:lnTo>
                    <a:pt x="0" y="25438"/>
                  </a:lnTo>
                  <a:lnTo>
                    <a:pt x="3314" y="30695"/>
                  </a:lnTo>
                  <a:lnTo>
                    <a:pt x="6908" y="30403"/>
                  </a:lnTo>
                  <a:lnTo>
                    <a:pt x="11607" y="33731"/>
                  </a:lnTo>
                  <a:lnTo>
                    <a:pt x="16021" y="24090"/>
                  </a:lnTo>
                  <a:lnTo>
                    <a:pt x="22221" y="16729"/>
                  </a:lnTo>
                  <a:lnTo>
                    <a:pt x="28988" y="9781"/>
                  </a:lnTo>
                  <a:lnTo>
                    <a:pt x="35102" y="1384"/>
                  </a:lnTo>
                  <a:lnTo>
                    <a:pt x="34010" y="0"/>
                  </a:lnTo>
                  <a:close/>
                </a:path>
              </a:pathLst>
            </a:custGeom>
            <a:solidFill>
              <a:srgbClr val="441E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815554" y="6616038"/>
              <a:ext cx="207010" cy="56515"/>
            </a:xfrm>
            <a:custGeom>
              <a:avLst/>
              <a:gdLst/>
              <a:ahLst/>
              <a:cxnLst/>
              <a:rect l="l" t="t" r="r" b="b"/>
              <a:pathLst>
                <a:path w="207009" h="56515">
                  <a:moveTo>
                    <a:pt x="204571" y="0"/>
                  </a:moveTo>
                  <a:lnTo>
                    <a:pt x="172390" y="30435"/>
                  </a:lnTo>
                  <a:lnTo>
                    <a:pt x="125460" y="45104"/>
                  </a:lnTo>
                  <a:lnTo>
                    <a:pt x="91230" y="47788"/>
                  </a:lnTo>
                  <a:lnTo>
                    <a:pt x="57209" y="43993"/>
                  </a:lnTo>
                  <a:lnTo>
                    <a:pt x="18273" y="29634"/>
                  </a:lnTo>
                  <a:lnTo>
                    <a:pt x="0" y="16040"/>
                  </a:lnTo>
                  <a:lnTo>
                    <a:pt x="279" y="17132"/>
                  </a:lnTo>
                  <a:lnTo>
                    <a:pt x="825" y="17970"/>
                  </a:lnTo>
                  <a:lnTo>
                    <a:pt x="1104" y="19075"/>
                  </a:lnTo>
                  <a:lnTo>
                    <a:pt x="6976" y="27124"/>
                  </a:lnTo>
                  <a:lnTo>
                    <a:pt x="69236" y="53202"/>
                  </a:lnTo>
                  <a:lnTo>
                    <a:pt x="103879" y="55945"/>
                  </a:lnTo>
                  <a:lnTo>
                    <a:pt x="138418" y="52003"/>
                  </a:lnTo>
                  <a:lnTo>
                    <a:pt x="181093" y="36404"/>
                  </a:lnTo>
                  <a:lnTo>
                    <a:pt x="206794" y="4140"/>
                  </a:lnTo>
                  <a:lnTo>
                    <a:pt x="204571" y="0"/>
                  </a:lnTo>
                  <a:close/>
                </a:path>
              </a:pathLst>
            </a:custGeom>
            <a:solidFill>
              <a:srgbClr val="8A23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441526" y="6101853"/>
              <a:ext cx="52069" cy="50165"/>
            </a:xfrm>
            <a:custGeom>
              <a:avLst/>
              <a:gdLst/>
              <a:ahLst/>
              <a:cxnLst/>
              <a:rect l="l" t="t" r="r" b="b"/>
              <a:pathLst>
                <a:path w="52070" h="50164">
                  <a:moveTo>
                    <a:pt x="27089" y="0"/>
                  </a:moveTo>
                  <a:lnTo>
                    <a:pt x="24599" y="2755"/>
                  </a:lnTo>
                  <a:lnTo>
                    <a:pt x="22948" y="6350"/>
                  </a:lnTo>
                  <a:lnTo>
                    <a:pt x="19900" y="8293"/>
                  </a:lnTo>
                  <a:lnTo>
                    <a:pt x="14733" y="15262"/>
                  </a:lnTo>
                  <a:lnTo>
                    <a:pt x="12750" y="20345"/>
                  </a:lnTo>
                  <a:lnTo>
                    <a:pt x="9367" y="23409"/>
                  </a:lnTo>
                  <a:lnTo>
                    <a:pt x="0" y="24320"/>
                  </a:lnTo>
                  <a:lnTo>
                    <a:pt x="2075" y="29841"/>
                  </a:lnTo>
                  <a:lnTo>
                    <a:pt x="6251" y="35099"/>
                  </a:lnTo>
                  <a:lnTo>
                    <a:pt x="11308" y="39943"/>
                  </a:lnTo>
                  <a:lnTo>
                    <a:pt x="16027" y="44221"/>
                  </a:lnTo>
                  <a:lnTo>
                    <a:pt x="20726" y="40640"/>
                  </a:lnTo>
                  <a:lnTo>
                    <a:pt x="24333" y="34556"/>
                  </a:lnTo>
                  <a:lnTo>
                    <a:pt x="29032" y="29298"/>
                  </a:lnTo>
                  <a:lnTo>
                    <a:pt x="33172" y="23774"/>
                  </a:lnTo>
                  <a:lnTo>
                    <a:pt x="42570" y="29298"/>
                  </a:lnTo>
                  <a:lnTo>
                    <a:pt x="46164" y="36207"/>
                  </a:lnTo>
                  <a:lnTo>
                    <a:pt x="49758" y="42570"/>
                  </a:lnTo>
                  <a:lnTo>
                    <a:pt x="51968" y="50038"/>
                  </a:lnTo>
                  <a:lnTo>
                    <a:pt x="50293" y="35097"/>
                  </a:lnTo>
                  <a:lnTo>
                    <a:pt x="45019" y="22418"/>
                  </a:lnTo>
                  <a:lnTo>
                    <a:pt x="37000" y="11040"/>
                  </a:lnTo>
                  <a:lnTo>
                    <a:pt x="27089" y="0"/>
                  </a:lnTo>
                  <a:close/>
                </a:path>
              </a:pathLst>
            </a:custGeom>
            <a:solidFill>
              <a:srgbClr val="498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7461707" y="6125627"/>
              <a:ext cx="31750" cy="39370"/>
            </a:xfrm>
            <a:custGeom>
              <a:avLst/>
              <a:gdLst/>
              <a:ahLst/>
              <a:cxnLst/>
              <a:rect l="l" t="t" r="r" b="b"/>
              <a:pathLst>
                <a:path w="31750" h="39370">
                  <a:moveTo>
                    <a:pt x="12433" y="0"/>
                  </a:moveTo>
                  <a:lnTo>
                    <a:pt x="8293" y="5791"/>
                  </a:lnTo>
                  <a:lnTo>
                    <a:pt x="3860" y="10782"/>
                  </a:lnTo>
                  <a:lnTo>
                    <a:pt x="0" y="16865"/>
                  </a:lnTo>
                  <a:lnTo>
                    <a:pt x="9915" y="28119"/>
                  </a:lnTo>
                  <a:lnTo>
                    <a:pt x="15044" y="33644"/>
                  </a:lnTo>
                  <a:lnTo>
                    <a:pt x="20459" y="38963"/>
                  </a:lnTo>
                  <a:lnTo>
                    <a:pt x="23495" y="37871"/>
                  </a:lnTo>
                  <a:lnTo>
                    <a:pt x="26809" y="33997"/>
                  </a:lnTo>
                  <a:lnTo>
                    <a:pt x="29019" y="30670"/>
                  </a:lnTo>
                  <a:lnTo>
                    <a:pt x="31242" y="26263"/>
                  </a:lnTo>
                  <a:lnTo>
                    <a:pt x="28740" y="18796"/>
                  </a:lnTo>
                  <a:lnTo>
                    <a:pt x="21844" y="5524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1A8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652539" y="6971003"/>
              <a:ext cx="78105" cy="65405"/>
            </a:xfrm>
            <a:custGeom>
              <a:avLst/>
              <a:gdLst/>
              <a:ahLst/>
              <a:cxnLst/>
              <a:rect l="l" t="t" r="r" b="b"/>
              <a:pathLst>
                <a:path w="78104" h="65404">
                  <a:moveTo>
                    <a:pt x="60553" y="0"/>
                  </a:moveTo>
                  <a:lnTo>
                    <a:pt x="46164" y="41744"/>
                  </a:lnTo>
                  <a:lnTo>
                    <a:pt x="19913" y="50584"/>
                  </a:lnTo>
                  <a:lnTo>
                    <a:pt x="12992" y="50304"/>
                  </a:lnTo>
                  <a:lnTo>
                    <a:pt x="6349" y="47269"/>
                  </a:lnTo>
                  <a:lnTo>
                    <a:pt x="0" y="45046"/>
                  </a:lnTo>
                  <a:lnTo>
                    <a:pt x="292" y="45605"/>
                  </a:lnTo>
                  <a:lnTo>
                    <a:pt x="292" y="45885"/>
                  </a:lnTo>
                  <a:lnTo>
                    <a:pt x="558" y="46431"/>
                  </a:lnTo>
                  <a:lnTo>
                    <a:pt x="30973" y="64793"/>
                  </a:lnTo>
                  <a:lnTo>
                    <a:pt x="40641" y="64747"/>
                  </a:lnTo>
                  <a:lnTo>
                    <a:pt x="75052" y="43141"/>
                  </a:lnTo>
                  <a:lnTo>
                    <a:pt x="77952" y="35382"/>
                  </a:lnTo>
                  <a:lnTo>
                    <a:pt x="75664" y="23633"/>
                  </a:lnTo>
                  <a:lnTo>
                    <a:pt x="73506" y="15409"/>
                  </a:lnTo>
                  <a:lnTo>
                    <a:pt x="69221" y="8327"/>
                  </a:lnTo>
                  <a:lnTo>
                    <a:pt x="60553" y="0"/>
                  </a:lnTo>
                  <a:close/>
                </a:path>
              </a:pathLst>
            </a:custGeom>
            <a:solidFill>
              <a:srgbClr val="F89F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606005" y="6588124"/>
              <a:ext cx="247015" cy="168910"/>
            </a:xfrm>
            <a:custGeom>
              <a:avLst/>
              <a:gdLst/>
              <a:ahLst/>
              <a:cxnLst/>
              <a:rect l="l" t="t" r="r" b="b"/>
              <a:pathLst>
                <a:path w="247015" h="168909">
                  <a:moveTo>
                    <a:pt x="110312" y="15811"/>
                  </a:moveTo>
                  <a:lnTo>
                    <a:pt x="109194" y="0"/>
                  </a:lnTo>
                  <a:lnTo>
                    <a:pt x="104813" y="17437"/>
                  </a:lnTo>
                  <a:lnTo>
                    <a:pt x="98412" y="33172"/>
                  </a:lnTo>
                  <a:lnTo>
                    <a:pt x="57531" y="68262"/>
                  </a:lnTo>
                  <a:lnTo>
                    <a:pt x="19837" y="76339"/>
                  </a:lnTo>
                  <a:lnTo>
                    <a:pt x="0" y="76847"/>
                  </a:lnTo>
                  <a:lnTo>
                    <a:pt x="139" y="97028"/>
                  </a:lnTo>
                  <a:lnTo>
                    <a:pt x="381" y="107175"/>
                  </a:lnTo>
                  <a:lnTo>
                    <a:pt x="1117" y="117208"/>
                  </a:lnTo>
                  <a:lnTo>
                    <a:pt x="1333" y="108839"/>
                  </a:lnTo>
                  <a:lnTo>
                    <a:pt x="838" y="83477"/>
                  </a:lnTo>
                  <a:lnTo>
                    <a:pt x="9080" y="84886"/>
                  </a:lnTo>
                  <a:lnTo>
                    <a:pt x="17272" y="85801"/>
                  </a:lnTo>
                  <a:lnTo>
                    <a:pt x="25476" y="86245"/>
                  </a:lnTo>
                  <a:lnTo>
                    <a:pt x="33731" y="86245"/>
                  </a:lnTo>
                  <a:lnTo>
                    <a:pt x="85382" y="71043"/>
                  </a:lnTo>
                  <a:lnTo>
                    <a:pt x="110299" y="31165"/>
                  </a:lnTo>
                  <a:lnTo>
                    <a:pt x="110312" y="15811"/>
                  </a:lnTo>
                  <a:close/>
                </a:path>
                <a:path w="247015" h="168909">
                  <a:moveTo>
                    <a:pt x="246875" y="161429"/>
                  </a:moveTo>
                  <a:lnTo>
                    <a:pt x="246583" y="160337"/>
                  </a:lnTo>
                  <a:lnTo>
                    <a:pt x="246583" y="156730"/>
                  </a:lnTo>
                  <a:lnTo>
                    <a:pt x="243281" y="148729"/>
                  </a:lnTo>
                  <a:lnTo>
                    <a:pt x="236918" y="145415"/>
                  </a:lnTo>
                  <a:lnTo>
                    <a:pt x="230276" y="141541"/>
                  </a:lnTo>
                  <a:lnTo>
                    <a:pt x="222542" y="141808"/>
                  </a:lnTo>
                  <a:lnTo>
                    <a:pt x="214528" y="141808"/>
                  </a:lnTo>
                  <a:lnTo>
                    <a:pt x="207060" y="144564"/>
                  </a:lnTo>
                  <a:lnTo>
                    <a:pt x="201536" y="148729"/>
                  </a:lnTo>
                  <a:lnTo>
                    <a:pt x="195173" y="149821"/>
                  </a:lnTo>
                  <a:lnTo>
                    <a:pt x="188544" y="149275"/>
                  </a:lnTo>
                  <a:lnTo>
                    <a:pt x="185229" y="146786"/>
                  </a:lnTo>
                  <a:lnTo>
                    <a:pt x="184111" y="144564"/>
                  </a:lnTo>
                  <a:lnTo>
                    <a:pt x="183007" y="148729"/>
                  </a:lnTo>
                  <a:lnTo>
                    <a:pt x="181356" y="152031"/>
                  </a:lnTo>
                  <a:lnTo>
                    <a:pt x="173888" y="155346"/>
                  </a:lnTo>
                  <a:lnTo>
                    <a:pt x="173062" y="154520"/>
                  </a:lnTo>
                  <a:lnTo>
                    <a:pt x="170014" y="153149"/>
                  </a:lnTo>
                  <a:lnTo>
                    <a:pt x="169748" y="151206"/>
                  </a:lnTo>
                  <a:lnTo>
                    <a:pt x="172237" y="149275"/>
                  </a:lnTo>
                  <a:lnTo>
                    <a:pt x="178587" y="148170"/>
                  </a:lnTo>
                  <a:lnTo>
                    <a:pt x="178866" y="146240"/>
                  </a:lnTo>
                  <a:lnTo>
                    <a:pt x="175539" y="144030"/>
                  </a:lnTo>
                  <a:lnTo>
                    <a:pt x="175272" y="146786"/>
                  </a:lnTo>
                  <a:lnTo>
                    <a:pt x="168363" y="146786"/>
                  </a:lnTo>
                  <a:lnTo>
                    <a:pt x="163664" y="137668"/>
                  </a:lnTo>
                  <a:lnTo>
                    <a:pt x="158686" y="137947"/>
                  </a:lnTo>
                  <a:lnTo>
                    <a:pt x="158407" y="140703"/>
                  </a:lnTo>
                  <a:lnTo>
                    <a:pt x="156756" y="142633"/>
                  </a:lnTo>
                  <a:lnTo>
                    <a:pt x="154813" y="140703"/>
                  </a:lnTo>
                  <a:lnTo>
                    <a:pt x="154533" y="137947"/>
                  </a:lnTo>
                  <a:lnTo>
                    <a:pt x="153708" y="135166"/>
                  </a:lnTo>
                  <a:lnTo>
                    <a:pt x="151765" y="136283"/>
                  </a:lnTo>
                  <a:lnTo>
                    <a:pt x="150393" y="139331"/>
                  </a:lnTo>
                  <a:lnTo>
                    <a:pt x="149288" y="144564"/>
                  </a:lnTo>
                  <a:lnTo>
                    <a:pt x="150672" y="148996"/>
                  </a:lnTo>
                  <a:lnTo>
                    <a:pt x="189788" y="167665"/>
                  </a:lnTo>
                  <a:lnTo>
                    <a:pt x="210794" y="168706"/>
                  </a:lnTo>
                  <a:lnTo>
                    <a:pt x="231165" y="167767"/>
                  </a:lnTo>
                  <a:lnTo>
                    <a:pt x="243827" y="163931"/>
                  </a:lnTo>
                  <a:lnTo>
                    <a:pt x="246875" y="161429"/>
                  </a:lnTo>
                  <a:close/>
                </a:path>
              </a:pathLst>
            </a:custGeom>
            <a:solidFill>
              <a:srgbClr val="763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284783" y="6635672"/>
              <a:ext cx="85725" cy="52069"/>
            </a:xfrm>
            <a:custGeom>
              <a:avLst/>
              <a:gdLst/>
              <a:ahLst/>
              <a:cxnLst/>
              <a:rect l="l" t="t" r="r" b="b"/>
              <a:pathLst>
                <a:path w="85725" h="52070">
                  <a:moveTo>
                    <a:pt x="80175" y="0"/>
                  </a:moveTo>
                  <a:lnTo>
                    <a:pt x="77393" y="266"/>
                  </a:lnTo>
                  <a:lnTo>
                    <a:pt x="79406" y="8475"/>
                  </a:lnTo>
                  <a:lnTo>
                    <a:pt x="80405" y="16579"/>
                  </a:lnTo>
                  <a:lnTo>
                    <a:pt x="52527" y="47536"/>
                  </a:lnTo>
                  <a:lnTo>
                    <a:pt x="46989" y="48094"/>
                  </a:lnTo>
                  <a:lnTo>
                    <a:pt x="33160" y="46902"/>
                  </a:lnTo>
                  <a:lnTo>
                    <a:pt x="26079" y="45331"/>
                  </a:lnTo>
                  <a:lnTo>
                    <a:pt x="19360" y="42719"/>
                  </a:lnTo>
                  <a:lnTo>
                    <a:pt x="8839" y="36487"/>
                  </a:lnTo>
                  <a:lnTo>
                    <a:pt x="825" y="30137"/>
                  </a:lnTo>
                  <a:lnTo>
                    <a:pt x="266" y="33439"/>
                  </a:lnTo>
                  <a:lnTo>
                    <a:pt x="45450" y="51919"/>
                  </a:lnTo>
                  <a:lnTo>
                    <a:pt x="59428" y="49818"/>
                  </a:lnTo>
                  <a:lnTo>
                    <a:pt x="72574" y="44712"/>
                  </a:lnTo>
                  <a:lnTo>
                    <a:pt x="85407" y="36753"/>
                  </a:lnTo>
                  <a:lnTo>
                    <a:pt x="85606" y="27862"/>
                  </a:lnTo>
                  <a:lnTo>
                    <a:pt x="85282" y="17648"/>
                  </a:lnTo>
                  <a:lnTo>
                    <a:pt x="83712" y="7798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9B2B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325410" y="6675753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5" h="8254">
                  <a:moveTo>
                    <a:pt x="13550" y="0"/>
                  </a:moveTo>
                  <a:lnTo>
                    <a:pt x="8851" y="2489"/>
                  </a:lnTo>
                  <a:lnTo>
                    <a:pt x="3873" y="4419"/>
                  </a:lnTo>
                  <a:lnTo>
                    <a:pt x="0" y="7454"/>
                  </a:lnTo>
                  <a:lnTo>
                    <a:pt x="6362" y="7746"/>
                  </a:lnTo>
                  <a:lnTo>
                    <a:pt x="11899" y="7454"/>
                  </a:lnTo>
                  <a:lnTo>
                    <a:pt x="17983" y="5803"/>
                  </a:lnTo>
                  <a:lnTo>
                    <a:pt x="17145" y="4419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DF7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297496" y="6665517"/>
              <a:ext cx="41275" cy="17780"/>
            </a:xfrm>
            <a:custGeom>
              <a:avLst/>
              <a:gdLst/>
              <a:ahLst/>
              <a:cxnLst/>
              <a:rect l="l" t="t" r="r" b="b"/>
              <a:pathLst>
                <a:path w="41275" h="17779">
                  <a:moveTo>
                    <a:pt x="35648" y="0"/>
                  </a:moveTo>
                  <a:lnTo>
                    <a:pt x="26815" y="3957"/>
                  </a:lnTo>
                  <a:lnTo>
                    <a:pt x="18448" y="6950"/>
                  </a:lnTo>
                  <a:lnTo>
                    <a:pt x="9768" y="8747"/>
                  </a:lnTo>
                  <a:lnTo>
                    <a:pt x="0" y="9118"/>
                  </a:lnTo>
                  <a:lnTo>
                    <a:pt x="6418" y="12874"/>
                  </a:lnTo>
                  <a:lnTo>
                    <a:pt x="13200" y="15486"/>
                  </a:lnTo>
                  <a:lnTo>
                    <a:pt x="20293" y="17057"/>
                  </a:lnTo>
                  <a:lnTo>
                    <a:pt x="27647" y="17691"/>
                  </a:lnTo>
                  <a:lnTo>
                    <a:pt x="31788" y="14935"/>
                  </a:lnTo>
                  <a:lnTo>
                    <a:pt x="36766" y="12725"/>
                  </a:lnTo>
                  <a:lnTo>
                    <a:pt x="41198" y="10236"/>
                  </a:lnTo>
                  <a:lnTo>
                    <a:pt x="35648" y="0"/>
                  </a:lnTo>
                  <a:close/>
                </a:path>
              </a:pathLst>
            </a:custGeom>
            <a:solidFill>
              <a:srgbClr val="EF82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342275" y="6625994"/>
              <a:ext cx="22860" cy="55880"/>
            </a:xfrm>
            <a:custGeom>
              <a:avLst/>
              <a:gdLst/>
              <a:ahLst/>
              <a:cxnLst/>
              <a:rect l="l" t="t" r="r" b="b"/>
              <a:pathLst>
                <a:path w="22859" h="55879">
                  <a:moveTo>
                    <a:pt x="13271" y="0"/>
                  </a:moveTo>
                  <a:lnTo>
                    <a:pt x="13271" y="3594"/>
                  </a:lnTo>
                  <a:lnTo>
                    <a:pt x="13817" y="8559"/>
                  </a:lnTo>
                  <a:lnTo>
                    <a:pt x="12725" y="12433"/>
                  </a:lnTo>
                  <a:lnTo>
                    <a:pt x="10502" y="19342"/>
                  </a:lnTo>
                  <a:lnTo>
                    <a:pt x="9118" y="22656"/>
                  </a:lnTo>
                  <a:lnTo>
                    <a:pt x="11899" y="27368"/>
                  </a:lnTo>
                  <a:lnTo>
                    <a:pt x="12992" y="30403"/>
                  </a:lnTo>
                  <a:lnTo>
                    <a:pt x="13271" y="35940"/>
                  </a:lnTo>
                  <a:lnTo>
                    <a:pt x="14655" y="38150"/>
                  </a:lnTo>
                  <a:lnTo>
                    <a:pt x="9956" y="44780"/>
                  </a:lnTo>
                  <a:lnTo>
                    <a:pt x="3327" y="46164"/>
                  </a:lnTo>
                  <a:lnTo>
                    <a:pt x="0" y="54178"/>
                  </a:lnTo>
                  <a:lnTo>
                    <a:pt x="22645" y="26362"/>
                  </a:lnTo>
                  <a:lnTo>
                    <a:pt x="21646" y="18192"/>
                  </a:lnTo>
                  <a:lnTo>
                    <a:pt x="19634" y="9944"/>
                  </a:lnTo>
                  <a:lnTo>
                    <a:pt x="17691" y="6083"/>
                  </a:lnTo>
                  <a:lnTo>
                    <a:pt x="16040" y="3314"/>
                  </a:lnTo>
                  <a:lnTo>
                    <a:pt x="13271" y="0"/>
                  </a:lnTo>
                  <a:close/>
                </a:path>
              </a:pathLst>
            </a:custGeom>
            <a:solidFill>
              <a:srgbClr val="EC6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345311" y="664865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4">
                  <a:moveTo>
                    <a:pt x="6362" y="0"/>
                  </a:moveTo>
                  <a:lnTo>
                    <a:pt x="0" y="7200"/>
                  </a:lnTo>
                  <a:lnTo>
                    <a:pt x="10515" y="13284"/>
                  </a:lnTo>
                  <a:lnTo>
                    <a:pt x="10515" y="7746"/>
                  </a:lnTo>
                  <a:lnTo>
                    <a:pt x="9131" y="4711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EF82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333145" y="6655852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5">
                  <a:moveTo>
                    <a:pt x="11899" y="0"/>
                  </a:moveTo>
                  <a:lnTo>
                    <a:pt x="8026" y="3035"/>
                  </a:lnTo>
                  <a:lnTo>
                    <a:pt x="3873" y="6083"/>
                  </a:lnTo>
                  <a:lnTo>
                    <a:pt x="0" y="9664"/>
                  </a:lnTo>
                  <a:lnTo>
                    <a:pt x="5549" y="19900"/>
                  </a:lnTo>
                  <a:lnTo>
                    <a:pt x="9131" y="24320"/>
                  </a:lnTo>
                  <a:lnTo>
                    <a:pt x="12458" y="16306"/>
                  </a:lnTo>
                  <a:lnTo>
                    <a:pt x="19367" y="14922"/>
                  </a:lnTo>
                  <a:lnTo>
                    <a:pt x="23787" y="8293"/>
                  </a:lnTo>
                  <a:lnTo>
                    <a:pt x="22402" y="6083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E25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570635" y="6680732"/>
              <a:ext cx="26034" cy="125730"/>
            </a:xfrm>
            <a:custGeom>
              <a:avLst/>
              <a:gdLst/>
              <a:ahLst/>
              <a:cxnLst/>
              <a:rect l="l" t="t" r="r" b="b"/>
              <a:pathLst>
                <a:path w="26034" h="125729">
                  <a:moveTo>
                    <a:pt x="7734" y="0"/>
                  </a:moveTo>
                  <a:lnTo>
                    <a:pt x="4965" y="2476"/>
                  </a:lnTo>
                  <a:lnTo>
                    <a:pt x="1335" y="60264"/>
                  </a:lnTo>
                  <a:lnTo>
                    <a:pt x="31" y="89255"/>
                  </a:lnTo>
                  <a:lnTo>
                    <a:pt x="0" y="118033"/>
                  </a:lnTo>
                  <a:lnTo>
                    <a:pt x="6310" y="120834"/>
                  </a:lnTo>
                  <a:lnTo>
                    <a:pt x="12571" y="123220"/>
                  </a:lnTo>
                  <a:lnTo>
                    <a:pt x="19039" y="124879"/>
                  </a:lnTo>
                  <a:lnTo>
                    <a:pt x="25971" y="125501"/>
                  </a:lnTo>
                  <a:lnTo>
                    <a:pt x="23482" y="122186"/>
                  </a:lnTo>
                  <a:lnTo>
                    <a:pt x="20221" y="102069"/>
                  </a:lnTo>
                  <a:lnTo>
                    <a:pt x="19400" y="67827"/>
                  </a:lnTo>
                  <a:lnTo>
                    <a:pt x="19515" y="31875"/>
                  </a:lnTo>
                  <a:lnTo>
                    <a:pt x="19062" y="6629"/>
                  </a:lnTo>
                  <a:lnTo>
                    <a:pt x="17691" y="6070"/>
                  </a:lnTo>
                  <a:lnTo>
                    <a:pt x="11048" y="825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5B4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7576705" y="6664147"/>
              <a:ext cx="33655" cy="139065"/>
            </a:xfrm>
            <a:custGeom>
              <a:avLst/>
              <a:gdLst/>
              <a:ahLst/>
              <a:cxnLst/>
              <a:rect l="l" t="t" r="r" b="b"/>
              <a:pathLst>
                <a:path w="33654" h="139065">
                  <a:moveTo>
                    <a:pt x="0" y="0"/>
                  </a:moveTo>
                  <a:lnTo>
                    <a:pt x="3035" y="3581"/>
                  </a:lnTo>
                  <a:lnTo>
                    <a:pt x="2489" y="2755"/>
                  </a:lnTo>
                  <a:lnTo>
                    <a:pt x="8572" y="5803"/>
                  </a:lnTo>
                  <a:lnTo>
                    <a:pt x="9118" y="6896"/>
                  </a:lnTo>
                  <a:lnTo>
                    <a:pt x="11328" y="9664"/>
                  </a:lnTo>
                  <a:lnTo>
                    <a:pt x="12712" y="18529"/>
                  </a:lnTo>
                  <a:lnTo>
                    <a:pt x="13013" y="48422"/>
                  </a:lnTo>
                  <a:lnTo>
                    <a:pt x="12820" y="84308"/>
                  </a:lnTo>
                  <a:lnTo>
                    <a:pt x="13609" y="118538"/>
                  </a:lnTo>
                  <a:lnTo>
                    <a:pt x="16852" y="138772"/>
                  </a:lnTo>
                  <a:lnTo>
                    <a:pt x="22110" y="137109"/>
                  </a:lnTo>
                  <a:lnTo>
                    <a:pt x="27635" y="135737"/>
                  </a:lnTo>
                  <a:lnTo>
                    <a:pt x="33185" y="134061"/>
                  </a:lnTo>
                  <a:lnTo>
                    <a:pt x="32626" y="118871"/>
                  </a:lnTo>
                  <a:lnTo>
                    <a:pt x="32892" y="111124"/>
                  </a:lnTo>
                  <a:lnTo>
                    <a:pt x="31200" y="76017"/>
                  </a:lnTo>
                  <a:lnTo>
                    <a:pt x="30137" y="40919"/>
                  </a:lnTo>
                  <a:lnTo>
                    <a:pt x="29417" y="31034"/>
                  </a:lnTo>
                  <a:lnTo>
                    <a:pt x="29019" y="825"/>
                  </a:lnTo>
                  <a:lnTo>
                    <a:pt x="7257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2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7575600" y="6664145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4" h="23495">
                  <a:moveTo>
                    <a:pt x="1384" y="0"/>
                  </a:moveTo>
                  <a:lnTo>
                    <a:pt x="558" y="0"/>
                  </a:lnTo>
                  <a:lnTo>
                    <a:pt x="0" y="14096"/>
                  </a:lnTo>
                  <a:lnTo>
                    <a:pt x="0" y="19354"/>
                  </a:lnTo>
                  <a:lnTo>
                    <a:pt x="2768" y="16852"/>
                  </a:lnTo>
                  <a:lnTo>
                    <a:pt x="6083" y="17411"/>
                  </a:lnTo>
                  <a:lnTo>
                    <a:pt x="8013" y="18795"/>
                  </a:lnTo>
                  <a:lnTo>
                    <a:pt x="10515" y="21005"/>
                  </a:lnTo>
                  <a:lnTo>
                    <a:pt x="12725" y="22656"/>
                  </a:lnTo>
                  <a:lnTo>
                    <a:pt x="14096" y="23215"/>
                  </a:lnTo>
                  <a:lnTo>
                    <a:pt x="13550" y="14096"/>
                  </a:lnTo>
                  <a:lnTo>
                    <a:pt x="12725" y="9664"/>
                  </a:lnTo>
                  <a:lnTo>
                    <a:pt x="10515" y="6896"/>
                  </a:lnTo>
                  <a:lnTo>
                    <a:pt x="9956" y="5803"/>
                  </a:lnTo>
                  <a:lnTo>
                    <a:pt x="3873" y="2755"/>
                  </a:lnTo>
                  <a:lnTo>
                    <a:pt x="4419" y="3581"/>
                  </a:lnTo>
                  <a:lnTo>
                    <a:pt x="2489" y="1371"/>
                  </a:lnTo>
                  <a:lnTo>
                    <a:pt x="2209" y="825"/>
                  </a:lnTo>
                  <a:lnTo>
                    <a:pt x="1650" y="54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4C35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39608" y="5795821"/>
              <a:ext cx="188264" cy="107264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6649335" y="6960766"/>
              <a:ext cx="64135" cy="60960"/>
            </a:xfrm>
            <a:custGeom>
              <a:avLst/>
              <a:gdLst/>
              <a:ahLst/>
              <a:cxnLst/>
              <a:rect l="l" t="t" r="r" b="b"/>
              <a:pathLst>
                <a:path w="64134" h="60959">
                  <a:moveTo>
                    <a:pt x="50752" y="0"/>
                  </a:moveTo>
                  <a:lnTo>
                    <a:pt x="41633" y="0"/>
                  </a:lnTo>
                  <a:lnTo>
                    <a:pt x="34865" y="944"/>
                  </a:lnTo>
                  <a:lnTo>
                    <a:pt x="28360" y="3184"/>
                  </a:lnTo>
                  <a:lnTo>
                    <a:pt x="22272" y="6457"/>
                  </a:lnTo>
                  <a:lnTo>
                    <a:pt x="16754" y="10502"/>
                  </a:lnTo>
                  <a:lnTo>
                    <a:pt x="24768" y="12445"/>
                  </a:lnTo>
                  <a:lnTo>
                    <a:pt x="27816" y="14935"/>
                  </a:lnTo>
                  <a:lnTo>
                    <a:pt x="33061" y="21285"/>
                  </a:lnTo>
                  <a:lnTo>
                    <a:pt x="31410" y="27927"/>
                  </a:lnTo>
                  <a:lnTo>
                    <a:pt x="26977" y="35661"/>
                  </a:lnTo>
                  <a:lnTo>
                    <a:pt x="21174" y="39255"/>
                  </a:lnTo>
                  <a:lnTo>
                    <a:pt x="17859" y="41186"/>
                  </a:lnTo>
                  <a:lnTo>
                    <a:pt x="15370" y="42024"/>
                  </a:lnTo>
                  <a:lnTo>
                    <a:pt x="11776" y="41465"/>
                  </a:lnTo>
                  <a:lnTo>
                    <a:pt x="9020" y="38417"/>
                  </a:lnTo>
                  <a:lnTo>
                    <a:pt x="9286" y="34836"/>
                  </a:lnTo>
                  <a:lnTo>
                    <a:pt x="9845" y="30962"/>
                  </a:lnTo>
                  <a:lnTo>
                    <a:pt x="12601" y="25717"/>
                  </a:lnTo>
                  <a:lnTo>
                    <a:pt x="14544" y="22390"/>
                  </a:lnTo>
                  <a:lnTo>
                    <a:pt x="9286" y="17970"/>
                  </a:lnTo>
                  <a:lnTo>
                    <a:pt x="4640" y="25996"/>
                  </a:lnTo>
                  <a:lnTo>
                    <a:pt x="1517" y="33896"/>
                  </a:lnTo>
                  <a:lnTo>
                    <a:pt x="0" y="42262"/>
                  </a:lnTo>
                  <a:lnTo>
                    <a:pt x="168" y="51688"/>
                  </a:lnTo>
                  <a:lnTo>
                    <a:pt x="2936" y="55283"/>
                  </a:lnTo>
                  <a:lnTo>
                    <a:pt x="9553" y="57505"/>
                  </a:lnTo>
                  <a:lnTo>
                    <a:pt x="16475" y="60540"/>
                  </a:lnTo>
                  <a:lnTo>
                    <a:pt x="23117" y="60820"/>
                  </a:lnTo>
                  <a:lnTo>
                    <a:pt x="30292" y="60600"/>
                  </a:lnTo>
                  <a:lnTo>
                    <a:pt x="37180" y="59086"/>
                  </a:lnTo>
                  <a:lnTo>
                    <a:pt x="63135" y="21611"/>
                  </a:lnTo>
                  <a:lnTo>
                    <a:pt x="63757" y="9944"/>
                  </a:lnTo>
                  <a:lnTo>
                    <a:pt x="57381" y="3860"/>
                  </a:lnTo>
                  <a:lnTo>
                    <a:pt x="50752" y="0"/>
                  </a:lnTo>
                  <a:close/>
                </a:path>
              </a:pathLst>
            </a:custGeom>
            <a:solidFill>
              <a:srgbClr val="F7C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658888" y="6971270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7480" y="0"/>
                  </a:moveTo>
                  <a:lnTo>
                    <a:pt x="0" y="7467"/>
                  </a:lnTo>
                  <a:lnTo>
                    <a:pt x="5257" y="11887"/>
                  </a:lnTo>
                  <a:lnTo>
                    <a:pt x="11341" y="11887"/>
                  </a:lnTo>
                  <a:lnTo>
                    <a:pt x="23787" y="10782"/>
                  </a:lnTo>
                  <a:lnTo>
                    <a:pt x="18529" y="4432"/>
                  </a:lnTo>
                  <a:lnTo>
                    <a:pt x="15494" y="1943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FAF1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658356" y="6982331"/>
              <a:ext cx="24765" cy="20955"/>
            </a:xfrm>
            <a:custGeom>
              <a:avLst/>
              <a:gdLst/>
              <a:ahLst/>
              <a:cxnLst/>
              <a:rect l="l" t="t" r="r" b="b"/>
              <a:pathLst>
                <a:path w="24765" h="20954">
                  <a:moveTo>
                    <a:pt x="24320" y="0"/>
                  </a:moveTo>
                  <a:lnTo>
                    <a:pt x="18237" y="279"/>
                  </a:lnTo>
                  <a:lnTo>
                    <a:pt x="11874" y="838"/>
                  </a:lnTo>
                  <a:lnTo>
                    <a:pt x="5524" y="1104"/>
                  </a:lnTo>
                  <a:lnTo>
                    <a:pt x="3860" y="4419"/>
                  </a:lnTo>
                  <a:lnTo>
                    <a:pt x="825" y="9397"/>
                  </a:lnTo>
                  <a:lnTo>
                    <a:pt x="533" y="13538"/>
                  </a:lnTo>
                  <a:lnTo>
                    <a:pt x="0" y="17144"/>
                  </a:lnTo>
                  <a:lnTo>
                    <a:pt x="825" y="17691"/>
                  </a:lnTo>
                  <a:lnTo>
                    <a:pt x="3035" y="20180"/>
                  </a:lnTo>
                  <a:lnTo>
                    <a:pt x="6908" y="20726"/>
                  </a:lnTo>
                  <a:lnTo>
                    <a:pt x="9398" y="19900"/>
                  </a:lnTo>
                  <a:lnTo>
                    <a:pt x="12433" y="17970"/>
                  </a:lnTo>
                  <a:lnTo>
                    <a:pt x="18237" y="14376"/>
                  </a:lnTo>
                  <a:lnTo>
                    <a:pt x="22656" y="6629"/>
                  </a:lnTo>
                  <a:lnTo>
                    <a:pt x="24320" y="0"/>
                  </a:lnTo>
                  <a:close/>
                </a:path>
              </a:pathLst>
            </a:custGeom>
            <a:solidFill>
              <a:srgbClr val="F9E6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143320" y="6796836"/>
              <a:ext cx="360680" cy="226060"/>
            </a:xfrm>
            <a:custGeom>
              <a:avLst/>
              <a:gdLst/>
              <a:ahLst/>
              <a:cxnLst/>
              <a:rect l="l" t="t" r="r" b="b"/>
              <a:pathLst>
                <a:path w="360679" h="226059">
                  <a:moveTo>
                    <a:pt x="1117" y="0"/>
                  </a:moveTo>
                  <a:lnTo>
                    <a:pt x="825" y="3873"/>
                  </a:lnTo>
                  <a:lnTo>
                    <a:pt x="0" y="6921"/>
                  </a:lnTo>
                  <a:lnTo>
                    <a:pt x="3047" y="9956"/>
                  </a:lnTo>
                  <a:lnTo>
                    <a:pt x="12620" y="17313"/>
                  </a:lnTo>
                  <a:lnTo>
                    <a:pt x="26723" y="25677"/>
                  </a:lnTo>
                  <a:lnTo>
                    <a:pt x="53085" y="40360"/>
                  </a:lnTo>
                  <a:lnTo>
                    <a:pt x="284746" y="180797"/>
                  </a:lnTo>
                  <a:lnTo>
                    <a:pt x="303064" y="191294"/>
                  </a:lnTo>
                  <a:lnTo>
                    <a:pt x="322208" y="201739"/>
                  </a:lnTo>
                  <a:lnTo>
                    <a:pt x="340728" y="212908"/>
                  </a:lnTo>
                  <a:lnTo>
                    <a:pt x="357174" y="225577"/>
                  </a:lnTo>
                  <a:lnTo>
                    <a:pt x="359105" y="225856"/>
                  </a:lnTo>
                  <a:lnTo>
                    <a:pt x="360222" y="225031"/>
                  </a:lnTo>
                  <a:lnTo>
                    <a:pt x="359930" y="221157"/>
                  </a:lnTo>
                  <a:lnTo>
                    <a:pt x="359397" y="218655"/>
                  </a:lnTo>
                  <a:lnTo>
                    <a:pt x="358012" y="215074"/>
                  </a:lnTo>
                  <a:lnTo>
                    <a:pt x="345751" y="208402"/>
                  </a:lnTo>
                  <a:lnTo>
                    <a:pt x="333779" y="201082"/>
                  </a:lnTo>
                  <a:lnTo>
                    <a:pt x="202920" y="119697"/>
                  </a:lnTo>
                  <a:lnTo>
                    <a:pt x="162851" y="95282"/>
                  </a:lnTo>
                  <a:lnTo>
                    <a:pt x="122610" y="71117"/>
                  </a:lnTo>
                  <a:lnTo>
                    <a:pt x="82223" y="4719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487D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78419" y="6603553"/>
              <a:ext cx="77673" cy="71082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6946404" y="6878940"/>
              <a:ext cx="77470" cy="64769"/>
            </a:xfrm>
            <a:custGeom>
              <a:avLst/>
              <a:gdLst/>
              <a:ahLst/>
              <a:cxnLst/>
              <a:rect l="l" t="t" r="r" b="b"/>
              <a:pathLst>
                <a:path w="77470" h="64770">
                  <a:moveTo>
                    <a:pt x="12445" y="0"/>
                  </a:moveTo>
                  <a:lnTo>
                    <a:pt x="796" y="29196"/>
                  </a:lnTo>
                  <a:lnTo>
                    <a:pt x="279" y="38150"/>
                  </a:lnTo>
                  <a:lnTo>
                    <a:pt x="0" y="39801"/>
                  </a:lnTo>
                  <a:lnTo>
                    <a:pt x="7746" y="41198"/>
                  </a:lnTo>
                  <a:lnTo>
                    <a:pt x="15493" y="42024"/>
                  </a:lnTo>
                  <a:lnTo>
                    <a:pt x="23228" y="43116"/>
                  </a:lnTo>
                  <a:lnTo>
                    <a:pt x="44500" y="64681"/>
                  </a:lnTo>
                  <a:lnTo>
                    <a:pt x="54273" y="60537"/>
                  </a:lnTo>
                  <a:lnTo>
                    <a:pt x="62720" y="55151"/>
                  </a:lnTo>
                  <a:lnTo>
                    <a:pt x="70284" y="48520"/>
                  </a:lnTo>
                  <a:lnTo>
                    <a:pt x="77406" y="40640"/>
                  </a:lnTo>
                  <a:lnTo>
                    <a:pt x="72368" y="33134"/>
                  </a:lnTo>
                  <a:lnTo>
                    <a:pt x="66346" y="25842"/>
                  </a:lnTo>
                  <a:lnTo>
                    <a:pt x="59288" y="19796"/>
                  </a:lnTo>
                  <a:lnTo>
                    <a:pt x="51142" y="16027"/>
                  </a:lnTo>
                  <a:lnTo>
                    <a:pt x="46723" y="16865"/>
                  </a:lnTo>
                  <a:lnTo>
                    <a:pt x="46164" y="17691"/>
                  </a:lnTo>
                  <a:lnTo>
                    <a:pt x="42849" y="20726"/>
                  </a:lnTo>
                  <a:lnTo>
                    <a:pt x="41465" y="20167"/>
                  </a:lnTo>
                  <a:lnTo>
                    <a:pt x="40360" y="16586"/>
                  </a:lnTo>
                  <a:lnTo>
                    <a:pt x="39535" y="11887"/>
                  </a:lnTo>
                  <a:lnTo>
                    <a:pt x="34556" y="5245"/>
                  </a:lnTo>
                  <a:lnTo>
                    <a:pt x="32067" y="4152"/>
                  </a:lnTo>
                  <a:lnTo>
                    <a:pt x="27647" y="3860"/>
                  </a:lnTo>
                  <a:lnTo>
                    <a:pt x="23774" y="3327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FA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917944" y="6918196"/>
              <a:ext cx="71755" cy="32384"/>
            </a:xfrm>
            <a:custGeom>
              <a:avLst/>
              <a:gdLst/>
              <a:ahLst/>
              <a:cxnLst/>
              <a:rect l="l" t="t" r="r" b="b"/>
              <a:pathLst>
                <a:path w="71754" h="32384">
                  <a:moveTo>
                    <a:pt x="28460" y="0"/>
                  </a:moveTo>
                  <a:lnTo>
                    <a:pt x="27089" y="279"/>
                  </a:lnTo>
                  <a:lnTo>
                    <a:pt x="24587" y="2209"/>
                  </a:lnTo>
                  <a:lnTo>
                    <a:pt x="22390" y="3594"/>
                  </a:lnTo>
                  <a:lnTo>
                    <a:pt x="19621" y="4978"/>
                  </a:lnTo>
                  <a:lnTo>
                    <a:pt x="11874" y="9398"/>
                  </a:lnTo>
                  <a:lnTo>
                    <a:pt x="6057" y="14643"/>
                  </a:lnTo>
                  <a:lnTo>
                    <a:pt x="0" y="21005"/>
                  </a:lnTo>
                  <a:lnTo>
                    <a:pt x="5791" y="25158"/>
                  </a:lnTo>
                  <a:lnTo>
                    <a:pt x="11315" y="28740"/>
                  </a:lnTo>
                  <a:lnTo>
                    <a:pt x="17399" y="32067"/>
                  </a:lnTo>
                  <a:lnTo>
                    <a:pt x="23761" y="27635"/>
                  </a:lnTo>
                  <a:lnTo>
                    <a:pt x="29565" y="25158"/>
                  </a:lnTo>
                  <a:lnTo>
                    <a:pt x="36753" y="22669"/>
                  </a:lnTo>
                  <a:lnTo>
                    <a:pt x="42278" y="23495"/>
                  </a:lnTo>
                  <a:lnTo>
                    <a:pt x="53060" y="26250"/>
                  </a:lnTo>
                  <a:lnTo>
                    <a:pt x="59423" y="25717"/>
                  </a:lnTo>
                  <a:lnTo>
                    <a:pt x="65227" y="25425"/>
                  </a:lnTo>
                  <a:lnTo>
                    <a:pt x="71310" y="22948"/>
                  </a:lnTo>
                  <a:lnTo>
                    <a:pt x="66962" y="17355"/>
                  </a:lnTo>
                  <a:lnTo>
                    <a:pt x="36207" y="1384"/>
                  </a:lnTo>
                  <a:lnTo>
                    <a:pt x="28460" y="0"/>
                  </a:lnTo>
                  <a:close/>
                </a:path>
              </a:pathLst>
            </a:custGeom>
            <a:solidFill>
              <a:srgbClr val="FDD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868223" y="6885851"/>
              <a:ext cx="77470" cy="86360"/>
            </a:xfrm>
            <a:custGeom>
              <a:avLst/>
              <a:gdLst/>
              <a:ahLst/>
              <a:cxnLst/>
              <a:rect l="l" t="t" r="r" b="b"/>
              <a:pathLst>
                <a:path w="77470" h="86359">
                  <a:moveTo>
                    <a:pt x="48602" y="55841"/>
                  </a:moveTo>
                  <a:lnTo>
                    <a:pt x="38188" y="52908"/>
                  </a:lnTo>
                  <a:lnTo>
                    <a:pt x="27482" y="50419"/>
                  </a:lnTo>
                  <a:lnTo>
                    <a:pt x="16840" y="49745"/>
                  </a:lnTo>
                  <a:lnTo>
                    <a:pt x="6591" y="52247"/>
                  </a:lnTo>
                  <a:lnTo>
                    <a:pt x="2286" y="58775"/>
                  </a:lnTo>
                  <a:lnTo>
                    <a:pt x="393" y="65836"/>
                  </a:lnTo>
                  <a:lnTo>
                    <a:pt x="0" y="73367"/>
                  </a:lnTo>
                  <a:lnTo>
                    <a:pt x="215" y="81280"/>
                  </a:lnTo>
                  <a:lnTo>
                    <a:pt x="10668" y="85763"/>
                  </a:lnTo>
                  <a:lnTo>
                    <a:pt x="21818" y="86258"/>
                  </a:lnTo>
                  <a:lnTo>
                    <a:pt x="33223" y="85090"/>
                  </a:lnTo>
                  <a:lnTo>
                    <a:pt x="44462" y="84594"/>
                  </a:lnTo>
                  <a:lnTo>
                    <a:pt x="44475" y="77266"/>
                  </a:lnTo>
                  <a:lnTo>
                    <a:pt x="45072" y="69913"/>
                  </a:lnTo>
                  <a:lnTo>
                    <a:pt x="46393" y="62712"/>
                  </a:lnTo>
                  <a:lnTo>
                    <a:pt x="48602" y="55841"/>
                  </a:lnTo>
                  <a:close/>
                </a:path>
                <a:path w="77470" h="86359">
                  <a:moveTo>
                    <a:pt x="77076" y="32893"/>
                  </a:moveTo>
                  <a:lnTo>
                    <a:pt x="73761" y="26809"/>
                  </a:lnTo>
                  <a:lnTo>
                    <a:pt x="73202" y="18808"/>
                  </a:lnTo>
                  <a:lnTo>
                    <a:pt x="72110" y="12166"/>
                  </a:lnTo>
                  <a:lnTo>
                    <a:pt x="67398" y="7200"/>
                  </a:lnTo>
                  <a:lnTo>
                    <a:pt x="60210" y="825"/>
                  </a:lnTo>
                  <a:lnTo>
                    <a:pt x="53022" y="279"/>
                  </a:lnTo>
                  <a:lnTo>
                    <a:pt x="50546" y="0"/>
                  </a:lnTo>
                  <a:lnTo>
                    <a:pt x="48044" y="1651"/>
                  </a:lnTo>
                  <a:lnTo>
                    <a:pt x="46393" y="3594"/>
                  </a:lnTo>
                  <a:lnTo>
                    <a:pt x="38239" y="11468"/>
                  </a:lnTo>
                  <a:lnTo>
                    <a:pt x="30149" y="18084"/>
                  </a:lnTo>
                  <a:lnTo>
                    <a:pt x="22364" y="24638"/>
                  </a:lnTo>
                  <a:lnTo>
                    <a:pt x="15151" y="32346"/>
                  </a:lnTo>
                  <a:lnTo>
                    <a:pt x="20726" y="39547"/>
                  </a:lnTo>
                  <a:lnTo>
                    <a:pt x="29730" y="45821"/>
                  </a:lnTo>
                  <a:lnTo>
                    <a:pt x="39865" y="51155"/>
                  </a:lnTo>
                  <a:lnTo>
                    <a:pt x="48869" y="55562"/>
                  </a:lnTo>
                  <a:lnTo>
                    <a:pt x="49428" y="53898"/>
                  </a:lnTo>
                  <a:lnTo>
                    <a:pt x="49720" y="53352"/>
                  </a:lnTo>
                  <a:lnTo>
                    <a:pt x="55778" y="46990"/>
                  </a:lnTo>
                  <a:lnTo>
                    <a:pt x="61595" y="41744"/>
                  </a:lnTo>
                  <a:lnTo>
                    <a:pt x="72377" y="36207"/>
                  </a:lnTo>
                  <a:lnTo>
                    <a:pt x="74587" y="34823"/>
                  </a:lnTo>
                  <a:lnTo>
                    <a:pt x="77076" y="32893"/>
                  </a:lnTo>
                  <a:close/>
                </a:path>
              </a:pathLst>
            </a:custGeom>
            <a:solidFill>
              <a:srgbClr val="FA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867067" y="6967129"/>
              <a:ext cx="46355" cy="22225"/>
            </a:xfrm>
            <a:custGeom>
              <a:avLst/>
              <a:gdLst/>
              <a:ahLst/>
              <a:cxnLst/>
              <a:rect l="l" t="t" r="r" b="b"/>
              <a:pathLst>
                <a:path w="46354" h="22225">
                  <a:moveTo>
                    <a:pt x="1371" y="0"/>
                  </a:moveTo>
                  <a:lnTo>
                    <a:pt x="0" y="9131"/>
                  </a:lnTo>
                  <a:lnTo>
                    <a:pt x="1930" y="14363"/>
                  </a:lnTo>
                  <a:lnTo>
                    <a:pt x="6908" y="22110"/>
                  </a:lnTo>
                  <a:lnTo>
                    <a:pt x="15252" y="14233"/>
                  </a:lnTo>
                  <a:lnTo>
                    <a:pt x="24530" y="9436"/>
                  </a:lnTo>
                  <a:lnTo>
                    <a:pt x="34740" y="6762"/>
                  </a:lnTo>
                  <a:lnTo>
                    <a:pt x="45885" y="5257"/>
                  </a:lnTo>
                  <a:lnTo>
                    <a:pt x="45618" y="3314"/>
                  </a:lnTo>
                  <a:lnTo>
                    <a:pt x="34232" y="3689"/>
                  </a:lnTo>
                  <a:lnTo>
                    <a:pt x="22771" y="4867"/>
                  </a:lnTo>
                  <a:lnTo>
                    <a:pt x="11671" y="4439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6C2A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872046" y="6917637"/>
              <a:ext cx="45085" cy="24130"/>
            </a:xfrm>
            <a:custGeom>
              <a:avLst/>
              <a:gdLst/>
              <a:ahLst/>
              <a:cxnLst/>
              <a:rect l="l" t="t" r="r" b="b"/>
              <a:pathLst>
                <a:path w="45084" h="24129">
                  <a:moveTo>
                    <a:pt x="32903" y="17724"/>
                  </a:moveTo>
                  <a:lnTo>
                    <a:pt x="13182" y="17724"/>
                  </a:lnTo>
                  <a:lnTo>
                    <a:pt x="23907" y="18494"/>
                  </a:lnTo>
                  <a:lnTo>
                    <a:pt x="34633" y="21078"/>
                  </a:lnTo>
                  <a:lnTo>
                    <a:pt x="45046" y="24053"/>
                  </a:lnTo>
                  <a:lnTo>
                    <a:pt x="36172" y="19480"/>
                  </a:lnTo>
                  <a:lnTo>
                    <a:pt x="32903" y="17724"/>
                  </a:lnTo>
                  <a:close/>
                </a:path>
                <a:path w="45084" h="24129">
                  <a:moveTo>
                    <a:pt x="9118" y="0"/>
                  </a:moveTo>
                  <a:lnTo>
                    <a:pt x="4699" y="3886"/>
                  </a:lnTo>
                  <a:lnTo>
                    <a:pt x="0" y="8851"/>
                  </a:lnTo>
                  <a:lnTo>
                    <a:pt x="217" y="14028"/>
                  </a:lnTo>
                  <a:lnTo>
                    <a:pt x="300" y="17724"/>
                  </a:lnTo>
                  <a:lnTo>
                    <a:pt x="2768" y="20193"/>
                  </a:lnTo>
                  <a:lnTo>
                    <a:pt x="13182" y="17724"/>
                  </a:lnTo>
                  <a:lnTo>
                    <a:pt x="32903" y="17724"/>
                  </a:lnTo>
                  <a:lnTo>
                    <a:pt x="26020" y="14028"/>
                  </a:lnTo>
                  <a:lnTo>
                    <a:pt x="16952" y="7646"/>
                  </a:lnTo>
                  <a:lnTo>
                    <a:pt x="11328" y="279"/>
                  </a:lnTo>
                  <a:lnTo>
                    <a:pt x="9118" y="0"/>
                  </a:lnTo>
                  <a:close/>
                </a:path>
              </a:pathLst>
            </a:custGeom>
            <a:solidFill>
              <a:srgbClr val="9B2B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06158" y="6579271"/>
              <a:ext cx="82932" cy="67450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12394" y="6955229"/>
              <a:ext cx="134625" cy="104196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6989254" y="6974319"/>
              <a:ext cx="41910" cy="79375"/>
            </a:xfrm>
            <a:custGeom>
              <a:avLst/>
              <a:gdLst/>
              <a:ahLst/>
              <a:cxnLst/>
              <a:rect l="l" t="t" r="r" b="b"/>
              <a:pathLst>
                <a:path w="41909" h="79375">
                  <a:moveTo>
                    <a:pt x="6642" y="78778"/>
                  </a:moveTo>
                  <a:lnTo>
                    <a:pt x="6083" y="75463"/>
                  </a:lnTo>
                  <a:lnTo>
                    <a:pt x="3543" y="75044"/>
                  </a:lnTo>
                  <a:lnTo>
                    <a:pt x="1384" y="76022"/>
                  </a:lnTo>
                  <a:lnTo>
                    <a:pt x="0" y="78232"/>
                  </a:lnTo>
                  <a:lnTo>
                    <a:pt x="2209" y="78511"/>
                  </a:lnTo>
                  <a:lnTo>
                    <a:pt x="4432" y="78778"/>
                  </a:lnTo>
                  <a:lnTo>
                    <a:pt x="6642" y="78778"/>
                  </a:lnTo>
                  <a:close/>
                </a:path>
                <a:path w="41909" h="79375">
                  <a:moveTo>
                    <a:pt x="37871" y="12166"/>
                  </a:moveTo>
                  <a:lnTo>
                    <a:pt x="36868" y="11607"/>
                  </a:lnTo>
                  <a:lnTo>
                    <a:pt x="36207" y="11607"/>
                  </a:lnTo>
                  <a:lnTo>
                    <a:pt x="37871" y="12166"/>
                  </a:lnTo>
                  <a:close/>
                </a:path>
                <a:path w="41909" h="79375">
                  <a:moveTo>
                    <a:pt x="41744" y="0"/>
                  </a:moveTo>
                  <a:lnTo>
                    <a:pt x="27368" y="3860"/>
                  </a:lnTo>
                  <a:lnTo>
                    <a:pt x="20180" y="6083"/>
                  </a:lnTo>
                  <a:lnTo>
                    <a:pt x="19900" y="7175"/>
                  </a:lnTo>
                  <a:lnTo>
                    <a:pt x="23774" y="8013"/>
                  </a:lnTo>
                  <a:lnTo>
                    <a:pt x="28740" y="7467"/>
                  </a:lnTo>
                  <a:lnTo>
                    <a:pt x="30962" y="8293"/>
                  </a:lnTo>
                  <a:lnTo>
                    <a:pt x="36779" y="11569"/>
                  </a:lnTo>
                  <a:lnTo>
                    <a:pt x="39814" y="11328"/>
                  </a:lnTo>
                  <a:lnTo>
                    <a:pt x="41744" y="7734"/>
                  </a:lnTo>
                  <a:lnTo>
                    <a:pt x="41744" y="7467"/>
                  </a:lnTo>
                  <a:lnTo>
                    <a:pt x="41744" y="0"/>
                  </a:lnTo>
                  <a:close/>
                </a:path>
              </a:pathLst>
            </a:custGeom>
            <a:solidFill>
              <a:srgbClr val="9B2B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900240" y="6992009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23761" y="0"/>
                  </a:moveTo>
                  <a:lnTo>
                    <a:pt x="17493" y="8240"/>
                  </a:lnTo>
                  <a:lnTo>
                    <a:pt x="10647" y="15135"/>
                  </a:lnTo>
                  <a:lnTo>
                    <a:pt x="4418" y="22549"/>
                  </a:lnTo>
                  <a:lnTo>
                    <a:pt x="0" y="32346"/>
                  </a:lnTo>
                  <a:lnTo>
                    <a:pt x="1104" y="36207"/>
                  </a:lnTo>
                  <a:lnTo>
                    <a:pt x="1371" y="38138"/>
                  </a:lnTo>
                  <a:lnTo>
                    <a:pt x="4978" y="40640"/>
                  </a:lnTo>
                  <a:lnTo>
                    <a:pt x="8839" y="42849"/>
                  </a:lnTo>
                  <a:lnTo>
                    <a:pt x="18529" y="42024"/>
                  </a:lnTo>
                  <a:lnTo>
                    <a:pt x="19621" y="46723"/>
                  </a:lnTo>
                  <a:lnTo>
                    <a:pt x="19900" y="47548"/>
                  </a:lnTo>
                  <a:lnTo>
                    <a:pt x="19900" y="49212"/>
                  </a:lnTo>
                  <a:lnTo>
                    <a:pt x="21564" y="50863"/>
                  </a:lnTo>
                  <a:lnTo>
                    <a:pt x="24612" y="53073"/>
                  </a:lnTo>
                  <a:lnTo>
                    <a:pt x="27089" y="53632"/>
                  </a:lnTo>
                  <a:lnTo>
                    <a:pt x="30683" y="54737"/>
                  </a:lnTo>
                  <a:lnTo>
                    <a:pt x="31508" y="54178"/>
                  </a:lnTo>
                  <a:lnTo>
                    <a:pt x="34836" y="52514"/>
                  </a:lnTo>
                  <a:lnTo>
                    <a:pt x="39185" y="43103"/>
                  </a:lnTo>
                  <a:lnTo>
                    <a:pt x="41671" y="31924"/>
                  </a:lnTo>
                  <a:lnTo>
                    <a:pt x="43230" y="20331"/>
                  </a:lnTo>
                  <a:lnTo>
                    <a:pt x="44792" y="9677"/>
                  </a:lnTo>
                  <a:lnTo>
                    <a:pt x="37592" y="7175"/>
                  </a:lnTo>
                  <a:lnTo>
                    <a:pt x="30683" y="3035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FA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441338" y="6452965"/>
              <a:ext cx="266700" cy="155575"/>
            </a:xfrm>
            <a:custGeom>
              <a:avLst/>
              <a:gdLst/>
              <a:ahLst/>
              <a:cxnLst/>
              <a:rect l="l" t="t" r="r" b="b"/>
              <a:pathLst>
                <a:path w="266700" h="155575">
                  <a:moveTo>
                    <a:pt x="256834" y="97"/>
                  </a:moveTo>
                  <a:lnTo>
                    <a:pt x="215915" y="9772"/>
                  </a:lnTo>
                  <a:lnTo>
                    <a:pt x="179412" y="35348"/>
                  </a:lnTo>
                  <a:lnTo>
                    <a:pt x="54178" y="118851"/>
                  </a:lnTo>
                  <a:lnTo>
                    <a:pt x="41735" y="126736"/>
                  </a:lnTo>
                  <a:lnTo>
                    <a:pt x="28849" y="134494"/>
                  </a:lnTo>
                  <a:lnTo>
                    <a:pt x="16118" y="142515"/>
                  </a:lnTo>
                  <a:lnTo>
                    <a:pt x="2489" y="152557"/>
                  </a:lnTo>
                  <a:lnTo>
                    <a:pt x="0" y="155325"/>
                  </a:lnTo>
                  <a:lnTo>
                    <a:pt x="13564" y="150678"/>
                  </a:lnTo>
                  <a:lnTo>
                    <a:pt x="21942" y="149004"/>
                  </a:lnTo>
                  <a:lnTo>
                    <a:pt x="30477" y="148420"/>
                  </a:lnTo>
                  <a:lnTo>
                    <a:pt x="39814" y="148696"/>
                  </a:lnTo>
                  <a:lnTo>
                    <a:pt x="48085" y="141439"/>
                  </a:lnTo>
                  <a:lnTo>
                    <a:pt x="62447" y="132287"/>
                  </a:lnTo>
                  <a:lnTo>
                    <a:pt x="89014" y="116908"/>
                  </a:lnTo>
                  <a:lnTo>
                    <a:pt x="123080" y="94580"/>
                  </a:lnTo>
                  <a:lnTo>
                    <a:pt x="190284" y="48571"/>
                  </a:lnTo>
                  <a:lnTo>
                    <a:pt x="224193" y="26242"/>
                  </a:lnTo>
                  <a:lnTo>
                    <a:pt x="234728" y="20083"/>
                  </a:lnTo>
                  <a:lnTo>
                    <a:pt x="245859" y="14136"/>
                  </a:lnTo>
                  <a:lnTo>
                    <a:pt x="256732" y="7879"/>
                  </a:lnTo>
                  <a:lnTo>
                    <a:pt x="266496" y="792"/>
                  </a:lnTo>
                  <a:lnTo>
                    <a:pt x="256834" y="97"/>
                  </a:lnTo>
                  <a:close/>
                </a:path>
              </a:pathLst>
            </a:custGeom>
            <a:solidFill>
              <a:srgbClr val="F9E6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6128" y="6504075"/>
              <a:ext cx="129374" cy="68757"/>
            </a:xfrm>
            <a:prstGeom prst="rect">
              <a:avLst/>
            </a:prstGeom>
          </p:spPr>
        </p:pic>
        <p:sp>
          <p:nvSpPr>
            <p:cNvPr id="158" name="object 158" descr=""/>
            <p:cNvSpPr/>
            <p:nvPr/>
          </p:nvSpPr>
          <p:spPr>
            <a:xfrm>
              <a:off x="8049984" y="5822085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825"/>
                  </a:lnTo>
                </a:path>
              </a:pathLst>
            </a:custGeom>
            <a:solidFill>
              <a:srgbClr val="B4C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223137" y="6838313"/>
              <a:ext cx="275590" cy="164465"/>
            </a:xfrm>
            <a:custGeom>
              <a:avLst/>
              <a:gdLst/>
              <a:ahLst/>
              <a:cxnLst/>
              <a:rect l="l" t="t" r="r" b="b"/>
              <a:pathLst>
                <a:path w="275590" h="164465">
                  <a:moveTo>
                    <a:pt x="249631" y="0"/>
                  </a:moveTo>
                  <a:lnTo>
                    <a:pt x="211219" y="25120"/>
                  </a:lnTo>
                  <a:lnTo>
                    <a:pt x="171904" y="49091"/>
                  </a:lnTo>
                  <a:lnTo>
                    <a:pt x="92266" y="95597"/>
                  </a:lnTo>
                  <a:lnTo>
                    <a:pt x="52793" y="119138"/>
                  </a:lnTo>
                  <a:lnTo>
                    <a:pt x="39606" y="126530"/>
                  </a:lnTo>
                  <a:lnTo>
                    <a:pt x="25877" y="133718"/>
                  </a:lnTo>
                  <a:lnTo>
                    <a:pt x="12408" y="141220"/>
                  </a:lnTo>
                  <a:lnTo>
                    <a:pt x="0" y="149555"/>
                  </a:lnTo>
                  <a:lnTo>
                    <a:pt x="6083" y="153962"/>
                  </a:lnTo>
                  <a:lnTo>
                    <a:pt x="11049" y="158115"/>
                  </a:lnTo>
                  <a:lnTo>
                    <a:pt x="51066" y="144954"/>
                  </a:lnTo>
                  <a:lnTo>
                    <a:pt x="133860" y="97033"/>
                  </a:lnTo>
                  <a:lnTo>
                    <a:pt x="181341" y="68859"/>
                  </a:lnTo>
                  <a:lnTo>
                    <a:pt x="228410" y="40113"/>
                  </a:lnTo>
                  <a:lnTo>
                    <a:pt x="275069" y="10769"/>
                  </a:lnTo>
                  <a:lnTo>
                    <a:pt x="249631" y="0"/>
                  </a:lnTo>
                  <a:close/>
                </a:path>
              </a:pathLst>
            </a:custGeom>
            <a:solidFill>
              <a:srgbClr val="54AD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75194" y="5766230"/>
              <a:ext cx="235343" cy="167819"/>
            </a:xfrm>
            <a:prstGeom prst="rect">
              <a:avLst/>
            </a:prstGeom>
          </p:spPr>
        </p:pic>
        <p:sp>
          <p:nvSpPr>
            <p:cNvPr id="161" name="object 161" descr=""/>
            <p:cNvSpPr/>
            <p:nvPr/>
          </p:nvSpPr>
          <p:spPr>
            <a:xfrm>
              <a:off x="7768006" y="5904737"/>
              <a:ext cx="15240" cy="37465"/>
            </a:xfrm>
            <a:custGeom>
              <a:avLst/>
              <a:gdLst/>
              <a:ahLst/>
              <a:cxnLst/>
              <a:rect l="l" t="t" r="r" b="b"/>
              <a:pathLst>
                <a:path w="15240" h="37464">
                  <a:moveTo>
                    <a:pt x="13271" y="0"/>
                  </a:moveTo>
                  <a:lnTo>
                    <a:pt x="4699" y="3873"/>
                  </a:lnTo>
                  <a:lnTo>
                    <a:pt x="1663" y="9398"/>
                  </a:lnTo>
                  <a:lnTo>
                    <a:pt x="1930" y="15214"/>
                  </a:lnTo>
                  <a:lnTo>
                    <a:pt x="1663" y="21005"/>
                  </a:lnTo>
                  <a:lnTo>
                    <a:pt x="4978" y="18249"/>
                  </a:lnTo>
                  <a:lnTo>
                    <a:pt x="7454" y="20180"/>
                  </a:lnTo>
                  <a:lnTo>
                    <a:pt x="9131" y="24333"/>
                  </a:lnTo>
                  <a:lnTo>
                    <a:pt x="11328" y="24612"/>
                  </a:lnTo>
                  <a:lnTo>
                    <a:pt x="9677" y="21564"/>
                  </a:lnTo>
                  <a:lnTo>
                    <a:pt x="8572" y="16040"/>
                  </a:lnTo>
                  <a:lnTo>
                    <a:pt x="8293" y="12725"/>
                  </a:lnTo>
                  <a:lnTo>
                    <a:pt x="7747" y="7188"/>
                  </a:lnTo>
                  <a:lnTo>
                    <a:pt x="10236" y="4432"/>
                  </a:lnTo>
                  <a:lnTo>
                    <a:pt x="13271" y="0"/>
                  </a:lnTo>
                  <a:close/>
                </a:path>
                <a:path w="15240" h="37464">
                  <a:moveTo>
                    <a:pt x="14922" y="29578"/>
                  </a:moveTo>
                  <a:lnTo>
                    <a:pt x="11328" y="25158"/>
                  </a:lnTo>
                  <a:lnTo>
                    <a:pt x="9131" y="24612"/>
                  </a:lnTo>
                  <a:lnTo>
                    <a:pt x="7747" y="21844"/>
                  </a:lnTo>
                  <a:lnTo>
                    <a:pt x="7454" y="20180"/>
                  </a:lnTo>
                  <a:lnTo>
                    <a:pt x="4978" y="18529"/>
                  </a:lnTo>
                  <a:lnTo>
                    <a:pt x="1663" y="21297"/>
                  </a:lnTo>
                  <a:lnTo>
                    <a:pt x="1104" y="26530"/>
                  </a:lnTo>
                  <a:lnTo>
                    <a:pt x="0" y="32080"/>
                  </a:lnTo>
                  <a:lnTo>
                    <a:pt x="279" y="37312"/>
                  </a:lnTo>
                  <a:lnTo>
                    <a:pt x="14922" y="29578"/>
                  </a:lnTo>
                  <a:close/>
                </a:path>
              </a:pathLst>
            </a:custGeom>
            <a:solidFill>
              <a:srgbClr val="275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849831" y="5775920"/>
              <a:ext cx="152400" cy="90170"/>
            </a:xfrm>
            <a:custGeom>
              <a:avLst/>
              <a:gdLst/>
              <a:ahLst/>
              <a:cxnLst/>
              <a:rect l="l" t="t" r="r" b="b"/>
              <a:pathLst>
                <a:path w="152400" h="90170">
                  <a:moveTo>
                    <a:pt x="152336" y="0"/>
                  </a:moveTo>
                  <a:lnTo>
                    <a:pt x="129490" y="15188"/>
                  </a:lnTo>
                  <a:lnTo>
                    <a:pt x="105402" y="27841"/>
                  </a:lnTo>
                  <a:lnTo>
                    <a:pt x="80797" y="39565"/>
                  </a:lnTo>
                  <a:lnTo>
                    <a:pt x="56400" y="51968"/>
                  </a:lnTo>
                  <a:lnTo>
                    <a:pt x="41758" y="60885"/>
                  </a:lnTo>
                  <a:lnTo>
                    <a:pt x="27790" y="70629"/>
                  </a:lnTo>
                  <a:lnTo>
                    <a:pt x="14027" y="80580"/>
                  </a:lnTo>
                  <a:lnTo>
                    <a:pt x="0" y="90119"/>
                  </a:lnTo>
                  <a:lnTo>
                    <a:pt x="54677" y="68403"/>
                  </a:lnTo>
                  <a:lnTo>
                    <a:pt x="119106" y="34138"/>
                  </a:lnTo>
                  <a:lnTo>
                    <a:pt x="149567" y="7734"/>
                  </a:lnTo>
                  <a:lnTo>
                    <a:pt x="152336" y="0"/>
                  </a:lnTo>
                  <a:close/>
                </a:path>
              </a:pathLst>
            </a:custGeom>
            <a:solidFill>
              <a:srgbClr val="2C5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7401712" y="5866306"/>
              <a:ext cx="267335" cy="165100"/>
            </a:xfrm>
            <a:custGeom>
              <a:avLst/>
              <a:gdLst/>
              <a:ahLst/>
              <a:cxnLst/>
              <a:rect l="l" t="t" r="r" b="b"/>
              <a:pathLst>
                <a:path w="267334" h="165100">
                  <a:moveTo>
                    <a:pt x="235813" y="0"/>
                  </a:moveTo>
                  <a:lnTo>
                    <a:pt x="211827" y="15654"/>
                  </a:lnTo>
                  <a:lnTo>
                    <a:pt x="139052" y="61099"/>
                  </a:lnTo>
                  <a:lnTo>
                    <a:pt x="70254" y="104814"/>
                  </a:lnTo>
                  <a:lnTo>
                    <a:pt x="35530" y="125988"/>
                  </a:lnTo>
                  <a:lnTo>
                    <a:pt x="0" y="146253"/>
                  </a:lnTo>
                  <a:lnTo>
                    <a:pt x="18276" y="157064"/>
                  </a:lnTo>
                  <a:lnTo>
                    <a:pt x="28101" y="161912"/>
                  </a:lnTo>
                  <a:lnTo>
                    <a:pt x="37592" y="164769"/>
                  </a:lnTo>
                  <a:lnTo>
                    <a:pt x="56043" y="148950"/>
                  </a:lnTo>
                  <a:lnTo>
                    <a:pt x="82759" y="131940"/>
                  </a:lnTo>
                  <a:lnTo>
                    <a:pt x="133527" y="102844"/>
                  </a:lnTo>
                  <a:lnTo>
                    <a:pt x="198488" y="61099"/>
                  </a:lnTo>
                  <a:lnTo>
                    <a:pt x="232841" y="39920"/>
                  </a:lnTo>
                  <a:lnTo>
                    <a:pt x="249966" y="29111"/>
                  </a:lnTo>
                  <a:lnTo>
                    <a:pt x="266776" y="17703"/>
                  </a:lnTo>
                  <a:lnTo>
                    <a:pt x="258787" y="13810"/>
                  </a:lnTo>
                  <a:lnTo>
                    <a:pt x="250980" y="9371"/>
                  </a:lnTo>
                  <a:lnTo>
                    <a:pt x="235813" y="0"/>
                  </a:lnTo>
                  <a:close/>
                </a:path>
              </a:pathLst>
            </a:custGeom>
            <a:solidFill>
              <a:srgbClr val="EC66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98449" y="5731965"/>
              <a:ext cx="134353" cy="122466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43914" y="5848907"/>
              <a:ext cx="70777" cy="175526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01509" y="5910261"/>
              <a:ext cx="253622" cy="178587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85675" y="6120636"/>
              <a:ext cx="153987" cy="170586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6481152" y="6453212"/>
              <a:ext cx="269240" cy="162560"/>
            </a:xfrm>
            <a:custGeom>
              <a:avLst/>
              <a:gdLst/>
              <a:ahLst/>
              <a:cxnLst/>
              <a:rect l="l" t="t" r="r" b="b"/>
              <a:pathLst>
                <a:path w="269240" h="162559">
                  <a:moveTo>
                    <a:pt x="226682" y="0"/>
                  </a:moveTo>
                  <a:lnTo>
                    <a:pt x="217041" y="7082"/>
                  </a:lnTo>
                  <a:lnTo>
                    <a:pt x="206154" y="13338"/>
                  </a:lnTo>
                  <a:lnTo>
                    <a:pt x="194955" y="19284"/>
                  </a:lnTo>
                  <a:lnTo>
                    <a:pt x="184378" y="25438"/>
                  </a:lnTo>
                  <a:lnTo>
                    <a:pt x="150469" y="47926"/>
                  </a:lnTo>
                  <a:lnTo>
                    <a:pt x="83265" y="94044"/>
                  </a:lnTo>
                  <a:lnTo>
                    <a:pt x="49199" y="116382"/>
                  </a:lnTo>
                  <a:lnTo>
                    <a:pt x="22632" y="131862"/>
                  </a:lnTo>
                  <a:lnTo>
                    <a:pt x="8271" y="140948"/>
                  </a:lnTo>
                  <a:lnTo>
                    <a:pt x="0" y="148170"/>
                  </a:lnTo>
                  <a:lnTo>
                    <a:pt x="10709" y="150644"/>
                  </a:lnTo>
                  <a:lnTo>
                    <a:pt x="21007" y="153843"/>
                  </a:lnTo>
                  <a:lnTo>
                    <a:pt x="31098" y="157663"/>
                  </a:lnTo>
                  <a:lnTo>
                    <a:pt x="41186" y="162001"/>
                  </a:lnTo>
                  <a:lnTo>
                    <a:pt x="87036" y="133140"/>
                  </a:lnTo>
                  <a:lnTo>
                    <a:pt x="132698" y="103961"/>
                  </a:lnTo>
                  <a:lnTo>
                    <a:pt x="178186" y="74478"/>
                  </a:lnTo>
                  <a:lnTo>
                    <a:pt x="223514" y="44705"/>
                  </a:lnTo>
                  <a:lnTo>
                    <a:pt x="268693" y="14655"/>
                  </a:lnTo>
                  <a:lnTo>
                    <a:pt x="258595" y="9602"/>
                  </a:lnTo>
                  <a:lnTo>
                    <a:pt x="248416" y="5561"/>
                  </a:lnTo>
                  <a:lnTo>
                    <a:pt x="237873" y="2402"/>
                  </a:lnTo>
                  <a:lnTo>
                    <a:pt x="226682" y="0"/>
                  </a:lnTo>
                  <a:close/>
                </a:path>
              </a:pathLst>
            </a:custGeom>
            <a:solidFill>
              <a:srgbClr val="FDD9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13994" y="6230110"/>
              <a:ext cx="1207236" cy="845375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26035" y="6153542"/>
              <a:ext cx="161721" cy="171945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24229" y="5636030"/>
              <a:ext cx="140587" cy="218401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72299" y="5543521"/>
              <a:ext cx="2463180" cy="1487184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67243" y="6020295"/>
              <a:ext cx="148183" cy="116382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7983359" y="5951459"/>
              <a:ext cx="148590" cy="118745"/>
            </a:xfrm>
            <a:custGeom>
              <a:avLst/>
              <a:gdLst/>
              <a:ahLst/>
              <a:cxnLst/>
              <a:rect l="l" t="t" r="r" b="b"/>
              <a:pathLst>
                <a:path w="148590" h="118745">
                  <a:moveTo>
                    <a:pt x="109753" y="0"/>
                  </a:moveTo>
                  <a:lnTo>
                    <a:pt x="50623" y="34902"/>
                  </a:lnTo>
                  <a:lnTo>
                    <a:pt x="15864" y="55899"/>
                  </a:lnTo>
                  <a:lnTo>
                    <a:pt x="0" y="66890"/>
                  </a:lnTo>
                  <a:lnTo>
                    <a:pt x="9901" y="79127"/>
                  </a:lnTo>
                  <a:lnTo>
                    <a:pt x="19283" y="91778"/>
                  </a:lnTo>
                  <a:lnTo>
                    <a:pt x="28148" y="104840"/>
                  </a:lnTo>
                  <a:lnTo>
                    <a:pt x="36499" y="118313"/>
                  </a:lnTo>
                  <a:lnTo>
                    <a:pt x="105333" y="80721"/>
                  </a:lnTo>
                  <a:lnTo>
                    <a:pt x="126438" y="68245"/>
                  </a:lnTo>
                  <a:lnTo>
                    <a:pt x="137237" y="62256"/>
                  </a:lnTo>
                  <a:lnTo>
                    <a:pt x="148170" y="57226"/>
                  </a:lnTo>
                  <a:lnTo>
                    <a:pt x="139251" y="42410"/>
                  </a:lnTo>
                  <a:lnTo>
                    <a:pt x="130100" y="27884"/>
                  </a:lnTo>
                  <a:lnTo>
                    <a:pt x="120379" y="13722"/>
                  </a:lnTo>
                  <a:lnTo>
                    <a:pt x="109753" y="0"/>
                  </a:lnTo>
                  <a:close/>
                </a:path>
              </a:pathLst>
            </a:custGeom>
            <a:solidFill>
              <a:srgbClr val="F9F7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785151" y="6010897"/>
              <a:ext cx="377825" cy="265430"/>
            </a:xfrm>
            <a:custGeom>
              <a:avLst/>
              <a:gdLst/>
              <a:ahLst/>
              <a:cxnLst/>
              <a:rect l="l" t="t" r="r" b="b"/>
              <a:pathLst>
                <a:path w="377825" h="265429">
                  <a:moveTo>
                    <a:pt x="144856" y="198208"/>
                  </a:moveTo>
                  <a:lnTo>
                    <a:pt x="139522" y="182638"/>
                  </a:lnTo>
                  <a:lnTo>
                    <a:pt x="132308" y="163207"/>
                  </a:lnTo>
                  <a:lnTo>
                    <a:pt x="123901" y="144754"/>
                  </a:lnTo>
                  <a:lnTo>
                    <a:pt x="114998" y="132143"/>
                  </a:lnTo>
                  <a:lnTo>
                    <a:pt x="58000" y="165315"/>
                  </a:lnTo>
                  <a:lnTo>
                    <a:pt x="29108" y="181444"/>
                  </a:lnTo>
                  <a:lnTo>
                    <a:pt x="0" y="195999"/>
                  </a:lnTo>
                  <a:lnTo>
                    <a:pt x="6794" y="208927"/>
                  </a:lnTo>
                  <a:lnTo>
                    <a:pt x="12992" y="222262"/>
                  </a:lnTo>
                  <a:lnTo>
                    <a:pt x="16598" y="232333"/>
                  </a:lnTo>
                  <a:lnTo>
                    <a:pt x="20726" y="244792"/>
                  </a:lnTo>
                  <a:lnTo>
                    <a:pt x="25273" y="256628"/>
                  </a:lnTo>
                  <a:lnTo>
                    <a:pt x="30124" y="264833"/>
                  </a:lnTo>
                  <a:lnTo>
                    <a:pt x="58661" y="247942"/>
                  </a:lnTo>
                  <a:lnTo>
                    <a:pt x="116154" y="214960"/>
                  </a:lnTo>
                  <a:lnTo>
                    <a:pt x="144856" y="198208"/>
                  </a:lnTo>
                  <a:close/>
                </a:path>
                <a:path w="377825" h="265429">
                  <a:moveTo>
                    <a:pt x="261505" y="129095"/>
                  </a:moveTo>
                  <a:lnTo>
                    <a:pt x="248716" y="95478"/>
                  </a:lnTo>
                  <a:lnTo>
                    <a:pt x="240665" y="78371"/>
                  </a:lnTo>
                  <a:lnTo>
                    <a:pt x="231381" y="64960"/>
                  </a:lnTo>
                  <a:lnTo>
                    <a:pt x="176263" y="97967"/>
                  </a:lnTo>
                  <a:lnTo>
                    <a:pt x="148526" y="114147"/>
                  </a:lnTo>
                  <a:lnTo>
                    <a:pt x="120523" y="129095"/>
                  </a:lnTo>
                  <a:lnTo>
                    <a:pt x="127241" y="143484"/>
                  </a:lnTo>
                  <a:lnTo>
                    <a:pt x="145161" y="183565"/>
                  </a:lnTo>
                  <a:lnTo>
                    <a:pt x="150647" y="194068"/>
                  </a:lnTo>
                  <a:lnTo>
                    <a:pt x="177888" y="177241"/>
                  </a:lnTo>
                  <a:lnTo>
                    <a:pt x="205562" y="160553"/>
                  </a:lnTo>
                  <a:lnTo>
                    <a:pt x="233489" y="144386"/>
                  </a:lnTo>
                  <a:lnTo>
                    <a:pt x="261505" y="129095"/>
                  </a:lnTo>
                  <a:close/>
                </a:path>
                <a:path w="377825" h="265429">
                  <a:moveTo>
                    <a:pt x="377355" y="62191"/>
                  </a:moveTo>
                  <a:lnTo>
                    <a:pt x="370039" y="46926"/>
                  </a:lnTo>
                  <a:lnTo>
                    <a:pt x="364109" y="31826"/>
                  </a:lnTo>
                  <a:lnTo>
                    <a:pt x="357403" y="16370"/>
                  </a:lnTo>
                  <a:lnTo>
                    <a:pt x="347764" y="0"/>
                  </a:lnTo>
                  <a:lnTo>
                    <a:pt x="333286" y="9855"/>
                  </a:lnTo>
                  <a:lnTo>
                    <a:pt x="317982" y="18846"/>
                  </a:lnTo>
                  <a:lnTo>
                    <a:pt x="286943" y="35382"/>
                  </a:lnTo>
                  <a:lnTo>
                    <a:pt x="262204" y="49149"/>
                  </a:lnTo>
                  <a:lnTo>
                    <a:pt x="249859" y="55676"/>
                  </a:lnTo>
                  <a:lnTo>
                    <a:pt x="237464" y="61645"/>
                  </a:lnTo>
                  <a:lnTo>
                    <a:pt x="245338" y="77673"/>
                  </a:lnTo>
                  <a:lnTo>
                    <a:pt x="252831" y="93827"/>
                  </a:lnTo>
                  <a:lnTo>
                    <a:pt x="259969" y="110121"/>
                  </a:lnTo>
                  <a:lnTo>
                    <a:pt x="266763" y="126606"/>
                  </a:lnTo>
                  <a:lnTo>
                    <a:pt x="294030" y="109829"/>
                  </a:lnTo>
                  <a:lnTo>
                    <a:pt x="349923" y="78524"/>
                  </a:lnTo>
                  <a:lnTo>
                    <a:pt x="377355" y="62191"/>
                  </a:lnTo>
                  <a:close/>
                </a:path>
              </a:pathLst>
            </a:custGeom>
            <a:solidFill>
              <a:srgbClr val="D2D0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930644" y="5898386"/>
              <a:ext cx="451484" cy="417830"/>
            </a:xfrm>
            <a:custGeom>
              <a:avLst/>
              <a:gdLst/>
              <a:ahLst/>
              <a:cxnLst/>
              <a:rect l="l" t="t" r="r" b="b"/>
              <a:pathLst>
                <a:path w="451484" h="417829">
                  <a:moveTo>
                    <a:pt x="277279" y="0"/>
                  </a:moveTo>
                  <a:lnTo>
                    <a:pt x="252213" y="15819"/>
                  </a:lnTo>
                  <a:lnTo>
                    <a:pt x="155813" y="75311"/>
                  </a:lnTo>
                  <a:lnTo>
                    <a:pt x="100341" y="109804"/>
                  </a:lnTo>
                  <a:lnTo>
                    <a:pt x="50594" y="141343"/>
                  </a:lnTo>
                  <a:lnTo>
                    <a:pt x="14503" y="165339"/>
                  </a:lnTo>
                  <a:lnTo>
                    <a:pt x="0" y="177203"/>
                  </a:lnTo>
                  <a:lnTo>
                    <a:pt x="12160" y="192332"/>
                  </a:lnTo>
                  <a:lnTo>
                    <a:pt x="23464" y="208888"/>
                  </a:lnTo>
                  <a:lnTo>
                    <a:pt x="57770" y="264191"/>
                  </a:lnTo>
                  <a:lnTo>
                    <a:pt x="85358" y="307399"/>
                  </a:lnTo>
                  <a:lnTo>
                    <a:pt x="110147" y="343091"/>
                  </a:lnTo>
                  <a:lnTo>
                    <a:pt x="124198" y="361411"/>
                  </a:lnTo>
                  <a:lnTo>
                    <a:pt x="137312" y="379268"/>
                  </a:lnTo>
                  <a:lnTo>
                    <a:pt x="145135" y="392277"/>
                  </a:lnTo>
                  <a:lnTo>
                    <a:pt x="148729" y="397243"/>
                  </a:lnTo>
                  <a:lnTo>
                    <a:pt x="152869" y="401942"/>
                  </a:lnTo>
                  <a:lnTo>
                    <a:pt x="155638" y="407479"/>
                  </a:lnTo>
                  <a:lnTo>
                    <a:pt x="164211" y="417702"/>
                  </a:lnTo>
                  <a:lnTo>
                    <a:pt x="182431" y="403842"/>
                  </a:lnTo>
                  <a:lnTo>
                    <a:pt x="201504" y="390963"/>
                  </a:lnTo>
                  <a:lnTo>
                    <a:pt x="240245" y="366280"/>
                  </a:lnTo>
                  <a:lnTo>
                    <a:pt x="280571" y="340920"/>
                  </a:lnTo>
                  <a:lnTo>
                    <a:pt x="321133" y="316150"/>
                  </a:lnTo>
                  <a:lnTo>
                    <a:pt x="361955" y="291842"/>
                  </a:lnTo>
                  <a:lnTo>
                    <a:pt x="427418" y="253428"/>
                  </a:lnTo>
                  <a:lnTo>
                    <a:pt x="439407" y="245865"/>
                  </a:lnTo>
                  <a:lnTo>
                    <a:pt x="451167" y="237731"/>
                  </a:lnTo>
                  <a:lnTo>
                    <a:pt x="433569" y="208140"/>
                  </a:lnTo>
                  <a:lnTo>
                    <a:pt x="411565" y="177404"/>
                  </a:lnTo>
                  <a:lnTo>
                    <a:pt x="388423" y="146771"/>
                  </a:lnTo>
                  <a:lnTo>
                    <a:pt x="367411" y="117487"/>
                  </a:lnTo>
                  <a:lnTo>
                    <a:pt x="364096" y="112509"/>
                  </a:lnTo>
                  <a:lnTo>
                    <a:pt x="359664" y="108089"/>
                  </a:lnTo>
                  <a:lnTo>
                    <a:pt x="350013" y="97319"/>
                  </a:lnTo>
                  <a:lnTo>
                    <a:pt x="344600" y="90252"/>
                  </a:lnTo>
                  <a:lnTo>
                    <a:pt x="291895" y="18600"/>
                  </a:lnTo>
                  <a:lnTo>
                    <a:pt x="277279" y="0"/>
                  </a:lnTo>
                  <a:close/>
                </a:path>
              </a:pathLst>
            </a:custGeom>
            <a:solidFill>
              <a:srgbClr val="BC4E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29817" y="6075589"/>
              <a:ext cx="156465" cy="231649"/>
            </a:xfrm>
            <a:prstGeom prst="rect">
              <a:avLst/>
            </a:prstGeom>
          </p:spPr>
        </p:pic>
        <p:sp>
          <p:nvSpPr>
            <p:cNvPr id="178" name="object 178" descr=""/>
            <p:cNvSpPr/>
            <p:nvPr/>
          </p:nvSpPr>
          <p:spPr>
            <a:xfrm>
              <a:off x="6784403" y="5880403"/>
              <a:ext cx="424180" cy="271780"/>
            </a:xfrm>
            <a:custGeom>
              <a:avLst/>
              <a:gdLst/>
              <a:ahLst/>
              <a:cxnLst/>
              <a:rect l="l" t="t" r="r" b="b"/>
              <a:pathLst>
                <a:path w="424179" h="271779">
                  <a:moveTo>
                    <a:pt x="398360" y="0"/>
                  </a:moveTo>
                  <a:lnTo>
                    <a:pt x="374633" y="15205"/>
                  </a:lnTo>
                  <a:lnTo>
                    <a:pt x="302717" y="59994"/>
                  </a:lnTo>
                  <a:lnTo>
                    <a:pt x="270819" y="80976"/>
                  </a:lnTo>
                  <a:lnTo>
                    <a:pt x="254234" y="90829"/>
                  </a:lnTo>
                  <a:lnTo>
                    <a:pt x="237464" y="98424"/>
                  </a:lnTo>
                  <a:lnTo>
                    <a:pt x="234988" y="100368"/>
                  </a:lnTo>
                  <a:lnTo>
                    <a:pt x="234708" y="101193"/>
                  </a:lnTo>
                  <a:lnTo>
                    <a:pt x="231673" y="101460"/>
                  </a:lnTo>
                  <a:lnTo>
                    <a:pt x="230835" y="99809"/>
                  </a:lnTo>
                  <a:lnTo>
                    <a:pt x="230555" y="97586"/>
                  </a:lnTo>
                  <a:lnTo>
                    <a:pt x="230009" y="95376"/>
                  </a:lnTo>
                  <a:lnTo>
                    <a:pt x="230009" y="94818"/>
                  </a:lnTo>
                  <a:lnTo>
                    <a:pt x="229730" y="94284"/>
                  </a:lnTo>
                  <a:lnTo>
                    <a:pt x="229730" y="93725"/>
                  </a:lnTo>
                  <a:lnTo>
                    <a:pt x="229450" y="99250"/>
                  </a:lnTo>
                  <a:lnTo>
                    <a:pt x="229730" y="102844"/>
                  </a:lnTo>
                  <a:lnTo>
                    <a:pt x="220052" y="111417"/>
                  </a:lnTo>
                  <a:lnTo>
                    <a:pt x="212585" y="114185"/>
                  </a:lnTo>
                  <a:lnTo>
                    <a:pt x="206501" y="117767"/>
                  </a:lnTo>
                  <a:lnTo>
                    <a:pt x="191823" y="127241"/>
                  </a:lnTo>
                  <a:lnTo>
                    <a:pt x="176936" y="136296"/>
                  </a:lnTo>
                  <a:lnTo>
                    <a:pt x="159980" y="148872"/>
                  </a:lnTo>
                  <a:lnTo>
                    <a:pt x="139064" y="162559"/>
                  </a:lnTo>
                  <a:lnTo>
                    <a:pt x="137401" y="161188"/>
                  </a:lnTo>
                  <a:lnTo>
                    <a:pt x="136842" y="158686"/>
                  </a:lnTo>
                  <a:lnTo>
                    <a:pt x="136016" y="161188"/>
                  </a:lnTo>
                  <a:lnTo>
                    <a:pt x="113068" y="176377"/>
                  </a:lnTo>
                  <a:lnTo>
                    <a:pt x="112242" y="175552"/>
                  </a:lnTo>
                  <a:lnTo>
                    <a:pt x="110591" y="174447"/>
                  </a:lnTo>
                  <a:lnTo>
                    <a:pt x="109473" y="171132"/>
                  </a:lnTo>
                  <a:lnTo>
                    <a:pt x="109207" y="175005"/>
                  </a:lnTo>
                  <a:lnTo>
                    <a:pt x="109473" y="178879"/>
                  </a:lnTo>
                  <a:lnTo>
                    <a:pt x="108369" y="182740"/>
                  </a:lnTo>
                  <a:lnTo>
                    <a:pt x="100634" y="187159"/>
                  </a:lnTo>
                  <a:lnTo>
                    <a:pt x="22948" y="238023"/>
                  </a:lnTo>
                  <a:lnTo>
                    <a:pt x="0" y="254342"/>
                  </a:lnTo>
                  <a:lnTo>
                    <a:pt x="558" y="259880"/>
                  </a:lnTo>
                  <a:lnTo>
                    <a:pt x="825" y="265671"/>
                  </a:lnTo>
                  <a:lnTo>
                    <a:pt x="9677" y="271754"/>
                  </a:lnTo>
                  <a:lnTo>
                    <a:pt x="14935" y="271487"/>
                  </a:lnTo>
                  <a:lnTo>
                    <a:pt x="24891" y="268160"/>
                  </a:lnTo>
                  <a:lnTo>
                    <a:pt x="30137" y="265950"/>
                  </a:lnTo>
                  <a:lnTo>
                    <a:pt x="35382" y="263182"/>
                  </a:lnTo>
                  <a:lnTo>
                    <a:pt x="91366" y="227144"/>
                  </a:lnTo>
                  <a:lnTo>
                    <a:pt x="124725" y="206155"/>
                  </a:lnTo>
                  <a:lnTo>
                    <a:pt x="142379" y="196278"/>
                  </a:lnTo>
                  <a:lnTo>
                    <a:pt x="143471" y="196011"/>
                  </a:lnTo>
                  <a:lnTo>
                    <a:pt x="144589" y="196570"/>
                  </a:lnTo>
                  <a:lnTo>
                    <a:pt x="145414" y="196570"/>
                  </a:lnTo>
                  <a:lnTo>
                    <a:pt x="197122" y="159036"/>
                  </a:lnTo>
                  <a:lnTo>
                    <a:pt x="246886" y="127483"/>
                  </a:lnTo>
                  <a:lnTo>
                    <a:pt x="398912" y="33347"/>
                  </a:lnTo>
                  <a:lnTo>
                    <a:pt x="424078" y="17424"/>
                  </a:lnTo>
                  <a:lnTo>
                    <a:pt x="398360" y="0"/>
                  </a:lnTo>
                  <a:close/>
                </a:path>
              </a:pathLst>
            </a:custGeom>
            <a:solidFill>
              <a:srgbClr val="F89F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75375" y="6262749"/>
              <a:ext cx="727875" cy="357428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29286" y="6427495"/>
              <a:ext cx="103682" cy="134632"/>
            </a:xfrm>
            <a:prstGeom prst="rect">
              <a:avLst/>
            </a:prstGeom>
          </p:spPr>
        </p:pic>
        <p:sp>
          <p:nvSpPr>
            <p:cNvPr id="181" name="object 181" descr=""/>
            <p:cNvSpPr/>
            <p:nvPr/>
          </p:nvSpPr>
          <p:spPr>
            <a:xfrm>
              <a:off x="6143053" y="6633170"/>
              <a:ext cx="556260" cy="378460"/>
            </a:xfrm>
            <a:custGeom>
              <a:avLst/>
              <a:gdLst/>
              <a:ahLst/>
              <a:cxnLst/>
              <a:rect l="l" t="t" r="r" b="b"/>
              <a:pathLst>
                <a:path w="556259" h="378459">
                  <a:moveTo>
                    <a:pt x="291096" y="0"/>
                  </a:moveTo>
                  <a:lnTo>
                    <a:pt x="283136" y="6764"/>
                  </a:lnTo>
                  <a:lnTo>
                    <a:pt x="274891" y="12414"/>
                  </a:lnTo>
                  <a:lnTo>
                    <a:pt x="266179" y="17387"/>
                  </a:lnTo>
                  <a:lnTo>
                    <a:pt x="256819" y="22123"/>
                  </a:lnTo>
                  <a:lnTo>
                    <a:pt x="263116" y="28923"/>
                  </a:lnTo>
                  <a:lnTo>
                    <a:pt x="267839" y="36499"/>
                  </a:lnTo>
                  <a:lnTo>
                    <a:pt x="270853" y="44904"/>
                  </a:lnTo>
                  <a:lnTo>
                    <a:pt x="272021" y="54190"/>
                  </a:lnTo>
                  <a:lnTo>
                    <a:pt x="272021" y="62204"/>
                  </a:lnTo>
                  <a:lnTo>
                    <a:pt x="270370" y="70218"/>
                  </a:lnTo>
                  <a:lnTo>
                    <a:pt x="264833" y="75476"/>
                  </a:lnTo>
                  <a:lnTo>
                    <a:pt x="260680" y="79070"/>
                  </a:lnTo>
                  <a:lnTo>
                    <a:pt x="260134" y="107276"/>
                  </a:lnTo>
                  <a:lnTo>
                    <a:pt x="284959" y="122951"/>
                  </a:lnTo>
                  <a:lnTo>
                    <a:pt x="309064" y="140027"/>
                  </a:lnTo>
                  <a:lnTo>
                    <a:pt x="356336" y="175272"/>
                  </a:lnTo>
                  <a:lnTo>
                    <a:pt x="370641" y="185440"/>
                  </a:lnTo>
                  <a:lnTo>
                    <a:pt x="399565" y="205560"/>
                  </a:lnTo>
                  <a:lnTo>
                    <a:pt x="413562" y="216192"/>
                  </a:lnTo>
                  <a:lnTo>
                    <a:pt x="371117" y="216287"/>
                  </a:lnTo>
                  <a:lnTo>
                    <a:pt x="321230" y="214099"/>
                  </a:lnTo>
                  <a:lnTo>
                    <a:pt x="269594" y="208407"/>
                  </a:lnTo>
                  <a:lnTo>
                    <a:pt x="221901" y="197993"/>
                  </a:lnTo>
                  <a:lnTo>
                    <a:pt x="183845" y="181635"/>
                  </a:lnTo>
                  <a:lnTo>
                    <a:pt x="180797" y="179692"/>
                  </a:lnTo>
                  <a:lnTo>
                    <a:pt x="172703" y="176389"/>
                  </a:lnTo>
                  <a:lnTo>
                    <a:pt x="152238" y="138440"/>
                  </a:lnTo>
                  <a:lnTo>
                    <a:pt x="152107" y="117186"/>
                  </a:lnTo>
                  <a:lnTo>
                    <a:pt x="152323" y="74650"/>
                  </a:lnTo>
                  <a:lnTo>
                    <a:pt x="146240" y="71894"/>
                  </a:lnTo>
                  <a:lnTo>
                    <a:pt x="141262" y="68567"/>
                  </a:lnTo>
                  <a:lnTo>
                    <a:pt x="136842" y="63868"/>
                  </a:lnTo>
                  <a:lnTo>
                    <a:pt x="118957" y="73101"/>
                  </a:lnTo>
                  <a:lnTo>
                    <a:pt x="101382" y="84253"/>
                  </a:lnTo>
                  <a:lnTo>
                    <a:pt x="67170" y="107543"/>
                  </a:lnTo>
                  <a:lnTo>
                    <a:pt x="50263" y="117940"/>
                  </a:lnTo>
                  <a:lnTo>
                    <a:pt x="32861" y="128312"/>
                  </a:lnTo>
                  <a:lnTo>
                    <a:pt x="15821" y="139149"/>
                  </a:lnTo>
                  <a:lnTo>
                    <a:pt x="0" y="150939"/>
                  </a:lnTo>
                  <a:lnTo>
                    <a:pt x="0" y="155371"/>
                  </a:lnTo>
                  <a:lnTo>
                    <a:pt x="266" y="159245"/>
                  </a:lnTo>
                  <a:lnTo>
                    <a:pt x="1092" y="163385"/>
                  </a:lnTo>
                  <a:lnTo>
                    <a:pt x="41697" y="186900"/>
                  </a:lnTo>
                  <a:lnTo>
                    <a:pt x="122596" y="234626"/>
                  </a:lnTo>
                  <a:lnTo>
                    <a:pt x="202907" y="283095"/>
                  </a:lnTo>
                  <a:lnTo>
                    <a:pt x="321956" y="356887"/>
                  </a:lnTo>
                  <a:lnTo>
                    <a:pt x="333775" y="364469"/>
                  </a:lnTo>
                  <a:lnTo>
                    <a:pt x="345745" y="371791"/>
                  </a:lnTo>
                  <a:lnTo>
                    <a:pt x="358000" y="378460"/>
                  </a:lnTo>
                  <a:lnTo>
                    <a:pt x="358279" y="377634"/>
                  </a:lnTo>
                  <a:lnTo>
                    <a:pt x="358279" y="376796"/>
                  </a:lnTo>
                  <a:lnTo>
                    <a:pt x="359371" y="372935"/>
                  </a:lnTo>
                  <a:lnTo>
                    <a:pt x="360197" y="371271"/>
                  </a:lnTo>
                  <a:lnTo>
                    <a:pt x="379110" y="356526"/>
                  </a:lnTo>
                  <a:lnTo>
                    <a:pt x="397805" y="344566"/>
                  </a:lnTo>
                  <a:lnTo>
                    <a:pt x="435406" y="322897"/>
                  </a:lnTo>
                  <a:lnTo>
                    <a:pt x="555929" y="251015"/>
                  </a:lnTo>
                  <a:lnTo>
                    <a:pt x="503129" y="231355"/>
                  </a:lnTo>
                  <a:lnTo>
                    <a:pt x="450608" y="199885"/>
                  </a:lnTo>
                  <a:lnTo>
                    <a:pt x="443966" y="194348"/>
                  </a:lnTo>
                  <a:lnTo>
                    <a:pt x="439000" y="191312"/>
                  </a:lnTo>
                  <a:lnTo>
                    <a:pt x="435406" y="188810"/>
                  </a:lnTo>
                  <a:lnTo>
                    <a:pt x="432358" y="186055"/>
                  </a:lnTo>
                  <a:lnTo>
                    <a:pt x="428218" y="185508"/>
                  </a:lnTo>
                  <a:lnTo>
                    <a:pt x="421855" y="180251"/>
                  </a:lnTo>
                  <a:lnTo>
                    <a:pt x="418261" y="177761"/>
                  </a:lnTo>
                  <a:lnTo>
                    <a:pt x="415226" y="174447"/>
                  </a:lnTo>
                  <a:lnTo>
                    <a:pt x="407200" y="169189"/>
                  </a:lnTo>
                  <a:lnTo>
                    <a:pt x="400011" y="165595"/>
                  </a:lnTo>
                  <a:lnTo>
                    <a:pt x="386753" y="156756"/>
                  </a:lnTo>
                  <a:lnTo>
                    <a:pt x="385368" y="156197"/>
                  </a:lnTo>
                  <a:lnTo>
                    <a:pt x="382320" y="153708"/>
                  </a:lnTo>
                  <a:lnTo>
                    <a:pt x="376237" y="151498"/>
                  </a:lnTo>
                  <a:lnTo>
                    <a:pt x="365747" y="143471"/>
                  </a:lnTo>
                  <a:lnTo>
                    <a:pt x="364629" y="142379"/>
                  </a:lnTo>
                  <a:lnTo>
                    <a:pt x="359371" y="140157"/>
                  </a:lnTo>
                  <a:lnTo>
                    <a:pt x="349415" y="133807"/>
                  </a:lnTo>
                  <a:lnTo>
                    <a:pt x="343623" y="130492"/>
                  </a:lnTo>
                  <a:lnTo>
                    <a:pt x="336435" y="127457"/>
                  </a:lnTo>
                  <a:lnTo>
                    <a:pt x="333400" y="121081"/>
                  </a:lnTo>
                  <a:lnTo>
                    <a:pt x="330073" y="121373"/>
                  </a:lnTo>
                  <a:lnTo>
                    <a:pt x="324548" y="118884"/>
                  </a:lnTo>
                  <a:lnTo>
                    <a:pt x="319011" y="115849"/>
                  </a:lnTo>
                  <a:lnTo>
                    <a:pt x="313766" y="111975"/>
                  </a:lnTo>
                  <a:lnTo>
                    <a:pt x="306578" y="108369"/>
                  </a:lnTo>
                  <a:lnTo>
                    <a:pt x="299669" y="103949"/>
                  </a:lnTo>
                  <a:lnTo>
                    <a:pt x="292481" y="100076"/>
                  </a:lnTo>
                  <a:lnTo>
                    <a:pt x="291695" y="46588"/>
                  </a:lnTo>
                  <a:lnTo>
                    <a:pt x="291642" y="28765"/>
                  </a:lnTo>
                  <a:lnTo>
                    <a:pt x="291209" y="21622"/>
                  </a:lnTo>
                  <a:lnTo>
                    <a:pt x="291096" y="0"/>
                  </a:lnTo>
                  <a:close/>
                </a:path>
              </a:pathLst>
            </a:custGeom>
            <a:solidFill>
              <a:srgbClr val="91C2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77394" y="6600394"/>
              <a:ext cx="349999" cy="249063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14285" y="5638239"/>
              <a:ext cx="1078220" cy="924712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85827" y="5638241"/>
              <a:ext cx="478802" cy="446189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89142" y="5762369"/>
              <a:ext cx="471892" cy="336994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8168005" y="4984546"/>
              <a:ext cx="321945" cy="1947545"/>
            </a:xfrm>
            <a:custGeom>
              <a:avLst/>
              <a:gdLst/>
              <a:ahLst/>
              <a:cxnLst/>
              <a:rect l="l" t="t" r="r" b="b"/>
              <a:pathLst>
                <a:path w="321945" h="1947545">
                  <a:moveTo>
                    <a:pt x="320776" y="1786724"/>
                  </a:moveTo>
                  <a:lnTo>
                    <a:pt x="312597" y="1736039"/>
                  </a:lnTo>
                  <a:lnTo>
                    <a:pt x="289826" y="1692008"/>
                  </a:lnTo>
                  <a:lnTo>
                    <a:pt x="255104" y="1657286"/>
                  </a:lnTo>
                  <a:lnTo>
                    <a:pt x="211074" y="1634515"/>
                  </a:lnTo>
                  <a:lnTo>
                    <a:pt x="160388" y="1626336"/>
                  </a:lnTo>
                  <a:lnTo>
                    <a:pt x="109689" y="1634515"/>
                  </a:lnTo>
                  <a:lnTo>
                    <a:pt x="65659" y="1657286"/>
                  </a:lnTo>
                  <a:lnTo>
                    <a:pt x="30937" y="1692008"/>
                  </a:lnTo>
                  <a:lnTo>
                    <a:pt x="8166" y="1736039"/>
                  </a:lnTo>
                  <a:lnTo>
                    <a:pt x="0" y="1786724"/>
                  </a:lnTo>
                  <a:lnTo>
                    <a:pt x="8166" y="1837423"/>
                  </a:lnTo>
                  <a:lnTo>
                    <a:pt x="30937" y="1881454"/>
                  </a:lnTo>
                  <a:lnTo>
                    <a:pt x="65659" y="1916176"/>
                  </a:lnTo>
                  <a:lnTo>
                    <a:pt x="109689" y="1938947"/>
                  </a:lnTo>
                  <a:lnTo>
                    <a:pt x="160388" y="1947113"/>
                  </a:lnTo>
                  <a:lnTo>
                    <a:pt x="211074" y="1938947"/>
                  </a:lnTo>
                  <a:lnTo>
                    <a:pt x="255104" y="1916176"/>
                  </a:lnTo>
                  <a:lnTo>
                    <a:pt x="289826" y="1881454"/>
                  </a:lnTo>
                  <a:lnTo>
                    <a:pt x="312597" y="1837423"/>
                  </a:lnTo>
                  <a:lnTo>
                    <a:pt x="320776" y="1786724"/>
                  </a:lnTo>
                  <a:close/>
                </a:path>
                <a:path w="321945" h="1947545">
                  <a:moveTo>
                    <a:pt x="320776" y="1370304"/>
                  </a:moveTo>
                  <a:lnTo>
                    <a:pt x="312597" y="1319618"/>
                  </a:lnTo>
                  <a:lnTo>
                    <a:pt x="289826" y="1275588"/>
                  </a:lnTo>
                  <a:lnTo>
                    <a:pt x="255104" y="1240866"/>
                  </a:lnTo>
                  <a:lnTo>
                    <a:pt x="211074" y="1218095"/>
                  </a:lnTo>
                  <a:lnTo>
                    <a:pt x="160388" y="1209916"/>
                  </a:lnTo>
                  <a:lnTo>
                    <a:pt x="109689" y="1218095"/>
                  </a:lnTo>
                  <a:lnTo>
                    <a:pt x="65659" y="1240866"/>
                  </a:lnTo>
                  <a:lnTo>
                    <a:pt x="30937" y="1275588"/>
                  </a:lnTo>
                  <a:lnTo>
                    <a:pt x="8166" y="1319618"/>
                  </a:lnTo>
                  <a:lnTo>
                    <a:pt x="0" y="1370304"/>
                  </a:lnTo>
                  <a:lnTo>
                    <a:pt x="8166" y="1421003"/>
                  </a:lnTo>
                  <a:lnTo>
                    <a:pt x="30937" y="1465033"/>
                  </a:lnTo>
                  <a:lnTo>
                    <a:pt x="65659" y="1499755"/>
                  </a:lnTo>
                  <a:lnTo>
                    <a:pt x="109689" y="1522526"/>
                  </a:lnTo>
                  <a:lnTo>
                    <a:pt x="160388" y="1530692"/>
                  </a:lnTo>
                  <a:lnTo>
                    <a:pt x="211074" y="1522526"/>
                  </a:lnTo>
                  <a:lnTo>
                    <a:pt x="255104" y="1499755"/>
                  </a:lnTo>
                  <a:lnTo>
                    <a:pt x="289826" y="1465033"/>
                  </a:lnTo>
                  <a:lnTo>
                    <a:pt x="312597" y="1421003"/>
                  </a:lnTo>
                  <a:lnTo>
                    <a:pt x="320776" y="1370304"/>
                  </a:lnTo>
                  <a:close/>
                </a:path>
                <a:path w="321945" h="1947545">
                  <a:moveTo>
                    <a:pt x="320776" y="160388"/>
                  </a:moveTo>
                  <a:lnTo>
                    <a:pt x="312597" y="109702"/>
                  </a:lnTo>
                  <a:lnTo>
                    <a:pt x="289826" y="65671"/>
                  </a:lnTo>
                  <a:lnTo>
                    <a:pt x="255104" y="30949"/>
                  </a:lnTo>
                  <a:lnTo>
                    <a:pt x="211074" y="8178"/>
                  </a:lnTo>
                  <a:lnTo>
                    <a:pt x="160388" y="0"/>
                  </a:lnTo>
                  <a:lnTo>
                    <a:pt x="109689" y="8178"/>
                  </a:lnTo>
                  <a:lnTo>
                    <a:pt x="65659" y="30949"/>
                  </a:lnTo>
                  <a:lnTo>
                    <a:pt x="30937" y="65671"/>
                  </a:lnTo>
                  <a:lnTo>
                    <a:pt x="8166" y="109702"/>
                  </a:lnTo>
                  <a:lnTo>
                    <a:pt x="0" y="160388"/>
                  </a:lnTo>
                  <a:lnTo>
                    <a:pt x="8166" y="211086"/>
                  </a:lnTo>
                  <a:lnTo>
                    <a:pt x="30937" y="255117"/>
                  </a:lnTo>
                  <a:lnTo>
                    <a:pt x="65659" y="289839"/>
                  </a:lnTo>
                  <a:lnTo>
                    <a:pt x="109689" y="312610"/>
                  </a:lnTo>
                  <a:lnTo>
                    <a:pt x="160388" y="320776"/>
                  </a:lnTo>
                  <a:lnTo>
                    <a:pt x="211074" y="312610"/>
                  </a:lnTo>
                  <a:lnTo>
                    <a:pt x="255104" y="289839"/>
                  </a:lnTo>
                  <a:lnTo>
                    <a:pt x="289826" y="255117"/>
                  </a:lnTo>
                  <a:lnTo>
                    <a:pt x="312597" y="211086"/>
                  </a:lnTo>
                  <a:lnTo>
                    <a:pt x="320776" y="160388"/>
                  </a:lnTo>
                  <a:close/>
                </a:path>
                <a:path w="321945" h="1947545">
                  <a:moveTo>
                    <a:pt x="321919" y="765289"/>
                  </a:moveTo>
                  <a:lnTo>
                    <a:pt x="313740" y="714603"/>
                  </a:lnTo>
                  <a:lnTo>
                    <a:pt x="290969" y="670572"/>
                  </a:lnTo>
                  <a:lnTo>
                    <a:pt x="256247" y="635850"/>
                  </a:lnTo>
                  <a:lnTo>
                    <a:pt x="212217" y="613079"/>
                  </a:lnTo>
                  <a:lnTo>
                    <a:pt x="161531" y="604901"/>
                  </a:lnTo>
                  <a:lnTo>
                    <a:pt x="110832" y="613079"/>
                  </a:lnTo>
                  <a:lnTo>
                    <a:pt x="66802" y="635850"/>
                  </a:lnTo>
                  <a:lnTo>
                    <a:pt x="32080" y="670572"/>
                  </a:lnTo>
                  <a:lnTo>
                    <a:pt x="9309" y="714603"/>
                  </a:lnTo>
                  <a:lnTo>
                    <a:pt x="1143" y="765289"/>
                  </a:lnTo>
                  <a:lnTo>
                    <a:pt x="9309" y="815987"/>
                  </a:lnTo>
                  <a:lnTo>
                    <a:pt x="32080" y="860018"/>
                  </a:lnTo>
                  <a:lnTo>
                    <a:pt x="66802" y="894740"/>
                  </a:lnTo>
                  <a:lnTo>
                    <a:pt x="110832" y="917511"/>
                  </a:lnTo>
                  <a:lnTo>
                    <a:pt x="161531" y="925677"/>
                  </a:lnTo>
                  <a:lnTo>
                    <a:pt x="212217" y="917511"/>
                  </a:lnTo>
                  <a:lnTo>
                    <a:pt x="256247" y="894740"/>
                  </a:lnTo>
                  <a:lnTo>
                    <a:pt x="290969" y="860018"/>
                  </a:lnTo>
                  <a:lnTo>
                    <a:pt x="313740" y="815987"/>
                  </a:lnTo>
                  <a:lnTo>
                    <a:pt x="321919" y="765289"/>
                  </a:lnTo>
                  <a:close/>
                </a:path>
              </a:pathLst>
            </a:custGeom>
            <a:solidFill>
              <a:srgbClr val="B7E1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7" name="object 187" descr=""/>
          <p:cNvSpPr txBox="1"/>
          <p:nvPr/>
        </p:nvSpPr>
        <p:spPr>
          <a:xfrm>
            <a:off x="515551" y="257656"/>
            <a:ext cx="2923540" cy="405066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 marR="48895">
              <a:lnSpc>
                <a:spcPts val="4800"/>
              </a:lnSpc>
              <a:spcBef>
                <a:spcPts val="660"/>
              </a:spcBef>
              <a:tabLst>
                <a:tab pos="1642110" algn="l"/>
              </a:tabLst>
            </a:pPr>
            <a:r>
              <a:rPr dirty="0" sz="4400" spc="-2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Šume</a:t>
            </a:r>
            <a:r>
              <a:rPr dirty="0" sz="440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	</a:t>
            </a:r>
            <a:r>
              <a:rPr dirty="0" sz="4400" spc="-25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su </a:t>
            </a:r>
            <a:r>
              <a:rPr dirty="0" sz="4400" spc="-10" b="1">
                <a:solidFill>
                  <a:srgbClr val="185363"/>
                </a:solidFill>
                <a:latin typeface="Podkova Regular ExtraBold"/>
                <a:cs typeface="Podkova Regular ExtraBold"/>
              </a:rPr>
              <a:t>direktni izvori obnovljive energije</a:t>
            </a:r>
            <a:endParaRPr sz="4400">
              <a:latin typeface="Podkova Regular ExtraBold"/>
              <a:cs typeface="Podkova Regular ExtraBold"/>
            </a:endParaRPr>
          </a:p>
          <a:p>
            <a:pPr marL="78740" marR="5080">
              <a:lnSpc>
                <a:spcPct val="111100"/>
              </a:lnSpc>
              <a:spcBef>
                <a:spcPts val="2335"/>
              </a:spcBef>
            </a:pPr>
            <a:r>
              <a:rPr dirty="0" sz="1200" b="1">
                <a:latin typeface="Podkova"/>
                <a:cs typeface="Podkova"/>
              </a:rPr>
              <a:t>Biomasa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smatra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jednim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10">
                <a:latin typeface="Podkova"/>
                <a:cs typeface="Podkova"/>
              </a:rPr>
              <a:t> najvažnijih </a:t>
            </a:r>
            <a:r>
              <a:rPr dirty="0" sz="1200">
                <a:latin typeface="Podkova"/>
                <a:cs typeface="Podkova"/>
              </a:rPr>
              <a:t>obnovljivih izvora energije koji </a:t>
            </a:r>
            <a:r>
              <a:rPr dirty="0" sz="1200" spc="-10">
                <a:latin typeface="Podkova"/>
                <a:cs typeface="Podkova"/>
              </a:rPr>
              <a:t>potječe</a:t>
            </a:r>
            <a:endParaRPr sz="1200">
              <a:latin typeface="Podkova"/>
              <a:cs typeface="Podkova"/>
            </a:endParaRPr>
          </a:p>
          <a:p>
            <a:pPr marL="78740">
              <a:lnSpc>
                <a:spcPct val="100000"/>
              </a:lnSpc>
              <a:spcBef>
                <a:spcPts val="155"/>
              </a:spcBef>
            </a:pPr>
            <a:r>
              <a:rPr dirty="0" sz="1200">
                <a:latin typeface="Podkova"/>
                <a:cs typeface="Podkova"/>
              </a:rPr>
              <a:t>iz </a:t>
            </a:r>
            <a:r>
              <a:rPr dirty="0" sz="1200" spc="-10"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8" name="object 188" descr=""/>
          <p:cNvSpPr txBox="1"/>
          <p:nvPr/>
        </p:nvSpPr>
        <p:spPr>
          <a:xfrm>
            <a:off x="582103" y="4485994"/>
            <a:ext cx="308864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Drvna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biomasa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dolazi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različitih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organskih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izvora, uključujući grane, korijenje i </a:t>
            </a:r>
            <a:r>
              <a:rPr dirty="0" sz="1200" spc="-10">
                <a:latin typeface="Podkova"/>
                <a:cs typeface="Podkova"/>
              </a:rPr>
              <a:t>drvni </a:t>
            </a:r>
            <a:r>
              <a:rPr dirty="0" sz="1200">
                <a:latin typeface="Podkova"/>
                <a:cs typeface="Podkova"/>
              </a:rPr>
              <a:t>otpad koji </a:t>
            </a:r>
            <a:r>
              <a:rPr dirty="0" sz="1200" spc="-10">
                <a:latin typeface="Podkova"/>
                <a:cs typeface="Podkova"/>
              </a:rPr>
              <a:t>nastaje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latin typeface="Podkova"/>
                <a:cs typeface="Podkova"/>
              </a:rPr>
              <a:t>tijekom </a:t>
            </a:r>
            <a:r>
              <a:rPr dirty="0" sz="1200" spc="-10">
                <a:latin typeface="Podkova"/>
                <a:cs typeface="Podkova"/>
              </a:rPr>
              <a:t>sječe.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9" name="object 189" descr=""/>
          <p:cNvSpPr txBox="1"/>
          <p:nvPr/>
        </p:nvSpPr>
        <p:spPr>
          <a:xfrm>
            <a:off x="582103" y="5501892"/>
            <a:ext cx="28454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Nekad se biomasa dobiva od </a:t>
            </a:r>
            <a:r>
              <a:rPr dirty="0" sz="1200" spc="-10">
                <a:latin typeface="Podkova"/>
                <a:cs typeface="Podkova"/>
              </a:rPr>
              <a:t>brzorastućih </a:t>
            </a:r>
            <a:r>
              <a:rPr dirty="0" sz="1200">
                <a:latin typeface="Podkova"/>
                <a:cs typeface="Podkova"/>
              </a:rPr>
              <a:t>šuma koje su podignute samo s </a:t>
            </a:r>
            <a:r>
              <a:rPr dirty="0" sz="1200" spc="-10">
                <a:latin typeface="Podkova"/>
                <a:cs typeface="Podkova"/>
              </a:rPr>
              <a:t>ciljem </a:t>
            </a:r>
            <a:r>
              <a:rPr dirty="0" sz="1200">
                <a:latin typeface="Podkova"/>
                <a:cs typeface="Podkova"/>
              </a:rPr>
              <a:t>proizvodnje </a:t>
            </a:r>
            <a:r>
              <a:rPr dirty="0" sz="1200" spc="-10">
                <a:latin typeface="Podkova"/>
                <a:cs typeface="Podkova"/>
              </a:rPr>
              <a:t>energije.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0" name="object 190" descr=""/>
          <p:cNvSpPr txBox="1"/>
          <p:nvPr/>
        </p:nvSpPr>
        <p:spPr>
          <a:xfrm>
            <a:off x="582103" y="6314641"/>
            <a:ext cx="31603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biomase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proizvode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peleti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briketi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koriste za grijanje, posebice u kućanstvima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manjim industrijskim </a:t>
            </a:r>
            <a:r>
              <a:rPr dirty="0" sz="1200" spc="-10">
                <a:latin typeface="Podkova"/>
                <a:cs typeface="Podkova"/>
              </a:rPr>
              <a:t>postrojenjima.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1" name="object 191" descr=""/>
          <p:cNvSpPr txBox="1"/>
          <p:nvPr/>
        </p:nvSpPr>
        <p:spPr>
          <a:xfrm>
            <a:off x="3758424" y="244093"/>
            <a:ext cx="298196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Drvna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biomasa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zamjenjuje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fosilna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goriva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te </a:t>
            </a:r>
            <a:r>
              <a:rPr dirty="0" sz="1200">
                <a:latin typeface="Podkova"/>
                <a:cs typeface="Podkova"/>
              </a:rPr>
              <a:t>tako smanjuje emisije stakleničkih </a:t>
            </a:r>
            <a:r>
              <a:rPr dirty="0" sz="1200" spc="-10">
                <a:latin typeface="Podkova"/>
                <a:cs typeface="Podkova"/>
              </a:rPr>
              <a:t>plinova, </a:t>
            </a:r>
            <a:r>
              <a:rPr dirty="0" sz="1200">
                <a:latin typeface="Podkova"/>
                <a:cs typeface="Podkova"/>
              </a:rPr>
              <a:t>čineći šume važnim dijelom </a:t>
            </a:r>
            <a:r>
              <a:rPr dirty="0" sz="1200" spc="-10">
                <a:latin typeface="Podkova"/>
                <a:cs typeface="Podkova"/>
              </a:rPr>
              <a:t>energetske </a:t>
            </a:r>
            <a:r>
              <a:rPr dirty="0" sz="1200">
                <a:latin typeface="Podkova"/>
                <a:cs typeface="Podkova"/>
              </a:rPr>
              <a:t>tranzicije prema obnovljivim </a:t>
            </a:r>
            <a:r>
              <a:rPr dirty="0" sz="1200" spc="-10">
                <a:latin typeface="Podkova"/>
                <a:cs typeface="Podkova"/>
              </a:rPr>
              <a:t>izvorima </a:t>
            </a:r>
            <a:r>
              <a:rPr dirty="0" sz="1200">
                <a:latin typeface="Podkova"/>
                <a:cs typeface="Podkova"/>
              </a:rPr>
              <a:t>energije i održivoj energetskoj </a:t>
            </a:r>
            <a:r>
              <a:rPr dirty="0" sz="1200" spc="-10">
                <a:latin typeface="Podkova"/>
                <a:cs typeface="Podkova"/>
              </a:rPr>
              <a:t>budućnosti.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2" name="object 19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440"/>
              </a:spcBef>
            </a:pPr>
            <a:r>
              <a:rPr dirty="0" spc="-20"/>
              <a:t>Nova </a:t>
            </a:r>
            <a:r>
              <a:rPr dirty="0"/>
              <a:t>rješenja</a:t>
            </a:r>
            <a:r>
              <a:rPr dirty="0" spc="-165"/>
              <a:t> </a:t>
            </a:r>
            <a:r>
              <a:rPr dirty="0" spc="-25"/>
              <a:t>za </a:t>
            </a:r>
            <a:r>
              <a:rPr dirty="0"/>
              <a:t>bolji</a:t>
            </a:r>
            <a:r>
              <a:rPr dirty="0" spc="-90"/>
              <a:t> </a:t>
            </a:r>
            <a:r>
              <a:rPr dirty="0" spc="-10"/>
              <a:t>svijet</a:t>
            </a:r>
          </a:p>
        </p:txBody>
      </p:sp>
      <p:sp>
        <p:nvSpPr>
          <p:cNvPr id="193" name="object 193" descr=""/>
          <p:cNvSpPr txBox="1"/>
          <p:nvPr/>
        </p:nvSpPr>
        <p:spPr>
          <a:xfrm>
            <a:off x="7334262" y="2344406"/>
            <a:ext cx="290449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320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Agrošumarstvo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održiv </a:t>
            </a:r>
            <a:r>
              <a:rPr dirty="0" sz="1200" spc="-10">
                <a:latin typeface="Podkova"/>
                <a:cs typeface="Podkova"/>
              </a:rPr>
              <a:t>način </a:t>
            </a:r>
            <a:r>
              <a:rPr dirty="0" sz="1200">
                <a:latin typeface="Podkova"/>
                <a:cs typeface="Podkova"/>
              </a:rPr>
              <a:t>upravljanja zemljištem koji </a:t>
            </a:r>
            <a:r>
              <a:rPr dirty="0" sz="1200" spc="-10">
                <a:latin typeface="Podkova"/>
                <a:cs typeface="Podkova"/>
              </a:rPr>
              <a:t>kombinira </a:t>
            </a:r>
            <a:r>
              <a:rPr dirty="0" sz="1200">
                <a:latin typeface="Podkova"/>
                <a:cs typeface="Podkova"/>
              </a:rPr>
              <a:t>poljoprivredne kulture i/ili stočarstvo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uzgojem drveća na istom </a:t>
            </a:r>
            <a:r>
              <a:rPr dirty="0" sz="1200" spc="-10">
                <a:latin typeface="Podkova"/>
                <a:cs typeface="Podkova"/>
              </a:rPr>
              <a:t>prostoru.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Ovaj model pomaže </a:t>
            </a:r>
            <a:r>
              <a:rPr dirty="0" sz="1200" spc="-10">
                <a:latin typeface="Podkova"/>
                <a:cs typeface="Podkova"/>
              </a:rPr>
              <a:t>poboljšati </a:t>
            </a:r>
            <a:r>
              <a:rPr dirty="0" sz="1200">
                <a:latin typeface="Podkova"/>
                <a:cs typeface="Podkova"/>
              </a:rPr>
              <a:t>produktivnost,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obnoviti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tlo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povećati </a:t>
            </a:r>
            <a:r>
              <a:rPr dirty="0" sz="1200">
                <a:latin typeface="Podkova"/>
                <a:cs typeface="Podkova"/>
              </a:rPr>
              <a:t>bioraznolikost,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istovremeno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koriste </a:t>
            </a:r>
            <a:r>
              <a:rPr dirty="0" sz="1200">
                <a:latin typeface="Podkova"/>
                <a:cs typeface="Podkova"/>
              </a:rPr>
              <a:t>višestruki resursi na istoj </a:t>
            </a:r>
            <a:r>
              <a:rPr dirty="0" sz="1200" spc="-10">
                <a:latin typeface="Podkova"/>
                <a:cs typeface="Podkova"/>
              </a:rPr>
              <a:t>površini zemljišta.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4" name="object 194" descr=""/>
          <p:cNvSpPr txBox="1"/>
          <p:nvPr/>
        </p:nvSpPr>
        <p:spPr>
          <a:xfrm>
            <a:off x="7334262" y="4375898"/>
            <a:ext cx="1614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Oblici</a:t>
            </a:r>
            <a:r>
              <a:rPr dirty="0" sz="1200" spc="-3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agrošumarstva: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8291472" y="5011787"/>
            <a:ext cx="160718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b="1">
                <a:latin typeface="Podkova Regular SemiBold"/>
                <a:cs typeface="Podkova Regular SemiBold"/>
              </a:rPr>
              <a:t>Sustavi</a:t>
            </a:r>
            <a:r>
              <a:rPr dirty="0" sz="1200" spc="-5" b="1">
                <a:latin typeface="Podkova Regular SemiBold"/>
                <a:cs typeface="Podkova Regular SemiBold"/>
              </a:rPr>
              <a:t> </a:t>
            </a:r>
            <a:r>
              <a:rPr dirty="0" sz="1200" b="1">
                <a:latin typeface="Podkova Regular SemiBold"/>
                <a:cs typeface="Podkova Regular SemiBold"/>
              </a:rPr>
              <a:t>s</a:t>
            </a:r>
            <a:r>
              <a:rPr dirty="0" sz="1200" spc="-5" b="1">
                <a:latin typeface="Podkova Regular SemiBold"/>
                <a:cs typeface="Podkova Regular SemiBold"/>
              </a:rPr>
              <a:t> </a:t>
            </a:r>
            <a:r>
              <a:rPr dirty="0" sz="1200" spc="-10" b="1">
                <a:latin typeface="Podkova Regular SemiBold"/>
                <a:cs typeface="Podkova Regular SemiBold"/>
              </a:rPr>
              <a:t>redovima </a:t>
            </a:r>
            <a:r>
              <a:rPr dirty="0" sz="1200" b="1">
                <a:latin typeface="Podkova Regular SemiBold"/>
                <a:cs typeface="Podkova Regular SemiBold"/>
              </a:rPr>
              <a:t>drveća</a:t>
            </a:r>
            <a:r>
              <a:rPr dirty="0" sz="1200" spc="-30" b="1">
                <a:latin typeface="Podkova Regular SemiBold"/>
                <a:cs typeface="Podkova Regular SemiBold"/>
              </a:rPr>
              <a:t> </a:t>
            </a:r>
            <a:r>
              <a:rPr dirty="0" sz="1200" b="1">
                <a:latin typeface="Podkova Regular SemiBold"/>
                <a:cs typeface="Podkova Regular SemiBold"/>
              </a:rPr>
              <a:t>i</a:t>
            </a:r>
            <a:r>
              <a:rPr dirty="0" sz="1200" spc="-25" b="1">
                <a:latin typeface="Podkova Regular SemiBold"/>
                <a:cs typeface="Podkova Regular SemiBold"/>
              </a:rPr>
              <a:t> </a:t>
            </a:r>
            <a:r>
              <a:rPr dirty="0" sz="1200" spc="-10" b="1">
                <a:latin typeface="Podkova Regular SemiBold"/>
                <a:cs typeface="Podkova Regular SemiBold"/>
              </a:rPr>
              <a:t>usjeva</a:t>
            </a:r>
            <a:endParaRPr sz="1200">
              <a:latin typeface="Podkova Regular SemiBold"/>
              <a:cs typeface="Podkova Regular SemiBold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8291472" y="5621387"/>
            <a:ext cx="154305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 b="1">
                <a:latin typeface="Podkova Regular SemiBold"/>
                <a:cs typeface="Podkova Regular SemiBold"/>
              </a:rPr>
              <a:t>Sustavi</a:t>
            </a:r>
            <a:r>
              <a:rPr dirty="0" sz="1200" spc="-5" b="1">
                <a:latin typeface="Podkova Regular SemiBold"/>
                <a:cs typeface="Podkova Regular SemiBold"/>
              </a:rPr>
              <a:t> </a:t>
            </a:r>
            <a:r>
              <a:rPr dirty="0" sz="1200" b="1">
                <a:latin typeface="Podkova Regular SemiBold"/>
                <a:cs typeface="Podkova Regular SemiBold"/>
              </a:rPr>
              <a:t>pašnjaka</a:t>
            </a:r>
            <a:r>
              <a:rPr dirty="0" sz="1200" spc="-5" b="1">
                <a:latin typeface="Podkova Regular SemiBold"/>
                <a:cs typeface="Podkova Regular SemiBold"/>
              </a:rPr>
              <a:t> </a:t>
            </a:r>
            <a:r>
              <a:rPr dirty="0" sz="1200" spc="-50" b="1">
                <a:latin typeface="Podkova Regular SemiBold"/>
                <a:cs typeface="Podkova Regular SemiBold"/>
              </a:rPr>
              <a:t>i </a:t>
            </a:r>
            <a:r>
              <a:rPr dirty="0" sz="1200" spc="-10" b="1">
                <a:latin typeface="Podkova Regular SemiBold"/>
                <a:cs typeface="Podkova Regular SemiBold"/>
              </a:rPr>
              <a:t>drveća</a:t>
            </a:r>
            <a:endParaRPr sz="1200">
              <a:latin typeface="Podkova Regular SemiBold"/>
              <a:cs typeface="Podkova Regular SemiBold"/>
            </a:endParaRPr>
          </a:p>
        </p:txBody>
      </p:sp>
      <p:sp>
        <p:nvSpPr>
          <p:cNvPr id="197" name="object 197" descr=""/>
          <p:cNvSpPr txBox="1"/>
          <p:nvPr/>
        </p:nvSpPr>
        <p:spPr>
          <a:xfrm>
            <a:off x="8291472" y="6251256"/>
            <a:ext cx="1256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 b="1">
                <a:latin typeface="Podkova Regular SemiBold"/>
                <a:cs typeface="Podkova Regular SemiBold"/>
              </a:rPr>
              <a:t>Šumski</a:t>
            </a:r>
            <a:r>
              <a:rPr dirty="0" sz="1200" spc="-5" b="1">
                <a:latin typeface="Podkova Regular SemiBold"/>
                <a:cs typeface="Podkova Regular SemiBold"/>
              </a:rPr>
              <a:t> </a:t>
            </a:r>
            <a:r>
              <a:rPr dirty="0" sz="1200" spc="-10" b="1">
                <a:latin typeface="Podkova Regular SemiBold"/>
                <a:cs typeface="Podkova Regular SemiBold"/>
              </a:rPr>
              <a:t>vrtovi</a:t>
            </a:r>
            <a:endParaRPr sz="1200">
              <a:latin typeface="Podkova Regular SemiBold"/>
              <a:cs typeface="Podkova Regular SemiBold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8291472" y="6657706"/>
            <a:ext cx="1847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 b="1">
                <a:latin typeface="Podkova Regular SemiBold"/>
                <a:cs typeface="Podkova Regular SemiBold"/>
              </a:rPr>
              <a:t>Vjetrozaštitni</a:t>
            </a:r>
            <a:r>
              <a:rPr dirty="0" sz="1200" spc="-15" b="1">
                <a:latin typeface="Podkova Regular SemiBold"/>
                <a:cs typeface="Podkova Regular SemiBold"/>
              </a:rPr>
              <a:t> </a:t>
            </a:r>
            <a:r>
              <a:rPr dirty="0" sz="1200" spc="-10" b="1">
                <a:latin typeface="Podkova Regular SemiBold"/>
                <a:cs typeface="Podkova Regular SemiBold"/>
              </a:rPr>
              <a:t>pojasevi</a:t>
            </a:r>
            <a:endParaRPr sz="1200">
              <a:latin typeface="Podkova Regular SemiBold"/>
              <a:cs typeface="Podkova Regular SemiBold"/>
            </a:endParaRPr>
          </a:p>
        </p:txBody>
      </p:sp>
      <p:pic>
        <p:nvPicPr>
          <p:cNvPr id="199" name="object 199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675202" y="1713139"/>
            <a:ext cx="3128073" cy="2867659"/>
          </a:xfrm>
          <a:prstGeom prst="rect">
            <a:avLst/>
          </a:prstGeom>
        </p:spPr>
      </p:pic>
      <p:sp>
        <p:nvSpPr>
          <p:cNvPr id="200" name="object 200" descr=""/>
          <p:cNvSpPr txBox="1"/>
          <p:nvPr/>
        </p:nvSpPr>
        <p:spPr>
          <a:xfrm>
            <a:off x="3816386" y="2092911"/>
            <a:ext cx="2668270" cy="106616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07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Istraživanje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5080">
              <a:lnSpc>
                <a:spcPts val="1400"/>
              </a:lnSpc>
              <a:spcBef>
                <a:spcPts val="660"/>
              </a:spcBef>
            </a:pPr>
            <a:r>
              <a:rPr dirty="0" sz="1200">
                <a:latin typeface="Podkova"/>
                <a:cs typeface="Podkova"/>
              </a:rPr>
              <a:t>Na koje se sve načine dobiva biomasa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kako se ona koristi u industriji i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kućanstvima?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201" name="object 201" descr=""/>
          <p:cNvGrpSpPr/>
          <p:nvPr/>
        </p:nvGrpSpPr>
        <p:grpSpPr>
          <a:xfrm>
            <a:off x="4321835" y="3290670"/>
            <a:ext cx="1544955" cy="1285875"/>
            <a:chOff x="4321835" y="3290670"/>
            <a:chExt cx="1544955" cy="1285875"/>
          </a:xfrm>
        </p:grpSpPr>
        <p:pic>
          <p:nvPicPr>
            <p:cNvPr id="202" name="object 20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21099" y="4202836"/>
              <a:ext cx="45627" cy="48005"/>
            </a:xfrm>
            <a:prstGeom prst="rect">
              <a:avLst/>
            </a:prstGeom>
          </p:spPr>
        </p:pic>
        <p:sp>
          <p:nvSpPr>
            <p:cNvPr id="203" name="object 203" descr=""/>
            <p:cNvSpPr/>
            <p:nvPr/>
          </p:nvSpPr>
          <p:spPr>
            <a:xfrm>
              <a:off x="5759284" y="4117135"/>
              <a:ext cx="57150" cy="62230"/>
            </a:xfrm>
            <a:custGeom>
              <a:avLst/>
              <a:gdLst/>
              <a:ahLst/>
              <a:cxnLst/>
              <a:rect l="l" t="t" r="r" b="b"/>
              <a:pathLst>
                <a:path w="57150" h="62229">
                  <a:moveTo>
                    <a:pt x="444" y="0"/>
                  </a:moveTo>
                  <a:lnTo>
                    <a:pt x="4" y="28892"/>
                  </a:lnTo>
                  <a:lnTo>
                    <a:pt x="0" y="43408"/>
                  </a:lnTo>
                  <a:lnTo>
                    <a:pt x="622" y="57785"/>
                  </a:lnTo>
                  <a:lnTo>
                    <a:pt x="11519" y="48133"/>
                  </a:lnTo>
                  <a:lnTo>
                    <a:pt x="17145" y="43522"/>
                  </a:lnTo>
                  <a:lnTo>
                    <a:pt x="31390" y="45132"/>
                  </a:lnTo>
                  <a:lnTo>
                    <a:pt x="39279" y="49582"/>
                  </a:lnTo>
                  <a:lnTo>
                    <a:pt x="45061" y="55644"/>
                  </a:lnTo>
                  <a:lnTo>
                    <a:pt x="52984" y="62090"/>
                  </a:lnTo>
                  <a:lnTo>
                    <a:pt x="54381" y="61798"/>
                  </a:lnTo>
                  <a:lnTo>
                    <a:pt x="56138" y="55363"/>
                  </a:lnTo>
                  <a:lnTo>
                    <a:pt x="56561" y="46867"/>
                  </a:lnTo>
                  <a:lnTo>
                    <a:pt x="55969" y="31051"/>
                  </a:lnTo>
                  <a:lnTo>
                    <a:pt x="49518" y="30575"/>
                  </a:lnTo>
                  <a:lnTo>
                    <a:pt x="42969" y="29727"/>
                  </a:lnTo>
                  <a:lnTo>
                    <a:pt x="14503" y="8915"/>
                  </a:lnTo>
                  <a:lnTo>
                    <a:pt x="12052" y="9944"/>
                  </a:lnTo>
                  <a:lnTo>
                    <a:pt x="10299" y="14414"/>
                  </a:lnTo>
                  <a:lnTo>
                    <a:pt x="12750" y="20802"/>
                  </a:lnTo>
                  <a:lnTo>
                    <a:pt x="9944" y="24803"/>
                  </a:lnTo>
                  <a:lnTo>
                    <a:pt x="8521" y="24803"/>
                  </a:lnTo>
                  <a:lnTo>
                    <a:pt x="5016" y="20802"/>
                  </a:lnTo>
                  <a:lnTo>
                    <a:pt x="6426" y="8915"/>
                  </a:lnTo>
                  <a:lnTo>
                    <a:pt x="6426" y="3708"/>
                  </a:lnTo>
                  <a:lnTo>
                    <a:pt x="2565" y="118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764657" y="4120845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4" h="21589">
                  <a:moveTo>
                    <a:pt x="1397" y="0"/>
                  </a:moveTo>
                  <a:lnTo>
                    <a:pt x="1219" y="5207"/>
                  </a:lnTo>
                  <a:lnTo>
                    <a:pt x="0" y="17094"/>
                  </a:lnTo>
                  <a:lnTo>
                    <a:pt x="3505" y="21094"/>
                  </a:lnTo>
                  <a:lnTo>
                    <a:pt x="4927" y="21094"/>
                  </a:lnTo>
                  <a:lnTo>
                    <a:pt x="7721" y="17094"/>
                  </a:lnTo>
                  <a:lnTo>
                    <a:pt x="5270" y="10706"/>
                  </a:lnTo>
                  <a:lnTo>
                    <a:pt x="7023" y="6235"/>
                  </a:lnTo>
                  <a:lnTo>
                    <a:pt x="6680" y="5346"/>
                  </a:lnTo>
                  <a:lnTo>
                    <a:pt x="6502" y="4457"/>
                  </a:lnTo>
                  <a:lnTo>
                    <a:pt x="5270" y="1485"/>
                  </a:lnTo>
                  <a:lnTo>
                    <a:pt x="3683" y="90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28A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650801" y="3479939"/>
              <a:ext cx="130810" cy="759460"/>
            </a:xfrm>
            <a:custGeom>
              <a:avLst/>
              <a:gdLst/>
              <a:ahLst/>
              <a:cxnLst/>
              <a:rect l="l" t="t" r="r" b="b"/>
              <a:pathLst>
                <a:path w="130810" h="759460">
                  <a:moveTo>
                    <a:pt x="115963" y="612533"/>
                  </a:moveTo>
                  <a:lnTo>
                    <a:pt x="115798" y="612355"/>
                  </a:lnTo>
                  <a:lnTo>
                    <a:pt x="106426" y="601218"/>
                  </a:lnTo>
                  <a:lnTo>
                    <a:pt x="101130" y="594995"/>
                  </a:lnTo>
                  <a:lnTo>
                    <a:pt x="87337" y="578700"/>
                  </a:lnTo>
                  <a:lnTo>
                    <a:pt x="78117" y="567512"/>
                  </a:lnTo>
                  <a:lnTo>
                    <a:pt x="78117" y="650773"/>
                  </a:lnTo>
                  <a:lnTo>
                    <a:pt x="77622" y="657504"/>
                  </a:lnTo>
                  <a:lnTo>
                    <a:pt x="77584" y="658063"/>
                  </a:lnTo>
                  <a:lnTo>
                    <a:pt x="76962" y="662571"/>
                  </a:lnTo>
                  <a:lnTo>
                    <a:pt x="76898" y="663041"/>
                  </a:lnTo>
                  <a:lnTo>
                    <a:pt x="76784" y="663930"/>
                  </a:lnTo>
                  <a:lnTo>
                    <a:pt x="75031" y="663041"/>
                  </a:lnTo>
                  <a:lnTo>
                    <a:pt x="73215" y="657504"/>
                  </a:lnTo>
                  <a:lnTo>
                    <a:pt x="72783" y="650773"/>
                  </a:lnTo>
                  <a:lnTo>
                    <a:pt x="72758" y="650316"/>
                  </a:lnTo>
                  <a:lnTo>
                    <a:pt x="73088" y="643572"/>
                  </a:lnTo>
                  <a:lnTo>
                    <a:pt x="73113" y="642950"/>
                  </a:lnTo>
                  <a:lnTo>
                    <a:pt x="73672" y="637933"/>
                  </a:lnTo>
                  <a:lnTo>
                    <a:pt x="73799" y="636892"/>
                  </a:lnTo>
                  <a:lnTo>
                    <a:pt x="76428" y="637933"/>
                  </a:lnTo>
                  <a:lnTo>
                    <a:pt x="77889" y="643572"/>
                  </a:lnTo>
                  <a:lnTo>
                    <a:pt x="78105" y="650316"/>
                  </a:lnTo>
                  <a:lnTo>
                    <a:pt x="78117" y="650773"/>
                  </a:lnTo>
                  <a:lnTo>
                    <a:pt x="78117" y="567512"/>
                  </a:lnTo>
                  <a:lnTo>
                    <a:pt x="78003" y="567372"/>
                  </a:lnTo>
                  <a:lnTo>
                    <a:pt x="82270" y="567372"/>
                  </a:lnTo>
                  <a:lnTo>
                    <a:pt x="106997" y="566470"/>
                  </a:lnTo>
                  <a:lnTo>
                    <a:pt x="96850" y="555269"/>
                  </a:lnTo>
                  <a:lnTo>
                    <a:pt x="77177" y="532447"/>
                  </a:lnTo>
                  <a:lnTo>
                    <a:pt x="66941" y="521309"/>
                  </a:lnTo>
                  <a:lnTo>
                    <a:pt x="93814" y="521462"/>
                  </a:lnTo>
                  <a:lnTo>
                    <a:pt x="93687" y="521309"/>
                  </a:lnTo>
                  <a:lnTo>
                    <a:pt x="84632" y="509651"/>
                  </a:lnTo>
                  <a:lnTo>
                    <a:pt x="74993" y="498144"/>
                  </a:lnTo>
                  <a:lnTo>
                    <a:pt x="65722" y="486410"/>
                  </a:lnTo>
                  <a:lnTo>
                    <a:pt x="57632" y="473925"/>
                  </a:lnTo>
                  <a:lnTo>
                    <a:pt x="70281" y="473925"/>
                  </a:lnTo>
                  <a:lnTo>
                    <a:pt x="63563" y="464248"/>
                  </a:lnTo>
                  <a:lnTo>
                    <a:pt x="57073" y="454444"/>
                  </a:lnTo>
                  <a:lnTo>
                    <a:pt x="50685" y="444614"/>
                  </a:lnTo>
                  <a:lnTo>
                    <a:pt x="44284" y="434848"/>
                  </a:lnTo>
                  <a:lnTo>
                    <a:pt x="38735" y="443915"/>
                  </a:lnTo>
                  <a:lnTo>
                    <a:pt x="33540" y="453237"/>
                  </a:lnTo>
                  <a:lnTo>
                    <a:pt x="28041" y="462394"/>
                  </a:lnTo>
                  <a:lnTo>
                    <a:pt x="21615" y="470954"/>
                  </a:lnTo>
                  <a:lnTo>
                    <a:pt x="21374" y="486410"/>
                  </a:lnTo>
                  <a:lnTo>
                    <a:pt x="21424" y="532447"/>
                  </a:lnTo>
                  <a:lnTo>
                    <a:pt x="21513" y="543852"/>
                  </a:lnTo>
                  <a:lnTo>
                    <a:pt x="21602" y="555269"/>
                  </a:lnTo>
                  <a:lnTo>
                    <a:pt x="21704" y="564781"/>
                  </a:lnTo>
                  <a:lnTo>
                    <a:pt x="21755" y="567042"/>
                  </a:lnTo>
                  <a:lnTo>
                    <a:pt x="21869" y="573684"/>
                  </a:lnTo>
                  <a:lnTo>
                    <a:pt x="21907" y="582599"/>
                  </a:lnTo>
                  <a:lnTo>
                    <a:pt x="21653" y="589953"/>
                  </a:lnTo>
                  <a:lnTo>
                    <a:pt x="21615" y="591439"/>
                  </a:lnTo>
                  <a:lnTo>
                    <a:pt x="21755" y="594995"/>
                  </a:lnTo>
                  <a:lnTo>
                    <a:pt x="21793" y="595896"/>
                  </a:lnTo>
                  <a:lnTo>
                    <a:pt x="25654" y="595744"/>
                  </a:lnTo>
                  <a:lnTo>
                    <a:pt x="30048" y="594995"/>
                  </a:lnTo>
                  <a:lnTo>
                    <a:pt x="33553" y="596328"/>
                  </a:lnTo>
                  <a:lnTo>
                    <a:pt x="34264" y="597535"/>
                  </a:lnTo>
                  <a:lnTo>
                    <a:pt x="34264" y="597966"/>
                  </a:lnTo>
                  <a:lnTo>
                    <a:pt x="34442" y="599313"/>
                  </a:lnTo>
                  <a:lnTo>
                    <a:pt x="34493" y="612355"/>
                  </a:lnTo>
                  <a:lnTo>
                    <a:pt x="34607" y="744156"/>
                  </a:lnTo>
                  <a:lnTo>
                    <a:pt x="34925" y="747877"/>
                  </a:lnTo>
                  <a:lnTo>
                    <a:pt x="35052" y="748614"/>
                  </a:lnTo>
                  <a:lnTo>
                    <a:pt x="35140" y="748906"/>
                  </a:lnTo>
                  <a:lnTo>
                    <a:pt x="35674" y="749211"/>
                  </a:lnTo>
                  <a:lnTo>
                    <a:pt x="36017" y="749795"/>
                  </a:lnTo>
                  <a:lnTo>
                    <a:pt x="36893" y="750100"/>
                  </a:lnTo>
                  <a:lnTo>
                    <a:pt x="46977" y="750277"/>
                  </a:lnTo>
                  <a:lnTo>
                    <a:pt x="67030" y="752221"/>
                  </a:lnTo>
                  <a:lnTo>
                    <a:pt x="77127" y="752627"/>
                  </a:lnTo>
                  <a:lnTo>
                    <a:pt x="75552" y="750989"/>
                  </a:lnTo>
                  <a:lnTo>
                    <a:pt x="74853" y="750697"/>
                  </a:lnTo>
                  <a:lnTo>
                    <a:pt x="74726" y="749211"/>
                  </a:lnTo>
                  <a:lnTo>
                    <a:pt x="74676" y="748614"/>
                  </a:lnTo>
                  <a:lnTo>
                    <a:pt x="79235" y="747877"/>
                  </a:lnTo>
                  <a:lnTo>
                    <a:pt x="85559" y="750989"/>
                  </a:lnTo>
                  <a:lnTo>
                    <a:pt x="89433" y="753071"/>
                  </a:lnTo>
                  <a:lnTo>
                    <a:pt x="90487" y="753668"/>
                  </a:lnTo>
                  <a:lnTo>
                    <a:pt x="92240" y="754849"/>
                  </a:lnTo>
                  <a:lnTo>
                    <a:pt x="96113" y="756932"/>
                  </a:lnTo>
                  <a:lnTo>
                    <a:pt x="99098" y="759015"/>
                  </a:lnTo>
                  <a:lnTo>
                    <a:pt x="104724" y="759015"/>
                  </a:lnTo>
                  <a:lnTo>
                    <a:pt x="105016" y="754849"/>
                  </a:lnTo>
                  <a:lnTo>
                    <a:pt x="105054" y="747877"/>
                  </a:lnTo>
                  <a:lnTo>
                    <a:pt x="104889" y="744156"/>
                  </a:lnTo>
                  <a:lnTo>
                    <a:pt x="104889" y="736879"/>
                  </a:lnTo>
                  <a:lnTo>
                    <a:pt x="73444" y="721131"/>
                  </a:lnTo>
                  <a:lnTo>
                    <a:pt x="73545" y="718908"/>
                  </a:lnTo>
                  <a:lnTo>
                    <a:pt x="73621" y="717423"/>
                  </a:lnTo>
                  <a:lnTo>
                    <a:pt x="75018" y="716673"/>
                  </a:lnTo>
                  <a:lnTo>
                    <a:pt x="83337" y="719455"/>
                  </a:lnTo>
                  <a:lnTo>
                    <a:pt x="89319" y="723938"/>
                  </a:lnTo>
                  <a:lnTo>
                    <a:pt x="94462" y="728738"/>
                  </a:lnTo>
                  <a:lnTo>
                    <a:pt x="100317" y="732421"/>
                  </a:lnTo>
                  <a:lnTo>
                    <a:pt x="105244" y="710514"/>
                  </a:lnTo>
                  <a:lnTo>
                    <a:pt x="104546" y="705091"/>
                  </a:lnTo>
                  <a:lnTo>
                    <a:pt x="103492" y="702564"/>
                  </a:lnTo>
                  <a:lnTo>
                    <a:pt x="102082" y="702271"/>
                  </a:lnTo>
                  <a:lnTo>
                    <a:pt x="99618" y="701078"/>
                  </a:lnTo>
                  <a:lnTo>
                    <a:pt x="96634" y="700773"/>
                  </a:lnTo>
                  <a:lnTo>
                    <a:pt x="92938" y="699731"/>
                  </a:lnTo>
                  <a:lnTo>
                    <a:pt x="89954" y="699135"/>
                  </a:lnTo>
                  <a:lnTo>
                    <a:pt x="72567" y="685927"/>
                  </a:lnTo>
                  <a:lnTo>
                    <a:pt x="72974" y="684504"/>
                  </a:lnTo>
                  <a:lnTo>
                    <a:pt x="73088" y="684136"/>
                  </a:lnTo>
                  <a:lnTo>
                    <a:pt x="80835" y="684504"/>
                  </a:lnTo>
                  <a:lnTo>
                    <a:pt x="87820" y="688797"/>
                  </a:lnTo>
                  <a:lnTo>
                    <a:pt x="94500" y="694194"/>
                  </a:lnTo>
                  <a:lnTo>
                    <a:pt x="101371" y="697801"/>
                  </a:lnTo>
                  <a:lnTo>
                    <a:pt x="102654" y="698131"/>
                  </a:lnTo>
                  <a:lnTo>
                    <a:pt x="104013" y="697369"/>
                  </a:lnTo>
                  <a:lnTo>
                    <a:pt x="104889" y="692899"/>
                  </a:lnTo>
                  <a:lnTo>
                    <a:pt x="104457" y="686955"/>
                  </a:lnTo>
                  <a:lnTo>
                    <a:pt x="104381" y="685927"/>
                  </a:lnTo>
                  <a:lnTo>
                    <a:pt x="104279" y="684504"/>
                  </a:lnTo>
                  <a:lnTo>
                    <a:pt x="104254" y="684136"/>
                  </a:lnTo>
                  <a:lnTo>
                    <a:pt x="104101" y="681888"/>
                  </a:lnTo>
                  <a:lnTo>
                    <a:pt x="103962" y="674776"/>
                  </a:lnTo>
                  <a:lnTo>
                    <a:pt x="104038" y="642950"/>
                  </a:lnTo>
                  <a:lnTo>
                    <a:pt x="105067" y="633336"/>
                  </a:lnTo>
                  <a:lnTo>
                    <a:pt x="104381" y="632587"/>
                  </a:lnTo>
                  <a:lnTo>
                    <a:pt x="100330" y="628129"/>
                  </a:lnTo>
                  <a:lnTo>
                    <a:pt x="95148" y="623201"/>
                  </a:lnTo>
                  <a:lnTo>
                    <a:pt x="90004" y="618210"/>
                  </a:lnTo>
                  <a:lnTo>
                    <a:pt x="88874" y="616902"/>
                  </a:lnTo>
                  <a:lnTo>
                    <a:pt x="88874" y="650316"/>
                  </a:lnTo>
                  <a:lnTo>
                    <a:pt x="88798" y="665949"/>
                  </a:lnTo>
                  <a:lnTo>
                    <a:pt x="88582" y="673442"/>
                  </a:lnTo>
                  <a:lnTo>
                    <a:pt x="88557" y="674776"/>
                  </a:lnTo>
                  <a:lnTo>
                    <a:pt x="87503" y="674484"/>
                  </a:lnTo>
                  <a:lnTo>
                    <a:pt x="83997" y="650316"/>
                  </a:lnTo>
                  <a:lnTo>
                    <a:pt x="84289" y="643572"/>
                  </a:lnTo>
                  <a:lnTo>
                    <a:pt x="84416" y="640943"/>
                  </a:lnTo>
                  <a:lnTo>
                    <a:pt x="84442" y="640334"/>
                  </a:lnTo>
                  <a:lnTo>
                    <a:pt x="84937" y="636892"/>
                  </a:lnTo>
                  <a:lnTo>
                    <a:pt x="85445" y="633336"/>
                  </a:lnTo>
                  <a:lnTo>
                    <a:pt x="85559" y="632587"/>
                  </a:lnTo>
                  <a:lnTo>
                    <a:pt x="87147" y="633336"/>
                  </a:lnTo>
                  <a:lnTo>
                    <a:pt x="88455" y="640334"/>
                  </a:lnTo>
                  <a:lnTo>
                    <a:pt x="88569" y="640943"/>
                  </a:lnTo>
                  <a:lnTo>
                    <a:pt x="88874" y="650316"/>
                  </a:lnTo>
                  <a:lnTo>
                    <a:pt x="88874" y="616902"/>
                  </a:lnTo>
                  <a:lnTo>
                    <a:pt x="85382" y="612825"/>
                  </a:lnTo>
                  <a:lnTo>
                    <a:pt x="92925" y="612533"/>
                  </a:lnTo>
                  <a:lnTo>
                    <a:pt x="100672" y="612355"/>
                  </a:lnTo>
                  <a:lnTo>
                    <a:pt x="108953" y="612355"/>
                  </a:lnTo>
                  <a:lnTo>
                    <a:pt x="115963" y="612533"/>
                  </a:lnTo>
                  <a:close/>
                </a:path>
                <a:path w="130810" h="759460">
                  <a:moveTo>
                    <a:pt x="130543" y="347941"/>
                  </a:moveTo>
                  <a:lnTo>
                    <a:pt x="58166" y="273507"/>
                  </a:lnTo>
                  <a:lnTo>
                    <a:pt x="27393" y="241300"/>
                  </a:lnTo>
                  <a:lnTo>
                    <a:pt x="16865" y="230733"/>
                  </a:lnTo>
                  <a:lnTo>
                    <a:pt x="40055" y="231267"/>
                  </a:lnTo>
                  <a:lnTo>
                    <a:pt x="109639" y="231470"/>
                  </a:lnTo>
                  <a:lnTo>
                    <a:pt x="88607" y="205917"/>
                  </a:lnTo>
                  <a:lnTo>
                    <a:pt x="67271" y="180454"/>
                  </a:lnTo>
                  <a:lnTo>
                    <a:pt x="45364" y="155359"/>
                  </a:lnTo>
                  <a:lnTo>
                    <a:pt x="22669" y="130886"/>
                  </a:lnTo>
                  <a:lnTo>
                    <a:pt x="54787" y="130771"/>
                  </a:lnTo>
                  <a:lnTo>
                    <a:pt x="70916" y="130924"/>
                  </a:lnTo>
                  <a:lnTo>
                    <a:pt x="86791" y="131635"/>
                  </a:lnTo>
                  <a:lnTo>
                    <a:pt x="38823" y="56908"/>
                  </a:lnTo>
                  <a:lnTo>
                    <a:pt x="33578" y="50355"/>
                  </a:lnTo>
                  <a:lnTo>
                    <a:pt x="28829" y="43357"/>
                  </a:lnTo>
                  <a:lnTo>
                    <a:pt x="16344" y="23329"/>
                  </a:lnTo>
                  <a:lnTo>
                    <a:pt x="11950" y="17678"/>
                  </a:lnTo>
                  <a:lnTo>
                    <a:pt x="5981" y="8318"/>
                  </a:lnTo>
                  <a:lnTo>
                    <a:pt x="3683" y="2679"/>
                  </a:lnTo>
                  <a:lnTo>
                    <a:pt x="355" y="0"/>
                  </a:lnTo>
                  <a:lnTo>
                    <a:pt x="0" y="1193"/>
                  </a:lnTo>
                  <a:lnTo>
                    <a:pt x="1054" y="2832"/>
                  </a:lnTo>
                  <a:lnTo>
                    <a:pt x="1371" y="13550"/>
                  </a:lnTo>
                  <a:lnTo>
                    <a:pt x="1054" y="43091"/>
                  </a:lnTo>
                  <a:lnTo>
                    <a:pt x="1054" y="119900"/>
                  </a:lnTo>
                  <a:lnTo>
                    <a:pt x="355" y="347802"/>
                  </a:lnTo>
                  <a:lnTo>
                    <a:pt x="20739" y="347649"/>
                  </a:lnTo>
                  <a:lnTo>
                    <a:pt x="19977" y="372732"/>
                  </a:lnTo>
                  <a:lnTo>
                    <a:pt x="20078" y="385356"/>
                  </a:lnTo>
                  <a:lnTo>
                    <a:pt x="21082" y="397713"/>
                  </a:lnTo>
                  <a:lnTo>
                    <a:pt x="21704" y="385318"/>
                  </a:lnTo>
                  <a:lnTo>
                    <a:pt x="21691" y="372745"/>
                  </a:lnTo>
                  <a:lnTo>
                    <a:pt x="21259" y="347649"/>
                  </a:lnTo>
                  <a:lnTo>
                    <a:pt x="130543" y="347941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672416" y="4074933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8432" y="0"/>
                  </a:moveTo>
                  <a:lnTo>
                    <a:pt x="4038" y="749"/>
                  </a:lnTo>
                  <a:lnTo>
                    <a:pt x="0" y="1054"/>
                  </a:lnTo>
                  <a:lnTo>
                    <a:pt x="355" y="2082"/>
                  </a:lnTo>
                  <a:lnTo>
                    <a:pt x="177" y="3416"/>
                  </a:lnTo>
                  <a:lnTo>
                    <a:pt x="4381" y="5499"/>
                  </a:lnTo>
                  <a:lnTo>
                    <a:pt x="9486" y="4318"/>
                  </a:lnTo>
                  <a:lnTo>
                    <a:pt x="12827" y="4457"/>
                  </a:lnTo>
                  <a:lnTo>
                    <a:pt x="12649" y="3124"/>
                  </a:lnTo>
                  <a:lnTo>
                    <a:pt x="12649" y="2679"/>
                  </a:lnTo>
                  <a:lnTo>
                    <a:pt x="11938" y="1485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57B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5723560" y="4112526"/>
              <a:ext cx="36830" cy="125095"/>
            </a:xfrm>
            <a:custGeom>
              <a:avLst/>
              <a:gdLst/>
              <a:ahLst/>
              <a:cxnLst/>
              <a:rect l="l" t="t" r="r" b="b"/>
              <a:pathLst>
                <a:path w="36829" h="125095">
                  <a:moveTo>
                    <a:pt x="5359" y="18072"/>
                  </a:moveTo>
                  <a:lnTo>
                    <a:pt x="5130" y="10896"/>
                  </a:lnTo>
                  <a:lnTo>
                    <a:pt x="3670" y="5346"/>
                  </a:lnTo>
                  <a:lnTo>
                    <a:pt x="1041" y="4305"/>
                  </a:lnTo>
                  <a:lnTo>
                    <a:pt x="355" y="10363"/>
                  </a:lnTo>
                  <a:lnTo>
                    <a:pt x="0" y="17729"/>
                  </a:lnTo>
                  <a:lnTo>
                    <a:pt x="457" y="24917"/>
                  </a:lnTo>
                  <a:lnTo>
                    <a:pt x="2273" y="30454"/>
                  </a:lnTo>
                  <a:lnTo>
                    <a:pt x="4025" y="31343"/>
                  </a:lnTo>
                  <a:lnTo>
                    <a:pt x="4826" y="25387"/>
                  </a:lnTo>
                  <a:lnTo>
                    <a:pt x="5359" y="18072"/>
                  </a:lnTo>
                  <a:close/>
                </a:path>
                <a:path w="36829" h="125095">
                  <a:moveTo>
                    <a:pt x="16268" y="20586"/>
                  </a:moveTo>
                  <a:lnTo>
                    <a:pt x="15836" y="8356"/>
                  </a:lnTo>
                  <a:lnTo>
                    <a:pt x="14389" y="749"/>
                  </a:lnTo>
                  <a:lnTo>
                    <a:pt x="12801" y="0"/>
                  </a:lnTo>
                  <a:lnTo>
                    <a:pt x="11684" y="7747"/>
                  </a:lnTo>
                  <a:lnTo>
                    <a:pt x="11112" y="20586"/>
                  </a:lnTo>
                  <a:lnTo>
                    <a:pt x="11290" y="33299"/>
                  </a:lnTo>
                  <a:lnTo>
                    <a:pt x="12458" y="40703"/>
                  </a:lnTo>
                  <a:lnTo>
                    <a:pt x="13157" y="41744"/>
                  </a:lnTo>
                  <a:lnTo>
                    <a:pt x="14744" y="41897"/>
                  </a:lnTo>
                  <a:lnTo>
                    <a:pt x="15798" y="42189"/>
                  </a:lnTo>
                  <a:lnTo>
                    <a:pt x="16116" y="33261"/>
                  </a:lnTo>
                  <a:lnTo>
                    <a:pt x="16268" y="20586"/>
                  </a:lnTo>
                  <a:close/>
                </a:path>
                <a:path w="36829" h="125095">
                  <a:moveTo>
                    <a:pt x="19659" y="122859"/>
                  </a:moveTo>
                  <a:lnTo>
                    <a:pt x="18783" y="122262"/>
                  </a:lnTo>
                  <a:lnTo>
                    <a:pt x="17729" y="121678"/>
                  </a:lnTo>
                  <a:lnTo>
                    <a:pt x="16852" y="121081"/>
                  </a:lnTo>
                  <a:lnTo>
                    <a:pt x="12801" y="118846"/>
                  </a:lnTo>
                  <a:lnTo>
                    <a:pt x="6477" y="115722"/>
                  </a:lnTo>
                  <a:lnTo>
                    <a:pt x="1917" y="116471"/>
                  </a:lnTo>
                  <a:lnTo>
                    <a:pt x="2095" y="118554"/>
                  </a:lnTo>
                  <a:lnTo>
                    <a:pt x="2794" y="118846"/>
                  </a:lnTo>
                  <a:lnTo>
                    <a:pt x="4368" y="120484"/>
                  </a:lnTo>
                  <a:lnTo>
                    <a:pt x="8064" y="121678"/>
                  </a:lnTo>
                  <a:lnTo>
                    <a:pt x="14744" y="124498"/>
                  </a:lnTo>
                  <a:lnTo>
                    <a:pt x="18783" y="123164"/>
                  </a:lnTo>
                  <a:lnTo>
                    <a:pt x="19126" y="123012"/>
                  </a:lnTo>
                  <a:lnTo>
                    <a:pt x="19304" y="122859"/>
                  </a:lnTo>
                  <a:lnTo>
                    <a:pt x="19659" y="122859"/>
                  </a:lnTo>
                  <a:close/>
                </a:path>
                <a:path w="36829" h="125095">
                  <a:moveTo>
                    <a:pt x="36525" y="4457"/>
                  </a:moveTo>
                  <a:lnTo>
                    <a:pt x="32308" y="889"/>
                  </a:lnTo>
                  <a:lnTo>
                    <a:pt x="31115" y="11163"/>
                  </a:lnTo>
                  <a:lnTo>
                    <a:pt x="30835" y="30264"/>
                  </a:lnTo>
                  <a:lnTo>
                    <a:pt x="31242" y="49593"/>
                  </a:lnTo>
                  <a:lnTo>
                    <a:pt x="32131" y="60617"/>
                  </a:lnTo>
                  <a:lnTo>
                    <a:pt x="36525" y="62395"/>
                  </a:lnTo>
                  <a:lnTo>
                    <a:pt x="35902" y="48018"/>
                  </a:lnTo>
                  <a:lnTo>
                    <a:pt x="35928" y="33489"/>
                  </a:lnTo>
                  <a:lnTo>
                    <a:pt x="36525" y="4457"/>
                  </a:lnTo>
                  <a:close/>
                </a:path>
              </a:pathLst>
            </a:custGeom>
            <a:solidFill>
              <a:srgbClr val="28A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724245" y="4167046"/>
              <a:ext cx="90170" cy="73025"/>
            </a:xfrm>
            <a:custGeom>
              <a:avLst/>
              <a:gdLst/>
              <a:ahLst/>
              <a:cxnLst/>
              <a:rect l="l" t="t" r="r" b="b"/>
              <a:pathLst>
                <a:path w="90170" h="73025">
                  <a:moveTo>
                    <a:pt x="53594" y="0"/>
                  </a:moveTo>
                  <a:lnTo>
                    <a:pt x="50063" y="901"/>
                  </a:lnTo>
                  <a:lnTo>
                    <a:pt x="47091" y="4305"/>
                  </a:lnTo>
                  <a:lnTo>
                    <a:pt x="42519" y="8470"/>
                  </a:lnTo>
                  <a:lnTo>
                    <a:pt x="34086" y="11595"/>
                  </a:lnTo>
                  <a:lnTo>
                    <a:pt x="33375" y="13220"/>
                  </a:lnTo>
                  <a:lnTo>
                    <a:pt x="32698" y="18593"/>
                  </a:lnTo>
                  <a:lnTo>
                    <a:pt x="33254" y="35682"/>
                  </a:lnTo>
                  <a:lnTo>
                    <a:pt x="32677" y="42633"/>
                  </a:lnTo>
                  <a:lnTo>
                    <a:pt x="32322" y="36271"/>
                  </a:lnTo>
                  <a:lnTo>
                    <a:pt x="32346" y="27708"/>
                  </a:lnTo>
                  <a:lnTo>
                    <a:pt x="32009" y="19702"/>
                  </a:lnTo>
                  <a:lnTo>
                    <a:pt x="30568" y="15011"/>
                  </a:lnTo>
                  <a:lnTo>
                    <a:pt x="28816" y="14706"/>
                  </a:lnTo>
                  <a:lnTo>
                    <a:pt x="27584" y="14262"/>
                  </a:lnTo>
                  <a:lnTo>
                    <a:pt x="25831" y="14262"/>
                  </a:lnTo>
                  <a:lnTo>
                    <a:pt x="28638" y="15595"/>
                  </a:lnTo>
                  <a:lnTo>
                    <a:pt x="30048" y="15748"/>
                  </a:lnTo>
                  <a:lnTo>
                    <a:pt x="31102" y="18275"/>
                  </a:lnTo>
                  <a:lnTo>
                    <a:pt x="31809" y="23691"/>
                  </a:lnTo>
                  <a:lnTo>
                    <a:pt x="31646" y="32088"/>
                  </a:lnTo>
                  <a:lnTo>
                    <a:pt x="30729" y="40372"/>
                  </a:lnTo>
                  <a:lnTo>
                    <a:pt x="29171" y="45453"/>
                  </a:lnTo>
                  <a:lnTo>
                    <a:pt x="27749" y="45910"/>
                  </a:lnTo>
                  <a:lnTo>
                    <a:pt x="28105" y="46062"/>
                  </a:lnTo>
                  <a:lnTo>
                    <a:pt x="26873" y="45605"/>
                  </a:lnTo>
                  <a:lnTo>
                    <a:pt x="20947" y="41918"/>
                  </a:lnTo>
                  <a:lnTo>
                    <a:pt x="15811" y="37126"/>
                  </a:lnTo>
                  <a:lnTo>
                    <a:pt x="9885" y="32638"/>
                  </a:lnTo>
                  <a:lnTo>
                    <a:pt x="1587" y="29857"/>
                  </a:lnTo>
                  <a:lnTo>
                    <a:pt x="177" y="30607"/>
                  </a:lnTo>
                  <a:lnTo>
                    <a:pt x="0" y="34467"/>
                  </a:lnTo>
                  <a:lnTo>
                    <a:pt x="31445" y="50063"/>
                  </a:lnTo>
                  <a:lnTo>
                    <a:pt x="31445" y="57353"/>
                  </a:lnTo>
                  <a:lnTo>
                    <a:pt x="31978" y="64922"/>
                  </a:lnTo>
                  <a:lnTo>
                    <a:pt x="31280" y="72199"/>
                  </a:lnTo>
                  <a:lnTo>
                    <a:pt x="35483" y="72644"/>
                  </a:lnTo>
                  <a:lnTo>
                    <a:pt x="35306" y="49479"/>
                  </a:lnTo>
                  <a:lnTo>
                    <a:pt x="42862" y="46202"/>
                  </a:lnTo>
                  <a:lnTo>
                    <a:pt x="47790" y="41897"/>
                  </a:lnTo>
                  <a:lnTo>
                    <a:pt x="52539" y="36106"/>
                  </a:lnTo>
                  <a:lnTo>
                    <a:pt x="56222" y="39662"/>
                  </a:lnTo>
                  <a:lnTo>
                    <a:pt x="58153" y="41300"/>
                  </a:lnTo>
                  <a:lnTo>
                    <a:pt x="64721" y="45772"/>
                  </a:lnTo>
                  <a:lnTo>
                    <a:pt x="72605" y="49657"/>
                  </a:lnTo>
                  <a:lnTo>
                    <a:pt x="81081" y="52369"/>
                  </a:lnTo>
                  <a:lnTo>
                    <a:pt x="89420" y="53327"/>
                  </a:lnTo>
                  <a:lnTo>
                    <a:pt x="89598" y="50812"/>
                  </a:lnTo>
                  <a:lnTo>
                    <a:pt x="76928" y="37403"/>
                  </a:lnTo>
                  <a:lnTo>
                    <a:pt x="69515" y="31508"/>
                  </a:lnTo>
                  <a:lnTo>
                    <a:pt x="60439" y="28232"/>
                  </a:lnTo>
                  <a:lnTo>
                    <a:pt x="53337" y="29441"/>
                  </a:lnTo>
                  <a:lnTo>
                    <a:pt x="47275" y="33894"/>
                  </a:lnTo>
                  <a:lnTo>
                    <a:pt x="41776" y="39488"/>
                  </a:lnTo>
                  <a:lnTo>
                    <a:pt x="36360" y="44119"/>
                  </a:lnTo>
                  <a:lnTo>
                    <a:pt x="35306" y="44716"/>
                  </a:lnTo>
                  <a:lnTo>
                    <a:pt x="35140" y="13665"/>
                  </a:lnTo>
                  <a:lnTo>
                    <a:pt x="42341" y="10401"/>
                  </a:lnTo>
                  <a:lnTo>
                    <a:pt x="48844" y="5651"/>
                  </a:lnTo>
                  <a:lnTo>
                    <a:pt x="53594" y="0"/>
                  </a:lnTo>
                  <a:close/>
                </a:path>
              </a:pathLst>
            </a:custGeom>
            <a:solidFill>
              <a:srgbClr val="1C7C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5759729" y="4167199"/>
              <a:ext cx="57150" cy="51435"/>
            </a:xfrm>
            <a:custGeom>
              <a:avLst/>
              <a:gdLst/>
              <a:ahLst/>
              <a:cxnLst/>
              <a:rect l="l" t="t" r="r" b="b"/>
              <a:pathLst>
                <a:path w="57150" h="51435">
                  <a:moveTo>
                    <a:pt x="18808" y="0"/>
                  </a:moveTo>
                  <a:lnTo>
                    <a:pt x="13703" y="5638"/>
                  </a:lnTo>
                  <a:lnTo>
                    <a:pt x="7035" y="10388"/>
                  </a:lnTo>
                  <a:lnTo>
                    <a:pt x="0" y="13665"/>
                  </a:lnTo>
                  <a:lnTo>
                    <a:pt x="177" y="44716"/>
                  </a:lnTo>
                  <a:lnTo>
                    <a:pt x="1231" y="44119"/>
                  </a:lnTo>
                  <a:lnTo>
                    <a:pt x="6648" y="39502"/>
                  </a:lnTo>
                  <a:lnTo>
                    <a:pt x="12147" y="33940"/>
                  </a:lnTo>
                  <a:lnTo>
                    <a:pt x="18209" y="29492"/>
                  </a:lnTo>
                  <a:lnTo>
                    <a:pt x="25311" y="28219"/>
                  </a:lnTo>
                  <a:lnTo>
                    <a:pt x="34387" y="31503"/>
                  </a:lnTo>
                  <a:lnTo>
                    <a:pt x="41800" y="37401"/>
                  </a:lnTo>
                  <a:lnTo>
                    <a:pt x="48258" y="44357"/>
                  </a:lnTo>
                  <a:lnTo>
                    <a:pt x="54470" y="50812"/>
                  </a:lnTo>
                  <a:lnTo>
                    <a:pt x="56374" y="44035"/>
                  </a:lnTo>
                  <a:lnTo>
                    <a:pt x="56800" y="34056"/>
                  </a:lnTo>
                  <a:lnTo>
                    <a:pt x="56235" y="15748"/>
                  </a:lnTo>
                  <a:lnTo>
                    <a:pt x="52006" y="15748"/>
                  </a:lnTo>
                  <a:lnTo>
                    <a:pt x="47625" y="15443"/>
                  </a:lnTo>
                  <a:lnTo>
                    <a:pt x="43395" y="14706"/>
                  </a:lnTo>
                  <a:lnTo>
                    <a:pt x="35432" y="12742"/>
                  </a:lnTo>
                  <a:lnTo>
                    <a:pt x="29063" y="9691"/>
                  </a:lnTo>
                  <a:lnTo>
                    <a:pt x="23714" y="5471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5672061" y="4071669"/>
              <a:ext cx="15875" cy="160020"/>
            </a:xfrm>
            <a:custGeom>
              <a:avLst/>
              <a:gdLst/>
              <a:ahLst/>
              <a:cxnLst/>
              <a:rect l="l" t="t" r="r" b="b"/>
              <a:pathLst>
                <a:path w="15875" h="160020">
                  <a:moveTo>
                    <a:pt x="177" y="0"/>
                  </a:moveTo>
                  <a:lnTo>
                    <a:pt x="0" y="157924"/>
                  </a:lnTo>
                  <a:lnTo>
                    <a:pt x="3683" y="159410"/>
                  </a:lnTo>
                  <a:lnTo>
                    <a:pt x="11239" y="158661"/>
                  </a:lnTo>
                  <a:lnTo>
                    <a:pt x="15646" y="158661"/>
                  </a:lnTo>
                  <a:lnTo>
                    <a:pt x="14757" y="158368"/>
                  </a:lnTo>
                  <a:lnTo>
                    <a:pt x="13881" y="157479"/>
                  </a:lnTo>
                  <a:lnTo>
                    <a:pt x="13258" y="151504"/>
                  </a:lnTo>
                  <a:lnTo>
                    <a:pt x="13703" y="126720"/>
                  </a:lnTo>
                  <a:lnTo>
                    <a:pt x="13182" y="7873"/>
                  </a:lnTo>
                  <a:lnTo>
                    <a:pt x="9842" y="7721"/>
                  </a:lnTo>
                  <a:lnTo>
                    <a:pt x="4559" y="8915"/>
                  </a:lnTo>
                  <a:lnTo>
                    <a:pt x="533" y="6832"/>
                  </a:lnTo>
                  <a:lnTo>
                    <a:pt x="711" y="5651"/>
                  </a:lnTo>
                  <a:lnTo>
                    <a:pt x="355" y="445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8BD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759551" y="4203293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4" h="55879">
                  <a:moveTo>
                    <a:pt x="17233" y="0"/>
                  </a:moveTo>
                  <a:lnTo>
                    <a:pt x="12306" y="5803"/>
                  </a:lnTo>
                  <a:lnTo>
                    <a:pt x="7556" y="9956"/>
                  </a:lnTo>
                  <a:lnTo>
                    <a:pt x="0" y="13373"/>
                  </a:lnTo>
                  <a:lnTo>
                    <a:pt x="177" y="36550"/>
                  </a:lnTo>
                  <a:lnTo>
                    <a:pt x="3352" y="35953"/>
                  </a:lnTo>
                  <a:lnTo>
                    <a:pt x="6502" y="35509"/>
                  </a:lnTo>
                  <a:lnTo>
                    <a:pt x="9677" y="34620"/>
                  </a:lnTo>
                  <a:lnTo>
                    <a:pt x="20218" y="24815"/>
                  </a:lnTo>
                  <a:lnTo>
                    <a:pt x="27063" y="24523"/>
                  </a:lnTo>
                  <a:lnTo>
                    <a:pt x="28816" y="24371"/>
                  </a:lnTo>
                  <a:lnTo>
                    <a:pt x="31102" y="25260"/>
                  </a:lnTo>
                  <a:lnTo>
                    <a:pt x="32156" y="27038"/>
                  </a:lnTo>
                  <a:lnTo>
                    <a:pt x="32334" y="27787"/>
                  </a:lnTo>
                  <a:lnTo>
                    <a:pt x="29171" y="34036"/>
                  </a:lnTo>
                  <a:lnTo>
                    <a:pt x="21437" y="38036"/>
                  </a:lnTo>
                  <a:lnTo>
                    <a:pt x="11950" y="40119"/>
                  </a:lnTo>
                  <a:lnTo>
                    <a:pt x="7213" y="40271"/>
                  </a:lnTo>
                  <a:lnTo>
                    <a:pt x="2997" y="40703"/>
                  </a:lnTo>
                  <a:lnTo>
                    <a:pt x="18764" y="48304"/>
                  </a:lnTo>
                  <a:lnTo>
                    <a:pt x="26714" y="52012"/>
                  </a:lnTo>
                  <a:lnTo>
                    <a:pt x="34798" y="55562"/>
                  </a:lnTo>
                  <a:lnTo>
                    <a:pt x="40246" y="52146"/>
                  </a:lnTo>
                  <a:lnTo>
                    <a:pt x="49555" y="50368"/>
                  </a:lnTo>
                  <a:lnTo>
                    <a:pt x="56057" y="48882"/>
                  </a:lnTo>
                  <a:lnTo>
                    <a:pt x="56408" y="33019"/>
                  </a:lnTo>
                  <a:lnTo>
                    <a:pt x="56352" y="23682"/>
                  </a:lnTo>
                  <a:lnTo>
                    <a:pt x="55702" y="18719"/>
                  </a:lnTo>
                  <a:lnTo>
                    <a:pt x="55359" y="18135"/>
                  </a:lnTo>
                  <a:lnTo>
                    <a:pt x="54648" y="17830"/>
                  </a:lnTo>
                  <a:lnTo>
                    <a:pt x="54292" y="17386"/>
                  </a:lnTo>
                  <a:lnTo>
                    <a:pt x="19164" y="1790"/>
                  </a:lnTo>
                  <a:lnTo>
                    <a:pt x="17233" y="0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639917" y="3827589"/>
              <a:ext cx="152400" cy="416559"/>
            </a:xfrm>
            <a:custGeom>
              <a:avLst/>
              <a:gdLst/>
              <a:ahLst/>
              <a:cxnLst/>
              <a:rect l="l" t="t" r="r" b="b"/>
              <a:pathLst>
                <a:path w="152400" h="416560">
                  <a:moveTo>
                    <a:pt x="342" y="332778"/>
                  </a:moveTo>
                  <a:lnTo>
                    <a:pt x="139" y="341833"/>
                  </a:lnTo>
                  <a:lnTo>
                    <a:pt x="38" y="350901"/>
                  </a:lnTo>
                  <a:lnTo>
                    <a:pt x="0" y="369023"/>
                  </a:lnTo>
                  <a:lnTo>
                    <a:pt x="25" y="359994"/>
                  </a:lnTo>
                  <a:lnTo>
                    <a:pt x="342" y="332778"/>
                  </a:lnTo>
                  <a:close/>
                </a:path>
                <a:path w="152400" h="416560">
                  <a:moveTo>
                    <a:pt x="32613" y="235089"/>
                  </a:moveTo>
                  <a:lnTo>
                    <a:pt x="32092" y="144653"/>
                  </a:lnTo>
                  <a:lnTo>
                    <a:pt x="32321" y="123456"/>
                  </a:lnTo>
                  <a:lnTo>
                    <a:pt x="31737" y="105143"/>
                  </a:lnTo>
                  <a:lnTo>
                    <a:pt x="31965" y="50063"/>
                  </a:lnTo>
                  <a:lnTo>
                    <a:pt x="30962" y="37706"/>
                  </a:lnTo>
                  <a:lnTo>
                    <a:pt x="30861" y="25082"/>
                  </a:lnTo>
                  <a:lnTo>
                    <a:pt x="31623" y="0"/>
                  </a:lnTo>
                  <a:lnTo>
                    <a:pt x="11239" y="152"/>
                  </a:lnTo>
                  <a:lnTo>
                    <a:pt x="1219" y="0"/>
                  </a:lnTo>
                  <a:lnTo>
                    <a:pt x="1739" y="159181"/>
                  </a:lnTo>
                  <a:lnTo>
                    <a:pt x="1447" y="212204"/>
                  </a:lnTo>
                  <a:lnTo>
                    <a:pt x="698" y="265176"/>
                  </a:lnTo>
                  <a:lnTo>
                    <a:pt x="596" y="315937"/>
                  </a:lnTo>
                  <a:lnTo>
                    <a:pt x="342" y="332778"/>
                  </a:lnTo>
                  <a:lnTo>
                    <a:pt x="25" y="378079"/>
                  </a:lnTo>
                  <a:lnTo>
                    <a:pt x="520" y="405282"/>
                  </a:lnTo>
                  <a:lnTo>
                    <a:pt x="16256" y="403199"/>
                  </a:lnTo>
                  <a:lnTo>
                    <a:pt x="24257" y="402348"/>
                  </a:lnTo>
                  <a:lnTo>
                    <a:pt x="32143" y="402005"/>
                  </a:lnTo>
                  <a:lnTo>
                    <a:pt x="32321" y="243928"/>
                  </a:lnTo>
                  <a:lnTo>
                    <a:pt x="32613" y="235089"/>
                  </a:lnTo>
                  <a:close/>
                </a:path>
                <a:path w="152400" h="416560">
                  <a:moveTo>
                    <a:pt x="151790" y="403491"/>
                  </a:moveTo>
                  <a:lnTo>
                    <a:pt x="151625" y="402602"/>
                  </a:lnTo>
                  <a:lnTo>
                    <a:pt x="150558" y="400964"/>
                  </a:lnTo>
                  <a:lnTo>
                    <a:pt x="149161" y="400380"/>
                  </a:lnTo>
                  <a:lnTo>
                    <a:pt x="148285" y="400075"/>
                  </a:lnTo>
                  <a:lnTo>
                    <a:pt x="146519" y="400227"/>
                  </a:lnTo>
                  <a:lnTo>
                    <a:pt x="139674" y="400659"/>
                  </a:lnTo>
                  <a:lnTo>
                    <a:pt x="133350" y="406311"/>
                  </a:lnTo>
                  <a:lnTo>
                    <a:pt x="129133" y="410324"/>
                  </a:lnTo>
                  <a:lnTo>
                    <a:pt x="125958" y="411213"/>
                  </a:lnTo>
                  <a:lnTo>
                    <a:pt x="122986" y="411657"/>
                  </a:lnTo>
                  <a:lnTo>
                    <a:pt x="119634" y="412254"/>
                  </a:lnTo>
                  <a:lnTo>
                    <a:pt x="115430" y="411810"/>
                  </a:lnTo>
                  <a:lnTo>
                    <a:pt x="114554" y="411810"/>
                  </a:lnTo>
                  <a:lnTo>
                    <a:pt x="114808" y="413588"/>
                  </a:lnTo>
                  <a:lnTo>
                    <a:pt x="114896" y="414185"/>
                  </a:lnTo>
                  <a:lnTo>
                    <a:pt x="117005" y="415671"/>
                  </a:lnTo>
                  <a:lnTo>
                    <a:pt x="118757" y="415823"/>
                  </a:lnTo>
                  <a:lnTo>
                    <a:pt x="120688" y="416128"/>
                  </a:lnTo>
                  <a:lnTo>
                    <a:pt x="122453" y="416267"/>
                  </a:lnTo>
                  <a:lnTo>
                    <a:pt x="126669" y="415823"/>
                  </a:lnTo>
                  <a:lnTo>
                    <a:pt x="131419" y="415671"/>
                  </a:lnTo>
                  <a:lnTo>
                    <a:pt x="140893" y="413588"/>
                  </a:lnTo>
                  <a:lnTo>
                    <a:pt x="143573" y="412254"/>
                  </a:lnTo>
                  <a:lnTo>
                    <a:pt x="148628" y="409740"/>
                  </a:lnTo>
                  <a:lnTo>
                    <a:pt x="150914" y="405282"/>
                  </a:lnTo>
                  <a:lnTo>
                    <a:pt x="151790" y="403491"/>
                  </a:lnTo>
                  <a:close/>
                </a:path>
              </a:pathLst>
            </a:custGeom>
            <a:solidFill>
              <a:srgbClr val="1C7C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755400" y="3788067"/>
              <a:ext cx="143510" cy="513715"/>
            </a:xfrm>
            <a:custGeom>
              <a:avLst/>
              <a:gdLst/>
              <a:ahLst/>
              <a:cxnLst/>
              <a:rect l="l" t="t" r="r" b="b"/>
              <a:pathLst>
                <a:path w="143510" h="513714">
                  <a:moveTo>
                    <a:pt x="1117" y="20510"/>
                  </a:moveTo>
                  <a:lnTo>
                    <a:pt x="990" y="10210"/>
                  </a:lnTo>
                  <a:lnTo>
                    <a:pt x="406" y="0"/>
                  </a:lnTo>
                  <a:lnTo>
                    <a:pt x="0" y="15316"/>
                  </a:lnTo>
                  <a:lnTo>
                    <a:pt x="228" y="61506"/>
                  </a:lnTo>
                  <a:lnTo>
                    <a:pt x="571" y="132372"/>
                  </a:lnTo>
                  <a:lnTo>
                    <a:pt x="927" y="103390"/>
                  </a:lnTo>
                  <a:lnTo>
                    <a:pt x="1117" y="20510"/>
                  </a:lnTo>
                  <a:close/>
                </a:path>
                <a:path w="143510" h="513714">
                  <a:moveTo>
                    <a:pt x="139585" y="500049"/>
                  </a:moveTo>
                  <a:lnTo>
                    <a:pt x="139573" y="485495"/>
                  </a:lnTo>
                  <a:lnTo>
                    <a:pt x="139369" y="474218"/>
                  </a:lnTo>
                  <a:lnTo>
                    <a:pt x="139255" y="426872"/>
                  </a:lnTo>
                  <a:lnTo>
                    <a:pt x="139204" y="404685"/>
                  </a:lnTo>
                  <a:lnTo>
                    <a:pt x="136067" y="404431"/>
                  </a:lnTo>
                  <a:lnTo>
                    <a:pt x="135559" y="404431"/>
                  </a:lnTo>
                  <a:lnTo>
                    <a:pt x="133578" y="402450"/>
                  </a:lnTo>
                  <a:lnTo>
                    <a:pt x="133438" y="400380"/>
                  </a:lnTo>
                  <a:lnTo>
                    <a:pt x="133337" y="399338"/>
                  </a:lnTo>
                  <a:lnTo>
                    <a:pt x="133083" y="397624"/>
                  </a:lnTo>
                  <a:lnTo>
                    <a:pt x="132524" y="393992"/>
                  </a:lnTo>
                  <a:lnTo>
                    <a:pt x="132600" y="390728"/>
                  </a:lnTo>
                  <a:lnTo>
                    <a:pt x="94399" y="390728"/>
                  </a:lnTo>
                  <a:lnTo>
                    <a:pt x="94068" y="390728"/>
                  </a:lnTo>
                  <a:lnTo>
                    <a:pt x="94005" y="391007"/>
                  </a:lnTo>
                  <a:lnTo>
                    <a:pt x="93891" y="391464"/>
                  </a:lnTo>
                  <a:lnTo>
                    <a:pt x="92189" y="397256"/>
                  </a:lnTo>
                  <a:lnTo>
                    <a:pt x="92024" y="397624"/>
                  </a:lnTo>
                  <a:lnTo>
                    <a:pt x="85267" y="402755"/>
                  </a:lnTo>
                  <a:lnTo>
                    <a:pt x="80518" y="407212"/>
                  </a:lnTo>
                  <a:lnTo>
                    <a:pt x="79641" y="426872"/>
                  </a:lnTo>
                  <a:lnTo>
                    <a:pt x="79679" y="474218"/>
                  </a:lnTo>
                  <a:lnTo>
                    <a:pt x="79806" y="485952"/>
                  </a:lnTo>
                  <a:lnTo>
                    <a:pt x="92100" y="485495"/>
                  </a:lnTo>
                  <a:lnTo>
                    <a:pt x="103733" y="486613"/>
                  </a:lnTo>
                  <a:lnTo>
                    <a:pt x="138849" y="508673"/>
                  </a:lnTo>
                  <a:lnTo>
                    <a:pt x="139585" y="500049"/>
                  </a:lnTo>
                  <a:close/>
                </a:path>
                <a:path w="143510" h="513714">
                  <a:moveTo>
                    <a:pt x="142900" y="276326"/>
                  </a:moveTo>
                  <a:lnTo>
                    <a:pt x="140779" y="276021"/>
                  </a:lnTo>
                  <a:lnTo>
                    <a:pt x="139026" y="276326"/>
                  </a:lnTo>
                  <a:lnTo>
                    <a:pt x="137617" y="274993"/>
                  </a:lnTo>
                  <a:lnTo>
                    <a:pt x="136766" y="260121"/>
                  </a:lnTo>
                  <a:lnTo>
                    <a:pt x="136766" y="343408"/>
                  </a:lnTo>
                  <a:lnTo>
                    <a:pt x="135864" y="352844"/>
                  </a:lnTo>
                  <a:lnTo>
                    <a:pt x="8483" y="352844"/>
                  </a:lnTo>
                  <a:lnTo>
                    <a:pt x="7886" y="334911"/>
                  </a:lnTo>
                  <a:lnTo>
                    <a:pt x="27813" y="291185"/>
                  </a:lnTo>
                  <a:lnTo>
                    <a:pt x="65227" y="276479"/>
                  </a:lnTo>
                  <a:lnTo>
                    <a:pt x="73571" y="276644"/>
                  </a:lnTo>
                  <a:lnTo>
                    <a:pt x="102298" y="284048"/>
                  </a:lnTo>
                  <a:lnTo>
                    <a:pt x="103352" y="284492"/>
                  </a:lnTo>
                  <a:lnTo>
                    <a:pt x="104241" y="285089"/>
                  </a:lnTo>
                  <a:lnTo>
                    <a:pt x="105295" y="285534"/>
                  </a:lnTo>
                  <a:lnTo>
                    <a:pt x="106172" y="286131"/>
                  </a:lnTo>
                  <a:lnTo>
                    <a:pt x="107226" y="286575"/>
                  </a:lnTo>
                  <a:lnTo>
                    <a:pt x="109855" y="288353"/>
                  </a:lnTo>
                  <a:lnTo>
                    <a:pt x="110909" y="288950"/>
                  </a:lnTo>
                  <a:lnTo>
                    <a:pt x="112674" y="290144"/>
                  </a:lnTo>
                  <a:lnTo>
                    <a:pt x="113550" y="290880"/>
                  </a:lnTo>
                  <a:lnTo>
                    <a:pt x="114427" y="291477"/>
                  </a:lnTo>
                  <a:lnTo>
                    <a:pt x="118465" y="294894"/>
                  </a:lnTo>
                  <a:lnTo>
                    <a:pt x="119176" y="295643"/>
                  </a:lnTo>
                  <a:lnTo>
                    <a:pt x="120053" y="296379"/>
                  </a:lnTo>
                  <a:lnTo>
                    <a:pt x="123558" y="300101"/>
                  </a:lnTo>
                  <a:lnTo>
                    <a:pt x="124269" y="300990"/>
                  </a:lnTo>
                  <a:lnTo>
                    <a:pt x="124790" y="301726"/>
                  </a:lnTo>
                  <a:lnTo>
                    <a:pt x="125488" y="302463"/>
                  </a:lnTo>
                  <a:lnTo>
                    <a:pt x="127088" y="305142"/>
                  </a:lnTo>
                  <a:lnTo>
                    <a:pt x="127787" y="305892"/>
                  </a:lnTo>
                  <a:lnTo>
                    <a:pt x="130416" y="310337"/>
                  </a:lnTo>
                  <a:lnTo>
                    <a:pt x="130771" y="311238"/>
                  </a:lnTo>
                  <a:lnTo>
                    <a:pt x="131292" y="312127"/>
                  </a:lnTo>
                  <a:lnTo>
                    <a:pt x="131648" y="313016"/>
                  </a:lnTo>
                  <a:lnTo>
                    <a:pt x="136766" y="343408"/>
                  </a:lnTo>
                  <a:lnTo>
                    <a:pt x="136766" y="260121"/>
                  </a:lnTo>
                  <a:lnTo>
                    <a:pt x="136740" y="259676"/>
                  </a:lnTo>
                  <a:lnTo>
                    <a:pt x="139026" y="253885"/>
                  </a:lnTo>
                  <a:lnTo>
                    <a:pt x="138150" y="253746"/>
                  </a:lnTo>
                  <a:lnTo>
                    <a:pt x="136740" y="252857"/>
                  </a:lnTo>
                  <a:lnTo>
                    <a:pt x="131254" y="237159"/>
                  </a:lnTo>
                  <a:lnTo>
                    <a:pt x="124040" y="221691"/>
                  </a:lnTo>
                  <a:lnTo>
                    <a:pt x="118338" y="210515"/>
                  </a:lnTo>
                  <a:lnTo>
                    <a:pt x="116230" y="206387"/>
                  </a:lnTo>
                  <a:lnTo>
                    <a:pt x="108978" y="191198"/>
                  </a:lnTo>
                  <a:lnTo>
                    <a:pt x="102298" y="178181"/>
                  </a:lnTo>
                  <a:lnTo>
                    <a:pt x="96189" y="165290"/>
                  </a:lnTo>
                  <a:lnTo>
                    <a:pt x="89954" y="151866"/>
                  </a:lnTo>
                  <a:lnTo>
                    <a:pt x="83680" y="138760"/>
                  </a:lnTo>
                  <a:lnTo>
                    <a:pt x="78994" y="156552"/>
                  </a:lnTo>
                  <a:lnTo>
                    <a:pt x="74142" y="174472"/>
                  </a:lnTo>
                  <a:lnTo>
                    <a:pt x="69494" y="192481"/>
                  </a:lnTo>
                  <a:lnTo>
                    <a:pt x="65405" y="210515"/>
                  </a:lnTo>
                  <a:lnTo>
                    <a:pt x="61366" y="204127"/>
                  </a:lnTo>
                  <a:lnTo>
                    <a:pt x="58204" y="196837"/>
                  </a:lnTo>
                  <a:lnTo>
                    <a:pt x="54686" y="190157"/>
                  </a:lnTo>
                  <a:lnTo>
                    <a:pt x="47205" y="175602"/>
                  </a:lnTo>
                  <a:lnTo>
                    <a:pt x="41808" y="165036"/>
                  </a:lnTo>
                  <a:lnTo>
                    <a:pt x="35458" y="152869"/>
                  </a:lnTo>
                  <a:lnTo>
                    <a:pt x="28689" y="140538"/>
                  </a:lnTo>
                  <a:lnTo>
                    <a:pt x="25171" y="131622"/>
                  </a:lnTo>
                  <a:lnTo>
                    <a:pt x="19621" y="142760"/>
                  </a:lnTo>
                  <a:lnTo>
                    <a:pt x="13639" y="153847"/>
                  </a:lnTo>
                  <a:lnTo>
                    <a:pt x="7353" y="164807"/>
                  </a:lnTo>
                  <a:lnTo>
                    <a:pt x="927" y="175602"/>
                  </a:lnTo>
                  <a:lnTo>
                    <a:pt x="825" y="174472"/>
                  </a:lnTo>
                  <a:lnTo>
                    <a:pt x="749" y="171284"/>
                  </a:lnTo>
                  <a:lnTo>
                    <a:pt x="571" y="169214"/>
                  </a:lnTo>
                  <a:lnTo>
                    <a:pt x="622" y="174472"/>
                  </a:lnTo>
                  <a:lnTo>
                    <a:pt x="749" y="186296"/>
                  </a:lnTo>
                  <a:lnTo>
                    <a:pt x="850" y="221691"/>
                  </a:lnTo>
                  <a:lnTo>
                    <a:pt x="977" y="259676"/>
                  </a:lnTo>
                  <a:lnTo>
                    <a:pt x="1092" y="294894"/>
                  </a:lnTo>
                  <a:lnTo>
                    <a:pt x="1219" y="333654"/>
                  </a:lnTo>
                  <a:lnTo>
                    <a:pt x="1333" y="369620"/>
                  </a:lnTo>
                  <a:lnTo>
                    <a:pt x="1435" y="399338"/>
                  </a:lnTo>
                  <a:lnTo>
                    <a:pt x="1562" y="438696"/>
                  </a:lnTo>
                  <a:lnTo>
                    <a:pt x="1676" y="474218"/>
                  </a:lnTo>
                  <a:lnTo>
                    <a:pt x="1803" y="513575"/>
                  </a:lnTo>
                  <a:lnTo>
                    <a:pt x="46088" y="513575"/>
                  </a:lnTo>
                  <a:lnTo>
                    <a:pt x="51028" y="504952"/>
                  </a:lnTo>
                  <a:lnTo>
                    <a:pt x="57327" y="497814"/>
                  </a:lnTo>
                  <a:lnTo>
                    <a:pt x="65201" y="491883"/>
                  </a:lnTo>
                  <a:lnTo>
                    <a:pt x="74904" y="486841"/>
                  </a:lnTo>
                  <a:lnTo>
                    <a:pt x="74803" y="466305"/>
                  </a:lnTo>
                  <a:lnTo>
                    <a:pt x="75272" y="456793"/>
                  </a:lnTo>
                  <a:lnTo>
                    <a:pt x="75298" y="455790"/>
                  </a:lnTo>
                  <a:lnTo>
                    <a:pt x="75349" y="453707"/>
                  </a:lnTo>
                  <a:lnTo>
                    <a:pt x="75463" y="449402"/>
                  </a:lnTo>
                  <a:lnTo>
                    <a:pt x="64350" y="411810"/>
                  </a:lnTo>
                  <a:lnTo>
                    <a:pt x="58737" y="404685"/>
                  </a:lnTo>
                  <a:lnTo>
                    <a:pt x="53632" y="399338"/>
                  </a:lnTo>
                  <a:lnTo>
                    <a:pt x="53632" y="438696"/>
                  </a:lnTo>
                  <a:lnTo>
                    <a:pt x="60312" y="450735"/>
                  </a:lnTo>
                  <a:lnTo>
                    <a:pt x="62420" y="449402"/>
                  </a:lnTo>
                  <a:lnTo>
                    <a:pt x="62776" y="453707"/>
                  </a:lnTo>
                  <a:lnTo>
                    <a:pt x="63258" y="455650"/>
                  </a:lnTo>
                  <a:lnTo>
                    <a:pt x="63296" y="455790"/>
                  </a:lnTo>
                  <a:lnTo>
                    <a:pt x="62776" y="455790"/>
                  </a:lnTo>
                  <a:lnTo>
                    <a:pt x="62242" y="455650"/>
                  </a:lnTo>
                  <a:lnTo>
                    <a:pt x="61544" y="455650"/>
                  </a:lnTo>
                  <a:lnTo>
                    <a:pt x="56972" y="454748"/>
                  </a:lnTo>
                  <a:lnTo>
                    <a:pt x="47320" y="419252"/>
                  </a:lnTo>
                  <a:lnTo>
                    <a:pt x="47371" y="384187"/>
                  </a:lnTo>
                  <a:lnTo>
                    <a:pt x="48539" y="372008"/>
                  </a:lnTo>
                  <a:lnTo>
                    <a:pt x="50825" y="370954"/>
                  </a:lnTo>
                  <a:lnTo>
                    <a:pt x="52057" y="371703"/>
                  </a:lnTo>
                  <a:lnTo>
                    <a:pt x="53632" y="374675"/>
                  </a:lnTo>
                  <a:lnTo>
                    <a:pt x="53632" y="392506"/>
                  </a:lnTo>
                  <a:lnTo>
                    <a:pt x="59143" y="397624"/>
                  </a:lnTo>
                  <a:lnTo>
                    <a:pt x="64109" y="402996"/>
                  </a:lnTo>
                  <a:lnTo>
                    <a:pt x="68973" y="408406"/>
                  </a:lnTo>
                  <a:lnTo>
                    <a:pt x="74193" y="413600"/>
                  </a:lnTo>
                  <a:lnTo>
                    <a:pt x="76187" y="370954"/>
                  </a:lnTo>
                  <a:lnTo>
                    <a:pt x="78232" y="369773"/>
                  </a:lnTo>
                  <a:lnTo>
                    <a:pt x="78232" y="369620"/>
                  </a:lnTo>
                  <a:lnTo>
                    <a:pt x="80162" y="370217"/>
                  </a:lnTo>
                  <a:lnTo>
                    <a:pt x="80899" y="374675"/>
                  </a:lnTo>
                  <a:lnTo>
                    <a:pt x="80860" y="390398"/>
                  </a:lnTo>
                  <a:lnTo>
                    <a:pt x="80733" y="393992"/>
                  </a:lnTo>
                  <a:lnTo>
                    <a:pt x="80619" y="397256"/>
                  </a:lnTo>
                  <a:lnTo>
                    <a:pt x="80518" y="400380"/>
                  </a:lnTo>
                  <a:lnTo>
                    <a:pt x="84213" y="396214"/>
                  </a:lnTo>
                  <a:lnTo>
                    <a:pt x="87439" y="391604"/>
                  </a:lnTo>
                  <a:lnTo>
                    <a:pt x="87541" y="391464"/>
                  </a:lnTo>
                  <a:lnTo>
                    <a:pt x="93522" y="389521"/>
                  </a:lnTo>
                  <a:lnTo>
                    <a:pt x="94145" y="390398"/>
                  </a:lnTo>
                  <a:lnTo>
                    <a:pt x="94297" y="390398"/>
                  </a:lnTo>
                  <a:lnTo>
                    <a:pt x="132613" y="390398"/>
                  </a:lnTo>
                  <a:lnTo>
                    <a:pt x="132626" y="390118"/>
                  </a:lnTo>
                  <a:lnTo>
                    <a:pt x="132638" y="389521"/>
                  </a:lnTo>
                  <a:lnTo>
                    <a:pt x="132702" y="387299"/>
                  </a:lnTo>
                  <a:lnTo>
                    <a:pt x="135166" y="384632"/>
                  </a:lnTo>
                  <a:lnTo>
                    <a:pt x="139026" y="384187"/>
                  </a:lnTo>
                  <a:lnTo>
                    <a:pt x="139242" y="378104"/>
                  </a:lnTo>
                  <a:lnTo>
                    <a:pt x="139357" y="374675"/>
                  </a:lnTo>
                  <a:lnTo>
                    <a:pt x="139471" y="371703"/>
                  </a:lnTo>
                  <a:lnTo>
                    <a:pt x="139547" y="369620"/>
                  </a:lnTo>
                  <a:lnTo>
                    <a:pt x="140144" y="352844"/>
                  </a:lnTo>
                  <a:lnTo>
                    <a:pt x="142176" y="296379"/>
                  </a:lnTo>
                  <a:lnTo>
                    <a:pt x="142227" y="294894"/>
                  </a:lnTo>
                  <a:lnTo>
                    <a:pt x="142354" y="291477"/>
                  </a:lnTo>
                  <a:lnTo>
                    <a:pt x="142455" y="288353"/>
                  </a:lnTo>
                  <a:lnTo>
                    <a:pt x="142582" y="285089"/>
                  </a:lnTo>
                  <a:lnTo>
                    <a:pt x="142697" y="281660"/>
                  </a:lnTo>
                  <a:lnTo>
                    <a:pt x="142811" y="278549"/>
                  </a:lnTo>
                  <a:lnTo>
                    <a:pt x="142887" y="276479"/>
                  </a:lnTo>
                  <a:lnTo>
                    <a:pt x="142900" y="276326"/>
                  </a:lnTo>
                  <a:close/>
                </a:path>
              </a:pathLst>
            </a:custGeom>
            <a:solidFill>
              <a:srgbClr val="9DCDB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03065" y="4159020"/>
              <a:ext cx="27239" cy="84837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21835" y="3290670"/>
              <a:ext cx="1179093" cy="1196238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21835" y="4033697"/>
              <a:ext cx="262305" cy="453212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67338" y="4140656"/>
              <a:ext cx="1426655" cy="435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72395" y="2091606"/>
            <a:ext cx="1911985" cy="180340"/>
          </a:xfrm>
          <a:custGeom>
            <a:avLst/>
            <a:gdLst/>
            <a:ahLst/>
            <a:cxnLst/>
            <a:rect l="l" t="t" r="r" b="b"/>
            <a:pathLst>
              <a:path w="1911985" h="180339">
                <a:moveTo>
                  <a:pt x="182159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7073" y="125031"/>
                </a:lnTo>
                <a:lnTo>
                  <a:pt x="26362" y="153636"/>
                </a:lnTo>
                <a:lnTo>
                  <a:pt x="54971" y="172924"/>
                </a:lnTo>
                <a:lnTo>
                  <a:pt x="90004" y="179997"/>
                </a:lnTo>
                <a:lnTo>
                  <a:pt x="1821599" y="179997"/>
                </a:lnTo>
                <a:lnTo>
                  <a:pt x="1856632" y="172924"/>
                </a:lnTo>
                <a:lnTo>
                  <a:pt x="1885241" y="153636"/>
                </a:lnTo>
                <a:lnTo>
                  <a:pt x="1904530" y="125031"/>
                </a:lnTo>
                <a:lnTo>
                  <a:pt x="1911603" y="90004"/>
                </a:lnTo>
                <a:lnTo>
                  <a:pt x="1904530" y="54971"/>
                </a:lnTo>
                <a:lnTo>
                  <a:pt x="1885241" y="26362"/>
                </a:lnTo>
                <a:lnTo>
                  <a:pt x="1856632" y="7073"/>
                </a:lnTo>
                <a:lnTo>
                  <a:pt x="182159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167715" y="1848293"/>
            <a:ext cx="3121025" cy="5389880"/>
          </a:xfrm>
          <a:custGeom>
            <a:avLst/>
            <a:gdLst/>
            <a:ahLst/>
            <a:cxnLst/>
            <a:rect l="l" t="t" r="r" b="b"/>
            <a:pathLst>
              <a:path w="3121025" h="5389880">
                <a:moveTo>
                  <a:pt x="2943885" y="0"/>
                </a:moveTo>
                <a:lnTo>
                  <a:pt x="176707" y="0"/>
                </a:lnTo>
                <a:lnTo>
                  <a:pt x="120856" y="5146"/>
                </a:lnTo>
                <a:lnTo>
                  <a:pt x="72349" y="19477"/>
                </a:lnTo>
                <a:lnTo>
                  <a:pt x="34096" y="41329"/>
                </a:lnTo>
                <a:lnTo>
                  <a:pt x="9009" y="69037"/>
                </a:lnTo>
                <a:lnTo>
                  <a:pt x="0" y="100939"/>
                </a:lnTo>
                <a:lnTo>
                  <a:pt x="0" y="5288902"/>
                </a:lnTo>
                <a:lnTo>
                  <a:pt x="34096" y="5348508"/>
                </a:lnTo>
                <a:lnTo>
                  <a:pt x="72349" y="5370356"/>
                </a:lnTo>
                <a:lnTo>
                  <a:pt x="120856" y="5384683"/>
                </a:lnTo>
                <a:lnTo>
                  <a:pt x="176707" y="5389829"/>
                </a:lnTo>
                <a:lnTo>
                  <a:pt x="2943885" y="5389829"/>
                </a:lnTo>
                <a:lnTo>
                  <a:pt x="2999739" y="5384683"/>
                </a:lnTo>
                <a:lnTo>
                  <a:pt x="3048245" y="5370356"/>
                </a:lnTo>
                <a:lnTo>
                  <a:pt x="3086492" y="5348508"/>
                </a:lnTo>
                <a:lnTo>
                  <a:pt x="3120580" y="5288902"/>
                </a:lnTo>
                <a:lnTo>
                  <a:pt x="3120580" y="100939"/>
                </a:lnTo>
                <a:lnTo>
                  <a:pt x="3086492" y="41329"/>
                </a:lnTo>
                <a:lnTo>
                  <a:pt x="3048245" y="19477"/>
                </a:lnTo>
                <a:lnTo>
                  <a:pt x="2999739" y="5146"/>
                </a:lnTo>
                <a:lnTo>
                  <a:pt x="2943885" y="0"/>
                </a:lnTo>
                <a:close/>
              </a:path>
            </a:pathLst>
          </a:custGeom>
          <a:solidFill>
            <a:srgbClr val="FAF8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93828" y="5240044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1905" y="0"/>
                </a:moveTo>
                <a:lnTo>
                  <a:pt x="812" y="3809"/>
                </a:lnTo>
                <a:lnTo>
                  <a:pt x="0" y="4902"/>
                </a:lnTo>
                <a:lnTo>
                  <a:pt x="1358" y="8712"/>
                </a:lnTo>
                <a:lnTo>
                  <a:pt x="3810" y="10071"/>
                </a:lnTo>
                <a:lnTo>
                  <a:pt x="5715" y="10883"/>
                </a:lnTo>
                <a:lnTo>
                  <a:pt x="8432" y="11150"/>
                </a:lnTo>
                <a:lnTo>
                  <a:pt x="9525" y="7073"/>
                </a:lnTo>
                <a:lnTo>
                  <a:pt x="10604" y="5981"/>
                </a:lnTo>
                <a:lnTo>
                  <a:pt x="8978" y="2184"/>
                </a:lnTo>
                <a:lnTo>
                  <a:pt x="6527" y="812"/>
                </a:lnTo>
                <a:lnTo>
                  <a:pt x="4889" y="279"/>
                </a:lnTo>
                <a:lnTo>
                  <a:pt x="1905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132632" y="4725872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2997" y="0"/>
                </a:moveTo>
                <a:lnTo>
                  <a:pt x="546" y="3543"/>
                </a:lnTo>
                <a:lnTo>
                  <a:pt x="0" y="3810"/>
                </a:lnTo>
                <a:lnTo>
                  <a:pt x="0" y="7886"/>
                </a:lnTo>
                <a:lnTo>
                  <a:pt x="2184" y="10071"/>
                </a:lnTo>
                <a:lnTo>
                  <a:pt x="3809" y="11150"/>
                </a:lnTo>
                <a:lnTo>
                  <a:pt x="6807" y="12242"/>
                </a:lnTo>
                <a:lnTo>
                  <a:pt x="8432" y="8978"/>
                </a:lnTo>
                <a:lnTo>
                  <a:pt x="9791" y="7886"/>
                </a:lnTo>
                <a:lnTo>
                  <a:pt x="8978" y="3810"/>
                </a:lnTo>
                <a:lnTo>
                  <a:pt x="5168" y="1092"/>
                </a:lnTo>
                <a:lnTo>
                  <a:pt x="2997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616288" y="462930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2171" y="0"/>
                </a:moveTo>
                <a:lnTo>
                  <a:pt x="812" y="3797"/>
                </a:lnTo>
                <a:lnTo>
                  <a:pt x="0" y="4889"/>
                </a:lnTo>
                <a:lnTo>
                  <a:pt x="1079" y="8966"/>
                </a:lnTo>
                <a:lnTo>
                  <a:pt x="3263" y="10871"/>
                </a:lnTo>
                <a:lnTo>
                  <a:pt x="4622" y="11963"/>
                </a:lnTo>
                <a:lnTo>
                  <a:pt x="7619" y="12509"/>
                </a:lnTo>
                <a:lnTo>
                  <a:pt x="8978" y="8699"/>
                </a:lnTo>
                <a:lnTo>
                  <a:pt x="9791" y="7340"/>
                </a:lnTo>
                <a:lnTo>
                  <a:pt x="8978" y="3263"/>
                </a:lnTo>
                <a:lnTo>
                  <a:pt x="6794" y="1625"/>
                </a:lnTo>
                <a:lnTo>
                  <a:pt x="4889" y="812"/>
                </a:lnTo>
                <a:lnTo>
                  <a:pt x="2171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69108" y="4746280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2717" y="0"/>
                </a:moveTo>
                <a:lnTo>
                  <a:pt x="1092" y="3530"/>
                </a:lnTo>
                <a:lnTo>
                  <a:pt x="0" y="4889"/>
                </a:lnTo>
                <a:lnTo>
                  <a:pt x="546" y="8978"/>
                </a:lnTo>
                <a:lnTo>
                  <a:pt x="2997" y="11417"/>
                </a:lnTo>
                <a:lnTo>
                  <a:pt x="4622" y="11963"/>
                </a:lnTo>
                <a:lnTo>
                  <a:pt x="7886" y="12509"/>
                </a:lnTo>
                <a:lnTo>
                  <a:pt x="9245" y="8432"/>
                </a:lnTo>
                <a:lnTo>
                  <a:pt x="10058" y="7607"/>
                </a:lnTo>
                <a:lnTo>
                  <a:pt x="8978" y="3530"/>
                </a:lnTo>
                <a:lnTo>
                  <a:pt x="6794" y="2171"/>
                </a:lnTo>
                <a:lnTo>
                  <a:pt x="4889" y="1079"/>
                </a:lnTo>
                <a:lnTo>
                  <a:pt x="2717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23910" y="5331179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1092" y="0"/>
                </a:moveTo>
                <a:lnTo>
                  <a:pt x="812" y="4089"/>
                </a:lnTo>
                <a:lnTo>
                  <a:pt x="0" y="6261"/>
                </a:lnTo>
                <a:lnTo>
                  <a:pt x="2171" y="9791"/>
                </a:lnTo>
                <a:lnTo>
                  <a:pt x="4622" y="10883"/>
                </a:lnTo>
                <a:lnTo>
                  <a:pt x="6261" y="11696"/>
                </a:lnTo>
                <a:lnTo>
                  <a:pt x="8978" y="11976"/>
                </a:lnTo>
                <a:lnTo>
                  <a:pt x="9791" y="7886"/>
                </a:lnTo>
                <a:lnTo>
                  <a:pt x="10337" y="6261"/>
                </a:lnTo>
                <a:lnTo>
                  <a:pt x="8978" y="2184"/>
                </a:lnTo>
                <a:lnTo>
                  <a:pt x="6261" y="812"/>
                </a:lnTo>
                <a:lnTo>
                  <a:pt x="4356" y="279"/>
                </a:lnTo>
                <a:lnTo>
                  <a:pt x="1092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52549" y="5864122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2717" y="0"/>
                </a:moveTo>
                <a:lnTo>
                  <a:pt x="0" y="5994"/>
                </a:lnTo>
                <a:lnTo>
                  <a:pt x="8153" y="15239"/>
                </a:lnTo>
                <a:lnTo>
                  <a:pt x="12509" y="10617"/>
                </a:lnTo>
                <a:lnTo>
                  <a:pt x="2717" y="0"/>
                </a:lnTo>
                <a:close/>
              </a:path>
            </a:pathLst>
          </a:custGeom>
          <a:solidFill>
            <a:srgbClr val="8DA8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75599" y="4713628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2184" y="0"/>
                </a:moveTo>
                <a:lnTo>
                  <a:pt x="812" y="3543"/>
                </a:lnTo>
                <a:lnTo>
                  <a:pt x="0" y="5448"/>
                </a:lnTo>
                <a:lnTo>
                  <a:pt x="1092" y="9245"/>
                </a:lnTo>
                <a:lnTo>
                  <a:pt x="4076" y="11429"/>
                </a:lnTo>
                <a:lnTo>
                  <a:pt x="5715" y="11976"/>
                </a:lnTo>
                <a:lnTo>
                  <a:pt x="8978" y="12509"/>
                </a:lnTo>
                <a:lnTo>
                  <a:pt x="10604" y="8432"/>
                </a:lnTo>
                <a:lnTo>
                  <a:pt x="11430" y="7340"/>
                </a:lnTo>
                <a:lnTo>
                  <a:pt x="10883" y="2997"/>
                </a:lnTo>
                <a:lnTo>
                  <a:pt x="7886" y="546"/>
                </a:lnTo>
                <a:lnTo>
                  <a:pt x="5981" y="279"/>
                </a:lnTo>
                <a:lnTo>
                  <a:pt x="2184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06258" y="4657583"/>
            <a:ext cx="11430" cy="14604"/>
          </a:xfrm>
          <a:custGeom>
            <a:avLst/>
            <a:gdLst/>
            <a:ahLst/>
            <a:cxnLst/>
            <a:rect l="l" t="t" r="r" b="b"/>
            <a:pathLst>
              <a:path w="11430" h="14604">
                <a:moveTo>
                  <a:pt x="2171" y="0"/>
                </a:moveTo>
                <a:lnTo>
                  <a:pt x="812" y="3809"/>
                </a:lnTo>
                <a:lnTo>
                  <a:pt x="0" y="5714"/>
                </a:lnTo>
                <a:lnTo>
                  <a:pt x="812" y="9791"/>
                </a:lnTo>
                <a:lnTo>
                  <a:pt x="2984" y="12522"/>
                </a:lnTo>
                <a:lnTo>
                  <a:pt x="4622" y="13334"/>
                </a:lnTo>
                <a:lnTo>
                  <a:pt x="7886" y="14427"/>
                </a:lnTo>
                <a:lnTo>
                  <a:pt x="9512" y="10883"/>
                </a:lnTo>
                <a:lnTo>
                  <a:pt x="11150" y="7899"/>
                </a:lnTo>
                <a:lnTo>
                  <a:pt x="10337" y="3809"/>
                </a:lnTo>
                <a:lnTo>
                  <a:pt x="7340" y="1092"/>
                </a:lnTo>
                <a:lnTo>
                  <a:pt x="5981" y="1092"/>
                </a:lnTo>
                <a:lnTo>
                  <a:pt x="2171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252342" y="6415568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7886" y="0"/>
                </a:moveTo>
                <a:lnTo>
                  <a:pt x="3530" y="0"/>
                </a:lnTo>
                <a:lnTo>
                  <a:pt x="1358" y="3810"/>
                </a:lnTo>
                <a:lnTo>
                  <a:pt x="0" y="5715"/>
                </a:lnTo>
                <a:lnTo>
                  <a:pt x="8699" y="15506"/>
                </a:lnTo>
                <a:lnTo>
                  <a:pt x="11150" y="15506"/>
                </a:lnTo>
                <a:lnTo>
                  <a:pt x="13601" y="12242"/>
                </a:lnTo>
                <a:lnTo>
                  <a:pt x="14960" y="10337"/>
                </a:lnTo>
                <a:lnTo>
                  <a:pt x="15227" y="5981"/>
                </a:lnTo>
                <a:lnTo>
                  <a:pt x="13601" y="2717"/>
                </a:lnTo>
                <a:lnTo>
                  <a:pt x="13322" y="1638"/>
                </a:lnTo>
                <a:lnTo>
                  <a:pt x="9791" y="546"/>
                </a:lnTo>
                <a:lnTo>
                  <a:pt x="7886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187584" y="6823378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4" h="17779">
                <a:moveTo>
                  <a:pt x="5168" y="0"/>
                </a:moveTo>
                <a:lnTo>
                  <a:pt x="2184" y="3263"/>
                </a:lnTo>
                <a:lnTo>
                  <a:pt x="546" y="4889"/>
                </a:lnTo>
                <a:lnTo>
                  <a:pt x="0" y="9512"/>
                </a:lnTo>
                <a:lnTo>
                  <a:pt x="1638" y="12776"/>
                </a:lnTo>
                <a:lnTo>
                  <a:pt x="1904" y="14135"/>
                </a:lnTo>
                <a:lnTo>
                  <a:pt x="5448" y="15773"/>
                </a:lnTo>
                <a:lnTo>
                  <a:pt x="7353" y="16865"/>
                </a:lnTo>
                <a:lnTo>
                  <a:pt x="9791" y="17132"/>
                </a:lnTo>
                <a:lnTo>
                  <a:pt x="11696" y="17399"/>
                </a:lnTo>
                <a:lnTo>
                  <a:pt x="14693" y="14135"/>
                </a:lnTo>
                <a:lnTo>
                  <a:pt x="16332" y="12509"/>
                </a:lnTo>
                <a:lnTo>
                  <a:pt x="17144" y="7886"/>
                </a:lnTo>
                <a:lnTo>
                  <a:pt x="15786" y="4622"/>
                </a:lnTo>
                <a:lnTo>
                  <a:pt x="15506" y="3263"/>
                </a:lnTo>
                <a:lnTo>
                  <a:pt x="11976" y="1625"/>
                </a:lnTo>
                <a:lnTo>
                  <a:pt x="10071" y="812"/>
                </a:lnTo>
                <a:lnTo>
                  <a:pt x="7353" y="533"/>
                </a:lnTo>
                <a:lnTo>
                  <a:pt x="5168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866784" y="477375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8166" y="0"/>
                </a:moveTo>
                <a:lnTo>
                  <a:pt x="4089" y="0"/>
                </a:lnTo>
                <a:lnTo>
                  <a:pt x="1638" y="3543"/>
                </a:lnTo>
                <a:lnTo>
                  <a:pt x="279" y="5714"/>
                </a:lnTo>
                <a:lnTo>
                  <a:pt x="0" y="10337"/>
                </a:lnTo>
                <a:lnTo>
                  <a:pt x="1638" y="13334"/>
                </a:lnTo>
                <a:lnTo>
                  <a:pt x="2184" y="15239"/>
                </a:lnTo>
                <a:lnTo>
                  <a:pt x="5714" y="16319"/>
                </a:lnTo>
                <a:lnTo>
                  <a:pt x="7899" y="17144"/>
                </a:lnTo>
                <a:lnTo>
                  <a:pt x="11163" y="16865"/>
                </a:lnTo>
                <a:lnTo>
                  <a:pt x="13334" y="16865"/>
                </a:lnTo>
                <a:lnTo>
                  <a:pt x="16052" y="12788"/>
                </a:lnTo>
                <a:lnTo>
                  <a:pt x="16865" y="11976"/>
                </a:lnTo>
                <a:lnTo>
                  <a:pt x="16865" y="6807"/>
                </a:lnTo>
                <a:lnTo>
                  <a:pt x="15239" y="3809"/>
                </a:lnTo>
                <a:lnTo>
                  <a:pt x="13601" y="1638"/>
                </a:lnTo>
                <a:lnTo>
                  <a:pt x="10071" y="546"/>
                </a:lnTo>
                <a:lnTo>
                  <a:pt x="8166" y="0"/>
                </a:lnTo>
                <a:close/>
              </a:path>
            </a:pathLst>
          </a:custGeom>
          <a:solidFill>
            <a:srgbClr val="FDE1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94039" y="4719344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8432" y="0"/>
                </a:moveTo>
                <a:lnTo>
                  <a:pt x="5981" y="0"/>
                </a:lnTo>
                <a:lnTo>
                  <a:pt x="3263" y="2997"/>
                </a:lnTo>
                <a:lnTo>
                  <a:pt x="546" y="5714"/>
                </a:lnTo>
                <a:lnTo>
                  <a:pt x="546" y="10071"/>
                </a:lnTo>
                <a:lnTo>
                  <a:pt x="0" y="13334"/>
                </a:lnTo>
                <a:lnTo>
                  <a:pt x="1092" y="16052"/>
                </a:lnTo>
                <a:lnTo>
                  <a:pt x="3810" y="17957"/>
                </a:lnTo>
                <a:lnTo>
                  <a:pt x="6261" y="19862"/>
                </a:lnTo>
                <a:lnTo>
                  <a:pt x="12242" y="19862"/>
                </a:lnTo>
                <a:lnTo>
                  <a:pt x="15227" y="15773"/>
                </a:lnTo>
                <a:lnTo>
                  <a:pt x="18503" y="11696"/>
                </a:lnTo>
                <a:lnTo>
                  <a:pt x="17411" y="6261"/>
                </a:lnTo>
                <a:lnTo>
                  <a:pt x="16865" y="4356"/>
                </a:lnTo>
                <a:lnTo>
                  <a:pt x="15227" y="2717"/>
                </a:lnTo>
                <a:lnTo>
                  <a:pt x="13601" y="1625"/>
                </a:lnTo>
                <a:lnTo>
                  <a:pt x="11430" y="546"/>
                </a:lnTo>
                <a:lnTo>
                  <a:pt x="8432" y="0"/>
                </a:lnTo>
                <a:close/>
              </a:path>
            </a:pathLst>
          </a:custGeom>
          <a:solidFill>
            <a:srgbClr val="FDE1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65880" y="5969570"/>
            <a:ext cx="46990" cy="12700"/>
          </a:xfrm>
          <a:custGeom>
            <a:avLst/>
            <a:gdLst/>
            <a:ahLst/>
            <a:cxnLst/>
            <a:rect l="l" t="t" r="r" b="b"/>
            <a:pathLst>
              <a:path w="46990" h="12700">
                <a:moveTo>
                  <a:pt x="36309" y="0"/>
                </a:moveTo>
                <a:lnTo>
                  <a:pt x="23766" y="1914"/>
                </a:lnTo>
                <a:lnTo>
                  <a:pt x="546" y="7454"/>
                </a:lnTo>
                <a:lnTo>
                  <a:pt x="0" y="12077"/>
                </a:lnTo>
                <a:lnTo>
                  <a:pt x="812" y="12623"/>
                </a:lnTo>
                <a:lnTo>
                  <a:pt x="12012" y="11368"/>
                </a:lnTo>
                <a:lnTo>
                  <a:pt x="25328" y="9499"/>
                </a:lnTo>
                <a:lnTo>
                  <a:pt x="37879" y="6201"/>
                </a:lnTo>
                <a:lnTo>
                  <a:pt x="46786" y="660"/>
                </a:lnTo>
                <a:lnTo>
                  <a:pt x="36309" y="0"/>
                </a:lnTo>
                <a:close/>
              </a:path>
            </a:pathLst>
          </a:custGeom>
          <a:solidFill>
            <a:srgbClr val="C0B3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93010" y="5898678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20">
                <a:moveTo>
                  <a:pt x="11150" y="0"/>
                </a:moveTo>
                <a:lnTo>
                  <a:pt x="4622" y="0"/>
                </a:lnTo>
                <a:lnTo>
                  <a:pt x="2451" y="2997"/>
                </a:lnTo>
                <a:lnTo>
                  <a:pt x="0" y="5981"/>
                </a:lnTo>
                <a:lnTo>
                  <a:pt x="546" y="10058"/>
                </a:lnTo>
                <a:lnTo>
                  <a:pt x="812" y="13601"/>
                </a:lnTo>
                <a:lnTo>
                  <a:pt x="2451" y="15773"/>
                </a:lnTo>
                <a:lnTo>
                  <a:pt x="5168" y="17678"/>
                </a:lnTo>
                <a:lnTo>
                  <a:pt x="8432" y="19862"/>
                </a:lnTo>
                <a:lnTo>
                  <a:pt x="11976" y="19583"/>
                </a:lnTo>
                <a:lnTo>
                  <a:pt x="15773" y="19583"/>
                </a:lnTo>
                <a:lnTo>
                  <a:pt x="17678" y="16319"/>
                </a:lnTo>
                <a:lnTo>
                  <a:pt x="19583" y="12509"/>
                </a:lnTo>
                <a:lnTo>
                  <a:pt x="19037" y="8432"/>
                </a:lnTo>
                <a:lnTo>
                  <a:pt x="18503" y="5168"/>
                </a:lnTo>
                <a:lnTo>
                  <a:pt x="16598" y="2997"/>
                </a:lnTo>
                <a:lnTo>
                  <a:pt x="13868" y="1358"/>
                </a:lnTo>
                <a:lnTo>
                  <a:pt x="11150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90382" y="4722341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4" h="20954">
                <a:moveTo>
                  <a:pt x="5994" y="0"/>
                </a:moveTo>
                <a:lnTo>
                  <a:pt x="3263" y="2438"/>
                </a:lnTo>
                <a:lnTo>
                  <a:pt x="0" y="5435"/>
                </a:lnTo>
                <a:lnTo>
                  <a:pt x="0" y="12509"/>
                </a:lnTo>
                <a:lnTo>
                  <a:pt x="13068" y="20942"/>
                </a:lnTo>
                <a:lnTo>
                  <a:pt x="18770" y="15227"/>
                </a:lnTo>
                <a:lnTo>
                  <a:pt x="19050" y="10604"/>
                </a:lnTo>
                <a:lnTo>
                  <a:pt x="19316" y="7607"/>
                </a:lnTo>
                <a:lnTo>
                  <a:pt x="17957" y="4889"/>
                </a:lnTo>
                <a:lnTo>
                  <a:pt x="15786" y="2984"/>
                </a:lnTo>
                <a:lnTo>
                  <a:pt x="12788" y="533"/>
                </a:lnTo>
                <a:lnTo>
                  <a:pt x="9804" y="266"/>
                </a:lnTo>
                <a:lnTo>
                  <a:pt x="5994" y="0"/>
                </a:lnTo>
                <a:close/>
              </a:path>
            </a:pathLst>
          </a:custGeom>
          <a:solidFill>
            <a:srgbClr val="FDE1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367853" y="494377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4" h="22225">
                <a:moveTo>
                  <a:pt x="6527" y="0"/>
                </a:moveTo>
                <a:lnTo>
                  <a:pt x="546" y="5994"/>
                </a:lnTo>
                <a:lnTo>
                  <a:pt x="266" y="10883"/>
                </a:lnTo>
                <a:lnTo>
                  <a:pt x="0" y="13881"/>
                </a:lnTo>
                <a:lnTo>
                  <a:pt x="12242" y="21767"/>
                </a:lnTo>
                <a:lnTo>
                  <a:pt x="15227" y="19049"/>
                </a:lnTo>
                <a:lnTo>
                  <a:pt x="18770" y="16052"/>
                </a:lnTo>
                <a:lnTo>
                  <a:pt x="19037" y="11976"/>
                </a:lnTo>
                <a:lnTo>
                  <a:pt x="19316" y="8712"/>
                </a:lnTo>
                <a:lnTo>
                  <a:pt x="18491" y="5994"/>
                </a:lnTo>
                <a:lnTo>
                  <a:pt x="15773" y="3809"/>
                </a:lnTo>
                <a:lnTo>
                  <a:pt x="13322" y="1638"/>
                </a:lnTo>
                <a:lnTo>
                  <a:pt x="9524" y="825"/>
                </a:lnTo>
                <a:lnTo>
                  <a:pt x="6527" y="0"/>
                </a:lnTo>
                <a:close/>
              </a:path>
            </a:pathLst>
          </a:custGeom>
          <a:solidFill>
            <a:srgbClr val="F3BF4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1372209" y="4820004"/>
            <a:ext cx="91440" cy="75565"/>
            <a:chOff x="1372209" y="4820004"/>
            <a:chExt cx="91440" cy="75565"/>
          </a:xfrm>
        </p:grpSpPr>
        <p:sp>
          <p:nvSpPr>
            <p:cNvPr id="21" name="object 21" descr=""/>
            <p:cNvSpPr/>
            <p:nvPr/>
          </p:nvSpPr>
          <p:spPr>
            <a:xfrm>
              <a:off x="1372209" y="4876316"/>
              <a:ext cx="52069" cy="19050"/>
            </a:xfrm>
            <a:custGeom>
              <a:avLst/>
              <a:gdLst/>
              <a:ahLst/>
              <a:cxnLst/>
              <a:rect l="l" t="t" r="r" b="b"/>
              <a:pathLst>
                <a:path w="52069" h="19050">
                  <a:moveTo>
                    <a:pt x="0" y="0"/>
                  </a:moveTo>
                  <a:lnTo>
                    <a:pt x="0" y="4622"/>
                  </a:lnTo>
                  <a:lnTo>
                    <a:pt x="10450" y="10089"/>
                  </a:lnTo>
                  <a:lnTo>
                    <a:pt x="24853" y="14687"/>
                  </a:lnTo>
                  <a:lnTo>
                    <a:pt x="39819" y="17856"/>
                  </a:lnTo>
                  <a:lnTo>
                    <a:pt x="51955" y="19037"/>
                  </a:lnTo>
                  <a:lnTo>
                    <a:pt x="47560" y="14565"/>
                  </a:lnTo>
                  <a:lnTo>
                    <a:pt x="6893" y="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41843" y="4820004"/>
              <a:ext cx="21590" cy="23495"/>
            </a:xfrm>
            <a:custGeom>
              <a:avLst/>
              <a:gdLst/>
              <a:ahLst/>
              <a:cxnLst/>
              <a:rect l="l" t="t" r="r" b="b"/>
              <a:pathLst>
                <a:path w="21590" h="23495">
                  <a:moveTo>
                    <a:pt x="8978" y="0"/>
                  </a:moveTo>
                  <a:lnTo>
                    <a:pt x="7899" y="0"/>
                  </a:lnTo>
                  <a:lnTo>
                    <a:pt x="4635" y="2984"/>
                  </a:lnTo>
                  <a:lnTo>
                    <a:pt x="1092" y="5715"/>
                  </a:lnTo>
                  <a:lnTo>
                    <a:pt x="546" y="10337"/>
                  </a:lnTo>
                  <a:lnTo>
                    <a:pt x="0" y="13601"/>
                  </a:lnTo>
                  <a:lnTo>
                    <a:pt x="825" y="16319"/>
                  </a:lnTo>
                  <a:lnTo>
                    <a:pt x="3263" y="18491"/>
                  </a:lnTo>
                  <a:lnTo>
                    <a:pt x="5714" y="21488"/>
                  </a:lnTo>
                  <a:lnTo>
                    <a:pt x="13334" y="23126"/>
                  </a:lnTo>
                  <a:lnTo>
                    <a:pt x="16598" y="20675"/>
                  </a:lnTo>
                  <a:lnTo>
                    <a:pt x="19596" y="18491"/>
                  </a:lnTo>
                  <a:lnTo>
                    <a:pt x="21501" y="10883"/>
                  </a:lnTo>
                  <a:lnTo>
                    <a:pt x="21221" y="7340"/>
                  </a:lnTo>
                  <a:lnTo>
                    <a:pt x="19049" y="4622"/>
                  </a:lnTo>
                  <a:lnTo>
                    <a:pt x="16332" y="1358"/>
                  </a:lnTo>
                  <a:lnTo>
                    <a:pt x="13334" y="26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FDE14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1003034" y="581760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451" y="0"/>
                </a:moveTo>
                <a:lnTo>
                  <a:pt x="0" y="3809"/>
                </a:lnTo>
                <a:lnTo>
                  <a:pt x="12975" y="15550"/>
                </a:lnTo>
                <a:lnTo>
                  <a:pt x="25468" y="27547"/>
                </a:lnTo>
                <a:lnTo>
                  <a:pt x="37606" y="39852"/>
                </a:lnTo>
                <a:lnTo>
                  <a:pt x="49517" y="52514"/>
                </a:lnTo>
                <a:lnTo>
                  <a:pt x="52235" y="46520"/>
                </a:lnTo>
                <a:lnTo>
                  <a:pt x="41291" y="34092"/>
                </a:lnTo>
                <a:lnTo>
                  <a:pt x="28973" y="22175"/>
                </a:lnTo>
                <a:lnTo>
                  <a:pt x="16043" y="10871"/>
                </a:lnTo>
                <a:lnTo>
                  <a:pt x="3263" y="279"/>
                </a:lnTo>
                <a:lnTo>
                  <a:pt x="2451" y="0"/>
                </a:lnTo>
                <a:close/>
              </a:path>
            </a:pathLst>
          </a:custGeom>
          <a:solidFill>
            <a:srgbClr val="8DA8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90890" y="4740832"/>
            <a:ext cx="42545" cy="51435"/>
          </a:xfrm>
          <a:custGeom>
            <a:avLst/>
            <a:gdLst/>
            <a:ahLst/>
            <a:cxnLst/>
            <a:rect l="l" t="t" r="r" b="b"/>
            <a:pathLst>
              <a:path w="42544" h="51435">
                <a:moveTo>
                  <a:pt x="38087" y="0"/>
                </a:moveTo>
                <a:lnTo>
                  <a:pt x="28767" y="10382"/>
                </a:lnTo>
                <a:lnTo>
                  <a:pt x="16186" y="24691"/>
                </a:lnTo>
                <a:lnTo>
                  <a:pt x="5033" y="39101"/>
                </a:lnTo>
                <a:lnTo>
                  <a:pt x="0" y="49783"/>
                </a:lnTo>
                <a:lnTo>
                  <a:pt x="3263" y="50876"/>
                </a:lnTo>
                <a:lnTo>
                  <a:pt x="4356" y="50330"/>
                </a:lnTo>
                <a:lnTo>
                  <a:pt x="25538" y="28330"/>
                </a:lnTo>
                <a:lnTo>
                  <a:pt x="36144" y="15786"/>
                </a:lnTo>
                <a:lnTo>
                  <a:pt x="42443" y="4902"/>
                </a:lnTo>
                <a:lnTo>
                  <a:pt x="41071" y="1904"/>
                </a:lnTo>
                <a:lnTo>
                  <a:pt x="40805" y="1904"/>
                </a:lnTo>
                <a:lnTo>
                  <a:pt x="38087" y="0"/>
                </a:lnTo>
                <a:close/>
              </a:path>
            </a:pathLst>
          </a:custGeom>
          <a:solidFill>
            <a:srgbClr val="F3B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479930" y="4739752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4" h="63500">
                <a:moveTo>
                  <a:pt x="1905" y="0"/>
                </a:moveTo>
                <a:lnTo>
                  <a:pt x="0" y="8432"/>
                </a:lnTo>
                <a:lnTo>
                  <a:pt x="3810" y="12242"/>
                </a:lnTo>
                <a:lnTo>
                  <a:pt x="8166" y="19303"/>
                </a:lnTo>
                <a:lnTo>
                  <a:pt x="14901" y="29217"/>
                </a:lnTo>
                <a:lnTo>
                  <a:pt x="24930" y="43487"/>
                </a:lnTo>
                <a:lnTo>
                  <a:pt x="35215" y="56687"/>
                </a:lnTo>
                <a:lnTo>
                  <a:pt x="42722" y="63385"/>
                </a:lnTo>
                <a:lnTo>
                  <a:pt x="44081" y="59296"/>
                </a:lnTo>
                <a:lnTo>
                  <a:pt x="44615" y="58762"/>
                </a:lnTo>
                <a:lnTo>
                  <a:pt x="42722" y="54952"/>
                </a:lnTo>
                <a:lnTo>
                  <a:pt x="35121" y="42807"/>
                </a:lnTo>
                <a:lnTo>
                  <a:pt x="22928" y="25128"/>
                </a:lnTo>
                <a:lnTo>
                  <a:pt x="10427" y="8623"/>
                </a:lnTo>
                <a:lnTo>
                  <a:pt x="1905" y="0"/>
                </a:lnTo>
                <a:close/>
              </a:path>
            </a:pathLst>
          </a:custGeom>
          <a:solidFill>
            <a:srgbClr val="F3B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321661" y="4772938"/>
            <a:ext cx="28575" cy="27305"/>
          </a:xfrm>
          <a:custGeom>
            <a:avLst/>
            <a:gdLst/>
            <a:ahLst/>
            <a:cxnLst/>
            <a:rect l="l" t="t" r="r" b="b"/>
            <a:pathLst>
              <a:path w="28575" h="27304">
                <a:moveTo>
                  <a:pt x="11696" y="0"/>
                </a:moveTo>
                <a:lnTo>
                  <a:pt x="10058" y="0"/>
                </a:lnTo>
                <a:lnTo>
                  <a:pt x="5435" y="2997"/>
                </a:lnTo>
                <a:lnTo>
                  <a:pt x="1625" y="5168"/>
                </a:lnTo>
                <a:lnTo>
                  <a:pt x="533" y="11150"/>
                </a:lnTo>
                <a:lnTo>
                  <a:pt x="0" y="14693"/>
                </a:lnTo>
                <a:lnTo>
                  <a:pt x="812" y="17957"/>
                </a:lnTo>
                <a:lnTo>
                  <a:pt x="2984" y="20942"/>
                </a:lnTo>
                <a:lnTo>
                  <a:pt x="7340" y="25577"/>
                </a:lnTo>
                <a:lnTo>
                  <a:pt x="11963" y="26657"/>
                </a:lnTo>
                <a:lnTo>
                  <a:pt x="17678" y="26936"/>
                </a:lnTo>
                <a:lnTo>
                  <a:pt x="18770" y="26936"/>
                </a:lnTo>
                <a:lnTo>
                  <a:pt x="23393" y="23672"/>
                </a:lnTo>
                <a:lnTo>
                  <a:pt x="26657" y="20942"/>
                </a:lnTo>
                <a:lnTo>
                  <a:pt x="27749" y="14960"/>
                </a:lnTo>
                <a:lnTo>
                  <a:pt x="28282" y="11150"/>
                </a:lnTo>
                <a:lnTo>
                  <a:pt x="27470" y="8432"/>
                </a:lnTo>
                <a:lnTo>
                  <a:pt x="21488" y="546"/>
                </a:lnTo>
                <a:lnTo>
                  <a:pt x="11696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060441" y="5874739"/>
            <a:ext cx="60325" cy="80645"/>
          </a:xfrm>
          <a:custGeom>
            <a:avLst/>
            <a:gdLst/>
            <a:ahLst/>
            <a:cxnLst/>
            <a:rect l="l" t="t" r="r" b="b"/>
            <a:pathLst>
              <a:path w="60325" h="80645">
                <a:moveTo>
                  <a:pt x="4343" y="0"/>
                </a:moveTo>
                <a:lnTo>
                  <a:pt x="0" y="4622"/>
                </a:lnTo>
                <a:lnTo>
                  <a:pt x="16143" y="22676"/>
                </a:lnTo>
                <a:lnTo>
                  <a:pt x="31653" y="40936"/>
                </a:lnTo>
                <a:lnTo>
                  <a:pt x="46093" y="60013"/>
                </a:lnTo>
                <a:lnTo>
                  <a:pt x="59029" y="80518"/>
                </a:lnTo>
                <a:lnTo>
                  <a:pt x="59575" y="76720"/>
                </a:lnTo>
                <a:lnTo>
                  <a:pt x="59842" y="73723"/>
                </a:lnTo>
                <a:lnTo>
                  <a:pt x="59029" y="69646"/>
                </a:lnTo>
                <a:lnTo>
                  <a:pt x="55272" y="63157"/>
                </a:lnTo>
                <a:lnTo>
                  <a:pt x="52636" y="56108"/>
                </a:lnTo>
                <a:lnTo>
                  <a:pt x="48691" y="41351"/>
                </a:lnTo>
                <a:lnTo>
                  <a:pt x="44881" y="47066"/>
                </a:lnTo>
                <a:lnTo>
                  <a:pt x="24922" y="23223"/>
                </a:lnTo>
                <a:lnTo>
                  <a:pt x="14851" y="11445"/>
                </a:lnTo>
                <a:lnTo>
                  <a:pt x="4343" y="0"/>
                </a:lnTo>
                <a:close/>
              </a:path>
            </a:pathLst>
          </a:custGeom>
          <a:solidFill>
            <a:srgbClr val="A2A7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645513" y="4663032"/>
            <a:ext cx="10795" cy="79375"/>
          </a:xfrm>
          <a:custGeom>
            <a:avLst/>
            <a:gdLst/>
            <a:ahLst/>
            <a:cxnLst/>
            <a:rect l="l" t="t" r="r" b="b"/>
            <a:pathLst>
              <a:path w="10794" h="79375">
                <a:moveTo>
                  <a:pt x="2552" y="0"/>
                </a:moveTo>
                <a:lnTo>
                  <a:pt x="981" y="16060"/>
                </a:lnTo>
                <a:lnTo>
                  <a:pt x="0" y="39719"/>
                </a:lnTo>
                <a:lnTo>
                  <a:pt x="295" y="62968"/>
                </a:lnTo>
                <a:lnTo>
                  <a:pt x="2552" y="77800"/>
                </a:lnTo>
                <a:lnTo>
                  <a:pt x="5270" y="78613"/>
                </a:lnTo>
                <a:lnTo>
                  <a:pt x="4724" y="78892"/>
                </a:lnTo>
                <a:lnTo>
                  <a:pt x="7721" y="78079"/>
                </a:lnTo>
                <a:lnTo>
                  <a:pt x="10437" y="39712"/>
                </a:lnTo>
                <a:lnTo>
                  <a:pt x="10627" y="19461"/>
                </a:lnTo>
                <a:lnTo>
                  <a:pt x="8267" y="2984"/>
                </a:lnTo>
                <a:lnTo>
                  <a:pt x="6083" y="812"/>
                </a:lnTo>
                <a:lnTo>
                  <a:pt x="5537" y="546"/>
                </a:lnTo>
                <a:lnTo>
                  <a:pt x="2552" y="0"/>
                </a:lnTo>
                <a:close/>
              </a:path>
            </a:pathLst>
          </a:custGeom>
          <a:solidFill>
            <a:srgbClr val="FDE1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167674" y="4620322"/>
            <a:ext cx="34290" cy="32384"/>
          </a:xfrm>
          <a:custGeom>
            <a:avLst/>
            <a:gdLst/>
            <a:ahLst/>
            <a:cxnLst/>
            <a:rect l="l" t="t" r="r" b="b"/>
            <a:pathLst>
              <a:path w="34289" h="32385">
                <a:moveTo>
                  <a:pt x="16319" y="0"/>
                </a:moveTo>
                <a:lnTo>
                  <a:pt x="13881" y="0"/>
                </a:lnTo>
                <a:lnTo>
                  <a:pt x="7886" y="2984"/>
                </a:lnTo>
                <a:lnTo>
                  <a:pt x="2997" y="5702"/>
                </a:lnTo>
                <a:lnTo>
                  <a:pt x="0" y="16586"/>
                </a:lnTo>
                <a:lnTo>
                  <a:pt x="546" y="20129"/>
                </a:lnTo>
                <a:lnTo>
                  <a:pt x="17691" y="32092"/>
                </a:lnTo>
                <a:lnTo>
                  <a:pt x="19596" y="32092"/>
                </a:lnTo>
                <a:lnTo>
                  <a:pt x="25298" y="29375"/>
                </a:lnTo>
                <a:lnTo>
                  <a:pt x="29387" y="27203"/>
                </a:lnTo>
                <a:lnTo>
                  <a:pt x="31826" y="21208"/>
                </a:lnTo>
                <a:lnTo>
                  <a:pt x="33731" y="16865"/>
                </a:lnTo>
                <a:lnTo>
                  <a:pt x="33731" y="11963"/>
                </a:lnTo>
                <a:lnTo>
                  <a:pt x="31013" y="7886"/>
                </a:lnTo>
                <a:lnTo>
                  <a:pt x="30746" y="7340"/>
                </a:lnTo>
                <a:lnTo>
                  <a:pt x="30467" y="7073"/>
                </a:lnTo>
                <a:lnTo>
                  <a:pt x="29933" y="5981"/>
                </a:lnTo>
                <a:lnTo>
                  <a:pt x="28028" y="4076"/>
                </a:lnTo>
                <a:lnTo>
                  <a:pt x="27482" y="3809"/>
                </a:lnTo>
                <a:lnTo>
                  <a:pt x="27203" y="3263"/>
                </a:lnTo>
                <a:lnTo>
                  <a:pt x="26123" y="2717"/>
                </a:lnTo>
                <a:lnTo>
                  <a:pt x="25844" y="2438"/>
                </a:lnTo>
                <a:lnTo>
                  <a:pt x="24218" y="1625"/>
                </a:lnTo>
                <a:lnTo>
                  <a:pt x="23939" y="1358"/>
                </a:lnTo>
                <a:lnTo>
                  <a:pt x="23393" y="1079"/>
                </a:lnTo>
                <a:lnTo>
                  <a:pt x="22859" y="1079"/>
                </a:lnTo>
                <a:lnTo>
                  <a:pt x="21767" y="533"/>
                </a:lnTo>
                <a:lnTo>
                  <a:pt x="20675" y="533"/>
                </a:lnTo>
                <a:lnTo>
                  <a:pt x="16319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45511" y="4969623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5" h="34289">
                <a:moveTo>
                  <a:pt x="17691" y="0"/>
                </a:moveTo>
                <a:lnTo>
                  <a:pt x="0" y="19596"/>
                </a:lnTo>
                <a:lnTo>
                  <a:pt x="825" y="23406"/>
                </a:lnTo>
                <a:lnTo>
                  <a:pt x="3543" y="26936"/>
                </a:lnTo>
                <a:lnTo>
                  <a:pt x="6261" y="30746"/>
                </a:lnTo>
                <a:lnTo>
                  <a:pt x="10883" y="33197"/>
                </a:lnTo>
                <a:lnTo>
                  <a:pt x="15240" y="33464"/>
                </a:lnTo>
                <a:lnTo>
                  <a:pt x="17957" y="33743"/>
                </a:lnTo>
                <a:lnTo>
                  <a:pt x="33197" y="17411"/>
                </a:lnTo>
                <a:lnTo>
                  <a:pt x="33197" y="14693"/>
                </a:lnTo>
                <a:lnTo>
                  <a:pt x="32918" y="14147"/>
                </a:lnTo>
                <a:lnTo>
                  <a:pt x="32918" y="13614"/>
                </a:lnTo>
                <a:lnTo>
                  <a:pt x="32651" y="13068"/>
                </a:lnTo>
                <a:lnTo>
                  <a:pt x="32651" y="12522"/>
                </a:lnTo>
                <a:lnTo>
                  <a:pt x="32385" y="11976"/>
                </a:lnTo>
                <a:lnTo>
                  <a:pt x="32385" y="11429"/>
                </a:lnTo>
                <a:lnTo>
                  <a:pt x="31559" y="9804"/>
                </a:lnTo>
                <a:lnTo>
                  <a:pt x="31559" y="9524"/>
                </a:lnTo>
                <a:lnTo>
                  <a:pt x="31292" y="8978"/>
                </a:lnTo>
                <a:lnTo>
                  <a:pt x="31013" y="8712"/>
                </a:lnTo>
                <a:lnTo>
                  <a:pt x="30480" y="7619"/>
                </a:lnTo>
                <a:lnTo>
                  <a:pt x="29654" y="6807"/>
                </a:lnTo>
                <a:lnTo>
                  <a:pt x="29387" y="6261"/>
                </a:lnTo>
                <a:lnTo>
                  <a:pt x="28841" y="5994"/>
                </a:lnTo>
                <a:lnTo>
                  <a:pt x="23406" y="825"/>
                </a:lnTo>
                <a:lnTo>
                  <a:pt x="17691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117405" y="480259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7132" y="0"/>
                </a:moveTo>
                <a:lnTo>
                  <a:pt x="14414" y="0"/>
                </a:lnTo>
                <a:lnTo>
                  <a:pt x="8432" y="3263"/>
                </a:lnTo>
                <a:lnTo>
                  <a:pt x="3530" y="6261"/>
                </a:lnTo>
                <a:lnTo>
                  <a:pt x="0" y="17411"/>
                </a:lnTo>
                <a:lnTo>
                  <a:pt x="266" y="22034"/>
                </a:lnTo>
                <a:lnTo>
                  <a:pt x="19583" y="34544"/>
                </a:lnTo>
                <a:lnTo>
                  <a:pt x="26111" y="31559"/>
                </a:lnTo>
                <a:lnTo>
                  <a:pt x="30467" y="29375"/>
                </a:lnTo>
                <a:lnTo>
                  <a:pt x="32918" y="22301"/>
                </a:lnTo>
                <a:lnTo>
                  <a:pt x="34543" y="17957"/>
                </a:lnTo>
                <a:lnTo>
                  <a:pt x="34277" y="13601"/>
                </a:lnTo>
                <a:lnTo>
                  <a:pt x="32092" y="9245"/>
                </a:lnTo>
                <a:lnTo>
                  <a:pt x="30467" y="5435"/>
                </a:lnTo>
                <a:lnTo>
                  <a:pt x="26377" y="2451"/>
                </a:lnTo>
                <a:lnTo>
                  <a:pt x="22580" y="1092"/>
                </a:lnTo>
                <a:lnTo>
                  <a:pt x="19850" y="266"/>
                </a:lnTo>
                <a:lnTo>
                  <a:pt x="17132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219144" y="5959067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17145" y="0"/>
                </a:moveTo>
                <a:lnTo>
                  <a:pt x="14414" y="0"/>
                </a:lnTo>
                <a:lnTo>
                  <a:pt x="11976" y="279"/>
                </a:lnTo>
                <a:lnTo>
                  <a:pt x="6261" y="5168"/>
                </a:lnTo>
                <a:lnTo>
                  <a:pt x="812" y="10071"/>
                </a:lnTo>
                <a:lnTo>
                  <a:pt x="0" y="22580"/>
                </a:lnTo>
                <a:lnTo>
                  <a:pt x="1092" y="26390"/>
                </a:lnTo>
                <a:lnTo>
                  <a:pt x="8978" y="35102"/>
                </a:lnTo>
                <a:lnTo>
                  <a:pt x="22034" y="35648"/>
                </a:lnTo>
                <a:lnTo>
                  <a:pt x="28028" y="32385"/>
                </a:lnTo>
                <a:lnTo>
                  <a:pt x="32105" y="29387"/>
                </a:lnTo>
                <a:lnTo>
                  <a:pt x="33731" y="22580"/>
                </a:lnTo>
                <a:lnTo>
                  <a:pt x="34823" y="17411"/>
                </a:lnTo>
                <a:lnTo>
                  <a:pt x="34277" y="12522"/>
                </a:lnTo>
                <a:lnTo>
                  <a:pt x="31826" y="8712"/>
                </a:lnTo>
                <a:lnTo>
                  <a:pt x="29108" y="4356"/>
                </a:lnTo>
                <a:lnTo>
                  <a:pt x="24752" y="825"/>
                </a:lnTo>
                <a:lnTo>
                  <a:pt x="17145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071045" y="5740894"/>
            <a:ext cx="38100" cy="180975"/>
          </a:xfrm>
          <a:custGeom>
            <a:avLst/>
            <a:gdLst/>
            <a:ahLst/>
            <a:cxnLst/>
            <a:rect l="l" t="t" r="r" b="b"/>
            <a:pathLst>
              <a:path w="38100" h="180975">
                <a:moveTo>
                  <a:pt x="2717" y="0"/>
                </a:moveTo>
                <a:lnTo>
                  <a:pt x="0" y="266"/>
                </a:lnTo>
                <a:lnTo>
                  <a:pt x="1041" y="15966"/>
                </a:lnTo>
                <a:lnTo>
                  <a:pt x="3640" y="31618"/>
                </a:lnTo>
                <a:lnTo>
                  <a:pt x="10337" y="62560"/>
                </a:lnTo>
                <a:lnTo>
                  <a:pt x="21276" y="121558"/>
                </a:lnTo>
                <a:lnTo>
                  <a:pt x="25298" y="141185"/>
                </a:lnTo>
                <a:lnTo>
                  <a:pt x="30402" y="161043"/>
                </a:lnTo>
                <a:lnTo>
                  <a:pt x="32722" y="171027"/>
                </a:lnTo>
                <a:lnTo>
                  <a:pt x="34277" y="180911"/>
                </a:lnTo>
                <a:lnTo>
                  <a:pt x="38087" y="175196"/>
                </a:lnTo>
                <a:lnTo>
                  <a:pt x="36753" y="166338"/>
                </a:lnTo>
                <a:lnTo>
                  <a:pt x="31013" y="139560"/>
                </a:lnTo>
                <a:lnTo>
                  <a:pt x="21016" y="91066"/>
                </a:lnTo>
                <a:lnTo>
                  <a:pt x="16856" y="66717"/>
                </a:lnTo>
                <a:lnTo>
                  <a:pt x="13868" y="41071"/>
                </a:lnTo>
                <a:lnTo>
                  <a:pt x="9373" y="31520"/>
                </a:lnTo>
                <a:lnTo>
                  <a:pt x="6459" y="21150"/>
                </a:lnTo>
                <a:lnTo>
                  <a:pt x="2717" y="0"/>
                </a:lnTo>
                <a:close/>
              </a:path>
            </a:pathLst>
          </a:custGeom>
          <a:solidFill>
            <a:srgbClr val="8DA8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770154" y="689927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5506" y="0"/>
                </a:moveTo>
                <a:lnTo>
                  <a:pt x="0" y="21767"/>
                </a:lnTo>
                <a:lnTo>
                  <a:pt x="4622" y="31013"/>
                </a:lnTo>
                <a:lnTo>
                  <a:pt x="8432" y="34823"/>
                </a:lnTo>
                <a:lnTo>
                  <a:pt x="13334" y="36182"/>
                </a:lnTo>
                <a:lnTo>
                  <a:pt x="15786" y="36995"/>
                </a:lnTo>
                <a:lnTo>
                  <a:pt x="21501" y="36995"/>
                </a:lnTo>
                <a:lnTo>
                  <a:pt x="27482" y="34556"/>
                </a:lnTo>
                <a:lnTo>
                  <a:pt x="32105" y="31826"/>
                </a:lnTo>
                <a:lnTo>
                  <a:pt x="34823" y="25577"/>
                </a:lnTo>
                <a:lnTo>
                  <a:pt x="37007" y="20942"/>
                </a:lnTo>
                <a:lnTo>
                  <a:pt x="37007" y="15506"/>
                </a:lnTo>
                <a:lnTo>
                  <a:pt x="34823" y="10883"/>
                </a:lnTo>
                <a:lnTo>
                  <a:pt x="34556" y="10071"/>
                </a:lnTo>
                <a:lnTo>
                  <a:pt x="34010" y="8978"/>
                </a:lnTo>
                <a:lnTo>
                  <a:pt x="33743" y="8432"/>
                </a:lnTo>
                <a:lnTo>
                  <a:pt x="33197" y="7886"/>
                </a:lnTo>
                <a:lnTo>
                  <a:pt x="32651" y="6807"/>
                </a:lnTo>
                <a:lnTo>
                  <a:pt x="32105" y="6261"/>
                </a:lnTo>
                <a:lnTo>
                  <a:pt x="31559" y="5981"/>
                </a:lnTo>
                <a:lnTo>
                  <a:pt x="29654" y="4076"/>
                </a:lnTo>
                <a:lnTo>
                  <a:pt x="28028" y="3263"/>
                </a:lnTo>
                <a:lnTo>
                  <a:pt x="27482" y="2717"/>
                </a:lnTo>
                <a:lnTo>
                  <a:pt x="24218" y="1092"/>
                </a:lnTo>
                <a:lnTo>
                  <a:pt x="23406" y="1092"/>
                </a:lnTo>
                <a:lnTo>
                  <a:pt x="20954" y="266"/>
                </a:lnTo>
                <a:lnTo>
                  <a:pt x="18237" y="266"/>
                </a:lnTo>
                <a:lnTo>
                  <a:pt x="15506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189223" y="5480531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4" h="43179">
                <a:moveTo>
                  <a:pt x="23393" y="0"/>
                </a:moveTo>
                <a:lnTo>
                  <a:pt x="16319" y="0"/>
                </a:lnTo>
                <a:lnTo>
                  <a:pt x="9245" y="3810"/>
                </a:lnTo>
                <a:lnTo>
                  <a:pt x="3809" y="7353"/>
                </a:lnTo>
                <a:lnTo>
                  <a:pt x="1079" y="15240"/>
                </a:lnTo>
                <a:lnTo>
                  <a:pt x="812" y="15786"/>
                </a:lnTo>
                <a:lnTo>
                  <a:pt x="812" y="16598"/>
                </a:lnTo>
                <a:lnTo>
                  <a:pt x="266" y="17691"/>
                </a:lnTo>
                <a:lnTo>
                  <a:pt x="266" y="19596"/>
                </a:lnTo>
                <a:lnTo>
                  <a:pt x="0" y="20408"/>
                </a:lnTo>
                <a:lnTo>
                  <a:pt x="0" y="23126"/>
                </a:lnTo>
                <a:lnTo>
                  <a:pt x="266" y="23672"/>
                </a:lnTo>
                <a:lnTo>
                  <a:pt x="266" y="24485"/>
                </a:lnTo>
                <a:lnTo>
                  <a:pt x="266" y="25031"/>
                </a:lnTo>
                <a:lnTo>
                  <a:pt x="546" y="25857"/>
                </a:lnTo>
                <a:lnTo>
                  <a:pt x="546" y="26390"/>
                </a:lnTo>
                <a:lnTo>
                  <a:pt x="812" y="26936"/>
                </a:lnTo>
                <a:lnTo>
                  <a:pt x="812" y="27749"/>
                </a:lnTo>
                <a:lnTo>
                  <a:pt x="1625" y="29387"/>
                </a:lnTo>
                <a:lnTo>
                  <a:pt x="1904" y="30200"/>
                </a:lnTo>
                <a:lnTo>
                  <a:pt x="4622" y="35648"/>
                </a:lnTo>
                <a:lnTo>
                  <a:pt x="10058" y="40271"/>
                </a:lnTo>
                <a:lnTo>
                  <a:pt x="15773" y="41897"/>
                </a:lnTo>
                <a:lnTo>
                  <a:pt x="19316" y="42989"/>
                </a:lnTo>
                <a:lnTo>
                  <a:pt x="22847" y="42722"/>
                </a:lnTo>
                <a:lnTo>
                  <a:pt x="26390" y="42722"/>
                </a:lnTo>
                <a:lnTo>
                  <a:pt x="33464" y="39179"/>
                </a:lnTo>
                <a:lnTo>
                  <a:pt x="38353" y="35648"/>
                </a:lnTo>
                <a:lnTo>
                  <a:pt x="41071" y="28028"/>
                </a:lnTo>
                <a:lnTo>
                  <a:pt x="41351" y="27482"/>
                </a:lnTo>
                <a:lnTo>
                  <a:pt x="41617" y="26670"/>
                </a:lnTo>
                <a:lnTo>
                  <a:pt x="41617" y="26123"/>
                </a:lnTo>
                <a:lnTo>
                  <a:pt x="41897" y="25577"/>
                </a:lnTo>
                <a:lnTo>
                  <a:pt x="41897" y="23672"/>
                </a:lnTo>
                <a:lnTo>
                  <a:pt x="42163" y="22860"/>
                </a:lnTo>
                <a:lnTo>
                  <a:pt x="42163" y="18503"/>
                </a:lnTo>
                <a:lnTo>
                  <a:pt x="41897" y="17691"/>
                </a:lnTo>
                <a:lnTo>
                  <a:pt x="41897" y="17145"/>
                </a:lnTo>
                <a:lnTo>
                  <a:pt x="41617" y="16332"/>
                </a:lnTo>
                <a:lnTo>
                  <a:pt x="41071" y="15240"/>
                </a:lnTo>
                <a:lnTo>
                  <a:pt x="41071" y="14427"/>
                </a:lnTo>
                <a:lnTo>
                  <a:pt x="40538" y="13335"/>
                </a:lnTo>
                <a:lnTo>
                  <a:pt x="40258" y="12522"/>
                </a:lnTo>
                <a:lnTo>
                  <a:pt x="37274" y="6807"/>
                </a:lnTo>
                <a:lnTo>
                  <a:pt x="32638" y="2451"/>
                </a:lnTo>
                <a:lnTo>
                  <a:pt x="26936" y="1092"/>
                </a:lnTo>
                <a:lnTo>
                  <a:pt x="23393" y="0"/>
                </a:lnTo>
                <a:close/>
              </a:path>
            </a:pathLst>
          </a:custGeom>
          <a:solidFill>
            <a:srgbClr val="D7E8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096729" y="5762793"/>
            <a:ext cx="95250" cy="54610"/>
          </a:xfrm>
          <a:custGeom>
            <a:avLst/>
            <a:gdLst/>
            <a:ahLst/>
            <a:cxnLst/>
            <a:rect l="l" t="t" r="r" b="b"/>
            <a:pathLst>
              <a:path w="95250" h="54610">
                <a:moveTo>
                  <a:pt x="26926" y="0"/>
                </a:moveTo>
                <a:lnTo>
                  <a:pt x="17746" y="467"/>
                </a:lnTo>
                <a:lnTo>
                  <a:pt x="8669" y="1854"/>
                </a:lnTo>
                <a:lnTo>
                  <a:pt x="0" y="4211"/>
                </a:lnTo>
                <a:lnTo>
                  <a:pt x="14470" y="12153"/>
                </a:lnTo>
                <a:lnTo>
                  <a:pt x="30499" y="16962"/>
                </a:lnTo>
                <a:lnTo>
                  <a:pt x="46784" y="21313"/>
                </a:lnTo>
                <a:lnTo>
                  <a:pt x="62026" y="27884"/>
                </a:lnTo>
                <a:lnTo>
                  <a:pt x="67729" y="30868"/>
                </a:lnTo>
                <a:lnTo>
                  <a:pt x="75628" y="43390"/>
                </a:lnTo>
                <a:lnTo>
                  <a:pt x="81610" y="42844"/>
                </a:lnTo>
                <a:lnTo>
                  <a:pt x="81343" y="40393"/>
                </a:lnTo>
                <a:lnTo>
                  <a:pt x="84874" y="40126"/>
                </a:lnTo>
                <a:lnTo>
                  <a:pt x="89496" y="42298"/>
                </a:lnTo>
                <a:lnTo>
                  <a:pt x="93306" y="41485"/>
                </a:lnTo>
                <a:lnTo>
                  <a:pt x="93306" y="44203"/>
                </a:lnTo>
                <a:lnTo>
                  <a:pt x="93586" y="44470"/>
                </a:lnTo>
                <a:lnTo>
                  <a:pt x="91135" y="49639"/>
                </a:lnTo>
                <a:lnTo>
                  <a:pt x="90855" y="54541"/>
                </a:lnTo>
                <a:lnTo>
                  <a:pt x="91401" y="53728"/>
                </a:lnTo>
                <a:lnTo>
                  <a:pt x="91681" y="52903"/>
                </a:lnTo>
                <a:lnTo>
                  <a:pt x="92214" y="52090"/>
                </a:lnTo>
                <a:lnTo>
                  <a:pt x="94555" y="45559"/>
                </a:lnTo>
                <a:lnTo>
                  <a:pt x="95211" y="38999"/>
                </a:lnTo>
                <a:lnTo>
                  <a:pt x="94439" y="32387"/>
                </a:lnTo>
                <a:lnTo>
                  <a:pt x="62295" y="4109"/>
                </a:lnTo>
                <a:lnTo>
                  <a:pt x="35902" y="401"/>
                </a:lnTo>
                <a:lnTo>
                  <a:pt x="26926" y="0"/>
                </a:lnTo>
                <a:close/>
              </a:path>
            </a:pathLst>
          </a:custGeom>
          <a:solidFill>
            <a:srgbClr val="53B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08679" y="6518947"/>
            <a:ext cx="57150" cy="57785"/>
          </a:xfrm>
          <a:custGeom>
            <a:avLst/>
            <a:gdLst/>
            <a:ahLst/>
            <a:cxnLst/>
            <a:rect l="l" t="t" r="r" b="b"/>
            <a:pathLst>
              <a:path w="57150" h="57784">
                <a:moveTo>
                  <a:pt x="32918" y="0"/>
                </a:moveTo>
                <a:lnTo>
                  <a:pt x="546" y="23939"/>
                </a:lnTo>
                <a:lnTo>
                  <a:pt x="546" y="25031"/>
                </a:lnTo>
                <a:lnTo>
                  <a:pt x="266" y="25844"/>
                </a:lnTo>
                <a:lnTo>
                  <a:pt x="266" y="26657"/>
                </a:lnTo>
                <a:lnTo>
                  <a:pt x="0" y="27749"/>
                </a:lnTo>
                <a:lnTo>
                  <a:pt x="0" y="32105"/>
                </a:lnTo>
                <a:lnTo>
                  <a:pt x="266" y="33197"/>
                </a:lnTo>
                <a:lnTo>
                  <a:pt x="266" y="34010"/>
                </a:lnTo>
                <a:lnTo>
                  <a:pt x="546" y="34823"/>
                </a:lnTo>
                <a:lnTo>
                  <a:pt x="546" y="35915"/>
                </a:lnTo>
                <a:lnTo>
                  <a:pt x="1079" y="36728"/>
                </a:lnTo>
                <a:lnTo>
                  <a:pt x="1625" y="38633"/>
                </a:lnTo>
                <a:lnTo>
                  <a:pt x="2171" y="39446"/>
                </a:lnTo>
                <a:lnTo>
                  <a:pt x="2451" y="40271"/>
                </a:lnTo>
                <a:lnTo>
                  <a:pt x="3530" y="41897"/>
                </a:lnTo>
                <a:lnTo>
                  <a:pt x="7340" y="48971"/>
                </a:lnTo>
                <a:lnTo>
                  <a:pt x="14693" y="54686"/>
                </a:lnTo>
                <a:lnTo>
                  <a:pt x="22301" y="56311"/>
                </a:lnTo>
                <a:lnTo>
                  <a:pt x="26390" y="57403"/>
                </a:lnTo>
                <a:lnTo>
                  <a:pt x="30733" y="57137"/>
                </a:lnTo>
                <a:lnTo>
                  <a:pt x="35090" y="57137"/>
                </a:lnTo>
                <a:lnTo>
                  <a:pt x="41487" y="54019"/>
                </a:lnTo>
                <a:lnTo>
                  <a:pt x="47093" y="50161"/>
                </a:lnTo>
                <a:lnTo>
                  <a:pt x="51729" y="45232"/>
                </a:lnTo>
                <a:lnTo>
                  <a:pt x="55219" y="38900"/>
                </a:lnTo>
                <a:lnTo>
                  <a:pt x="55498" y="38087"/>
                </a:lnTo>
                <a:lnTo>
                  <a:pt x="56032" y="36995"/>
                </a:lnTo>
                <a:lnTo>
                  <a:pt x="56857" y="34010"/>
                </a:lnTo>
                <a:lnTo>
                  <a:pt x="56857" y="32918"/>
                </a:lnTo>
                <a:lnTo>
                  <a:pt x="57124" y="31838"/>
                </a:lnTo>
                <a:lnTo>
                  <a:pt x="57124" y="25031"/>
                </a:lnTo>
                <a:lnTo>
                  <a:pt x="56311" y="22034"/>
                </a:lnTo>
                <a:lnTo>
                  <a:pt x="55219" y="17957"/>
                </a:lnTo>
                <a:lnTo>
                  <a:pt x="54673" y="17144"/>
                </a:lnTo>
                <a:lnTo>
                  <a:pt x="54406" y="16319"/>
                </a:lnTo>
                <a:lnTo>
                  <a:pt x="53860" y="15506"/>
                </a:lnTo>
                <a:lnTo>
                  <a:pt x="53593" y="14693"/>
                </a:lnTo>
                <a:lnTo>
                  <a:pt x="50876" y="10617"/>
                </a:lnTo>
                <a:lnTo>
                  <a:pt x="49504" y="9258"/>
                </a:lnTo>
                <a:lnTo>
                  <a:pt x="48971" y="8432"/>
                </a:lnTo>
                <a:lnTo>
                  <a:pt x="48145" y="7886"/>
                </a:lnTo>
                <a:lnTo>
                  <a:pt x="47612" y="7353"/>
                </a:lnTo>
                <a:lnTo>
                  <a:pt x="46786" y="6807"/>
                </a:lnTo>
                <a:lnTo>
                  <a:pt x="46240" y="6261"/>
                </a:lnTo>
                <a:lnTo>
                  <a:pt x="42163" y="3543"/>
                </a:lnTo>
                <a:lnTo>
                  <a:pt x="41351" y="3263"/>
                </a:lnTo>
                <a:lnTo>
                  <a:pt x="40538" y="2717"/>
                </a:lnTo>
                <a:lnTo>
                  <a:pt x="39712" y="2451"/>
                </a:lnTo>
                <a:lnTo>
                  <a:pt x="38900" y="1904"/>
                </a:lnTo>
                <a:lnTo>
                  <a:pt x="37807" y="1638"/>
                </a:lnTo>
                <a:lnTo>
                  <a:pt x="32918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 descr=""/>
          <p:cNvGrpSpPr/>
          <p:nvPr/>
        </p:nvGrpSpPr>
        <p:grpSpPr>
          <a:xfrm>
            <a:off x="3117264" y="5625634"/>
            <a:ext cx="92075" cy="91440"/>
            <a:chOff x="3117264" y="5625634"/>
            <a:chExt cx="92075" cy="91440"/>
          </a:xfrm>
        </p:grpSpPr>
        <p:sp>
          <p:nvSpPr>
            <p:cNvPr id="39" name="object 39" descr=""/>
            <p:cNvSpPr/>
            <p:nvPr/>
          </p:nvSpPr>
          <p:spPr>
            <a:xfrm>
              <a:off x="3117264" y="5663402"/>
              <a:ext cx="81280" cy="53975"/>
            </a:xfrm>
            <a:custGeom>
              <a:avLst/>
              <a:gdLst/>
              <a:ahLst/>
              <a:cxnLst/>
              <a:rect l="l" t="t" r="r" b="b"/>
              <a:pathLst>
                <a:path w="81280" h="53975">
                  <a:moveTo>
                    <a:pt x="17424" y="0"/>
                  </a:moveTo>
                  <a:lnTo>
                    <a:pt x="4217" y="1317"/>
                  </a:lnTo>
                  <a:lnTo>
                    <a:pt x="1598" y="12957"/>
                  </a:lnTo>
                  <a:lnTo>
                    <a:pt x="0" y="25083"/>
                  </a:lnTo>
                  <a:lnTo>
                    <a:pt x="237" y="37159"/>
                  </a:lnTo>
                  <a:lnTo>
                    <a:pt x="3125" y="48649"/>
                  </a:lnTo>
                  <a:lnTo>
                    <a:pt x="4217" y="50821"/>
                  </a:lnTo>
                  <a:lnTo>
                    <a:pt x="11837" y="52459"/>
                  </a:lnTo>
                  <a:lnTo>
                    <a:pt x="18911" y="53552"/>
                  </a:lnTo>
                  <a:lnTo>
                    <a:pt x="27065" y="53006"/>
                  </a:lnTo>
                  <a:lnTo>
                    <a:pt x="42907" y="50094"/>
                  </a:lnTo>
                  <a:lnTo>
                    <a:pt x="57064" y="44022"/>
                  </a:lnTo>
                  <a:lnTo>
                    <a:pt x="69690" y="35094"/>
                  </a:lnTo>
                  <a:lnTo>
                    <a:pt x="80938" y="23618"/>
                  </a:lnTo>
                  <a:lnTo>
                    <a:pt x="74410" y="18995"/>
                  </a:lnTo>
                  <a:lnTo>
                    <a:pt x="67870" y="14093"/>
                  </a:lnTo>
                  <a:lnTo>
                    <a:pt x="61075" y="10295"/>
                  </a:lnTo>
                  <a:lnTo>
                    <a:pt x="48941" y="5333"/>
                  </a:lnTo>
                  <a:lnTo>
                    <a:pt x="33361" y="1620"/>
                  </a:lnTo>
                  <a:lnTo>
                    <a:pt x="17424" y="0"/>
                  </a:lnTo>
                  <a:close/>
                </a:path>
              </a:pathLst>
            </a:custGeom>
            <a:solidFill>
              <a:srgbClr val="53B7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1481" y="5625807"/>
              <a:ext cx="87556" cy="60947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160928" y="5625634"/>
              <a:ext cx="40640" cy="15240"/>
            </a:xfrm>
            <a:custGeom>
              <a:avLst/>
              <a:gdLst/>
              <a:ahLst/>
              <a:cxnLst/>
              <a:rect l="l" t="t" r="r" b="b"/>
              <a:pathLst>
                <a:path w="40639" h="15239">
                  <a:moveTo>
                    <a:pt x="9792" y="0"/>
                  </a:moveTo>
                  <a:lnTo>
                    <a:pt x="0" y="451"/>
                  </a:lnTo>
                  <a:lnTo>
                    <a:pt x="2451" y="5620"/>
                  </a:lnTo>
                  <a:lnTo>
                    <a:pt x="14693" y="9151"/>
                  </a:lnTo>
                  <a:lnTo>
                    <a:pt x="20675" y="11056"/>
                  </a:lnTo>
                  <a:lnTo>
                    <a:pt x="32918" y="15145"/>
                  </a:lnTo>
                  <a:lnTo>
                    <a:pt x="40538" y="11881"/>
                  </a:lnTo>
                  <a:lnTo>
                    <a:pt x="39179" y="10510"/>
                  </a:lnTo>
                  <a:lnTo>
                    <a:pt x="36449" y="8338"/>
                  </a:lnTo>
                  <a:lnTo>
                    <a:pt x="28042" y="3282"/>
                  </a:lnTo>
                  <a:lnTo>
                    <a:pt x="19148" y="723"/>
                  </a:lnTo>
                  <a:lnTo>
                    <a:pt x="9792" y="0"/>
                  </a:lnTo>
                  <a:close/>
                </a:path>
              </a:pathLst>
            </a:custGeom>
            <a:solidFill>
              <a:srgbClr val="78C48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2966681" y="5766738"/>
            <a:ext cx="224154" cy="138430"/>
            <a:chOff x="2966681" y="5766738"/>
            <a:chExt cx="224154" cy="138430"/>
          </a:xfrm>
        </p:grpSpPr>
        <p:sp>
          <p:nvSpPr>
            <p:cNvPr id="43" name="object 43" descr=""/>
            <p:cNvSpPr/>
            <p:nvPr/>
          </p:nvSpPr>
          <p:spPr>
            <a:xfrm>
              <a:off x="2966682" y="5814072"/>
              <a:ext cx="95885" cy="91440"/>
            </a:xfrm>
            <a:custGeom>
              <a:avLst/>
              <a:gdLst/>
              <a:ahLst/>
              <a:cxnLst/>
              <a:rect l="l" t="t" r="r" b="b"/>
              <a:pathLst>
                <a:path w="95885" h="91439">
                  <a:moveTo>
                    <a:pt x="26670" y="42976"/>
                  </a:moveTo>
                  <a:lnTo>
                    <a:pt x="17411" y="54406"/>
                  </a:lnTo>
                  <a:lnTo>
                    <a:pt x="12242" y="59575"/>
                  </a:lnTo>
                  <a:lnTo>
                    <a:pt x="14693" y="60388"/>
                  </a:lnTo>
                  <a:lnTo>
                    <a:pt x="16865" y="60934"/>
                  </a:lnTo>
                  <a:lnTo>
                    <a:pt x="19316" y="61760"/>
                  </a:lnTo>
                  <a:lnTo>
                    <a:pt x="22313" y="55499"/>
                  </a:lnTo>
                  <a:lnTo>
                    <a:pt x="26390" y="49784"/>
                  </a:lnTo>
                  <a:lnTo>
                    <a:pt x="26670" y="42976"/>
                  </a:lnTo>
                  <a:close/>
                </a:path>
                <a:path w="95885" h="91439">
                  <a:moveTo>
                    <a:pt x="95491" y="8978"/>
                  </a:moveTo>
                  <a:lnTo>
                    <a:pt x="88696" y="6794"/>
                  </a:lnTo>
                  <a:lnTo>
                    <a:pt x="82702" y="3530"/>
                  </a:lnTo>
                  <a:lnTo>
                    <a:pt x="76720" y="0"/>
                  </a:lnTo>
                  <a:lnTo>
                    <a:pt x="68986" y="9055"/>
                  </a:lnTo>
                  <a:lnTo>
                    <a:pt x="44894" y="35369"/>
                  </a:lnTo>
                  <a:lnTo>
                    <a:pt x="27025" y="55689"/>
                  </a:lnTo>
                  <a:lnTo>
                    <a:pt x="20955" y="62293"/>
                  </a:lnTo>
                  <a:lnTo>
                    <a:pt x="24218" y="63385"/>
                  </a:lnTo>
                  <a:lnTo>
                    <a:pt x="25577" y="64198"/>
                  </a:lnTo>
                  <a:lnTo>
                    <a:pt x="19469" y="71386"/>
                  </a:lnTo>
                  <a:lnTo>
                    <a:pt x="13296" y="78244"/>
                  </a:lnTo>
                  <a:lnTo>
                    <a:pt x="6858" y="84747"/>
                  </a:lnTo>
                  <a:lnTo>
                    <a:pt x="0" y="90868"/>
                  </a:lnTo>
                  <a:lnTo>
                    <a:pt x="8585" y="88074"/>
                  </a:lnTo>
                  <a:lnTo>
                    <a:pt x="17246" y="86067"/>
                  </a:lnTo>
                  <a:lnTo>
                    <a:pt x="26060" y="84632"/>
                  </a:lnTo>
                  <a:lnTo>
                    <a:pt x="35102" y="83515"/>
                  </a:lnTo>
                  <a:lnTo>
                    <a:pt x="45262" y="72364"/>
                  </a:lnTo>
                  <a:lnTo>
                    <a:pt x="63347" y="49415"/>
                  </a:lnTo>
                  <a:lnTo>
                    <a:pt x="82410" y="24879"/>
                  </a:lnTo>
                  <a:lnTo>
                    <a:pt x="95491" y="8978"/>
                  </a:lnTo>
                  <a:close/>
                </a:path>
              </a:pathLst>
            </a:custGeom>
            <a:solidFill>
              <a:srgbClr val="19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985731" y="5801562"/>
              <a:ext cx="57785" cy="74930"/>
            </a:xfrm>
            <a:custGeom>
              <a:avLst/>
              <a:gdLst/>
              <a:ahLst/>
              <a:cxnLst/>
              <a:rect l="l" t="t" r="r" b="b"/>
              <a:pathLst>
                <a:path w="57785" h="74929">
                  <a:moveTo>
                    <a:pt x="50050" y="0"/>
                  </a:moveTo>
                  <a:lnTo>
                    <a:pt x="46240" y="3530"/>
                  </a:lnTo>
                  <a:lnTo>
                    <a:pt x="42976" y="5981"/>
                  </a:lnTo>
                  <a:lnTo>
                    <a:pt x="38354" y="8153"/>
                  </a:lnTo>
                  <a:lnTo>
                    <a:pt x="31522" y="20485"/>
                  </a:lnTo>
                  <a:lnTo>
                    <a:pt x="14293" y="43311"/>
                  </a:lnTo>
                  <a:lnTo>
                    <a:pt x="7620" y="55486"/>
                  </a:lnTo>
                  <a:lnTo>
                    <a:pt x="7340" y="62293"/>
                  </a:lnTo>
                  <a:lnTo>
                    <a:pt x="3263" y="68008"/>
                  </a:lnTo>
                  <a:lnTo>
                    <a:pt x="0" y="73990"/>
                  </a:lnTo>
                  <a:lnTo>
                    <a:pt x="1905" y="74803"/>
                  </a:lnTo>
                  <a:lnTo>
                    <a:pt x="8094" y="68301"/>
                  </a:lnTo>
                  <a:lnTo>
                    <a:pt x="25844" y="47879"/>
                  </a:lnTo>
                  <a:lnTo>
                    <a:pt x="41924" y="30364"/>
                  </a:lnTo>
                  <a:lnTo>
                    <a:pt x="49827" y="21438"/>
                  </a:lnTo>
                  <a:lnTo>
                    <a:pt x="57404" y="12230"/>
                  </a:lnTo>
                  <a:lnTo>
                    <a:pt x="53594" y="8432"/>
                  </a:lnTo>
                  <a:lnTo>
                    <a:pt x="51955" y="4889"/>
                  </a:lnTo>
                  <a:lnTo>
                    <a:pt x="50050" y="0"/>
                  </a:lnTo>
                  <a:close/>
                </a:path>
              </a:pathLst>
            </a:custGeom>
            <a:solidFill>
              <a:srgbClr val="0F7E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035782" y="5766738"/>
              <a:ext cx="154940" cy="73660"/>
            </a:xfrm>
            <a:custGeom>
              <a:avLst/>
              <a:gdLst/>
              <a:ahLst/>
              <a:cxnLst/>
              <a:rect l="l" t="t" r="r" b="b"/>
              <a:pathLst>
                <a:path w="154939" h="73660">
                  <a:moveTo>
                    <a:pt x="61214" y="0"/>
                  </a:moveTo>
                  <a:lnTo>
                    <a:pt x="54140" y="1625"/>
                  </a:lnTo>
                  <a:lnTo>
                    <a:pt x="50609" y="1904"/>
                  </a:lnTo>
                  <a:lnTo>
                    <a:pt x="36538" y="8611"/>
                  </a:lnTo>
                  <a:lnTo>
                    <a:pt x="23566" y="15806"/>
                  </a:lnTo>
                  <a:lnTo>
                    <a:pt x="11463" y="24281"/>
                  </a:lnTo>
                  <a:lnTo>
                    <a:pt x="0" y="34823"/>
                  </a:lnTo>
                  <a:lnTo>
                    <a:pt x="1905" y="39712"/>
                  </a:lnTo>
                  <a:lnTo>
                    <a:pt x="52728" y="64978"/>
                  </a:lnTo>
                  <a:lnTo>
                    <a:pt x="110170" y="73265"/>
                  </a:lnTo>
                  <a:lnTo>
                    <a:pt x="135216" y="67462"/>
                  </a:lnTo>
                  <a:lnTo>
                    <a:pt x="142011" y="64198"/>
                  </a:lnTo>
                  <a:lnTo>
                    <a:pt x="149352" y="57670"/>
                  </a:lnTo>
                  <a:lnTo>
                    <a:pt x="151803" y="50596"/>
                  </a:lnTo>
                  <a:lnTo>
                    <a:pt x="151803" y="45973"/>
                  </a:lnTo>
                  <a:lnTo>
                    <a:pt x="154800" y="40525"/>
                  </a:lnTo>
                  <a:lnTo>
                    <a:pt x="154520" y="40258"/>
                  </a:lnTo>
                  <a:lnTo>
                    <a:pt x="154254" y="37541"/>
                  </a:lnTo>
                  <a:lnTo>
                    <a:pt x="150444" y="38353"/>
                  </a:lnTo>
                  <a:lnTo>
                    <a:pt x="147459" y="36715"/>
                  </a:lnTo>
                  <a:lnTo>
                    <a:pt x="145821" y="36182"/>
                  </a:lnTo>
                  <a:lnTo>
                    <a:pt x="142290" y="36448"/>
                  </a:lnTo>
                  <a:lnTo>
                    <a:pt x="142557" y="38900"/>
                  </a:lnTo>
                  <a:lnTo>
                    <a:pt x="136575" y="39446"/>
                  </a:lnTo>
                  <a:lnTo>
                    <a:pt x="128676" y="26923"/>
                  </a:lnTo>
                  <a:lnTo>
                    <a:pt x="123240" y="23660"/>
                  </a:lnTo>
                  <a:lnTo>
                    <a:pt x="107966" y="17209"/>
                  </a:lnTo>
                  <a:lnTo>
                    <a:pt x="91617" y="12849"/>
                  </a:lnTo>
                  <a:lnTo>
                    <a:pt x="75574" y="7979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10A0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/>
          <p:nvPr/>
        </p:nvSpPr>
        <p:spPr>
          <a:xfrm>
            <a:off x="827288" y="5942922"/>
            <a:ext cx="238760" cy="47625"/>
          </a:xfrm>
          <a:custGeom>
            <a:avLst/>
            <a:gdLst/>
            <a:ahLst/>
            <a:cxnLst/>
            <a:rect l="l" t="t" r="r" b="b"/>
            <a:pathLst>
              <a:path w="238759" h="47625">
                <a:moveTo>
                  <a:pt x="140954" y="0"/>
                </a:moveTo>
                <a:lnTo>
                  <a:pt x="108064" y="3055"/>
                </a:lnTo>
                <a:lnTo>
                  <a:pt x="76987" y="10163"/>
                </a:lnTo>
                <a:lnTo>
                  <a:pt x="68557" y="13047"/>
                </a:lnTo>
                <a:lnTo>
                  <a:pt x="44069" y="23218"/>
                </a:lnTo>
                <a:lnTo>
                  <a:pt x="25098" y="30602"/>
                </a:lnTo>
                <a:lnTo>
                  <a:pt x="15686" y="34586"/>
                </a:lnTo>
                <a:lnTo>
                  <a:pt x="4076" y="40363"/>
                </a:lnTo>
                <a:lnTo>
                  <a:pt x="279" y="43348"/>
                </a:lnTo>
                <a:lnTo>
                  <a:pt x="0" y="45532"/>
                </a:lnTo>
                <a:lnTo>
                  <a:pt x="2184" y="47437"/>
                </a:lnTo>
                <a:lnTo>
                  <a:pt x="16519" y="46901"/>
                </a:lnTo>
                <a:lnTo>
                  <a:pt x="60667" y="47437"/>
                </a:lnTo>
                <a:lnTo>
                  <a:pt x="105584" y="45062"/>
                </a:lnTo>
                <a:lnTo>
                  <a:pt x="120523" y="44986"/>
                </a:lnTo>
                <a:lnTo>
                  <a:pt x="149941" y="43108"/>
                </a:lnTo>
                <a:lnTo>
                  <a:pt x="179414" y="39546"/>
                </a:lnTo>
                <a:lnTo>
                  <a:pt x="208889" y="35576"/>
                </a:lnTo>
                <a:lnTo>
                  <a:pt x="238315" y="32477"/>
                </a:lnTo>
                <a:lnTo>
                  <a:pt x="205130" y="7991"/>
                </a:lnTo>
                <a:lnTo>
                  <a:pt x="173895" y="1483"/>
                </a:lnTo>
                <a:lnTo>
                  <a:pt x="140954" y="0"/>
                </a:lnTo>
                <a:close/>
              </a:path>
            </a:pathLst>
          </a:custGeom>
          <a:solidFill>
            <a:srgbClr val="DF57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71522" y="5667704"/>
            <a:ext cx="233045" cy="135255"/>
          </a:xfrm>
          <a:custGeom>
            <a:avLst/>
            <a:gdLst/>
            <a:ahLst/>
            <a:cxnLst/>
            <a:rect l="l" t="t" r="r" b="b"/>
            <a:pathLst>
              <a:path w="233044" h="135254">
                <a:moveTo>
                  <a:pt x="0" y="0"/>
                </a:moveTo>
                <a:lnTo>
                  <a:pt x="3263" y="7619"/>
                </a:lnTo>
                <a:lnTo>
                  <a:pt x="11963" y="21501"/>
                </a:lnTo>
                <a:lnTo>
                  <a:pt x="36527" y="31874"/>
                </a:lnTo>
                <a:lnTo>
                  <a:pt x="80524" y="53293"/>
                </a:lnTo>
                <a:lnTo>
                  <a:pt x="125131" y="76091"/>
                </a:lnTo>
                <a:lnTo>
                  <a:pt x="164419" y="97720"/>
                </a:lnTo>
                <a:lnTo>
                  <a:pt x="202946" y="117805"/>
                </a:lnTo>
                <a:lnTo>
                  <a:pt x="225207" y="131074"/>
                </a:lnTo>
                <a:lnTo>
                  <a:pt x="232867" y="134670"/>
                </a:lnTo>
                <a:lnTo>
                  <a:pt x="230357" y="127224"/>
                </a:lnTo>
                <a:lnTo>
                  <a:pt x="185306" y="68753"/>
                </a:lnTo>
                <a:lnTo>
                  <a:pt x="144027" y="41941"/>
                </a:lnTo>
                <a:lnTo>
                  <a:pt x="97694" y="23303"/>
                </a:lnTo>
                <a:lnTo>
                  <a:pt x="48841" y="10202"/>
                </a:lnTo>
                <a:lnTo>
                  <a:pt x="0" y="0"/>
                </a:lnTo>
                <a:close/>
              </a:path>
            </a:pathLst>
          </a:custGeom>
          <a:solidFill>
            <a:srgbClr val="EE7D5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828915" y="5975399"/>
            <a:ext cx="238125" cy="64135"/>
            <a:chOff x="828915" y="5975399"/>
            <a:chExt cx="238125" cy="64135"/>
          </a:xfrm>
        </p:grpSpPr>
        <p:sp>
          <p:nvSpPr>
            <p:cNvPr id="49" name="object 49" descr=""/>
            <p:cNvSpPr/>
            <p:nvPr/>
          </p:nvSpPr>
          <p:spPr>
            <a:xfrm>
              <a:off x="828915" y="5981927"/>
              <a:ext cx="238125" cy="57785"/>
            </a:xfrm>
            <a:custGeom>
              <a:avLst/>
              <a:gdLst/>
              <a:ahLst/>
              <a:cxnLst/>
              <a:rect l="l" t="t" r="r" b="b"/>
              <a:pathLst>
                <a:path w="238125" h="57785">
                  <a:moveTo>
                    <a:pt x="236956" y="0"/>
                  </a:moveTo>
                  <a:lnTo>
                    <a:pt x="215154" y="4553"/>
                  </a:lnTo>
                  <a:lnTo>
                    <a:pt x="179219" y="8091"/>
                  </a:lnTo>
                  <a:lnTo>
                    <a:pt x="143384" y="9488"/>
                  </a:lnTo>
                  <a:lnTo>
                    <a:pt x="121881" y="7620"/>
                  </a:lnTo>
                  <a:lnTo>
                    <a:pt x="119976" y="6794"/>
                  </a:lnTo>
                  <a:lnTo>
                    <a:pt x="120256" y="7073"/>
                  </a:lnTo>
                  <a:lnTo>
                    <a:pt x="118897" y="5981"/>
                  </a:lnTo>
                  <a:lnTo>
                    <a:pt x="103958" y="6057"/>
                  </a:lnTo>
                  <a:lnTo>
                    <a:pt x="59042" y="8432"/>
                  </a:lnTo>
                  <a:lnTo>
                    <a:pt x="14658" y="7897"/>
                  </a:lnTo>
                  <a:lnTo>
                    <a:pt x="50028" y="36082"/>
                  </a:lnTo>
                  <a:lnTo>
                    <a:pt x="103924" y="54140"/>
                  </a:lnTo>
                  <a:lnTo>
                    <a:pt x="132746" y="57236"/>
                  </a:lnTo>
                  <a:lnTo>
                    <a:pt x="162691" y="55257"/>
                  </a:lnTo>
                  <a:lnTo>
                    <a:pt x="217373" y="34544"/>
                  </a:lnTo>
                  <a:lnTo>
                    <a:pt x="237782" y="266"/>
                  </a:lnTo>
                  <a:lnTo>
                    <a:pt x="236956" y="0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47802" y="5975399"/>
              <a:ext cx="118745" cy="15875"/>
            </a:xfrm>
            <a:custGeom>
              <a:avLst/>
              <a:gdLst/>
              <a:ahLst/>
              <a:cxnLst/>
              <a:rect l="l" t="t" r="r" b="b"/>
              <a:pathLst>
                <a:path w="118744" h="15875">
                  <a:moveTo>
                    <a:pt x="117805" y="0"/>
                  </a:moveTo>
                  <a:lnTo>
                    <a:pt x="88418" y="3099"/>
                  </a:lnTo>
                  <a:lnTo>
                    <a:pt x="59007" y="7069"/>
                  </a:lnTo>
                  <a:lnTo>
                    <a:pt x="29544" y="10631"/>
                  </a:lnTo>
                  <a:lnTo>
                    <a:pt x="0" y="12509"/>
                  </a:lnTo>
                  <a:lnTo>
                    <a:pt x="1358" y="13601"/>
                  </a:lnTo>
                  <a:lnTo>
                    <a:pt x="1092" y="13322"/>
                  </a:lnTo>
                  <a:lnTo>
                    <a:pt x="2997" y="14147"/>
                  </a:lnTo>
                  <a:lnTo>
                    <a:pt x="24499" y="15861"/>
                  </a:lnTo>
                  <a:lnTo>
                    <a:pt x="60334" y="14414"/>
                  </a:lnTo>
                  <a:lnTo>
                    <a:pt x="96269" y="10929"/>
                  </a:lnTo>
                  <a:lnTo>
                    <a:pt x="118071" y="6527"/>
                  </a:lnTo>
                  <a:lnTo>
                    <a:pt x="118618" y="1905"/>
                  </a:lnTo>
                  <a:lnTo>
                    <a:pt x="117805" y="0"/>
                  </a:lnTo>
                  <a:close/>
                </a:path>
              </a:pathLst>
            </a:custGeom>
            <a:solidFill>
              <a:srgbClr val="8A213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1" name="object 5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996" y="4809732"/>
            <a:ext cx="226339" cy="72566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3416" y="6491300"/>
            <a:ext cx="175454" cy="176584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457" y="5202041"/>
            <a:ext cx="205130" cy="89424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783761" y="5690017"/>
            <a:ext cx="222885" cy="144145"/>
            <a:chOff x="783761" y="5690017"/>
            <a:chExt cx="222885" cy="144145"/>
          </a:xfrm>
        </p:grpSpPr>
        <p:sp>
          <p:nvSpPr>
            <p:cNvPr id="55" name="object 55" descr=""/>
            <p:cNvSpPr/>
            <p:nvPr/>
          </p:nvSpPr>
          <p:spPr>
            <a:xfrm>
              <a:off x="783761" y="5690017"/>
              <a:ext cx="221615" cy="144145"/>
            </a:xfrm>
            <a:custGeom>
              <a:avLst/>
              <a:gdLst/>
              <a:ahLst/>
              <a:cxnLst/>
              <a:rect l="l" t="t" r="r" b="b"/>
              <a:pathLst>
                <a:path w="221615" h="144145">
                  <a:moveTo>
                    <a:pt x="0" y="0"/>
                  </a:moveTo>
                  <a:lnTo>
                    <a:pt x="24510" y="42121"/>
                  </a:lnTo>
                  <a:lnTo>
                    <a:pt x="54273" y="82357"/>
                  </a:lnTo>
                  <a:lnTo>
                    <a:pt x="90361" y="115762"/>
                  </a:lnTo>
                  <a:lnTo>
                    <a:pt x="133845" y="137388"/>
                  </a:lnTo>
                  <a:lnTo>
                    <a:pt x="173634" y="143570"/>
                  </a:lnTo>
                  <a:lnTo>
                    <a:pt x="195367" y="142964"/>
                  </a:lnTo>
                  <a:lnTo>
                    <a:pt x="212204" y="137922"/>
                  </a:lnTo>
                  <a:lnTo>
                    <a:pt x="214922" y="136296"/>
                  </a:lnTo>
                  <a:lnTo>
                    <a:pt x="217373" y="134112"/>
                  </a:lnTo>
                  <a:lnTo>
                    <a:pt x="221449" y="127584"/>
                  </a:lnTo>
                  <a:lnTo>
                    <a:pt x="197771" y="116625"/>
                  </a:lnTo>
                  <a:lnTo>
                    <a:pt x="174859" y="102731"/>
                  </a:lnTo>
                  <a:lnTo>
                    <a:pt x="131127" y="72364"/>
                  </a:lnTo>
                  <a:lnTo>
                    <a:pt x="131673" y="71551"/>
                  </a:lnTo>
                  <a:lnTo>
                    <a:pt x="129489" y="71005"/>
                  </a:lnTo>
                  <a:lnTo>
                    <a:pt x="129489" y="69913"/>
                  </a:lnTo>
                  <a:lnTo>
                    <a:pt x="130581" y="69100"/>
                  </a:lnTo>
                  <a:lnTo>
                    <a:pt x="138201" y="71551"/>
                  </a:lnTo>
                  <a:lnTo>
                    <a:pt x="139560" y="69100"/>
                  </a:lnTo>
                  <a:lnTo>
                    <a:pt x="113162" y="54590"/>
                  </a:lnTo>
                  <a:lnTo>
                    <a:pt x="68556" y="31792"/>
                  </a:lnTo>
                  <a:lnTo>
                    <a:pt x="24561" y="10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13251" y="5758839"/>
              <a:ext cx="93345" cy="59055"/>
            </a:xfrm>
            <a:custGeom>
              <a:avLst/>
              <a:gdLst/>
              <a:ahLst/>
              <a:cxnLst/>
              <a:rect l="l" t="t" r="r" b="b"/>
              <a:pathLst>
                <a:path w="93344" h="59054">
                  <a:moveTo>
                    <a:pt x="10071" y="0"/>
                  </a:moveTo>
                  <a:lnTo>
                    <a:pt x="8712" y="2451"/>
                  </a:lnTo>
                  <a:lnTo>
                    <a:pt x="1092" y="0"/>
                  </a:lnTo>
                  <a:lnTo>
                    <a:pt x="0" y="825"/>
                  </a:lnTo>
                  <a:lnTo>
                    <a:pt x="0" y="1905"/>
                  </a:lnTo>
                  <a:lnTo>
                    <a:pt x="2184" y="2451"/>
                  </a:lnTo>
                  <a:lnTo>
                    <a:pt x="1638" y="3263"/>
                  </a:lnTo>
                  <a:lnTo>
                    <a:pt x="45504" y="33632"/>
                  </a:lnTo>
                  <a:lnTo>
                    <a:pt x="92227" y="58496"/>
                  </a:lnTo>
                  <a:lnTo>
                    <a:pt x="93052" y="58762"/>
                  </a:lnTo>
                  <a:lnTo>
                    <a:pt x="93319" y="53327"/>
                  </a:lnTo>
                  <a:lnTo>
                    <a:pt x="92506" y="48704"/>
                  </a:lnTo>
                  <a:lnTo>
                    <a:pt x="91135" y="43535"/>
                  </a:lnTo>
                  <a:lnTo>
                    <a:pt x="83481" y="39789"/>
                  </a:lnTo>
                  <a:lnTo>
                    <a:pt x="68568" y="30873"/>
                  </a:lnTo>
                  <a:lnTo>
                    <a:pt x="61214" y="26670"/>
                  </a:lnTo>
                  <a:lnTo>
                    <a:pt x="22805" y="6810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CE41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/>
          <p:nvPr/>
        </p:nvSpPr>
        <p:spPr>
          <a:xfrm>
            <a:off x="3072244" y="6516775"/>
            <a:ext cx="46990" cy="41910"/>
          </a:xfrm>
          <a:custGeom>
            <a:avLst/>
            <a:gdLst/>
            <a:ahLst/>
            <a:cxnLst/>
            <a:rect l="l" t="t" r="r" b="b"/>
            <a:pathLst>
              <a:path w="46989" h="41909">
                <a:moveTo>
                  <a:pt x="33464" y="0"/>
                </a:moveTo>
                <a:lnTo>
                  <a:pt x="28016" y="0"/>
                </a:lnTo>
                <a:lnTo>
                  <a:pt x="21755" y="3809"/>
                </a:lnTo>
                <a:lnTo>
                  <a:pt x="19850" y="7619"/>
                </a:lnTo>
                <a:lnTo>
                  <a:pt x="16319" y="13868"/>
                </a:lnTo>
                <a:lnTo>
                  <a:pt x="11417" y="14414"/>
                </a:lnTo>
                <a:lnTo>
                  <a:pt x="7886" y="14147"/>
                </a:lnTo>
                <a:lnTo>
                  <a:pt x="1904" y="22034"/>
                </a:lnTo>
                <a:lnTo>
                  <a:pt x="0" y="26390"/>
                </a:lnTo>
                <a:lnTo>
                  <a:pt x="546" y="31013"/>
                </a:lnTo>
                <a:lnTo>
                  <a:pt x="1358" y="34277"/>
                </a:lnTo>
                <a:lnTo>
                  <a:pt x="2438" y="37274"/>
                </a:lnTo>
                <a:lnTo>
                  <a:pt x="5435" y="39166"/>
                </a:lnTo>
                <a:lnTo>
                  <a:pt x="8432" y="41071"/>
                </a:lnTo>
                <a:lnTo>
                  <a:pt x="11696" y="41617"/>
                </a:lnTo>
                <a:lnTo>
                  <a:pt x="14960" y="40538"/>
                </a:lnTo>
                <a:lnTo>
                  <a:pt x="17132" y="39992"/>
                </a:lnTo>
                <a:lnTo>
                  <a:pt x="25565" y="25298"/>
                </a:lnTo>
                <a:lnTo>
                  <a:pt x="27203" y="25844"/>
                </a:lnTo>
                <a:lnTo>
                  <a:pt x="28016" y="25844"/>
                </a:lnTo>
                <a:lnTo>
                  <a:pt x="32372" y="26936"/>
                </a:lnTo>
                <a:lnTo>
                  <a:pt x="36182" y="27749"/>
                </a:lnTo>
                <a:lnTo>
                  <a:pt x="43802" y="22301"/>
                </a:lnTo>
                <a:lnTo>
                  <a:pt x="46786" y="17678"/>
                </a:lnTo>
                <a:lnTo>
                  <a:pt x="46786" y="9524"/>
                </a:lnTo>
                <a:lnTo>
                  <a:pt x="45694" y="6261"/>
                </a:lnTo>
                <a:lnTo>
                  <a:pt x="42976" y="4076"/>
                </a:lnTo>
                <a:lnTo>
                  <a:pt x="38633" y="266"/>
                </a:lnTo>
                <a:lnTo>
                  <a:pt x="33464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2636151" y="4737452"/>
            <a:ext cx="304800" cy="102235"/>
          </a:xfrm>
          <a:custGeom>
            <a:avLst/>
            <a:gdLst/>
            <a:ahLst/>
            <a:cxnLst/>
            <a:rect l="l" t="t" r="r" b="b"/>
            <a:pathLst>
              <a:path w="304800" h="102235">
                <a:moveTo>
                  <a:pt x="174142" y="0"/>
                </a:moveTo>
                <a:lnTo>
                  <a:pt x="134415" y="10865"/>
                </a:lnTo>
                <a:lnTo>
                  <a:pt x="107175" y="49900"/>
                </a:lnTo>
                <a:lnTo>
                  <a:pt x="96690" y="44987"/>
                </a:lnTo>
                <a:lnTo>
                  <a:pt x="85721" y="40993"/>
                </a:lnTo>
                <a:lnTo>
                  <a:pt x="74396" y="39343"/>
                </a:lnTo>
                <a:lnTo>
                  <a:pt x="62839" y="41467"/>
                </a:lnTo>
                <a:lnTo>
                  <a:pt x="42060" y="74867"/>
                </a:lnTo>
                <a:lnTo>
                  <a:pt x="41756" y="82874"/>
                </a:lnTo>
                <a:lnTo>
                  <a:pt x="41884" y="90984"/>
                </a:lnTo>
                <a:lnTo>
                  <a:pt x="35356" y="83098"/>
                </a:lnTo>
                <a:lnTo>
                  <a:pt x="28829" y="76024"/>
                </a:lnTo>
                <a:lnTo>
                  <a:pt x="14960" y="75478"/>
                </a:lnTo>
                <a:lnTo>
                  <a:pt x="10871" y="77383"/>
                </a:lnTo>
                <a:lnTo>
                  <a:pt x="4076" y="84457"/>
                </a:lnTo>
                <a:lnTo>
                  <a:pt x="0" y="92077"/>
                </a:lnTo>
                <a:lnTo>
                  <a:pt x="1079" y="97246"/>
                </a:lnTo>
                <a:lnTo>
                  <a:pt x="1079" y="98325"/>
                </a:lnTo>
                <a:lnTo>
                  <a:pt x="1892" y="99963"/>
                </a:lnTo>
                <a:lnTo>
                  <a:pt x="24691" y="101594"/>
                </a:lnTo>
                <a:lnTo>
                  <a:pt x="66541" y="102000"/>
                </a:lnTo>
                <a:lnTo>
                  <a:pt x="304685" y="100776"/>
                </a:lnTo>
                <a:lnTo>
                  <a:pt x="282651" y="68671"/>
                </a:lnTo>
                <a:lnTo>
                  <a:pt x="275577" y="67591"/>
                </a:lnTo>
                <a:lnTo>
                  <a:pt x="260883" y="70309"/>
                </a:lnTo>
                <a:lnTo>
                  <a:pt x="255181" y="74665"/>
                </a:lnTo>
                <a:lnTo>
                  <a:pt x="250012" y="79554"/>
                </a:lnTo>
                <a:lnTo>
                  <a:pt x="246029" y="60745"/>
                </a:lnTo>
                <a:lnTo>
                  <a:pt x="215734" y="14264"/>
                </a:lnTo>
                <a:lnTo>
                  <a:pt x="188628" y="1924"/>
                </a:lnTo>
                <a:lnTo>
                  <a:pt x="174142" y="0"/>
                </a:lnTo>
                <a:close/>
              </a:path>
            </a:pathLst>
          </a:custGeom>
          <a:solidFill>
            <a:srgbClr val="FDF7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2922346" y="5511544"/>
            <a:ext cx="199390" cy="298450"/>
          </a:xfrm>
          <a:custGeom>
            <a:avLst/>
            <a:gdLst/>
            <a:ahLst/>
            <a:cxnLst/>
            <a:rect l="l" t="t" r="r" b="b"/>
            <a:pathLst>
              <a:path w="199389" h="298450">
                <a:moveTo>
                  <a:pt x="86512" y="0"/>
                </a:moveTo>
                <a:lnTo>
                  <a:pt x="72596" y="26973"/>
                </a:lnTo>
                <a:lnTo>
                  <a:pt x="65349" y="40292"/>
                </a:lnTo>
                <a:lnTo>
                  <a:pt x="57670" y="53327"/>
                </a:lnTo>
                <a:lnTo>
                  <a:pt x="22201" y="102061"/>
                </a:lnTo>
                <a:lnTo>
                  <a:pt x="4762" y="130649"/>
                </a:lnTo>
                <a:lnTo>
                  <a:pt x="0" y="151815"/>
                </a:lnTo>
                <a:lnTo>
                  <a:pt x="1358" y="156159"/>
                </a:lnTo>
                <a:lnTo>
                  <a:pt x="3810" y="158877"/>
                </a:lnTo>
                <a:lnTo>
                  <a:pt x="7886" y="160515"/>
                </a:lnTo>
                <a:lnTo>
                  <a:pt x="32356" y="163429"/>
                </a:lnTo>
                <a:lnTo>
                  <a:pt x="60629" y="161980"/>
                </a:lnTo>
                <a:lnTo>
                  <a:pt x="88036" y="167825"/>
                </a:lnTo>
                <a:lnTo>
                  <a:pt x="109905" y="192620"/>
                </a:lnTo>
                <a:lnTo>
                  <a:pt x="115374" y="211577"/>
                </a:lnTo>
                <a:lnTo>
                  <a:pt x="116535" y="232268"/>
                </a:lnTo>
                <a:lnTo>
                  <a:pt x="114381" y="253062"/>
                </a:lnTo>
                <a:lnTo>
                  <a:pt x="109905" y="272326"/>
                </a:lnTo>
                <a:lnTo>
                  <a:pt x="103362" y="291648"/>
                </a:lnTo>
                <a:lnTo>
                  <a:pt x="101739" y="298170"/>
                </a:lnTo>
                <a:lnTo>
                  <a:pt x="106362" y="295998"/>
                </a:lnTo>
                <a:lnTo>
                  <a:pt x="109905" y="293547"/>
                </a:lnTo>
                <a:lnTo>
                  <a:pt x="113436" y="290017"/>
                </a:lnTo>
                <a:lnTo>
                  <a:pt x="124895" y="279474"/>
                </a:lnTo>
                <a:lnTo>
                  <a:pt x="136967" y="271000"/>
                </a:lnTo>
                <a:lnTo>
                  <a:pt x="149857" y="263804"/>
                </a:lnTo>
                <a:lnTo>
                  <a:pt x="163766" y="257098"/>
                </a:lnTo>
                <a:lnTo>
                  <a:pt x="174187" y="245373"/>
                </a:lnTo>
                <a:lnTo>
                  <a:pt x="184070" y="231484"/>
                </a:lnTo>
                <a:lnTo>
                  <a:pt x="192577" y="216731"/>
                </a:lnTo>
                <a:lnTo>
                  <a:pt x="198869" y="202412"/>
                </a:lnTo>
                <a:lnTo>
                  <a:pt x="197777" y="200240"/>
                </a:lnTo>
                <a:lnTo>
                  <a:pt x="187572" y="210471"/>
                </a:lnTo>
                <a:lnTo>
                  <a:pt x="177779" y="220881"/>
                </a:lnTo>
                <a:lnTo>
                  <a:pt x="168393" y="231648"/>
                </a:lnTo>
                <a:lnTo>
                  <a:pt x="159410" y="242951"/>
                </a:lnTo>
                <a:lnTo>
                  <a:pt x="149078" y="191328"/>
                </a:lnTo>
                <a:lnTo>
                  <a:pt x="137109" y="140106"/>
                </a:lnTo>
                <a:lnTo>
                  <a:pt x="114358" y="69138"/>
                </a:lnTo>
                <a:lnTo>
                  <a:pt x="100881" y="34250"/>
                </a:lnTo>
                <a:lnTo>
                  <a:pt x="86512" y="0"/>
                </a:lnTo>
                <a:close/>
              </a:path>
            </a:pathLst>
          </a:custGeom>
          <a:solidFill>
            <a:srgbClr val="65C7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2903296" y="6669124"/>
            <a:ext cx="168275" cy="339725"/>
          </a:xfrm>
          <a:custGeom>
            <a:avLst/>
            <a:gdLst/>
            <a:ahLst/>
            <a:cxnLst/>
            <a:rect l="l" t="t" r="r" b="b"/>
            <a:pathLst>
              <a:path w="168275" h="339725">
                <a:moveTo>
                  <a:pt x="163388" y="305564"/>
                </a:moveTo>
                <a:lnTo>
                  <a:pt x="103770" y="305564"/>
                </a:lnTo>
                <a:lnTo>
                  <a:pt x="116713" y="307416"/>
                </a:lnTo>
                <a:lnTo>
                  <a:pt x="128728" y="312235"/>
                </a:lnTo>
                <a:lnTo>
                  <a:pt x="138577" y="319452"/>
                </a:lnTo>
                <a:lnTo>
                  <a:pt x="146743" y="328608"/>
                </a:lnTo>
                <a:lnTo>
                  <a:pt x="153708" y="339242"/>
                </a:lnTo>
                <a:lnTo>
                  <a:pt x="161988" y="313188"/>
                </a:lnTo>
                <a:lnTo>
                  <a:pt x="163388" y="305564"/>
                </a:lnTo>
                <a:close/>
              </a:path>
              <a:path w="168275" h="339725">
                <a:moveTo>
                  <a:pt x="53047" y="247294"/>
                </a:moveTo>
                <a:lnTo>
                  <a:pt x="54929" y="257658"/>
                </a:lnTo>
                <a:lnTo>
                  <a:pt x="56481" y="267998"/>
                </a:lnTo>
                <a:lnTo>
                  <a:pt x="57480" y="276669"/>
                </a:lnTo>
                <a:lnTo>
                  <a:pt x="57574" y="277482"/>
                </a:lnTo>
                <a:lnTo>
                  <a:pt x="57678" y="278391"/>
                </a:lnTo>
                <a:lnTo>
                  <a:pt x="58388" y="287520"/>
                </a:lnTo>
                <a:lnTo>
                  <a:pt x="59046" y="295116"/>
                </a:lnTo>
                <a:lnTo>
                  <a:pt x="59853" y="302037"/>
                </a:lnTo>
                <a:lnTo>
                  <a:pt x="61476" y="308654"/>
                </a:lnTo>
                <a:lnTo>
                  <a:pt x="64477" y="313944"/>
                </a:lnTo>
                <a:lnTo>
                  <a:pt x="76656" y="309209"/>
                </a:lnTo>
                <a:lnTo>
                  <a:pt x="90085" y="306289"/>
                </a:lnTo>
                <a:lnTo>
                  <a:pt x="103770" y="305564"/>
                </a:lnTo>
                <a:lnTo>
                  <a:pt x="163388" y="305564"/>
                </a:lnTo>
                <a:lnTo>
                  <a:pt x="166700" y="287520"/>
                </a:lnTo>
                <a:lnTo>
                  <a:pt x="167182" y="279387"/>
                </a:lnTo>
                <a:lnTo>
                  <a:pt x="69913" y="279387"/>
                </a:lnTo>
                <a:lnTo>
                  <a:pt x="67475" y="277215"/>
                </a:lnTo>
                <a:lnTo>
                  <a:pt x="67741" y="276669"/>
                </a:lnTo>
                <a:lnTo>
                  <a:pt x="67236" y="273405"/>
                </a:lnTo>
                <a:lnTo>
                  <a:pt x="67195" y="273138"/>
                </a:lnTo>
                <a:lnTo>
                  <a:pt x="69100" y="270687"/>
                </a:lnTo>
                <a:lnTo>
                  <a:pt x="75628" y="268503"/>
                </a:lnTo>
                <a:lnTo>
                  <a:pt x="82323" y="267998"/>
                </a:lnTo>
                <a:lnTo>
                  <a:pt x="82466" y="267998"/>
                </a:lnTo>
                <a:lnTo>
                  <a:pt x="89509" y="267144"/>
                </a:lnTo>
                <a:lnTo>
                  <a:pt x="95317" y="266272"/>
                </a:lnTo>
                <a:lnTo>
                  <a:pt x="95009" y="266272"/>
                </a:lnTo>
                <a:lnTo>
                  <a:pt x="102363" y="265823"/>
                </a:lnTo>
                <a:lnTo>
                  <a:pt x="167986" y="265823"/>
                </a:lnTo>
                <a:lnTo>
                  <a:pt x="168249" y="261391"/>
                </a:lnTo>
                <a:lnTo>
                  <a:pt x="167819" y="251611"/>
                </a:lnTo>
                <a:lnTo>
                  <a:pt x="79526" y="251611"/>
                </a:lnTo>
                <a:lnTo>
                  <a:pt x="70669" y="250315"/>
                </a:lnTo>
                <a:lnTo>
                  <a:pt x="62222" y="248373"/>
                </a:lnTo>
                <a:lnTo>
                  <a:pt x="62774" y="248373"/>
                </a:lnTo>
                <a:lnTo>
                  <a:pt x="53047" y="247294"/>
                </a:lnTo>
                <a:close/>
              </a:path>
              <a:path w="168275" h="339725">
                <a:moveTo>
                  <a:pt x="102298" y="277482"/>
                </a:moveTo>
                <a:lnTo>
                  <a:pt x="86779" y="277482"/>
                </a:lnTo>
                <a:lnTo>
                  <a:pt x="78346" y="279120"/>
                </a:lnTo>
                <a:lnTo>
                  <a:pt x="69913" y="279387"/>
                </a:lnTo>
                <a:lnTo>
                  <a:pt x="167182" y="279387"/>
                </a:lnTo>
                <a:lnTo>
                  <a:pt x="167214" y="278841"/>
                </a:lnTo>
                <a:lnTo>
                  <a:pt x="113169" y="278841"/>
                </a:lnTo>
                <a:lnTo>
                  <a:pt x="102298" y="277482"/>
                </a:lnTo>
                <a:close/>
              </a:path>
              <a:path w="168275" h="339725">
                <a:moveTo>
                  <a:pt x="167986" y="265823"/>
                </a:moveTo>
                <a:lnTo>
                  <a:pt x="102363" y="265823"/>
                </a:lnTo>
                <a:lnTo>
                  <a:pt x="109095" y="266272"/>
                </a:lnTo>
                <a:lnTo>
                  <a:pt x="114855" y="267998"/>
                </a:lnTo>
                <a:lnTo>
                  <a:pt x="117525" y="269595"/>
                </a:lnTo>
                <a:lnTo>
                  <a:pt x="118071" y="269595"/>
                </a:lnTo>
                <a:lnTo>
                  <a:pt x="119164" y="272592"/>
                </a:lnTo>
                <a:lnTo>
                  <a:pt x="118884" y="272859"/>
                </a:lnTo>
                <a:lnTo>
                  <a:pt x="118618" y="273405"/>
                </a:lnTo>
                <a:lnTo>
                  <a:pt x="113169" y="278841"/>
                </a:lnTo>
                <a:lnTo>
                  <a:pt x="167214" y="278841"/>
                </a:lnTo>
                <a:lnTo>
                  <a:pt x="167536" y="273405"/>
                </a:lnTo>
                <a:lnTo>
                  <a:pt x="167585" y="272592"/>
                </a:lnTo>
                <a:lnTo>
                  <a:pt x="167698" y="270687"/>
                </a:lnTo>
                <a:lnTo>
                  <a:pt x="167762" y="269595"/>
                </a:lnTo>
                <a:lnTo>
                  <a:pt x="167857" y="267998"/>
                </a:lnTo>
                <a:lnTo>
                  <a:pt x="167959" y="266272"/>
                </a:lnTo>
                <a:lnTo>
                  <a:pt x="167986" y="265823"/>
                </a:lnTo>
                <a:close/>
              </a:path>
              <a:path w="168275" h="339725">
                <a:moveTo>
                  <a:pt x="164751" y="218719"/>
                </a:moveTo>
                <a:lnTo>
                  <a:pt x="81889" y="218719"/>
                </a:lnTo>
                <a:lnTo>
                  <a:pt x="86245" y="219544"/>
                </a:lnTo>
                <a:lnTo>
                  <a:pt x="86512" y="220357"/>
                </a:lnTo>
                <a:lnTo>
                  <a:pt x="86779" y="220903"/>
                </a:lnTo>
                <a:lnTo>
                  <a:pt x="87058" y="221716"/>
                </a:lnTo>
                <a:lnTo>
                  <a:pt x="87871" y="223888"/>
                </a:lnTo>
                <a:lnTo>
                  <a:pt x="88684" y="224980"/>
                </a:lnTo>
                <a:lnTo>
                  <a:pt x="90322" y="226885"/>
                </a:lnTo>
                <a:lnTo>
                  <a:pt x="95758" y="228244"/>
                </a:lnTo>
                <a:lnTo>
                  <a:pt x="104470" y="229336"/>
                </a:lnTo>
                <a:lnTo>
                  <a:pt x="108000" y="233959"/>
                </a:lnTo>
                <a:lnTo>
                  <a:pt x="108826" y="235318"/>
                </a:lnTo>
                <a:lnTo>
                  <a:pt x="109093" y="235584"/>
                </a:lnTo>
                <a:lnTo>
                  <a:pt x="108759" y="235584"/>
                </a:lnTo>
                <a:lnTo>
                  <a:pt x="108280" y="237490"/>
                </a:lnTo>
                <a:lnTo>
                  <a:pt x="105283" y="239128"/>
                </a:lnTo>
                <a:lnTo>
                  <a:pt x="103111" y="240220"/>
                </a:lnTo>
                <a:lnTo>
                  <a:pt x="99847" y="241033"/>
                </a:lnTo>
                <a:lnTo>
                  <a:pt x="93586" y="242658"/>
                </a:lnTo>
                <a:lnTo>
                  <a:pt x="93143" y="247294"/>
                </a:lnTo>
                <a:lnTo>
                  <a:pt x="93040" y="248373"/>
                </a:lnTo>
                <a:lnTo>
                  <a:pt x="87772" y="250315"/>
                </a:lnTo>
                <a:lnTo>
                  <a:pt x="87642" y="250315"/>
                </a:lnTo>
                <a:lnTo>
                  <a:pt x="79526" y="251611"/>
                </a:lnTo>
                <a:lnTo>
                  <a:pt x="167819" y="251611"/>
                </a:lnTo>
                <a:lnTo>
                  <a:pt x="167425" y="242658"/>
                </a:lnTo>
                <a:lnTo>
                  <a:pt x="167318" y="240220"/>
                </a:lnTo>
                <a:lnTo>
                  <a:pt x="167198" y="237490"/>
                </a:lnTo>
                <a:lnTo>
                  <a:pt x="167114" y="235584"/>
                </a:lnTo>
                <a:lnTo>
                  <a:pt x="109093" y="235584"/>
                </a:lnTo>
                <a:lnTo>
                  <a:pt x="108913" y="235318"/>
                </a:lnTo>
                <a:lnTo>
                  <a:pt x="167102" y="235318"/>
                </a:lnTo>
                <a:lnTo>
                  <a:pt x="167043" y="233959"/>
                </a:lnTo>
                <a:lnTo>
                  <a:pt x="165202" y="221716"/>
                </a:lnTo>
                <a:lnTo>
                  <a:pt x="165079" y="220903"/>
                </a:lnTo>
                <a:lnTo>
                  <a:pt x="164997" y="220357"/>
                </a:lnTo>
                <a:lnTo>
                  <a:pt x="164875" y="219544"/>
                </a:lnTo>
                <a:lnTo>
                  <a:pt x="164751" y="218719"/>
                </a:lnTo>
                <a:close/>
              </a:path>
              <a:path w="168275" h="339725">
                <a:moveTo>
                  <a:pt x="160942" y="193389"/>
                </a:moveTo>
                <a:lnTo>
                  <a:pt x="50980" y="193389"/>
                </a:lnTo>
                <a:lnTo>
                  <a:pt x="57175" y="194286"/>
                </a:lnTo>
                <a:lnTo>
                  <a:pt x="64211" y="196684"/>
                </a:lnTo>
                <a:lnTo>
                  <a:pt x="72620" y="198337"/>
                </a:lnTo>
                <a:lnTo>
                  <a:pt x="81105" y="199883"/>
                </a:lnTo>
                <a:lnTo>
                  <a:pt x="89642" y="201122"/>
                </a:lnTo>
                <a:lnTo>
                  <a:pt x="98209" y="201853"/>
                </a:lnTo>
                <a:lnTo>
                  <a:pt x="102019" y="204038"/>
                </a:lnTo>
                <a:lnTo>
                  <a:pt x="103378" y="205397"/>
                </a:lnTo>
                <a:lnTo>
                  <a:pt x="105829" y="209207"/>
                </a:lnTo>
                <a:lnTo>
                  <a:pt x="105562" y="211924"/>
                </a:lnTo>
                <a:lnTo>
                  <a:pt x="100036" y="213469"/>
                </a:lnTo>
                <a:lnTo>
                  <a:pt x="88269" y="213910"/>
                </a:lnTo>
                <a:lnTo>
                  <a:pt x="82435" y="215455"/>
                </a:lnTo>
                <a:lnTo>
                  <a:pt x="79171" y="216814"/>
                </a:lnTo>
                <a:lnTo>
                  <a:pt x="76174" y="218452"/>
                </a:lnTo>
                <a:lnTo>
                  <a:pt x="72910" y="219811"/>
                </a:lnTo>
                <a:lnTo>
                  <a:pt x="77266" y="219544"/>
                </a:lnTo>
                <a:lnTo>
                  <a:pt x="81889" y="218719"/>
                </a:lnTo>
                <a:lnTo>
                  <a:pt x="164751" y="218719"/>
                </a:lnTo>
                <a:lnTo>
                  <a:pt x="161151" y="194779"/>
                </a:lnTo>
                <a:lnTo>
                  <a:pt x="161077" y="194286"/>
                </a:lnTo>
                <a:lnTo>
                  <a:pt x="160983" y="193663"/>
                </a:lnTo>
                <a:lnTo>
                  <a:pt x="160942" y="193389"/>
                </a:lnTo>
                <a:close/>
              </a:path>
              <a:path w="168275" h="339725">
                <a:moveTo>
                  <a:pt x="154104" y="164312"/>
                </a:moveTo>
                <a:lnTo>
                  <a:pt x="95224" y="164312"/>
                </a:lnTo>
                <a:lnTo>
                  <a:pt x="83465" y="167264"/>
                </a:lnTo>
                <a:lnTo>
                  <a:pt x="59638" y="171431"/>
                </a:lnTo>
                <a:lnTo>
                  <a:pt x="47879" y="174383"/>
                </a:lnTo>
                <a:lnTo>
                  <a:pt x="37541" y="178193"/>
                </a:lnTo>
                <a:lnTo>
                  <a:pt x="32651" y="180632"/>
                </a:lnTo>
                <a:lnTo>
                  <a:pt x="34010" y="185267"/>
                </a:lnTo>
                <a:lnTo>
                  <a:pt x="35369" y="190436"/>
                </a:lnTo>
                <a:lnTo>
                  <a:pt x="37541" y="194779"/>
                </a:lnTo>
                <a:lnTo>
                  <a:pt x="44733" y="193663"/>
                </a:lnTo>
                <a:lnTo>
                  <a:pt x="50980" y="193389"/>
                </a:lnTo>
                <a:lnTo>
                  <a:pt x="160942" y="193389"/>
                </a:lnTo>
                <a:lnTo>
                  <a:pt x="160707" y="191827"/>
                </a:lnTo>
                <a:lnTo>
                  <a:pt x="154171" y="164592"/>
                </a:lnTo>
                <a:lnTo>
                  <a:pt x="154104" y="164312"/>
                </a:lnTo>
                <a:close/>
              </a:path>
              <a:path w="168275" h="339725">
                <a:moveTo>
                  <a:pt x="70739" y="0"/>
                </a:moveTo>
                <a:lnTo>
                  <a:pt x="60934" y="1079"/>
                </a:lnTo>
                <a:lnTo>
                  <a:pt x="46787" y="11120"/>
                </a:lnTo>
                <a:lnTo>
                  <a:pt x="32000" y="19142"/>
                </a:lnTo>
                <a:lnTo>
                  <a:pt x="16446" y="25682"/>
                </a:lnTo>
                <a:lnTo>
                  <a:pt x="0" y="31280"/>
                </a:lnTo>
                <a:lnTo>
                  <a:pt x="16952" y="47505"/>
                </a:lnTo>
                <a:lnTo>
                  <a:pt x="39026" y="89244"/>
                </a:lnTo>
                <a:lnTo>
                  <a:pt x="46253" y="126771"/>
                </a:lnTo>
                <a:lnTo>
                  <a:pt x="46799" y="133845"/>
                </a:lnTo>
                <a:lnTo>
                  <a:pt x="31084" y="140784"/>
                </a:lnTo>
                <a:lnTo>
                  <a:pt x="22691" y="143794"/>
                </a:lnTo>
                <a:lnTo>
                  <a:pt x="14960" y="145275"/>
                </a:lnTo>
                <a:lnTo>
                  <a:pt x="18543" y="151194"/>
                </a:lnTo>
                <a:lnTo>
                  <a:pt x="21971" y="157140"/>
                </a:lnTo>
                <a:lnTo>
                  <a:pt x="25338" y="163220"/>
                </a:lnTo>
                <a:lnTo>
                  <a:pt x="28562" y="169214"/>
                </a:lnTo>
                <a:lnTo>
                  <a:pt x="31871" y="171431"/>
                </a:lnTo>
                <a:lnTo>
                  <a:pt x="32918" y="172478"/>
                </a:lnTo>
                <a:lnTo>
                  <a:pt x="36728" y="171665"/>
                </a:lnTo>
                <a:lnTo>
                  <a:pt x="38103" y="171431"/>
                </a:lnTo>
                <a:lnTo>
                  <a:pt x="38277" y="171431"/>
                </a:lnTo>
                <a:lnTo>
                  <a:pt x="42164" y="169481"/>
                </a:lnTo>
                <a:lnTo>
                  <a:pt x="55149" y="165214"/>
                </a:lnTo>
                <a:lnTo>
                  <a:pt x="67876" y="162274"/>
                </a:lnTo>
                <a:lnTo>
                  <a:pt x="80639" y="160781"/>
                </a:lnTo>
                <a:lnTo>
                  <a:pt x="153257" y="160781"/>
                </a:lnTo>
                <a:lnTo>
                  <a:pt x="148236" y="139863"/>
                </a:lnTo>
                <a:lnTo>
                  <a:pt x="130608" y="86384"/>
                </a:lnTo>
                <a:lnTo>
                  <a:pt x="108801" y="39708"/>
                </a:lnTo>
                <a:lnTo>
                  <a:pt x="83794" y="8153"/>
                </a:lnTo>
                <a:lnTo>
                  <a:pt x="76174" y="1904"/>
                </a:lnTo>
                <a:lnTo>
                  <a:pt x="70739" y="0"/>
                </a:lnTo>
                <a:close/>
              </a:path>
              <a:path w="168275" h="339725">
                <a:moveTo>
                  <a:pt x="95758" y="163220"/>
                </a:moveTo>
                <a:lnTo>
                  <a:pt x="94132" y="164592"/>
                </a:lnTo>
                <a:lnTo>
                  <a:pt x="95224" y="164312"/>
                </a:lnTo>
                <a:lnTo>
                  <a:pt x="154104" y="164312"/>
                </a:lnTo>
                <a:lnTo>
                  <a:pt x="153909" y="163499"/>
                </a:lnTo>
                <a:lnTo>
                  <a:pt x="95758" y="163499"/>
                </a:lnTo>
                <a:lnTo>
                  <a:pt x="95758" y="163220"/>
                </a:lnTo>
                <a:close/>
              </a:path>
              <a:path w="168275" h="339725">
                <a:moveTo>
                  <a:pt x="153257" y="160781"/>
                </a:moveTo>
                <a:lnTo>
                  <a:pt x="94399" y="160781"/>
                </a:lnTo>
                <a:lnTo>
                  <a:pt x="98209" y="161861"/>
                </a:lnTo>
                <a:lnTo>
                  <a:pt x="96037" y="162953"/>
                </a:lnTo>
                <a:lnTo>
                  <a:pt x="96304" y="163220"/>
                </a:lnTo>
                <a:lnTo>
                  <a:pt x="95758" y="163499"/>
                </a:lnTo>
                <a:lnTo>
                  <a:pt x="153909" y="163499"/>
                </a:lnTo>
                <a:lnTo>
                  <a:pt x="153257" y="160781"/>
                </a:lnTo>
                <a:close/>
              </a:path>
            </a:pathLst>
          </a:custGeom>
          <a:solidFill>
            <a:srgbClr val="CE414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588" y="4987580"/>
            <a:ext cx="735103" cy="753846"/>
          </a:xfrm>
          <a:prstGeom prst="rect">
            <a:avLst/>
          </a:prstGeom>
        </p:spPr>
      </p:pic>
      <p:grpSp>
        <p:nvGrpSpPr>
          <p:cNvPr id="62" name="object 62" descr=""/>
          <p:cNvGrpSpPr/>
          <p:nvPr/>
        </p:nvGrpSpPr>
        <p:grpSpPr>
          <a:xfrm>
            <a:off x="2807258" y="6664083"/>
            <a:ext cx="281305" cy="402590"/>
            <a:chOff x="2807258" y="6664083"/>
            <a:chExt cx="281305" cy="402590"/>
          </a:xfrm>
        </p:grpSpPr>
        <p:pic>
          <p:nvPicPr>
            <p:cNvPr id="63" name="object 6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7258" y="6700404"/>
              <a:ext cx="215201" cy="24810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960733" y="6664083"/>
              <a:ext cx="128270" cy="402590"/>
            </a:xfrm>
            <a:custGeom>
              <a:avLst/>
              <a:gdLst/>
              <a:ahLst/>
              <a:cxnLst/>
              <a:rect l="l" t="t" r="r" b="b"/>
              <a:pathLst>
                <a:path w="128269" h="402590">
                  <a:moveTo>
                    <a:pt x="21167" y="0"/>
                  </a:moveTo>
                  <a:lnTo>
                    <a:pt x="14725" y="717"/>
                  </a:lnTo>
                  <a:lnTo>
                    <a:pt x="8590" y="2710"/>
                  </a:lnTo>
                  <a:lnTo>
                    <a:pt x="2963" y="5854"/>
                  </a:lnTo>
                  <a:lnTo>
                    <a:pt x="13022" y="4762"/>
                  </a:lnTo>
                  <a:lnTo>
                    <a:pt x="18191" y="6946"/>
                  </a:lnTo>
                  <a:lnTo>
                    <a:pt x="51086" y="44585"/>
                  </a:lnTo>
                  <a:lnTo>
                    <a:pt x="72895" y="91274"/>
                  </a:lnTo>
                  <a:lnTo>
                    <a:pt x="90525" y="144715"/>
                  </a:lnTo>
                  <a:lnTo>
                    <a:pt x="102995" y="196628"/>
                  </a:lnTo>
                  <a:lnTo>
                    <a:pt x="109326" y="238734"/>
                  </a:lnTo>
                  <a:lnTo>
                    <a:pt x="110495" y="266048"/>
                  </a:lnTo>
                  <a:lnTo>
                    <a:pt x="108885" y="292190"/>
                  </a:lnTo>
                  <a:lnTo>
                    <a:pt x="104165" y="317924"/>
                  </a:lnTo>
                  <a:lnTo>
                    <a:pt x="96004" y="344017"/>
                  </a:lnTo>
                  <a:lnTo>
                    <a:pt x="88921" y="333263"/>
                  </a:lnTo>
                  <a:lnTo>
                    <a:pt x="80767" y="324116"/>
                  </a:lnTo>
                  <a:lnTo>
                    <a:pt x="70979" y="316960"/>
                  </a:lnTo>
                  <a:lnTo>
                    <a:pt x="58996" y="312178"/>
                  </a:lnTo>
                  <a:lnTo>
                    <a:pt x="46173" y="310446"/>
                  </a:lnTo>
                  <a:lnTo>
                    <a:pt x="32480" y="311160"/>
                  </a:lnTo>
                  <a:lnTo>
                    <a:pt x="18989" y="314016"/>
                  </a:lnTo>
                  <a:lnTo>
                    <a:pt x="6773" y="318706"/>
                  </a:lnTo>
                  <a:lnTo>
                    <a:pt x="6227" y="320065"/>
                  </a:lnTo>
                  <a:lnTo>
                    <a:pt x="5948" y="320065"/>
                  </a:lnTo>
                  <a:lnTo>
                    <a:pt x="1593" y="335800"/>
                  </a:lnTo>
                  <a:lnTo>
                    <a:pt x="0" y="350610"/>
                  </a:lnTo>
                  <a:lnTo>
                    <a:pt x="1314" y="365317"/>
                  </a:lnTo>
                  <a:lnTo>
                    <a:pt x="24588" y="397352"/>
                  </a:lnTo>
                  <a:lnTo>
                    <a:pt x="44932" y="402183"/>
                  </a:lnTo>
                  <a:lnTo>
                    <a:pt x="57059" y="401070"/>
                  </a:lnTo>
                  <a:lnTo>
                    <a:pt x="96805" y="377203"/>
                  </a:lnTo>
                  <a:lnTo>
                    <a:pt x="117008" y="337991"/>
                  </a:lnTo>
                  <a:lnTo>
                    <a:pt x="125181" y="299585"/>
                  </a:lnTo>
                  <a:lnTo>
                    <a:pt x="127753" y="266983"/>
                  </a:lnTo>
                  <a:lnTo>
                    <a:pt x="127563" y="250430"/>
                  </a:lnTo>
                  <a:lnTo>
                    <a:pt x="122719" y="207370"/>
                  </a:lnTo>
                  <a:lnTo>
                    <a:pt x="112747" y="161305"/>
                  </a:lnTo>
                  <a:lnTo>
                    <a:pt x="98584" y="114979"/>
                  </a:lnTo>
                  <a:lnTo>
                    <a:pt x="81171" y="71134"/>
                  </a:lnTo>
                  <a:lnTo>
                    <a:pt x="61447" y="32511"/>
                  </a:lnTo>
                  <a:lnTo>
                    <a:pt x="27716" y="685"/>
                  </a:lnTo>
                  <a:lnTo>
                    <a:pt x="21167" y="0"/>
                  </a:lnTo>
                  <a:close/>
                </a:path>
              </a:pathLst>
            </a:custGeom>
            <a:solidFill>
              <a:srgbClr val="A4DCE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 descr=""/>
          <p:cNvGrpSpPr/>
          <p:nvPr/>
        </p:nvGrpSpPr>
        <p:grpSpPr>
          <a:xfrm>
            <a:off x="796546" y="6075513"/>
            <a:ext cx="402590" cy="301625"/>
            <a:chOff x="796546" y="6075513"/>
            <a:chExt cx="402590" cy="301625"/>
          </a:xfrm>
        </p:grpSpPr>
        <p:sp>
          <p:nvSpPr>
            <p:cNvPr id="66" name="object 66" descr=""/>
            <p:cNvSpPr/>
            <p:nvPr/>
          </p:nvSpPr>
          <p:spPr>
            <a:xfrm>
              <a:off x="796552" y="6075513"/>
              <a:ext cx="402590" cy="288290"/>
            </a:xfrm>
            <a:custGeom>
              <a:avLst/>
              <a:gdLst/>
              <a:ahLst/>
              <a:cxnLst/>
              <a:rect l="l" t="t" r="r" b="b"/>
              <a:pathLst>
                <a:path w="402590" h="288289">
                  <a:moveTo>
                    <a:pt x="1625" y="0"/>
                  </a:moveTo>
                  <a:lnTo>
                    <a:pt x="0" y="1625"/>
                  </a:lnTo>
                  <a:lnTo>
                    <a:pt x="11938" y="9050"/>
                  </a:lnTo>
                  <a:lnTo>
                    <a:pt x="47053" y="33451"/>
                  </a:lnTo>
                  <a:lnTo>
                    <a:pt x="80465" y="55605"/>
                  </a:lnTo>
                  <a:lnTo>
                    <a:pt x="113745" y="78038"/>
                  </a:lnTo>
                  <a:lnTo>
                    <a:pt x="146871" y="100828"/>
                  </a:lnTo>
                  <a:lnTo>
                    <a:pt x="179819" y="124053"/>
                  </a:lnTo>
                  <a:lnTo>
                    <a:pt x="206411" y="144491"/>
                  </a:lnTo>
                  <a:lnTo>
                    <a:pt x="221747" y="155843"/>
                  </a:lnTo>
                  <a:lnTo>
                    <a:pt x="231775" y="161861"/>
                  </a:lnTo>
                  <a:lnTo>
                    <a:pt x="235135" y="145949"/>
                  </a:lnTo>
                  <a:lnTo>
                    <a:pt x="239056" y="125545"/>
                  </a:lnTo>
                  <a:lnTo>
                    <a:pt x="244099" y="106161"/>
                  </a:lnTo>
                  <a:lnTo>
                    <a:pt x="250825" y="93306"/>
                  </a:lnTo>
                  <a:lnTo>
                    <a:pt x="251639" y="109716"/>
                  </a:lnTo>
                  <a:lnTo>
                    <a:pt x="248577" y="129695"/>
                  </a:lnTo>
                  <a:lnTo>
                    <a:pt x="243781" y="149774"/>
                  </a:lnTo>
                  <a:lnTo>
                    <a:pt x="239394" y="166484"/>
                  </a:lnTo>
                  <a:lnTo>
                    <a:pt x="241033" y="173024"/>
                  </a:lnTo>
                  <a:lnTo>
                    <a:pt x="283544" y="202962"/>
                  </a:lnTo>
                  <a:lnTo>
                    <a:pt x="366445" y="270408"/>
                  </a:lnTo>
                  <a:lnTo>
                    <a:pt x="376302" y="280138"/>
                  </a:lnTo>
                  <a:lnTo>
                    <a:pt x="381895" y="284797"/>
                  </a:lnTo>
                  <a:lnTo>
                    <a:pt x="387388" y="287820"/>
                  </a:lnTo>
                  <a:lnTo>
                    <a:pt x="389456" y="273220"/>
                  </a:lnTo>
                  <a:lnTo>
                    <a:pt x="392520" y="258137"/>
                  </a:lnTo>
                  <a:lnTo>
                    <a:pt x="396758" y="243410"/>
                  </a:lnTo>
                  <a:lnTo>
                    <a:pt x="402348" y="229882"/>
                  </a:lnTo>
                  <a:lnTo>
                    <a:pt x="388733" y="202695"/>
                  </a:lnTo>
                  <a:lnTo>
                    <a:pt x="375831" y="175025"/>
                  </a:lnTo>
                  <a:lnTo>
                    <a:pt x="363947" y="146897"/>
                  </a:lnTo>
                  <a:lnTo>
                    <a:pt x="353390" y="118338"/>
                  </a:lnTo>
                  <a:lnTo>
                    <a:pt x="342773" y="110718"/>
                  </a:lnTo>
                  <a:lnTo>
                    <a:pt x="331901" y="103644"/>
                  </a:lnTo>
                  <a:lnTo>
                    <a:pt x="326453" y="99834"/>
                  </a:lnTo>
                  <a:lnTo>
                    <a:pt x="315302" y="92760"/>
                  </a:lnTo>
                  <a:lnTo>
                    <a:pt x="281025" y="72910"/>
                  </a:lnTo>
                  <a:lnTo>
                    <a:pt x="227698" y="47332"/>
                  </a:lnTo>
                  <a:lnTo>
                    <a:pt x="184442" y="31559"/>
                  </a:lnTo>
                  <a:lnTo>
                    <a:pt x="134111" y="17132"/>
                  </a:lnTo>
                  <a:lnTo>
                    <a:pt x="127584" y="15773"/>
                  </a:lnTo>
                  <a:lnTo>
                    <a:pt x="121335" y="14147"/>
                  </a:lnTo>
                  <a:lnTo>
                    <a:pt x="108546" y="11417"/>
                  </a:lnTo>
                  <a:lnTo>
                    <a:pt x="95478" y="9245"/>
                  </a:lnTo>
                  <a:lnTo>
                    <a:pt x="89230" y="7886"/>
                  </a:lnTo>
                  <a:lnTo>
                    <a:pt x="82702" y="7073"/>
                  </a:lnTo>
                  <a:lnTo>
                    <a:pt x="76174" y="5981"/>
                  </a:lnTo>
                  <a:lnTo>
                    <a:pt x="63106" y="4343"/>
                  </a:lnTo>
                  <a:lnTo>
                    <a:pt x="47765" y="2787"/>
                  </a:lnTo>
                  <a:lnTo>
                    <a:pt x="32370" y="166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F3B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28067" y="6168553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19" h="73025">
                  <a:moveTo>
                    <a:pt x="19037" y="0"/>
                  </a:moveTo>
                  <a:lnTo>
                    <a:pt x="12312" y="12965"/>
                  </a:lnTo>
                  <a:lnTo>
                    <a:pt x="7270" y="32334"/>
                  </a:lnTo>
                  <a:lnTo>
                    <a:pt x="3353" y="52674"/>
                  </a:lnTo>
                  <a:lnTo>
                    <a:pt x="0" y="68554"/>
                  </a:lnTo>
                  <a:lnTo>
                    <a:pt x="2171" y="69913"/>
                  </a:lnTo>
                  <a:lnTo>
                    <a:pt x="4889" y="72631"/>
                  </a:lnTo>
                  <a:lnTo>
                    <a:pt x="7607" y="72910"/>
                  </a:lnTo>
                  <a:lnTo>
                    <a:pt x="12111" y="56349"/>
                  </a:lnTo>
                  <a:lnTo>
                    <a:pt x="16894" y="36350"/>
                  </a:lnTo>
                  <a:lnTo>
                    <a:pt x="19890" y="16403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99273" y="6085025"/>
              <a:ext cx="384810" cy="291465"/>
            </a:xfrm>
            <a:custGeom>
              <a:avLst/>
              <a:gdLst/>
              <a:ahLst/>
              <a:cxnLst/>
              <a:rect l="l" t="t" r="r" b="b"/>
              <a:pathLst>
                <a:path w="384809" h="291464">
                  <a:moveTo>
                    <a:pt x="0" y="0"/>
                  </a:moveTo>
                  <a:lnTo>
                    <a:pt x="22580" y="49250"/>
                  </a:lnTo>
                  <a:lnTo>
                    <a:pt x="41807" y="87555"/>
                  </a:lnTo>
                  <a:lnTo>
                    <a:pt x="62160" y="124740"/>
                  </a:lnTo>
                  <a:lnTo>
                    <a:pt x="83941" y="161109"/>
                  </a:lnTo>
                  <a:lnTo>
                    <a:pt x="107454" y="196964"/>
                  </a:lnTo>
                  <a:lnTo>
                    <a:pt x="135304" y="235915"/>
                  </a:lnTo>
                  <a:lnTo>
                    <a:pt x="145542" y="248119"/>
                  </a:lnTo>
                  <a:lnTo>
                    <a:pt x="186521" y="239450"/>
                  </a:lnTo>
                  <a:lnTo>
                    <a:pt x="233853" y="240804"/>
                  </a:lnTo>
                  <a:lnTo>
                    <a:pt x="280624" y="249759"/>
                  </a:lnTo>
                  <a:lnTo>
                    <a:pt x="319925" y="263893"/>
                  </a:lnTo>
                  <a:lnTo>
                    <a:pt x="320738" y="264159"/>
                  </a:lnTo>
                  <a:lnTo>
                    <a:pt x="321284" y="264706"/>
                  </a:lnTo>
                  <a:lnTo>
                    <a:pt x="337838" y="271088"/>
                  </a:lnTo>
                  <a:lnTo>
                    <a:pt x="384403" y="291096"/>
                  </a:lnTo>
                  <a:lnTo>
                    <a:pt x="345354" y="253126"/>
                  </a:lnTo>
                  <a:lnTo>
                    <a:pt x="290004" y="208940"/>
                  </a:lnTo>
                  <a:lnTo>
                    <a:pt x="271603" y="194791"/>
                  </a:lnTo>
                  <a:lnTo>
                    <a:pt x="262495" y="187514"/>
                  </a:lnTo>
                  <a:lnTo>
                    <a:pt x="253822" y="179831"/>
                  </a:lnTo>
                  <a:lnTo>
                    <a:pt x="245499" y="174301"/>
                  </a:lnTo>
                  <a:lnTo>
                    <a:pt x="220903" y="156438"/>
                  </a:lnTo>
                  <a:lnTo>
                    <a:pt x="203007" y="161037"/>
                  </a:lnTo>
                  <a:lnTo>
                    <a:pt x="177509" y="167932"/>
                  </a:lnTo>
                  <a:lnTo>
                    <a:pt x="153032" y="174112"/>
                  </a:lnTo>
                  <a:lnTo>
                    <a:pt x="138201" y="176568"/>
                  </a:lnTo>
                  <a:lnTo>
                    <a:pt x="137655" y="174929"/>
                  </a:lnTo>
                  <a:lnTo>
                    <a:pt x="150346" y="167967"/>
                  </a:lnTo>
                  <a:lnTo>
                    <a:pt x="172881" y="160648"/>
                  </a:lnTo>
                  <a:lnTo>
                    <a:pt x="196641" y="154348"/>
                  </a:lnTo>
                  <a:lnTo>
                    <a:pt x="213004" y="150444"/>
                  </a:lnTo>
                  <a:lnTo>
                    <a:pt x="201027" y="139940"/>
                  </a:lnTo>
                  <a:lnTo>
                    <a:pt x="187979" y="130248"/>
                  </a:lnTo>
                  <a:lnTo>
                    <a:pt x="161315" y="112090"/>
                  </a:lnTo>
                  <a:lnTo>
                    <a:pt x="104736" y="71879"/>
                  </a:lnTo>
                  <a:lnTo>
                    <a:pt x="85686" y="58762"/>
                  </a:lnTo>
                  <a:lnTo>
                    <a:pt x="41719" y="30810"/>
                  </a:lnTo>
                  <a:lnTo>
                    <a:pt x="20082" y="16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62723" y="6345656"/>
              <a:ext cx="23495" cy="31750"/>
            </a:xfrm>
            <a:custGeom>
              <a:avLst/>
              <a:gdLst/>
              <a:ahLst/>
              <a:cxnLst/>
              <a:rect l="l" t="t" r="r" b="b"/>
              <a:pathLst>
                <a:path w="23494" h="31750">
                  <a:moveTo>
                    <a:pt x="0" y="0"/>
                  </a:moveTo>
                  <a:lnTo>
                    <a:pt x="0" y="7619"/>
                  </a:lnTo>
                  <a:lnTo>
                    <a:pt x="11496" y="18229"/>
                  </a:lnTo>
                  <a:lnTo>
                    <a:pt x="16912" y="24145"/>
                  </a:lnTo>
                  <a:lnTo>
                    <a:pt x="20955" y="30467"/>
                  </a:lnTo>
                  <a:lnTo>
                    <a:pt x="23126" y="31280"/>
                  </a:lnTo>
                  <a:lnTo>
                    <a:pt x="20675" y="26657"/>
                  </a:lnTo>
                  <a:lnTo>
                    <a:pt x="20955" y="22580"/>
                  </a:lnTo>
                  <a:lnTo>
                    <a:pt x="20955" y="17411"/>
                  </a:lnTo>
                  <a:lnTo>
                    <a:pt x="15500" y="14383"/>
                  </a:lnTo>
                  <a:lnTo>
                    <a:pt x="9967" y="9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96546" y="6077139"/>
              <a:ext cx="367030" cy="276225"/>
            </a:xfrm>
            <a:custGeom>
              <a:avLst/>
              <a:gdLst/>
              <a:ahLst/>
              <a:cxnLst/>
              <a:rect l="l" t="t" r="r" b="b"/>
              <a:pathLst>
                <a:path w="367030" h="276225">
                  <a:moveTo>
                    <a:pt x="0" y="0"/>
                  </a:moveTo>
                  <a:lnTo>
                    <a:pt x="3263" y="8166"/>
                  </a:lnTo>
                  <a:lnTo>
                    <a:pt x="23466" y="24234"/>
                  </a:lnTo>
                  <a:lnTo>
                    <a:pt x="45094" y="38976"/>
                  </a:lnTo>
                  <a:lnTo>
                    <a:pt x="88963" y="66929"/>
                  </a:lnTo>
                  <a:lnTo>
                    <a:pt x="108008" y="79884"/>
                  </a:lnTo>
                  <a:lnTo>
                    <a:pt x="164592" y="119976"/>
                  </a:lnTo>
                  <a:lnTo>
                    <a:pt x="191250" y="138134"/>
                  </a:lnTo>
                  <a:lnTo>
                    <a:pt x="204302" y="147826"/>
                  </a:lnTo>
                  <a:lnTo>
                    <a:pt x="216281" y="158330"/>
                  </a:lnTo>
                  <a:lnTo>
                    <a:pt x="199915" y="162347"/>
                  </a:lnTo>
                  <a:lnTo>
                    <a:pt x="176152" y="168635"/>
                  </a:lnTo>
                  <a:lnTo>
                    <a:pt x="153612" y="175892"/>
                  </a:lnTo>
                  <a:lnTo>
                    <a:pt x="140919" y="182816"/>
                  </a:lnTo>
                  <a:lnTo>
                    <a:pt x="141465" y="184454"/>
                  </a:lnTo>
                  <a:lnTo>
                    <a:pt x="156302" y="181998"/>
                  </a:lnTo>
                  <a:lnTo>
                    <a:pt x="180778" y="175818"/>
                  </a:lnTo>
                  <a:lnTo>
                    <a:pt x="206273" y="168924"/>
                  </a:lnTo>
                  <a:lnTo>
                    <a:pt x="224167" y="164325"/>
                  </a:lnTo>
                  <a:lnTo>
                    <a:pt x="248656" y="182188"/>
                  </a:lnTo>
                  <a:lnTo>
                    <a:pt x="257086" y="187718"/>
                  </a:lnTo>
                  <a:lnTo>
                    <a:pt x="265761" y="195288"/>
                  </a:lnTo>
                  <a:lnTo>
                    <a:pt x="330301" y="246072"/>
                  </a:lnTo>
                  <a:lnTo>
                    <a:pt x="348628" y="260900"/>
                  </a:lnTo>
                  <a:lnTo>
                    <a:pt x="366725" y="276136"/>
                  </a:lnTo>
                  <a:lnTo>
                    <a:pt x="366725" y="268516"/>
                  </a:lnTo>
                  <a:lnTo>
                    <a:pt x="311502" y="223391"/>
                  </a:lnTo>
                  <a:lnTo>
                    <a:pt x="255460" y="179285"/>
                  </a:lnTo>
                  <a:lnTo>
                    <a:pt x="241312" y="171119"/>
                  </a:lnTo>
                  <a:lnTo>
                    <a:pt x="239674" y="164592"/>
                  </a:lnTo>
                  <a:lnTo>
                    <a:pt x="237223" y="164045"/>
                  </a:lnTo>
                  <a:lnTo>
                    <a:pt x="234238" y="161594"/>
                  </a:lnTo>
                  <a:lnTo>
                    <a:pt x="222139" y="154212"/>
                  </a:lnTo>
                  <a:lnTo>
                    <a:pt x="206790" y="142860"/>
                  </a:lnTo>
                  <a:lnTo>
                    <a:pt x="180098" y="122428"/>
                  </a:lnTo>
                  <a:lnTo>
                    <a:pt x="147146" y="99239"/>
                  </a:lnTo>
                  <a:lnTo>
                    <a:pt x="113992" y="76512"/>
                  </a:lnTo>
                  <a:lnTo>
                    <a:pt x="47066" y="31826"/>
                  </a:lnTo>
                  <a:lnTo>
                    <a:pt x="11945" y="7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1" name="object 7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3921" y="5210467"/>
            <a:ext cx="190436" cy="106565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2664434" y="6078935"/>
            <a:ext cx="518795" cy="459105"/>
            <a:chOff x="2664434" y="6078935"/>
            <a:chExt cx="518795" cy="459105"/>
          </a:xfrm>
        </p:grpSpPr>
        <p:sp>
          <p:nvSpPr>
            <p:cNvPr id="73" name="object 73" descr=""/>
            <p:cNvSpPr/>
            <p:nvPr/>
          </p:nvSpPr>
          <p:spPr>
            <a:xfrm>
              <a:off x="2669057" y="6078935"/>
              <a:ext cx="514350" cy="449580"/>
            </a:xfrm>
            <a:custGeom>
              <a:avLst/>
              <a:gdLst/>
              <a:ahLst/>
              <a:cxnLst/>
              <a:rect l="l" t="t" r="r" b="b"/>
              <a:pathLst>
                <a:path w="514350" h="449579">
                  <a:moveTo>
                    <a:pt x="503822" y="0"/>
                  </a:moveTo>
                  <a:lnTo>
                    <a:pt x="466010" y="5245"/>
                  </a:lnTo>
                  <a:lnTo>
                    <a:pt x="416349" y="15605"/>
                  </a:lnTo>
                  <a:lnTo>
                    <a:pt x="378763" y="25891"/>
                  </a:lnTo>
                  <a:lnTo>
                    <a:pt x="341689" y="37910"/>
                  </a:lnTo>
                  <a:lnTo>
                    <a:pt x="305790" y="51253"/>
                  </a:lnTo>
                  <a:lnTo>
                    <a:pt x="284108" y="60669"/>
                  </a:lnTo>
                  <a:lnTo>
                    <a:pt x="240025" y="78572"/>
                  </a:lnTo>
                  <a:lnTo>
                    <a:pt x="218185" y="87981"/>
                  </a:lnTo>
                  <a:lnTo>
                    <a:pt x="199245" y="96872"/>
                  </a:lnTo>
                  <a:lnTo>
                    <a:pt x="180303" y="106275"/>
                  </a:lnTo>
                  <a:lnTo>
                    <a:pt x="161259" y="115374"/>
                  </a:lnTo>
                  <a:lnTo>
                    <a:pt x="116648" y="136894"/>
                  </a:lnTo>
                  <a:lnTo>
                    <a:pt x="66228" y="164897"/>
                  </a:lnTo>
                  <a:lnTo>
                    <a:pt x="41630" y="179662"/>
                  </a:lnTo>
                  <a:lnTo>
                    <a:pt x="43074" y="198557"/>
                  </a:lnTo>
                  <a:lnTo>
                    <a:pt x="45437" y="217376"/>
                  </a:lnTo>
                  <a:lnTo>
                    <a:pt x="47595" y="236246"/>
                  </a:lnTo>
                  <a:lnTo>
                    <a:pt x="48425" y="255291"/>
                  </a:lnTo>
                  <a:lnTo>
                    <a:pt x="48235" y="260699"/>
                  </a:lnTo>
                  <a:lnTo>
                    <a:pt x="48158" y="262911"/>
                  </a:lnTo>
                  <a:lnTo>
                    <a:pt x="43271" y="313838"/>
                  </a:lnTo>
                  <a:lnTo>
                    <a:pt x="33361" y="358743"/>
                  </a:lnTo>
                  <a:lnTo>
                    <a:pt x="18810" y="402323"/>
                  </a:lnTo>
                  <a:lnTo>
                    <a:pt x="0" y="449271"/>
                  </a:lnTo>
                  <a:lnTo>
                    <a:pt x="7242" y="441473"/>
                  </a:lnTo>
                  <a:lnTo>
                    <a:pt x="14050" y="432808"/>
                  </a:lnTo>
                  <a:lnTo>
                    <a:pt x="20704" y="423939"/>
                  </a:lnTo>
                  <a:lnTo>
                    <a:pt x="27482" y="415527"/>
                  </a:lnTo>
                  <a:lnTo>
                    <a:pt x="41470" y="400293"/>
                  </a:lnTo>
                  <a:lnTo>
                    <a:pt x="55943" y="385467"/>
                  </a:lnTo>
                  <a:lnTo>
                    <a:pt x="85432" y="356218"/>
                  </a:lnTo>
                  <a:lnTo>
                    <a:pt x="93611" y="320332"/>
                  </a:lnTo>
                  <a:lnTo>
                    <a:pt x="107838" y="260699"/>
                  </a:lnTo>
                  <a:lnTo>
                    <a:pt x="122423" y="203465"/>
                  </a:lnTo>
                  <a:lnTo>
                    <a:pt x="131673" y="174773"/>
                  </a:lnTo>
                  <a:lnTo>
                    <a:pt x="132853" y="173401"/>
                  </a:lnTo>
                  <a:lnTo>
                    <a:pt x="132499" y="173401"/>
                  </a:lnTo>
                  <a:lnTo>
                    <a:pt x="133311" y="172868"/>
                  </a:lnTo>
                  <a:lnTo>
                    <a:pt x="287857" y="172868"/>
                  </a:lnTo>
                  <a:lnTo>
                    <a:pt x="302647" y="160552"/>
                  </a:lnTo>
                  <a:lnTo>
                    <a:pt x="343598" y="127707"/>
                  </a:lnTo>
                  <a:lnTo>
                    <a:pt x="385125" y="95464"/>
                  </a:lnTo>
                  <a:lnTo>
                    <a:pt x="427259" y="64041"/>
                  </a:lnTo>
                  <a:lnTo>
                    <a:pt x="470003" y="33438"/>
                  </a:lnTo>
                  <a:lnTo>
                    <a:pt x="513359" y="3653"/>
                  </a:lnTo>
                  <a:lnTo>
                    <a:pt x="513905" y="389"/>
                  </a:lnTo>
                  <a:lnTo>
                    <a:pt x="503822" y="0"/>
                  </a:lnTo>
                  <a:close/>
                </a:path>
                <a:path w="514350" h="449579">
                  <a:moveTo>
                    <a:pt x="287537" y="173134"/>
                  </a:moveTo>
                  <a:lnTo>
                    <a:pt x="134937" y="173134"/>
                  </a:lnTo>
                  <a:lnTo>
                    <a:pt x="130407" y="202268"/>
                  </a:lnTo>
                  <a:lnTo>
                    <a:pt x="117746" y="255291"/>
                  </a:lnTo>
                  <a:lnTo>
                    <a:pt x="103494" y="311546"/>
                  </a:lnTo>
                  <a:lnTo>
                    <a:pt x="94678" y="348331"/>
                  </a:lnTo>
                  <a:lnTo>
                    <a:pt x="138820" y="305827"/>
                  </a:lnTo>
                  <a:lnTo>
                    <a:pt x="183362" y="263724"/>
                  </a:lnTo>
                  <a:lnTo>
                    <a:pt x="222478" y="228585"/>
                  </a:lnTo>
                  <a:lnTo>
                    <a:pt x="262256" y="194186"/>
                  </a:lnTo>
                  <a:lnTo>
                    <a:pt x="287537" y="173134"/>
                  </a:lnTo>
                  <a:close/>
                </a:path>
                <a:path w="514350" h="449579">
                  <a:moveTo>
                    <a:pt x="133311" y="172868"/>
                  </a:moveTo>
                  <a:lnTo>
                    <a:pt x="132499" y="173401"/>
                  </a:lnTo>
                  <a:lnTo>
                    <a:pt x="132853" y="173401"/>
                  </a:lnTo>
                  <a:lnTo>
                    <a:pt x="133311" y="172868"/>
                  </a:lnTo>
                  <a:close/>
                </a:path>
                <a:path w="514350" h="449579">
                  <a:moveTo>
                    <a:pt x="287857" y="172868"/>
                  </a:moveTo>
                  <a:lnTo>
                    <a:pt x="133311" y="172868"/>
                  </a:lnTo>
                  <a:lnTo>
                    <a:pt x="132853" y="173401"/>
                  </a:lnTo>
                  <a:lnTo>
                    <a:pt x="132499" y="173401"/>
                  </a:lnTo>
                  <a:lnTo>
                    <a:pt x="134937" y="173134"/>
                  </a:lnTo>
                  <a:lnTo>
                    <a:pt x="287537" y="173134"/>
                  </a:lnTo>
                  <a:lnTo>
                    <a:pt x="287857" y="172868"/>
                  </a:lnTo>
                  <a:close/>
                </a:path>
              </a:pathLst>
            </a:custGeom>
            <a:solidFill>
              <a:srgbClr val="F3BF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3068" y="6160935"/>
              <a:ext cx="108000" cy="97396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2664434" y="6082854"/>
              <a:ext cx="518159" cy="455295"/>
            </a:xfrm>
            <a:custGeom>
              <a:avLst/>
              <a:gdLst/>
              <a:ahLst/>
              <a:cxnLst/>
              <a:rect l="l" t="t" r="r" b="b"/>
              <a:pathLst>
                <a:path w="518160" h="455295">
                  <a:moveTo>
                    <a:pt x="139560" y="169481"/>
                  </a:moveTo>
                  <a:lnTo>
                    <a:pt x="137121" y="169760"/>
                  </a:lnTo>
                  <a:lnTo>
                    <a:pt x="137465" y="169760"/>
                  </a:lnTo>
                  <a:lnTo>
                    <a:pt x="136296" y="171119"/>
                  </a:lnTo>
                  <a:lnTo>
                    <a:pt x="126928" y="199856"/>
                  </a:lnTo>
                  <a:lnTo>
                    <a:pt x="112356" y="257157"/>
                  </a:lnTo>
                  <a:lnTo>
                    <a:pt x="98195" y="316804"/>
                  </a:lnTo>
                  <a:lnTo>
                    <a:pt x="90055" y="352577"/>
                  </a:lnTo>
                  <a:lnTo>
                    <a:pt x="60671" y="381822"/>
                  </a:lnTo>
                  <a:lnTo>
                    <a:pt x="46132" y="396650"/>
                  </a:lnTo>
                  <a:lnTo>
                    <a:pt x="32105" y="411886"/>
                  </a:lnTo>
                  <a:lnTo>
                    <a:pt x="25327" y="420291"/>
                  </a:lnTo>
                  <a:lnTo>
                    <a:pt x="18673" y="429156"/>
                  </a:lnTo>
                  <a:lnTo>
                    <a:pt x="11865" y="437819"/>
                  </a:lnTo>
                  <a:lnTo>
                    <a:pt x="4622" y="445617"/>
                  </a:lnTo>
                  <a:lnTo>
                    <a:pt x="1358" y="451599"/>
                  </a:lnTo>
                  <a:lnTo>
                    <a:pt x="0" y="454863"/>
                  </a:lnTo>
                  <a:lnTo>
                    <a:pt x="15294" y="442823"/>
                  </a:lnTo>
                  <a:lnTo>
                    <a:pt x="38087" y="418719"/>
                  </a:lnTo>
                  <a:lnTo>
                    <a:pt x="61289" y="392623"/>
                  </a:lnTo>
                  <a:lnTo>
                    <a:pt x="77812" y="374611"/>
                  </a:lnTo>
                  <a:lnTo>
                    <a:pt x="106414" y="374611"/>
                  </a:lnTo>
                  <a:lnTo>
                    <a:pt x="82981" y="369176"/>
                  </a:lnTo>
                  <a:lnTo>
                    <a:pt x="105996" y="346031"/>
                  </a:lnTo>
                  <a:lnTo>
                    <a:pt x="107394" y="344690"/>
                  </a:lnTo>
                  <a:lnTo>
                    <a:pt x="99301" y="344690"/>
                  </a:lnTo>
                  <a:lnTo>
                    <a:pt x="108117" y="307788"/>
                  </a:lnTo>
                  <a:lnTo>
                    <a:pt x="122288" y="251885"/>
                  </a:lnTo>
                  <a:lnTo>
                    <a:pt x="135030" y="198583"/>
                  </a:lnTo>
                  <a:lnTo>
                    <a:pt x="139516" y="169760"/>
                  </a:lnTo>
                  <a:lnTo>
                    <a:pt x="139560" y="169481"/>
                  </a:lnTo>
                  <a:close/>
                </a:path>
                <a:path w="518160" h="455295">
                  <a:moveTo>
                    <a:pt x="106414" y="374611"/>
                  </a:moveTo>
                  <a:lnTo>
                    <a:pt x="77812" y="374611"/>
                  </a:lnTo>
                  <a:lnTo>
                    <a:pt x="162661" y="395730"/>
                  </a:lnTo>
                  <a:lnTo>
                    <a:pt x="190982" y="402361"/>
                  </a:lnTo>
                  <a:lnTo>
                    <a:pt x="212645" y="406512"/>
                  </a:lnTo>
                  <a:lnTo>
                    <a:pt x="238213" y="411099"/>
                  </a:lnTo>
                  <a:lnTo>
                    <a:pt x="263020" y="416552"/>
                  </a:lnTo>
                  <a:lnTo>
                    <a:pt x="282397" y="423303"/>
                  </a:lnTo>
                  <a:lnTo>
                    <a:pt x="288378" y="415963"/>
                  </a:lnTo>
                  <a:lnTo>
                    <a:pt x="267188" y="409998"/>
                  </a:lnTo>
                  <a:lnTo>
                    <a:pt x="243960" y="405180"/>
                  </a:lnTo>
                  <a:lnTo>
                    <a:pt x="220427" y="400925"/>
                  </a:lnTo>
                  <a:lnTo>
                    <a:pt x="198345" y="396650"/>
                  </a:lnTo>
                  <a:lnTo>
                    <a:pt x="169440" y="390094"/>
                  </a:lnTo>
                  <a:lnTo>
                    <a:pt x="111871" y="375877"/>
                  </a:lnTo>
                  <a:lnTo>
                    <a:pt x="106414" y="374611"/>
                  </a:lnTo>
                  <a:close/>
                </a:path>
                <a:path w="518160" h="455295">
                  <a:moveTo>
                    <a:pt x="517715" y="0"/>
                  </a:moveTo>
                  <a:lnTo>
                    <a:pt x="474509" y="29791"/>
                  </a:lnTo>
                  <a:lnTo>
                    <a:pt x="431815" y="60398"/>
                  </a:lnTo>
                  <a:lnTo>
                    <a:pt x="389631" y="91818"/>
                  </a:lnTo>
                  <a:lnTo>
                    <a:pt x="347954" y="124053"/>
                  </a:lnTo>
                  <a:lnTo>
                    <a:pt x="307044" y="156898"/>
                  </a:lnTo>
                  <a:lnTo>
                    <a:pt x="266746" y="190534"/>
                  </a:lnTo>
                  <a:lnTo>
                    <a:pt x="227059" y="224937"/>
                  </a:lnTo>
                  <a:lnTo>
                    <a:pt x="187985" y="260083"/>
                  </a:lnTo>
                  <a:lnTo>
                    <a:pt x="143338" y="302077"/>
                  </a:lnTo>
                  <a:lnTo>
                    <a:pt x="99301" y="344690"/>
                  </a:lnTo>
                  <a:lnTo>
                    <a:pt x="107394" y="344690"/>
                  </a:lnTo>
                  <a:lnTo>
                    <a:pt x="129571" y="323400"/>
                  </a:lnTo>
                  <a:lnTo>
                    <a:pt x="177380" y="278853"/>
                  </a:lnTo>
                  <a:lnTo>
                    <a:pt x="208432" y="249027"/>
                  </a:lnTo>
                  <a:lnTo>
                    <a:pt x="224554" y="234512"/>
                  </a:lnTo>
                  <a:lnTo>
                    <a:pt x="241312" y="221449"/>
                  </a:lnTo>
                  <a:lnTo>
                    <a:pt x="323094" y="221449"/>
                  </a:lnTo>
                  <a:lnTo>
                    <a:pt x="290928" y="218963"/>
                  </a:lnTo>
                  <a:lnTo>
                    <a:pt x="249745" y="214922"/>
                  </a:lnTo>
                  <a:lnTo>
                    <a:pt x="281386" y="186334"/>
                  </a:lnTo>
                  <a:lnTo>
                    <a:pt x="314326" y="159048"/>
                  </a:lnTo>
                  <a:lnTo>
                    <a:pt x="348030" y="132629"/>
                  </a:lnTo>
                  <a:lnTo>
                    <a:pt x="411600" y="83693"/>
                  </a:lnTo>
                  <a:lnTo>
                    <a:pt x="472096" y="39119"/>
                  </a:lnTo>
                  <a:lnTo>
                    <a:pt x="507098" y="16598"/>
                  </a:lnTo>
                  <a:lnTo>
                    <a:pt x="508190" y="15240"/>
                  </a:lnTo>
                  <a:lnTo>
                    <a:pt x="512753" y="15240"/>
                  </a:lnTo>
                  <a:lnTo>
                    <a:pt x="514718" y="10883"/>
                  </a:lnTo>
                  <a:lnTo>
                    <a:pt x="516356" y="5715"/>
                  </a:lnTo>
                  <a:lnTo>
                    <a:pt x="517715" y="0"/>
                  </a:lnTo>
                  <a:close/>
                </a:path>
                <a:path w="518160" h="455295">
                  <a:moveTo>
                    <a:pt x="323094" y="221449"/>
                  </a:moveTo>
                  <a:lnTo>
                    <a:pt x="241312" y="221449"/>
                  </a:lnTo>
                  <a:lnTo>
                    <a:pt x="254291" y="223249"/>
                  </a:lnTo>
                  <a:lnTo>
                    <a:pt x="267425" y="224409"/>
                  </a:lnTo>
                  <a:lnTo>
                    <a:pt x="280562" y="225311"/>
                  </a:lnTo>
                  <a:lnTo>
                    <a:pt x="293547" y="226339"/>
                  </a:lnTo>
                  <a:lnTo>
                    <a:pt x="352444" y="232367"/>
                  </a:lnTo>
                  <a:lnTo>
                    <a:pt x="381840" y="234956"/>
                  </a:lnTo>
                  <a:lnTo>
                    <a:pt x="411340" y="236956"/>
                  </a:lnTo>
                  <a:lnTo>
                    <a:pt x="414883" y="231241"/>
                  </a:lnTo>
                  <a:lnTo>
                    <a:pt x="373700" y="225821"/>
                  </a:lnTo>
                  <a:lnTo>
                    <a:pt x="332314" y="222162"/>
                  </a:lnTo>
                  <a:lnTo>
                    <a:pt x="323094" y="221449"/>
                  </a:lnTo>
                  <a:close/>
                </a:path>
                <a:path w="518160" h="455295">
                  <a:moveTo>
                    <a:pt x="137934" y="169214"/>
                  </a:moveTo>
                  <a:lnTo>
                    <a:pt x="137121" y="169760"/>
                  </a:lnTo>
                  <a:lnTo>
                    <a:pt x="137465" y="169760"/>
                  </a:lnTo>
                  <a:lnTo>
                    <a:pt x="137934" y="169214"/>
                  </a:lnTo>
                  <a:close/>
                </a:path>
                <a:path w="518160" h="455295">
                  <a:moveTo>
                    <a:pt x="512753" y="15240"/>
                  </a:moveTo>
                  <a:lnTo>
                    <a:pt x="508190" y="15240"/>
                  </a:lnTo>
                  <a:lnTo>
                    <a:pt x="512267" y="16319"/>
                  </a:lnTo>
                  <a:lnTo>
                    <a:pt x="512753" y="1524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747416" y="6097816"/>
              <a:ext cx="429895" cy="401320"/>
            </a:xfrm>
            <a:custGeom>
              <a:avLst/>
              <a:gdLst/>
              <a:ahLst/>
              <a:cxnLst/>
              <a:rect l="l" t="t" r="r" b="b"/>
              <a:pathLst>
                <a:path w="429894" h="401320">
                  <a:moveTo>
                    <a:pt x="328091" y="221716"/>
                  </a:moveTo>
                  <a:lnTo>
                    <a:pt x="298589" y="219570"/>
                  </a:lnTo>
                  <a:lnTo>
                    <a:pt x="269189" y="216928"/>
                  </a:lnTo>
                  <a:lnTo>
                    <a:pt x="210286" y="211112"/>
                  </a:lnTo>
                  <a:lnTo>
                    <a:pt x="184200" y="209181"/>
                  </a:lnTo>
                  <a:lnTo>
                    <a:pt x="171145" y="208013"/>
                  </a:lnTo>
                  <a:lnTo>
                    <a:pt x="158330" y="206209"/>
                  </a:lnTo>
                  <a:lnTo>
                    <a:pt x="141566" y="219278"/>
                  </a:lnTo>
                  <a:lnTo>
                    <a:pt x="125450" y="233794"/>
                  </a:lnTo>
                  <a:lnTo>
                    <a:pt x="94399" y="263613"/>
                  </a:lnTo>
                  <a:lnTo>
                    <a:pt x="46685" y="308165"/>
                  </a:lnTo>
                  <a:lnTo>
                    <a:pt x="23050" y="330796"/>
                  </a:lnTo>
                  <a:lnTo>
                    <a:pt x="0" y="353936"/>
                  </a:lnTo>
                  <a:lnTo>
                    <a:pt x="28879" y="360603"/>
                  </a:lnTo>
                  <a:lnTo>
                    <a:pt x="86448" y="374764"/>
                  </a:lnTo>
                  <a:lnTo>
                    <a:pt x="115341" y="381419"/>
                  </a:lnTo>
                  <a:lnTo>
                    <a:pt x="137439" y="385699"/>
                  </a:lnTo>
                  <a:lnTo>
                    <a:pt x="160972" y="389953"/>
                  </a:lnTo>
                  <a:lnTo>
                    <a:pt x="184200" y="394779"/>
                  </a:lnTo>
                  <a:lnTo>
                    <a:pt x="221957" y="379209"/>
                  </a:lnTo>
                  <a:lnTo>
                    <a:pt x="254088" y="335432"/>
                  </a:lnTo>
                  <a:lnTo>
                    <a:pt x="284734" y="290588"/>
                  </a:lnTo>
                  <a:lnTo>
                    <a:pt x="314007" y="244881"/>
                  </a:lnTo>
                  <a:lnTo>
                    <a:pt x="328091" y="221716"/>
                  </a:lnTo>
                  <a:close/>
                </a:path>
                <a:path w="429894" h="401320">
                  <a:moveTo>
                    <a:pt x="429285" y="1092"/>
                  </a:moveTo>
                  <a:lnTo>
                    <a:pt x="425208" y="0"/>
                  </a:lnTo>
                  <a:lnTo>
                    <a:pt x="424116" y="1358"/>
                  </a:lnTo>
                  <a:lnTo>
                    <a:pt x="420585" y="3543"/>
                  </a:lnTo>
                  <a:lnTo>
                    <a:pt x="358559" y="45745"/>
                  </a:lnTo>
                  <a:lnTo>
                    <a:pt x="265049" y="117398"/>
                  </a:lnTo>
                  <a:lnTo>
                    <a:pt x="231343" y="143814"/>
                  </a:lnTo>
                  <a:lnTo>
                    <a:pt x="198399" y="171107"/>
                  </a:lnTo>
                  <a:lnTo>
                    <a:pt x="166763" y="199682"/>
                  </a:lnTo>
                  <a:lnTo>
                    <a:pt x="208089" y="203885"/>
                  </a:lnTo>
                  <a:lnTo>
                    <a:pt x="249529" y="207137"/>
                  </a:lnTo>
                  <a:lnTo>
                    <a:pt x="290868" y="210743"/>
                  </a:lnTo>
                  <a:lnTo>
                    <a:pt x="331901" y="216014"/>
                  </a:lnTo>
                  <a:lnTo>
                    <a:pt x="353542" y="173799"/>
                  </a:lnTo>
                  <a:lnTo>
                    <a:pt x="374281" y="131470"/>
                  </a:lnTo>
                  <a:lnTo>
                    <a:pt x="393941" y="88773"/>
                  </a:lnTo>
                  <a:lnTo>
                    <a:pt x="412343" y="45415"/>
                  </a:lnTo>
                  <a:lnTo>
                    <a:pt x="429285" y="1092"/>
                  </a:lnTo>
                  <a:close/>
                </a:path>
              </a:pathLst>
            </a:custGeom>
            <a:solidFill>
              <a:srgbClr val="F0953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7" name="object 7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3022" y="4777154"/>
            <a:ext cx="513935" cy="434233"/>
          </a:xfrm>
          <a:prstGeom prst="rect">
            <a:avLst/>
          </a:prstGeom>
        </p:spPr>
      </p:pic>
      <p:grpSp>
        <p:nvGrpSpPr>
          <p:cNvPr id="78" name="object 78" descr=""/>
          <p:cNvGrpSpPr/>
          <p:nvPr/>
        </p:nvGrpSpPr>
        <p:grpSpPr>
          <a:xfrm>
            <a:off x="779951" y="6324631"/>
            <a:ext cx="795020" cy="647700"/>
            <a:chOff x="779951" y="6324631"/>
            <a:chExt cx="795020" cy="647700"/>
          </a:xfrm>
        </p:grpSpPr>
        <p:pic>
          <p:nvPicPr>
            <p:cNvPr id="79" name="object 7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246" y="6328244"/>
              <a:ext cx="695629" cy="520700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0181" y="6324631"/>
              <a:ext cx="201742" cy="12358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1729" y="6432167"/>
              <a:ext cx="222808" cy="199415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195641" y="6508062"/>
              <a:ext cx="360680" cy="340995"/>
            </a:xfrm>
            <a:custGeom>
              <a:avLst/>
              <a:gdLst/>
              <a:ahLst/>
              <a:cxnLst/>
              <a:rect l="l" t="t" r="r" b="b"/>
              <a:pathLst>
                <a:path w="360680" h="340995">
                  <a:moveTo>
                    <a:pt x="33464" y="0"/>
                  </a:moveTo>
                  <a:lnTo>
                    <a:pt x="29387" y="0"/>
                  </a:lnTo>
                  <a:lnTo>
                    <a:pt x="28562" y="279"/>
                  </a:lnTo>
                  <a:lnTo>
                    <a:pt x="27482" y="279"/>
                  </a:lnTo>
                  <a:lnTo>
                    <a:pt x="279" y="30746"/>
                  </a:lnTo>
                  <a:lnTo>
                    <a:pt x="0" y="37274"/>
                  </a:lnTo>
                  <a:lnTo>
                    <a:pt x="4622" y="50063"/>
                  </a:lnTo>
                  <a:lnTo>
                    <a:pt x="37955" y="71659"/>
                  </a:lnTo>
                  <a:lnTo>
                    <a:pt x="50196" y="77587"/>
                  </a:lnTo>
                  <a:lnTo>
                    <a:pt x="62026" y="83794"/>
                  </a:lnTo>
                  <a:lnTo>
                    <a:pt x="94434" y="104471"/>
                  </a:lnTo>
                  <a:lnTo>
                    <a:pt x="125412" y="127596"/>
                  </a:lnTo>
                  <a:lnTo>
                    <a:pt x="163339" y="160896"/>
                  </a:lnTo>
                  <a:lnTo>
                    <a:pt x="200093" y="200369"/>
                  </a:lnTo>
                  <a:lnTo>
                    <a:pt x="233377" y="242902"/>
                  </a:lnTo>
                  <a:lnTo>
                    <a:pt x="260896" y="285381"/>
                  </a:lnTo>
                  <a:lnTo>
                    <a:pt x="283547" y="328115"/>
                  </a:lnTo>
                  <a:lnTo>
                    <a:pt x="284835" y="340614"/>
                  </a:lnTo>
                  <a:lnTo>
                    <a:pt x="360464" y="340880"/>
                  </a:lnTo>
                  <a:lnTo>
                    <a:pt x="342471" y="296281"/>
                  </a:lnTo>
                  <a:lnTo>
                    <a:pt x="321686" y="260634"/>
                  </a:lnTo>
                  <a:lnTo>
                    <a:pt x="281077" y="199527"/>
                  </a:lnTo>
                  <a:lnTo>
                    <a:pt x="249139" y="158234"/>
                  </a:lnTo>
                  <a:lnTo>
                    <a:pt x="214479" y="119737"/>
                  </a:lnTo>
                  <a:lnTo>
                    <a:pt x="176712" y="84437"/>
                  </a:lnTo>
                  <a:lnTo>
                    <a:pt x="135455" y="52735"/>
                  </a:lnTo>
                  <a:lnTo>
                    <a:pt x="90322" y="25031"/>
                  </a:lnTo>
                  <a:lnTo>
                    <a:pt x="54553" y="6631"/>
                  </a:lnTo>
                  <a:lnTo>
                    <a:pt x="37541" y="279"/>
                  </a:lnTo>
                  <a:lnTo>
                    <a:pt x="36461" y="279"/>
                  </a:lnTo>
                  <a:lnTo>
                    <a:pt x="33464" y="0"/>
                  </a:lnTo>
                  <a:close/>
                </a:path>
              </a:pathLst>
            </a:custGeom>
            <a:solidFill>
              <a:srgbClr val="065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24689" y="6798346"/>
              <a:ext cx="266065" cy="140970"/>
            </a:xfrm>
            <a:custGeom>
              <a:avLst/>
              <a:gdLst/>
              <a:ahLst/>
              <a:cxnLst/>
              <a:rect l="l" t="t" r="r" b="b"/>
              <a:pathLst>
                <a:path w="266065" h="140970">
                  <a:moveTo>
                    <a:pt x="103644" y="0"/>
                  </a:moveTo>
                  <a:lnTo>
                    <a:pt x="77654" y="14789"/>
                  </a:lnTo>
                  <a:lnTo>
                    <a:pt x="25983" y="45182"/>
                  </a:lnTo>
                  <a:lnTo>
                    <a:pt x="0" y="60121"/>
                  </a:lnTo>
                  <a:lnTo>
                    <a:pt x="23305" y="81732"/>
                  </a:lnTo>
                  <a:lnTo>
                    <a:pt x="47504" y="102630"/>
                  </a:lnTo>
                  <a:lnTo>
                    <a:pt x="72569" y="122406"/>
                  </a:lnTo>
                  <a:lnTo>
                    <a:pt x="98475" y="140652"/>
                  </a:lnTo>
                  <a:lnTo>
                    <a:pt x="128711" y="127591"/>
                  </a:lnTo>
                  <a:lnTo>
                    <a:pt x="178558" y="112082"/>
                  </a:lnTo>
                  <a:lnTo>
                    <a:pt x="230192" y="97798"/>
                  </a:lnTo>
                  <a:lnTo>
                    <a:pt x="265785" y="88417"/>
                  </a:lnTo>
                  <a:lnTo>
                    <a:pt x="252313" y="79133"/>
                  </a:lnTo>
                  <a:lnTo>
                    <a:pt x="237971" y="70694"/>
                  </a:lnTo>
                  <a:lnTo>
                    <a:pt x="208927" y="55219"/>
                  </a:lnTo>
                  <a:lnTo>
                    <a:pt x="156691" y="26895"/>
                  </a:lnTo>
                  <a:lnTo>
                    <a:pt x="130269" y="13178"/>
                  </a:lnTo>
                  <a:lnTo>
                    <a:pt x="103644" y="0"/>
                  </a:lnTo>
                  <a:close/>
                </a:path>
              </a:pathLst>
            </a:custGeom>
            <a:solidFill>
              <a:srgbClr val="F09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82396" y="6663410"/>
              <a:ext cx="546100" cy="292735"/>
            </a:xfrm>
            <a:custGeom>
              <a:avLst/>
              <a:gdLst/>
              <a:ahLst/>
              <a:cxnLst/>
              <a:rect l="l" t="t" r="r" b="b"/>
              <a:pathLst>
                <a:path w="546100" h="292734">
                  <a:moveTo>
                    <a:pt x="201320" y="0"/>
                  </a:moveTo>
                  <a:lnTo>
                    <a:pt x="203288" y="8520"/>
                  </a:lnTo>
                  <a:lnTo>
                    <a:pt x="206047" y="16937"/>
                  </a:lnTo>
                  <a:lnTo>
                    <a:pt x="229549" y="80152"/>
                  </a:lnTo>
                  <a:lnTo>
                    <a:pt x="237993" y="103969"/>
                  </a:lnTo>
                  <a:lnTo>
                    <a:pt x="244856" y="127050"/>
                  </a:lnTo>
                  <a:lnTo>
                    <a:pt x="241858" y="123786"/>
                  </a:lnTo>
                  <a:lnTo>
                    <a:pt x="238861" y="119976"/>
                  </a:lnTo>
                  <a:lnTo>
                    <a:pt x="235051" y="117525"/>
                  </a:lnTo>
                  <a:lnTo>
                    <a:pt x="226499" y="113108"/>
                  </a:lnTo>
                  <a:lnTo>
                    <a:pt x="208275" y="105699"/>
                  </a:lnTo>
                  <a:lnTo>
                    <a:pt x="199415" y="101739"/>
                  </a:lnTo>
                  <a:lnTo>
                    <a:pt x="183334" y="92665"/>
                  </a:lnTo>
                  <a:lnTo>
                    <a:pt x="174973" y="88316"/>
                  </a:lnTo>
                  <a:lnTo>
                    <a:pt x="167043" y="85420"/>
                  </a:lnTo>
                  <a:lnTo>
                    <a:pt x="155820" y="78944"/>
                  </a:lnTo>
                  <a:lnTo>
                    <a:pt x="89946" y="49359"/>
                  </a:lnTo>
                  <a:lnTo>
                    <a:pt x="30220" y="24466"/>
                  </a:lnTo>
                  <a:lnTo>
                    <a:pt x="0" y="12788"/>
                  </a:lnTo>
                  <a:lnTo>
                    <a:pt x="4356" y="19316"/>
                  </a:lnTo>
                  <a:lnTo>
                    <a:pt x="6807" y="22301"/>
                  </a:lnTo>
                  <a:lnTo>
                    <a:pt x="29091" y="27676"/>
                  </a:lnTo>
                  <a:lnTo>
                    <a:pt x="52881" y="38968"/>
                  </a:lnTo>
                  <a:lnTo>
                    <a:pt x="76621" y="51381"/>
                  </a:lnTo>
                  <a:lnTo>
                    <a:pt x="98755" y="60121"/>
                  </a:lnTo>
                  <a:lnTo>
                    <a:pt x="104728" y="60713"/>
                  </a:lnTo>
                  <a:lnTo>
                    <a:pt x="111442" y="63625"/>
                  </a:lnTo>
                  <a:lnTo>
                    <a:pt x="123520" y="71005"/>
                  </a:lnTo>
                  <a:lnTo>
                    <a:pt x="124599" y="73456"/>
                  </a:lnTo>
                  <a:lnTo>
                    <a:pt x="155500" y="88220"/>
                  </a:lnTo>
                  <a:lnTo>
                    <a:pt x="210998" y="115749"/>
                  </a:lnTo>
                  <a:lnTo>
                    <a:pt x="238594" y="129768"/>
                  </a:lnTo>
                  <a:lnTo>
                    <a:pt x="184964" y="159792"/>
                  </a:lnTo>
                  <a:lnTo>
                    <a:pt x="155079" y="177472"/>
                  </a:lnTo>
                  <a:lnTo>
                    <a:pt x="137668" y="190436"/>
                  </a:lnTo>
                  <a:lnTo>
                    <a:pt x="142824" y="195325"/>
                  </a:lnTo>
                  <a:lnTo>
                    <a:pt x="168820" y="180386"/>
                  </a:lnTo>
                  <a:lnTo>
                    <a:pt x="220492" y="149993"/>
                  </a:lnTo>
                  <a:lnTo>
                    <a:pt x="246481" y="135204"/>
                  </a:lnTo>
                  <a:lnTo>
                    <a:pt x="299427" y="162105"/>
                  </a:lnTo>
                  <a:lnTo>
                    <a:pt x="380807" y="206009"/>
                  </a:lnTo>
                  <a:lnTo>
                    <a:pt x="408622" y="223621"/>
                  </a:lnTo>
                  <a:lnTo>
                    <a:pt x="373029" y="233008"/>
                  </a:lnTo>
                  <a:lnTo>
                    <a:pt x="321395" y="247291"/>
                  </a:lnTo>
                  <a:lnTo>
                    <a:pt x="271548" y="262797"/>
                  </a:lnTo>
                  <a:lnTo>
                    <a:pt x="241312" y="275856"/>
                  </a:lnTo>
                  <a:lnTo>
                    <a:pt x="247027" y="279666"/>
                  </a:lnTo>
                  <a:lnTo>
                    <a:pt x="268432" y="274828"/>
                  </a:lnTo>
                  <a:lnTo>
                    <a:pt x="292796" y="267287"/>
                  </a:lnTo>
                  <a:lnTo>
                    <a:pt x="338975" y="251650"/>
                  </a:lnTo>
                  <a:lnTo>
                    <a:pt x="357961" y="245705"/>
                  </a:lnTo>
                  <a:lnTo>
                    <a:pt x="396443" y="234850"/>
                  </a:lnTo>
                  <a:lnTo>
                    <a:pt x="415429" y="229069"/>
                  </a:lnTo>
                  <a:lnTo>
                    <a:pt x="440074" y="240698"/>
                  </a:lnTo>
                  <a:lnTo>
                    <a:pt x="464086" y="253785"/>
                  </a:lnTo>
                  <a:lnTo>
                    <a:pt x="487845" y="267437"/>
                  </a:lnTo>
                  <a:lnTo>
                    <a:pt x="511733" y="280758"/>
                  </a:lnTo>
                  <a:lnTo>
                    <a:pt x="514997" y="279120"/>
                  </a:lnTo>
                  <a:lnTo>
                    <a:pt x="514997" y="278853"/>
                  </a:lnTo>
                  <a:lnTo>
                    <a:pt x="518528" y="279933"/>
                  </a:lnTo>
                  <a:lnTo>
                    <a:pt x="525422" y="282691"/>
                  </a:lnTo>
                  <a:lnTo>
                    <a:pt x="545731" y="292455"/>
                  </a:lnTo>
                  <a:lnTo>
                    <a:pt x="537195" y="284510"/>
                  </a:lnTo>
                  <a:lnTo>
                    <a:pt x="526211" y="277864"/>
                  </a:lnTo>
                  <a:lnTo>
                    <a:pt x="514513" y="271983"/>
                  </a:lnTo>
                  <a:lnTo>
                    <a:pt x="503834" y="266331"/>
                  </a:lnTo>
                  <a:lnTo>
                    <a:pt x="489011" y="259323"/>
                  </a:lnTo>
                  <a:lnTo>
                    <a:pt x="474389" y="251269"/>
                  </a:lnTo>
                  <a:lnTo>
                    <a:pt x="460071" y="242653"/>
                  </a:lnTo>
                  <a:lnTo>
                    <a:pt x="446163" y="233959"/>
                  </a:lnTo>
                  <a:lnTo>
                    <a:pt x="429871" y="226393"/>
                  </a:lnTo>
                  <a:lnTo>
                    <a:pt x="413961" y="217092"/>
                  </a:lnTo>
                  <a:lnTo>
                    <a:pt x="398305" y="207179"/>
                  </a:lnTo>
                  <a:lnTo>
                    <a:pt x="382778" y="197777"/>
                  </a:lnTo>
                  <a:lnTo>
                    <a:pt x="350693" y="180135"/>
                  </a:lnTo>
                  <a:lnTo>
                    <a:pt x="318504" y="162752"/>
                  </a:lnTo>
                  <a:lnTo>
                    <a:pt x="286214" y="145675"/>
                  </a:lnTo>
                  <a:lnTo>
                    <a:pt x="253822" y="128955"/>
                  </a:lnTo>
                  <a:lnTo>
                    <a:pt x="242777" y="99980"/>
                  </a:lnTo>
                  <a:lnTo>
                    <a:pt x="232333" y="71005"/>
                  </a:lnTo>
                  <a:lnTo>
                    <a:pt x="220159" y="35367"/>
                  </a:lnTo>
                  <a:lnTo>
                    <a:pt x="213054" y="17904"/>
                  </a:lnTo>
                  <a:lnTo>
                    <a:pt x="204317" y="1358"/>
                  </a:lnTo>
                  <a:lnTo>
                    <a:pt x="201320" y="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228559" y="6896822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20">
                  <a:moveTo>
                    <a:pt x="5981" y="0"/>
                  </a:moveTo>
                  <a:lnTo>
                    <a:pt x="2184" y="279"/>
                  </a:lnTo>
                  <a:lnTo>
                    <a:pt x="0" y="546"/>
                  </a:lnTo>
                  <a:lnTo>
                    <a:pt x="13908" y="9352"/>
                  </a:lnTo>
                  <a:lnTo>
                    <a:pt x="28225" y="17956"/>
                  </a:lnTo>
                  <a:lnTo>
                    <a:pt x="42848" y="25947"/>
                  </a:lnTo>
                  <a:lnTo>
                    <a:pt x="57670" y="32918"/>
                  </a:lnTo>
                  <a:lnTo>
                    <a:pt x="56311" y="29654"/>
                  </a:lnTo>
                  <a:lnTo>
                    <a:pt x="17392" y="419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F5A9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88657" y="6685444"/>
              <a:ext cx="232410" cy="168910"/>
            </a:xfrm>
            <a:custGeom>
              <a:avLst/>
              <a:gdLst/>
              <a:ahLst/>
              <a:cxnLst/>
              <a:rect l="l" t="t" r="r" b="b"/>
              <a:pathLst>
                <a:path w="232409" h="168909">
                  <a:moveTo>
                    <a:pt x="91948" y="37820"/>
                  </a:moveTo>
                  <a:lnTo>
                    <a:pt x="69811" y="29083"/>
                  </a:lnTo>
                  <a:lnTo>
                    <a:pt x="46062" y="16675"/>
                  </a:lnTo>
                  <a:lnTo>
                    <a:pt x="22275" y="5384"/>
                  </a:lnTo>
                  <a:lnTo>
                    <a:pt x="0" y="0"/>
                  </a:lnTo>
                  <a:lnTo>
                    <a:pt x="23901" y="34074"/>
                  </a:lnTo>
                  <a:lnTo>
                    <a:pt x="36766" y="53022"/>
                  </a:lnTo>
                  <a:lnTo>
                    <a:pt x="44348" y="66103"/>
                  </a:lnTo>
                  <a:lnTo>
                    <a:pt x="54762" y="57823"/>
                  </a:lnTo>
                  <a:lnTo>
                    <a:pt x="67119" y="50838"/>
                  </a:lnTo>
                  <a:lnTo>
                    <a:pt x="79997" y="44424"/>
                  </a:lnTo>
                  <a:lnTo>
                    <a:pt x="91948" y="37820"/>
                  </a:lnTo>
                  <a:close/>
                </a:path>
                <a:path w="232409" h="168909">
                  <a:moveTo>
                    <a:pt x="231787" y="107454"/>
                  </a:moveTo>
                  <a:lnTo>
                    <a:pt x="204190" y="93332"/>
                  </a:lnTo>
                  <a:lnTo>
                    <a:pt x="176491" y="79476"/>
                  </a:lnTo>
                  <a:lnTo>
                    <a:pt x="117805" y="51142"/>
                  </a:lnTo>
                  <a:lnTo>
                    <a:pt x="104736" y="46253"/>
                  </a:lnTo>
                  <a:lnTo>
                    <a:pt x="98488" y="43256"/>
                  </a:lnTo>
                  <a:lnTo>
                    <a:pt x="85509" y="49466"/>
                  </a:lnTo>
                  <a:lnTo>
                    <a:pt x="59651" y="62382"/>
                  </a:lnTo>
                  <a:lnTo>
                    <a:pt x="46520" y="68287"/>
                  </a:lnTo>
                  <a:lnTo>
                    <a:pt x="65925" y="94881"/>
                  </a:lnTo>
                  <a:lnTo>
                    <a:pt x="86537" y="120218"/>
                  </a:lnTo>
                  <a:lnTo>
                    <a:pt x="108229" y="144691"/>
                  </a:lnTo>
                  <a:lnTo>
                    <a:pt x="130860" y="168668"/>
                  </a:lnTo>
                  <a:lnTo>
                    <a:pt x="148386" y="155282"/>
                  </a:lnTo>
                  <a:lnTo>
                    <a:pt x="178257" y="137452"/>
                  </a:lnTo>
                  <a:lnTo>
                    <a:pt x="231787" y="107454"/>
                  </a:lnTo>
                  <a:close/>
                </a:path>
              </a:pathLst>
            </a:custGeom>
            <a:solidFill>
              <a:srgbClr val="F09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32999" y="6722984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79">
                  <a:moveTo>
                    <a:pt x="47612" y="0"/>
                  </a:moveTo>
                  <a:lnTo>
                    <a:pt x="35775" y="6717"/>
                  </a:lnTo>
                  <a:lnTo>
                    <a:pt x="22891" y="13128"/>
                  </a:lnTo>
                  <a:lnTo>
                    <a:pt x="10464" y="20048"/>
                  </a:lnTo>
                  <a:lnTo>
                    <a:pt x="0" y="28295"/>
                  </a:lnTo>
                  <a:lnTo>
                    <a:pt x="2184" y="29921"/>
                  </a:lnTo>
                  <a:lnTo>
                    <a:pt x="15312" y="24061"/>
                  </a:lnTo>
                  <a:lnTo>
                    <a:pt x="28262" y="17716"/>
                  </a:lnTo>
                  <a:lnTo>
                    <a:pt x="41162" y="11218"/>
                  </a:lnTo>
                  <a:lnTo>
                    <a:pt x="54140" y="4902"/>
                  </a:lnTo>
                  <a:lnTo>
                    <a:pt x="60401" y="8432"/>
                  </a:lnTo>
                  <a:lnTo>
                    <a:pt x="73456" y="13335"/>
                  </a:lnTo>
                  <a:lnTo>
                    <a:pt x="72364" y="10883"/>
                  </a:lnTo>
                  <a:lnTo>
                    <a:pt x="60298" y="3608"/>
                  </a:lnTo>
                  <a:lnTo>
                    <a:pt x="53585" y="630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79945" y="6657670"/>
              <a:ext cx="450850" cy="240029"/>
            </a:xfrm>
            <a:custGeom>
              <a:avLst/>
              <a:gdLst/>
              <a:ahLst/>
              <a:cxnLst/>
              <a:rect l="l" t="t" r="r" b="b"/>
              <a:pathLst>
                <a:path w="450850" h="240029">
                  <a:moveTo>
                    <a:pt x="247027" y="132511"/>
                  </a:moveTo>
                  <a:lnTo>
                    <a:pt x="240207" y="109486"/>
                  </a:lnTo>
                  <a:lnTo>
                    <a:pt x="231825" y="85725"/>
                  </a:lnTo>
                  <a:lnTo>
                    <a:pt x="208330" y="22402"/>
                  </a:lnTo>
                  <a:lnTo>
                    <a:pt x="205574" y="13982"/>
                  </a:lnTo>
                  <a:lnTo>
                    <a:pt x="203492" y="5461"/>
                  </a:lnTo>
                  <a:lnTo>
                    <a:pt x="181470" y="2286"/>
                  </a:lnTo>
                  <a:lnTo>
                    <a:pt x="158978" y="609"/>
                  </a:lnTo>
                  <a:lnTo>
                    <a:pt x="136423" y="0"/>
                  </a:lnTo>
                  <a:lnTo>
                    <a:pt x="114261" y="25"/>
                  </a:lnTo>
                  <a:lnTo>
                    <a:pt x="57302" y="4076"/>
                  </a:lnTo>
                  <a:lnTo>
                    <a:pt x="1358" y="15265"/>
                  </a:lnTo>
                  <a:lnTo>
                    <a:pt x="0" y="16891"/>
                  </a:lnTo>
                  <a:lnTo>
                    <a:pt x="1905" y="18529"/>
                  </a:lnTo>
                  <a:lnTo>
                    <a:pt x="32232" y="30213"/>
                  </a:lnTo>
                  <a:lnTo>
                    <a:pt x="62166" y="42405"/>
                  </a:lnTo>
                  <a:lnTo>
                    <a:pt x="91884" y="55105"/>
                  </a:lnTo>
                  <a:lnTo>
                    <a:pt x="121602" y="68313"/>
                  </a:lnTo>
                  <a:lnTo>
                    <a:pt x="145923" y="78689"/>
                  </a:lnTo>
                  <a:lnTo>
                    <a:pt x="157988" y="84416"/>
                  </a:lnTo>
                  <a:lnTo>
                    <a:pt x="169214" y="90893"/>
                  </a:lnTo>
                  <a:lnTo>
                    <a:pt x="177139" y="93789"/>
                  </a:lnTo>
                  <a:lnTo>
                    <a:pt x="185508" y="98132"/>
                  </a:lnTo>
                  <a:lnTo>
                    <a:pt x="201587" y="107213"/>
                  </a:lnTo>
                  <a:lnTo>
                    <a:pt x="210451" y="111175"/>
                  </a:lnTo>
                  <a:lnTo>
                    <a:pt x="228676" y="118579"/>
                  </a:lnTo>
                  <a:lnTo>
                    <a:pt x="237223" y="122986"/>
                  </a:lnTo>
                  <a:lnTo>
                    <a:pt x="241033" y="125171"/>
                  </a:lnTo>
                  <a:lnTo>
                    <a:pt x="247027" y="132511"/>
                  </a:lnTo>
                  <a:close/>
                </a:path>
                <a:path w="450850" h="240029">
                  <a:moveTo>
                    <a:pt x="450519" y="239433"/>
                  </a:moveTo>
                  <a:lnTo>
                    <a:pt x="443179" y="223774"/>
                  </a:lnTo>
                  <a:lnTo>
                    <a:pt x="430847" y="190804"/>
                  </a:lnTo>
                  <a:lnTo>
                    <a:pt x="424129" y="174675"/>
                  </a:lnTo>
                  <a:lnTo>
                    <a:pt x="409054" y="144589"/>
                  </a:lnTo>
                  <a:lnTo>
                    <a:pt x="393179" y="114693"/>
                  </a:lnTo>
                  <a:lnTo>
                    <a:pt x="378218" y="84404"/>
                  </a:lnTo>
                  <a:lnTo>
                    <a:pt x="330936" y="37401"/>
                  </a:lnTo>
                  <a:lnTo>
                    <a:pt x="288340" y="23558"/>
                  </a:lnTo>
                  <a:lnTo>
                    <a:pt x="244665" y="12992"/>
                  </a:lnTo>
                  <a:lnTo>
                    <a:pt x="206489" y="7099"/>
                  </a:lnTo>
                  <a:lnTo>
                    <a:pt x="215226" y="23647"/>
                  </a:lnTo>
                  <a:lnTo>
                    <a:pt x="222338" y="41109"/>
                  </a:lnTo>
                  <a:lnTo>
                    <a:pt x="239661" y="91389"/>
                  </a:lnTo>
                  <a:lnTo>
                    <a:pt x="250380" y="120357"/>
                  </a:lnTo>
                  <a:lnTo>
                    <a:pt x="256006" y="134696"/>
                  </a:lnTo>
                  <a:lnTo>
                    <a:pt x="288544" y="151536"/>
                  </a:lnTo>
                  <a:lnTo>
                    <a:pt x="320878" y="168592"/>
                  </a:lnTo>
                  <a:lnTo>
                    <a:pt x="353021" y="185915"/>
                  </a:lnTo>
                  <a:lnTo>
                    <a:pt x="384962" y="203517"/>
                  </a:lnTo>
                  <a:lnTo>
                    <a:pt x="400481" y="212813"/>
                  </a:lnTo>
                  <a:lnTo>
                    <a:pt x="416140" y="222732"/>
                  </a:lnTo>
                  <a:lnTo>
                    <a:pt x="432054" y="232105"/>
                  </a:lnTo>
                  <a:lnTo>
                    <a:pt x="448348" y="239699"/>
                  </a:lnTo>
                  <a:lnTo>
                    <a:pt x="450519" y="239433"/>
                  </a:lnTo>
                  <a:close/>
                </a:path>
              </a:pathLst>
            </a:custGeom>
            <a:solidFill>
              <a:srgbClr val="F3B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145857" y="6710743"/>
              <a:ext cx="88900" cy="186690"/>
            </a:xfrm>
            <a:custGeom>
              <a:avLst/>
              <a:gdLst/>
              <a:ahLst/>
              <a:cxnLst/>
              <a:rect l="l" t="t" r="r" b="b"/>
              <a:pathLst>
                <a:path w="88900" h="186690">
                  <a:moveTo>
                    <a:pt x="0" y="0"/>
                  </a:moveTo>
                  <a:lnTo>
                    <a:pt x="12312" y="31319"/>
                  </a:lnTo>
                  <a:lnTo>
                    <a:pt x="27274" y="61620"/>
                  </a:lnTo>
                  <a:lnTo>
                    <a:pt x="43153" y="91511"/>
                  </a:lnTo>
                  <a:lnTo>
                    <a:pt x="58216" y="121602"/>
                  </a:lnTo>
                  <a:lnTo>
                    <a:pt x="64945" y="137734"/>
                  </a:lnTo>
                  <a:lnTo>
                    <a:pt x="71037" y="154324"/>
                  </a:lnTo>
                  <a:lnTo>
                    <a:pt x="77387" y="170808"/>
                  </a:lnTo>
                  <a:lnTo>
                    <a:pt x="84886" y="186626"/>
                  </a:lnTo>
                  <a:lnTo>
                    <a:pt x="88684" y="186359"/>
                  </a:lnTo>
                  <a:lnTo>
                    <a:pt x="83875" y="168797"/>
                  </a:lnTo>
                  <a:lnTo>
                    <a:pt x="77943" y="151568"/>
                  </a:lnTo>
                  <a:lnTo>
                    <a:pt x="64744" y="117805"/>
                  </a:lnTo>
                  <a:lnTo>
                    <a:pt x="59780" y="109677"/>
                  </a:lnTo>
                  <a:lnTo>
                    <a:pt x="45707" y="82702"/>
                  </a:lnTo>
                  <a:lnTo>
                    <a:pt x="34278" y="63500"/>
                  </a:lnTo>
                  <a:lnTo>
                    <a:pt x="24045" y="43153"/>
                  </a:lnTo>
                  <a:lnTo>
                    <a:pt x="14373" y="22450"/>
                  </a:lnTo>
                  <a:lnTo>
                    <a:pt x="4622" y="2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50480" y="6712647"/>
              <a:ext cx="41910" cy="80645"/>
            </a:xfrm>
            <a:custGeom>
              <a:avLst/>
              <a:gdLst/>
              <a:ahLst/>
              <a:cxnLst/>
              <a:rect l="l" t="t" r="r" b="b"/>
              <a:pathLst>
                <a:path w="41909" h="80645">
                  <a:moveTo>
                    <a:pt x="0" y="0"/>
                  </a:moveTo>
                  <a:lnTo>
                    <a:pt x="9750" y="20273"/>
                  </a:lnTo>
                  <a:lnTo>
                    <a:pt x="19423" y="40979"/>
                  </a:lnTo>
                  <a:lnTo>
                    <a:pt x="29655" y="61329"/>
                  </a:lnTo>
                  <a:lnTo>
                    <a:pt x="41084" y="80530"/>
                  </a:lnTo>
                  <a:lnTo>
                    <a:pt x="41831" y="65732"/>
                  </a:lnTo>
                  <a:lnTo>
                    <a:pt x="40741" y="49275"/>
                  </a:lnTo>
                  <a:lnTo>
                    <a:pt x="38937" y="32667"/>
                  </a:lnTo>
                  <a:lnTo>
                    <a:pt x="37541" y="17411"/>
                  </a:lnTo>
                  <a:lnTo>
                    <a:pt x="28308" y="12551"/>
                  </a:lnTo>
                  <a:lnTo>
                    <a:pt x="18975" y="8096"/>
                  </a:lnTo>
                  <a:lnTo>
                    <a:pt x="9539" y="3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188300" y="6730338"/>
              <a:ext cx="36830" cy="101600"/>
            </a:xfrm>
            <a:custGeom>
              <a:avLst/>
              <a:gdLst/>
              <a:ahLst/>
              <a:cxnLst/>
              <a:rect l="l" t="t" r="r" b="b"/>
              <a:pathLst>
                <a:path w="36830" h="101600">
                  <a:moveTo>
                    <a:pt x="0" y="0"/>
                  </a:moveTo>
                  <a:lnTo>
                    <a:pt x="1235" y="15094"/>
                  </a:lnTo>
                  <a:lnTo>
                    <a:pt x="2955" y="31619"/>
                  </a:lnTo>
                  <a:lnTo>
                    <a:pt x="4014" y="48045"/>
                  </a:lnTo>
                  <a:lnTo>
                    <a:pt x="3263" y="62839"/>
                  </a:lnTo>
                  <a:lnTo>
                    <a:pt x="12372" y="80689"/>
                  </a:lnTo>
                  <a:lnTo>
                    <a:pt x="17337" y="89807"/>
                  </a:lnTo>
                  <a:lnTo>
                    <a:pt x="22301" y="97929"/>
                  </a:lnTo>
                  <a:lnTo>
                    <a:pt x="25298" y="97116"/>
                  </a:lnTo>
                  <a:lnTo>
                    <a:pt x="31013" y="100101"/>
                  </a:lnTo>
                  <a:lnTo>
                    <a:pt x="34010" y="101472"/>
                  </a:lnTo>
                  <a:lnTo>
                    <a:pt x="36208" y="86336"/>
                  </a:lnTo>
                  <a:lnTo>
                    <a:pt x="36112" y="60593"/>
                  </a:lnTo>
                  <a:lnTo>
                    <a:pt x="34692" y="34137"/>
                  </a:lnTo>
                  <a:lnTo>
                    <a:pt x="32918" y="16865"/>
                  </a:lnTo>
                  <a:lnTo>
                    <a:pt x="24863" y="12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5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210602" y="6746924"/>
              <a:ext cx="150495" cy="225425"/>
            </a:xfrm>
            <a:custGeom>
              <a:avLst/>
              <a:gdLst/>
              <a:ahLst/>
              <a:cxnLst/>
              <a:rect l="l" t="t" r="r" b="b"/>
              <a:pathLst>
                <a:path w="150494" h="225425">
                  <a:moveTo>
                    <a:pt x="10617" y="0"/>
                  </a:moveTo>
                  <a:lnTo>
                    <a:pt x="12391" y="17279"/>
                  </a:lnTo>
                  <a:lnTo>
                    <a:pt x="13809" y="43737"/>
                  </a:lnTo>
                  <a:lnTo>
                    <a:pt x="13901" y="69478"/>
                  </a:lnTo>
                  <a:lnTo>
                    <a:pt x="11696" y="84607"/>
                  </a:lnTo>
                  <a:lnTo>
                    <a:pt x="2997" y="80251"/>
                  </a:lnTo>
                  <a:lnTo>
                    <a:pt x="0" y="81076"/>
                  </a:lnTo>
                  <a:lnTo>
                    <a:pt x="13198" y="115049"/>
                  </a:lnTo>
                  <a:lnTo>
                    <a:pt x="19130" y="132226"/>
                  </a:lnTo>
                  <a:lnTo>
                    <a:pt x="23939" y="149631"/>
                  </a:lnTo>
                  <a:lnTo>
                    <a:pt x="35354" y="153788"/>
                  </a:lnTo>
                  <a:lnTo>
                    <a:pt x="73736" y="178193"/>
                  </a:lnTo>
                  <a:lnTo>
                    <a:pt x="75907" y="182816"/>
                  </a:lnTo>
                  <a:lnTo>
                    <a:pt x="86587" y="188468"/>
                  </a:lnTo>
                  <a:lnTo>
                    <a:pt x="98285" y="194349"/>
                  </a:lnTo>
                  <a:lnTo>
                    <a:pt x="109269" y="200995"/>
                  </a:lnTo>
                  <a:lnTo>
                    <a:pt x="117805" y="208940"/>
                  </a:lnTo>
                  <a:lnTo>
                    <a:pt x="134670" y="218628"/>
                  </a:lnTo>
                  <a:lnTo>
                    <a:pt x="144122" y="223665"/>
                  </a:lnTo>
                  <a:lnTo>
                    <a:pt x="149898" y="225259"/>
                  </a:lnTo>
                  <a:lnTo>
                    <a:pt x="141335" y="191830"/>
                  </a:lnTo>
                  <a:lnTo>
                    <a:pt x="131952" y="158610"/>
                  </a:lnTo>
                  <a:lnTo>
                    <a:pt x="131127" y="152895"/>
                  </a:lnTo>
                  <a:lnTo>
                    <a:pt x="129222" y="147180"/>
                  </a:lnTo>
                  <a:lnTo>
                    <a:pt x="127863" y="141465"/>
                  </a:lnTo>
                  <a:lnTo>
                    <a:pt x="122161" y="142278"/>
                  </a:lnTo>
                  <a:lnTo>
                    <a:pt x="116446" y="142824"/>
                  </a:lnTo>
                  <a:lnTo>
                    <a:pt x="109918" y="144183"/>
                  </a:lnTo>
                  <a:lnTo>
                    <a:pt x="105282" y="139839"/>
                  </a:lnTo>
                  <a:lnTo>
                    <a:pt x="101732" y="132088"/>
                  </a:lnTo>
                  <a:lnTo>
                    <a:pt x="101139" y="121710"/>
                  </a:lnTo>
                  <a:lnTo>
                    <a:pt x="102075" y="110875"/>
                  </a:lnTo>
                  <a:lnTo>
                    <a:pt x="103111" y="101752"/>
                  </a:lnTo>
                  <a:lnTo>
                    <a:pt x="143649" y="101473"/>
                  </a:lnTo>
                  <a:lnTo>
                    <a:pt x="128492" y="85131"/>
                  </a:lnTo>
                  <a:lnTo>
                    <a:pt x="111987" y="70089"/>
                  </a:lnTo>
                  <a:lnTo>
                    <a:pt x="94716" y="55911"/>
                  </a:lnTo>
                  <a:lnTo>
                    <a:pt x="77266" y="42164"/>
                  </a:lnTo>
                  <a:lnTo>
                    <a:pt x="76690" y="52763"/>
                  </a:lnTo>
                  <a:lnTo>
                    <a:pt x="74888" y="63082"/>
                  </a:lnTo>
                  <a:lnTo>
                    <a:pt x="45894" y="90680"/>
                  </a:lnTo>
                  <a:lnTo>
                    <a:pt x="38912" y="91135"/>
                  </a:lnTo>
                  <a:lnTo>
                    <a:pt x="34010" y="90868"/>
                  </a:lnTo>
                  <a:lnTo>
                    <a:pt x="28574" y="89509"/>
                  </a:lnTo>
                  <a:lnTo>
                    <a:pt x="25311" y="85420"/>
                  </a:lnTo>
                  <a:lnTo>
                    <a:pt x="22262" y="73410"/>
                  </a:lnTo>
                  <a:lnTo>
                    <a:pt x="21972" y="54001"/>
                  </a:lnTo>
                  <a:lnTo>
                    <a:pt x="23939" y="19316"/>
                  </a:lnTo>
                  <a:lnTo>
                    <a:pt x="34925" y="27882"/>
                  </a:lnTo>
                  <a:lnTo>
                    <a:pt x="47950" y="34382"/>
                  </a:lnTo>
                  <a:lnTo>
                    <a:pt x="61892" y="38790"/>
                  </a:lnTo>
                  <a:lnTo>
                    <a:pt x="75628" y="41084"/>
                  </a:lnTo>
                  <a:lnTo>
                    <a:pt x="65603" y="33411"/>
                  </a:lnTo>
                  <a:lnTo>
                    <a:pt x="55195" y="26250"/>
                  </a:lnTo>
                  <a:lnTo>
                    <a:pt x="44533" y="19499"/>
                  </a:lnTo>
                  <a:lnTo>
                    <a:pt x="22380" y="6223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rgbClr val="F3B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232573" y="6766241"/>
              <a:ext cx="55880" cy="72390"/>
            </a:xfrm>
            <a:custGeom>
              <a:avLst/>
              <a:gdLst/>
              <a:ahLst/>
              <a:cxnLst/>
              <a:rect l="l" t="t" r="r" b="b"/>
              <a:pathLst>
                <a:path w="55880" h="72390">
                  <a:moveTo>
                    <a:pt x="1966" y="0"/>
                  </a:moveTo>
                  <a:lnTo>
                    <a:pt x="1036" y="14459"/>
                  </a:lnTo>
                  <a:lnTo>
                    <a:pt x="0" y="34685"/>
                  </a:lnTo>
                  <a:lnTo>
                    <a:pt x="289" y="54094"/>
                  </a:lnTo>
                  <a:lnTo>
                    <a:pt x="3338" y="66103"/>
                  </a:lnTo>
                  <a:lnTo>
                    <a:pt x="6602" y="70192"/>
                  </a:lnTo>
                  <a:lnTo>
                    <a:pt x="12038" y="71551"/>
                  </a:lnTo>
                  <a:lnTo>
                    <a:pt x="16940" y="71818"/>
                  </a:lnTo>
                  <a:lnTo>
                    <a:pt x="24073" y="71363"/>
                  </a:lnTo>
                  <a:lnTo>
                    <a:pt x="52916" y="43765"/>
                  </a:lnTo>
                  <a:lnTo>
                    <a:pt x="55294" y="22847"/>
                  </a:lnTo>
                  <a:lnTo>
                    <a:pt x="53655" y="21767"/>
                  </a:lnTo>
                  <a:lnTo>
                    <a:pt x="39919" y="19361"/>
                  </a:lnTo>
                  <a:lnTo>
                    <a:pt x="25977" y="14965"/>
                  </a:lnTo>
                  <a:lnTo>
                    <a:pt x="12952" y="8528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rgbClr val="F0953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4" name="object 94" descr=""/>
          <p:cNvGrpSpPr/>
          <p:nvPr/>
        </p:nvGrpSpPr>
        <p:grpSpPr>
          <a:xfrm>
            <a:off x="1028877" y="4810784"/>
            <a:ext cx="2100580" cy="2336800"/>
            <a:chOff x="1028877" y="4810784"/>
            <a:chExt cx="2100580" cy="2336800"/>
          </a:xfrm>
        </p:grpSpPr>
        <p:pic>
          <p:nvPicPr>
            <p:cNvPr id="95" name="object 9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5092" y="4810784"/>
              <a:ext cx="1081938" cy="708660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63266" y="5123642"/>
              <a:ext cx="343973" cy="37378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8409" y="5167096"/>
              <a:ext cx="481385" cy="918210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77123" y="5593622"/>
              <a:ext cx="97763" cy="112714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96108" y="5540665"/>
              <a:ext cx="119095" cy="99164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5762" y="5143194"/>
              <a:ext cx="120243" cy="19615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8726" y="5735180"/>
              <a:ext cx="107670" cy="196139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2567317" y="5490602"/>
              <a:ext cx="247015" cy="721360"/>
            </a:xfrm>
            <a:custGeom>
              <a:avLst/>
              <a:gdLst/>
              <a:ahLst/>
              <a:cxnLst/>
              <a:rect l="l" t="t" r="r" b="b"/>
              <a:pathLst>
                <a:path w="247014" h="721360">
                  <a:moveTo>
                    <a:pt x="229603" y="0"/>
                  </a:moveTo>
                  <a:lnTo>
                    <a:pt x="220903" y="65836"/>
                  </a:lnTo>
                  <a:lnTo>
                    <a:pt x="211297" y="114691"/>
                  </a:lnTo>
                  <a:lnTo>
                    <a:pt x="207568" y="130860"/>
                  </a:lnTo>
                  <a:lnTo>
                    <a:pt x="203776" y="150236"/>
                  </a:lnTo>
                  <a:lnTo>
                    <a:pt x="198221" y="174283"/>
                  </a:lnTo>
                  <a:lnTo>
                    <a:pt x="191695" y="197770"/>
                  </a:lnTo>
                  <a:lnTo>
                    <a:pt x="184988" y="215468"/>
                  </a:lnTo>
                  <a:lnTo>
                    <a:pt x="185534" y="224713"/>
                  </a:lnTo>
                  <a:lnTo>
                    <a:pt x="184454" y="229336"/>
                  </a:lnTo>
                  <a:lnTo>
                    <a:pt x="181126" y="241001"/>
                  </a:lnTo>
                  <a:lnTo>
                    <a:pt x="176830" y="252668"/>
                  </a:lnTo>
                  <a:lnTo>
                    <a:pt x="167576" y="275590"/>
                  </a:lnTo>
                  <a:lnTo>
                    <a:pt x="150854" y="318425"/>
                  </a:lnTo>
                  <a:lnTo>
                    <a:pt x="133134" y="360775"/>
                  </a:lnTo>
                  <a:lnTo>
                    <a:pt x="114137" y="402563"/>
                  </a:lnTo>
                  <a:lnTo>
                    <a:pt x="93586" y="443712"/>
                  </a:lnTo>
                  <a:lnTo>
                    <a:pt x="90436" y="428280"/>
                  </a:lnTo>
                  <a:lnTo>
                    <a:pt x="82969" y="381685"/>
                  </a:lnTo>
                  <a:lnTo>
                    <a:pt x="75491" y="333940"/>
                  </a:lnTo>
                  <a:lnTo>
                    <a:pt x="67195" y="286194"/>
                  </a:lnTo>
                  <a:lnTo>
                    <a:pt x="57927" y="238380"/>
                  </a:lnTo>
                  <a:lnTo>
                    <a:pt x="47902" y="190841"/>
                  </a:lnTo>
                  <a:lnTo>
                    <a:pt x="37342" y="143459"/>
                  </a:lnTo>
                  <a:lnTo>
                    <a:pt x="15506" y="48691"/>
                  </a:lnTo>
                  <a:lnTo>
                    <a:pt x="10337" y="49517"/>
                  </a:lnTo>
                  <a:lnTo>
                    <a:pt x="5168" y="50063"/>
                  </a:lnTo>
                  <a:lnTo>
                    <a:pt x="0" y="50876"/>
                  </a:lnTo>
                  <a:lnTo>
                    <a:pt x="7921" y="84162"/>
                  </a:lnTo>
                  <a:lnTo>
                    <a:pt x="24369" y="150226"/>
                  </a:lnTo>
                  <a:lnTo>
                    <a:pt x="31826" y="183362"/>
                  </a:lnTo>
                  <a:lnTo>
                    <a:pt x="41168" y="231207"/>
                  </a:lnTo>
                  <a:lnTo>
                    <a:pt x="49412" y="279228"/>
                  </a:lnTo>
                  <a:lnTo>
                    <a:pt x="56890" y="327402"/>
                  </a:lnTo>
                  <a:lnTo>
                    <a:pt x="63931" y="375704"/>
                  </a:lnTo>
                  <a:lnTo>
                    <a:pt x="71445" y="421136"/>
                  </a:lnTo>
                  <a:lnTo>
                    <a:pt x="74374" y="444410"/>
                  </a:lnTo>
                  <a:lnTo>
                    <a:pt x="75082" y="466559"/>
                  </a:lnTo>
                  <a:lnTo>
                    <a:pt x="73784" y="476627"/>
                  </a:lnTo>
                  <a:lnTo>
                    <a:pt x="71034" y="488094"/>
                  </a:lnTo>
                  <a:lnTo>
                    <a:pt x="67317" y="499201"/>
                  </a:lnTo>
                  <a:lnTo>
                    <a:pt x="62293" y="509549"/>
                  </a:lnTo>
                  <a:lnTo>
                    <a:pt x="75109" y="548827"/>
                  </a:lnTo>
                  <a:lnTo>
                    <a:pt x="102464" y="626458"/>
                  </a:lnTo>
                  <a:lnTo>
                    <a:pt x="115887" y="665429"/>
                  </a:lnTo>
                  <a:lnTo>
                    <a:pt x="120374" y="679425"/>
                  </a:lnTo>
                  <a:lnTo>
                    <a:pt x="125244" y="693523"/>
                  </a:lnTo>
                  <a:lnTo>
                    <a:pt x="130471" y="707518"/>
                  </a:lnTo>
                  <a:lnTo>
                    <a:pt x="136029" y="721207"/>
                  </a:lnTo>
                  <a:lnTo>
                    <a:pt x="143050" y="708052"/>
                  </a:lnTo>
                  <a:lnTo>
                    <a:pt x="150377" y="695155"/>
                  </a:lnTo>
                  <a:lnTo>
                    <a:pt x="158214" y="682565"/>
                  </a:lnTo>
                  <a:lnTo>
                    <a:pt x="166763" y="670331"/>
                  </a:lnTo>
                  <a:lnTo>
                    <a:pt x="152895" y="658634"/>
                  </a:lnTo>
                  <a:lnTo>
                    <a:pt x="126504" y="628434"/>
                  </a:lnTo>
                  <a:lnTo>
                    <a:pt x="110998" y="602589"/>
                  </a:lnTo>
                  <a:lnTo>
                    <a:pt x="106908" y="594423"/>
                  </a:lnTo>
                  <a:lnTo>
                    <a:pt x="100114" y="577557"/>
                  </a:lnTo>
                  <a:lnTo>
                    <a:pt x="98475" y="571576"/>
                  </a:lnTo>
                  <a:lnTo>
                    <a:pt x="97396" y="568858"/>
                  </a:lnTo>
                  <a:lnTo>
                    <a:pt x="94945" y="559879"/>
                  </a:lnTo>
                  <a:lnTo>
                    <a:pt x="94399" y="556882"/>
                  </a:lnTo>
                  <a:lnTo>
                    <a:pt x="93586" y="553897"/>
                  </a:lnTo>
                  <a:lnTo>
                    <a:pt x="92494" y="547903"/>
                  </a:lnTo>
                  <a:lnTo>
                    <a:pt x="89440" y="518213"/>
                  </a:lnTo>
                  <a:lnTo>
                    <a:pt x="91716" y="491121"/>
                  </a:lnTo>
                  <a:lnTo>
                    <a:pt x="99959" y="465353"/>
                  </a:lnTo>
                  <a:lnTo>
                    <a:pt x="114807" y="439635"/>
                  </a:lnTo>
                  <a:lnTo>
                    <a:pt x="126331" y="412545"/>
                  </a:lnTo>
                  <a:lnTo>
                    <a:pt x="150610" y="358984"/>
                  </a:lnTo>
                  <a:lnTo>
                    <a:pt x="172444" y="305640"/>
                  </a:lnTo>
                  <a:lnTo>
                    <a:pt x="191214" y="252402"/>
                  </a:lnTo>
                  <a:lnTo>
                    <a:pt x="207590" y="198495"/>
                  </a:lnTo>
                  <a:lnTo>
                    <a:pt x="221872" y="143812"/>
                  </a:lnTo>
                  <a:lnTo>
                    <a:pt x="231208" y="97802"/>
                  </a:lnTo>
                  <a:lnTo>
                    <a:pt x="238368" y="60013"/>
                  </a:lnTo>
                  <a:lnTo>
                    <a:pt x="241274" y="40538"/>
                  </a:lnTo>
                  <a:lnTo>
                    <a:pt x="246748" y="1638"/>
                  </a:lnTo>
                  <a:lnTo>
                    <a:pt x="241033" y="1092"/>
                  </a:lnTo>
                  <a:lnTo>
                    <a:pt x="235318" y="266"/>
                  </a:lnTo>
                  <a:lnTo>
                    <a:pt x="229603" y="0"/>
                  </a:lnTo>
                  <a:close/>
                </a:path>
              </a:pathLst>
            </a:custGeom>
            <a:solidFill>
              <a:srgbClr val="1924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29662" y="5431002"/>
              <a:ext cx="266654" cy="112649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2421661" y="5462041"/>
              <a:ext cx="259715" cy="86995"/>
            </a:xfrm>
            <a:custGeom>
              <a:avLst/>
              <a:gdLst/>
              <a:ahLst/>
              <a:cxnLst/>
              <a:rect l="l" t="t" r="r" b="b"/>
              <a:pathLst>
                <a:path w="259714" h="86995">
                  <a:moveTo>
                    <a:pt x="145110" y="79705"/>
                  </a:moveTo>
                  <a:lnTo>
                    <a:pt x="136677" y="77800"/>
                  </a:lnTo>
                  <a:lnTo>
                    <a:pt x="129603" y="80797"/>
                  </a:lnTo>
                  <a:lnTo>
                    <a:pt x="121437" y="81610"/>
                  </a:lnTo>
                  <a:lnTo>
                    <a:pt x="116547" y="81889"/>
                  </a:lnTo>
                  <a:lnTo>
                    <a:pt x="108927" y="79159"/>
                  </a:lnTo>
                  <a:lnTo>
                    <a:pt x="100228" y="71818"/>
                  </a:lnTo>
                  <a:lnTo>
                    <a:pt x="93967" y="68287"/>
                  </a:lnTo>
                  <a:lnTo>
                    <a:pt x="72618" y="56908"/>
                  </a:lnTo>
                  <a:lnTo>
                    <a:pt x="50596" y="45542"/>
                  </a:lnTo>
                  <a:lnTo>
                    <a:pt x="29032" y="33515"/>
                  </a:lnTo>
                  <a:lnTo>
                    <a:pt x="9080" y="20129"/>
                  </a:lnTo>
                  <a:lnTo>
                    <a:pt x="8267" y="16598"/>
                  </a:lnTo>
                  <a:lnTo>
                    <a:pt x="8001" y="12788"/>
                  </a:lnTo>
                  <a:lnTo>
                    <a:pt x="12623" y="4889"/>
                  </a:lnTo>
                  <a:lnTo>
                    <a:pt x="22694" y="2717"/>
                  </a:lnTo>
                  <a:lnTo>
                    <a:pt x="23507" y="2451"/>
                  </a:lnTo>
                  <a:lnTo>
                    <a:pt x="0" y="24142"/>
                  </a:lnTo>
                  <a:lnTo>
                    <a:pt x="609" y="30861"/>
                  </a:lnTo>
                  <a:lnTo>
                    <a:pt x="30238" y="69138"/>
                  </a:lnTo>
                  <a:lnTo>
                    <a:pt x="39636" y="75679"/>
                  </a:lnTo>
                  <a:lnTo>
                    <a:pt x="48539" y="82969"/>
                  </a:lnTo>
                  <a:lnTo>
                    <a:pt x="72961" y="86525"/>
                  </a:lnTo>
                  <a:lnTo>
                    <a:pt x="96824" y="86855"/>
                  </a:lnTo>
                  <a:lnTo>
                    <a:pt x="120675" y="84429"/>
                  </a:lnTo>
                  <a:lnTo>
                    <a:pt x="145110" y="79705"/>
                  </a:lnTo>
                  <a:close/>
                </a:path>
                <a:path w="259714" h="86995">
                  <a:moveTo>
                    <a:pt x="259600" y="43256"/>
                  </a:moveTo>
                  <a:lnTo>
                    <a:pt x="259105" y="43256"/>
                  </a:lnTo>
                  <a:lnTo>
                    <a:pt x="258826" y="43522"/>
                  </a:lnTo>
                  <a:lnTo>
                    <a:pt x="252666" y="47371"/>
                  </a:lnTo>
                  <a:lnTo>
                    <a:pt x="211810" y="65963"/>
                  </a:lnTo>
                  <a:lnTo>
                    <a:pt x="204419" y="68554"/>
                  </a:lnTo>
                  <a:lnTo>
                    <a:pt x="203327" y="69100"/>
                  </a:lnTo>
                  <a:lnTo>
                    <a:pt x="202247" y="69367"/>
                  </a:lnTo>
                  <a:lnTo>
                    <a:pt x="201155" y="69913"/>
                  </a:lnTo>
                  <a:lnTo>
                    <a:pt x="201701" y="72085"/>
                  </a:lnTo>
                  <a:lnTo>
                    <a:pt x="217208" y="68554"/>
                  </a:lnTo>
                  <a:lnTo>
                    <a:pt x="217385" y="68554"/>
                  </a:lnTo>
                  <a:lnTo>
                    <a:pt x="233349" y="62433"/>
                  </a:lnTo>
                  <a:lnTo>
                    <a:pt x="247789" y="53962"/>
                  </a:lnTo>
                  <a:lnTo>
                    <a:pt x="259600" y="43256"/>
                  </a:lnTo>
                  <a:close/>
                </a:path>
              </a:pathLst>
            </a:custGeom>
            <a:solidFill>
              <a:srgbClr val="53B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499029" y="5368720"/>
              <a:ext cx="62865" cy="109220"/>
            </a:xfrm>
            <a:custGeom>
              <a:avLst/>
              <a:gdLst/>
              <a:ahLst/>
              <a:cxnLst/>
              <a:rect l="l" t="t" r="r" b="b"/>
              <a:pathLst>
                <a:path w="62864" h="109220">
                  <a:moveTo>
                    <a:pt x="42710" y="0"/>
                  </a:moveTo>
                  <a:lnTo>
                    <a:pt x="36037" y="2013"/>
                  </a:lnTo>
                  <a:lnTo>
                    <a:pt x="28906" y="3028"/>
                  </a:lnTo>
                  <a:lnTo>
                    <a:pt x="14693" y="3810"/>
                  </a:lnTo>
                  <a:lnTo>
                    <a:pt x="8608" y="25326"/>
                  </a:lnTo>
                  <a:lnTo>
                    <a:pt x="3775" y="46356"/>
                  </a:lnTo>
                  <a:lnTo>
                    <a:pt x="727" y="67741"/>
                  </a:lnTo>
                  <a:lnTo>
                    <a:pt x="0" y="90322"/>
                  </a:lnTo>
                  <a:lnTo>
                    <a:pt x="12491" y="93794"/>
                  </a:lnTo>
                  <a:lnTo>
                    <a:pt x="24420" y="98078"/>
                  </a:lnTo>
                  <a:lnTo>
                    <a:pt x="36042" y="103177"/>
                  </a:lnTo>
                  <a:lnTo>
                    <a:pt x="47612" y="109093"/>
                  </a:lnTo>
                  <a:lnTo>
                    <a:pt x="50404" y="102974"/>
                  </a:lnTo>
                  <a:lnTo>
                    <a:pt x="53835" y="97466"/>
                  </a:lnTo>
                  <a:lnTo>
                    <a:pt x="57827" y="92262"/>
                  </a:lnTo>
                  <a:lnTo>
                    <a:pt x="62306" y="87058"/>
                  </a:lnTo>
                  <a:lnTo>
                    <a:pt x="56829" y="65574"/>
                  </a:lnTo>
                  <a:lnTo>
                    <a:pt x="51993" y="43734"/>
                  </a:lnTo>
                  <a:lnTo>
                    <a:pt x="42710" y="0"/>
                  </a:lnTo>
                  <a:close/>
                </a:path>
              </a:pathLst>
            </a:custGeom>
            <a:solidFill>
              <a:srgbClr val="A4DC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541739" y="5363551"/>
              <a:ext cx="38735" cy="142240"/>
            </a:xfrm>
            <a:custGeom>
              <a:avLst/>
              <a:gdLst/>
              <a:ahLst/>
              <a:cxnLst/>
              <a:rect l="l" t="t" r="r" b="b"/>
              <a:pathLst>
                <a:path w="38735" h="142239">
                  <a:moveTo>
                    <a:pt x="29387" y="141744"/>
                  </a:moveTo>
                  <a:lnTo>
                    <a:pt x="29933" y="142011"/>
                  </a:lnTo>
                  <a:lnTo>
                    <a:pt x="31013" y="142011"/>
                  </a:lnTo>
                  <a:lnTo>
                    <a:pt x="29387" y="141744"/>
                  </a:lnTo>
                  <a:close/>
                </a:path>
                <a:path w="38735" h="142239">
                  <a:moveTo>
                    <a:pt x="5168" y="0"/>
                  </a:moveTo>
                  <a:lnTo>
                    <a:pt x="4902" y="0"/>
                  </a:lnTo>
                  <a:lnTo>
                    <a:pt x="1638" y="1905"/>
                  </a:lnTo>
                  <a:lnTo>
                    <a:pt x="0" y="5448"/>
                  </a:lnTo>
                  <a:lnTo>
                    <a:pt x="4667" y="27234"/>
                  </a:lnTo>
                  <a:lnTo>
                    <a:pt x="9183" y="49177"/>
                  </a:lnTo>
                  <a:lnTo>
                    <a:pt x="14007" y="71020"/>
                  </a:lnTo>
                  <a:lnTo>
                    <a:pt x="19596" y="92506"/>
                  </a:lnTo>
                  <a:lnTo>
                    <a:pt x="22303" y="104586"/>
                  </a:lnTo>
                  <a:lnTo>
                    <a:pt x="24961" y="116747"/>
                  </a:lnTo>
                  <a:lnTo>
                    <a:pt x="27314" y="128961"/>
                  </a:lnTo>
                  <a:lnTo>
                    <a:pt x="29108" y="141198"/>
                  </a:lnTo>
                  <a:lnTo>
                    <a:pt x="29933" y="142011"/>
                  </a:lnTo>
                  <a:lnTo>
                    <a:pt x="31013" y="142011"/>
                  </a:lnTo>
                  <a:lnTo>
                    <a:pt x="33743" y="136575"/>
                  </a:lnTo>
                  <a:lnTo>
                    <a:pt x="36182" y="131127"/>
                  </a:lnTo>
                  <a:lnTo>
                    <a:pt x="38633" y="125425"/>
                  </a:lnTo>
                  <a:lnTo>
                    <a:pt x="34965" y="112345"/>
                  </a:lnTo>
                  <a:lnTo>
                    <a:pt x="31732" y="98961"/>
                  </a:lnTo>
                  <a:lnTo>
                    <a:pt x="28958" y="85477"/>
                  </a:lnTo>
                  <a:lnTo>
                    <a:pt x="26669" y="72097"/>
                  </a:lnTo>
                  <a:lnTo>
                    <a:pt x="22794" y="54147"/>
                  </a:lnTo>
                  <a:lnTo>
                    <a:pt x="18538" y="36221"/>
                  </a:lnTo>
                  <a:lnTo>
                    <a:pt x="13925" y="18346"/>
                  </a:lnTo>
                  <a:lnTo>
                    <a:pt x="8978" y="54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19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546640" y="5455779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4" h="48895">
                  <a:moveTo>
                    <a:pt x="14693" y="0"/>
                  </a:moveTo>
                  <a:lnTo>
                    <a:pt x="10215" y="5208"/>
                  </a:lnTo>
                  <a:lnTo>
                    <a:pt x="6223" y="10442"/>
                  </a:lnTo>
                  <a:lnTo>
                    <a:pt x="2792" y="16034"/>
                  </a:lnTo>
                  <a:lnTo>
                    <a:pt x="0" y="22313"/>
                  </a:lnTo>
                  <a:lnTo>
                    <a:pt x="6343" y="28614"/>
                  </a:lnTo>
                  <a:lnTo>
                    <a:pt x="12407" y="35199"/>
                  </a:lnTo>
                  <a:lnTo>
                    <a:pt x="24206" y="48704"/>
                  </a:lnTo>
                  <a:lnTo>
                    <a:pt x="22412" y="36461"/>
                  </a:lnTo>
                  <a:lnTo>
                    <a:pt x="20059" y="2424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10A0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28138" y="5114086"/>
              <a:ext cx="288379" cy="321830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2521889" y="5277585"/>
              <a:ext cx="19050" cy="53340"/>
            </a:xfrm>
            <a:custGeom>
              <a:avLst/>
              <a:gdLst/>
              <a:ahLst/>
              <a:cxnLst/>
              <a:rect l="l" t="t" r="r" b="b"/>
              <a:pathLst>
                <a:path w="19050" h="53339">
                  <a:moveTo>
                    <a:pt x="5981" y="0"/>
                  </a:moveTo>
                  <a:lnTo>
                    <a:pt x="1905" y="2717"/>
                  </a:lnTo>
                  <a:lnTo>
                    <a:pt x="812" y="5168"/>
                  </a:lnTo>
                  <a:lnTo>
                    <a:pt x="0" y="9791"/>
                  </a:lnTo>
                  <a:lnTo>
                    <a:pt x="3918" y="20423"/>
                  </a:lnTo>
                  <a:lnTo>
                    <a:pt x="7305" y="31359"/>
                  </a:lnTo>
                  <a:lnTo>
                    <a:pt x="13601" y="53327"/>
                  </a:lnTo>
                  <a:lnTo>
                    <a:pt x="15773" y="50609"/>
                  </a:lnTo>
                  <a:lnTo>
                    <a:pt x="17411" y="47879"/>
                  </a:lnTo>
                  <a:lnTo>
                    <a:pt x="19037" y="44615"/>
                  </a:lnTo>
                  <a:lnTo>
                    <a:pt x="15277" y="33629"/>
                  </a:lnTo>
                  <a:lnTo>
                    <a:pt x="11999" y="2241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192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431021" y="5264263"/>
              <a:ext cx="217170" cy="108585"/>
            </a:xfrm>
            <a:custGeom>
              <a:avLst/>
              <a:gdLst/>
              <a:ahLst/>
              <a:cxnLst/>
              <a:rect l="l" t="t" r="r" b="b"/>
              <a:pathLst>
                <a:path w="217169" h="108585">
                  <a:moveTo>
                    <a:pt x="193421" y="0"/>
                  </a:moveTo>
                  <a:lnTo>
                    <a:pt x="154151" y="11252"/>
                  </a:lnTo>
                  <a:lnTo>
                    <a:pt x="124053" y="40259"/>
                  </a:lnTo>
                  <a:lnTo>
                    <a:pt x="115887" y="54127"/>
                  </a:lnTo>
                  <a:lnTo>
                    <a:pt x="110718" y="57391"/>
                  </a:lnTo>
                  <a:lnTo>
                    <a:pt x="110185" y="57391"/>
                  </a:lnTo>
                  <a:lnTo>
                    <a:pt x="108280" y="60934"/>
                  </a:lnTo>
                  <a:lnTo>
                    <a:pt x="104470" y="66370"/>
                  </a:lnTo>
                  <a:lnTo>
                    <a:pt x="100660" y="67195"/>
                  </a:lnTo>
                  <a:lnTo>
                    <a:pt x="100660" y="66649"/>
                  </a:lnTo>
                  <a:lnTo>
                    <a:pt x="80104" y="54339"/>
                  </a:lnTo>
                  <a:lnTo>
                    <a:pt x="61485" y="45158"/>
                  </a:lnTo>
                  <a:lnTo>
                    <a:pt x="41844" y="39648"/>
                  </a:lnTo>
                  <a:lnTo>
                    <a:pt x="21488" y="40259"/>
                  </a:lnTo>
                  <a:lnTo>
                    <a:pt x="15240" y="41617"/>
                  </a:lnTo>
                  <a:lnTo>
                    <a:pt x="6527" y="45974"/>
                  </a:lnTo>
                  <a:lnTo>
                    <a:pt x="0" y="57670"/>
                  </a:lnTo>
                  <a:lnTo>
                    <a:pt x="266" y="65011"/>
                  </a:lnTo>
                  <a:lnTo>
                    <a:pt x="30467" y="97663"/>
                  </a:lnTo>
                  <a:lnTo>
                    <a:pt x="69298" y="107069"/>
                  </a:lnTo>
                  <a:lnTo>
                    <a:pt x="82702" y="108267"/>
                  </a:lnTo>
                  <a:lnTo>
                    <a:pt x="96915" y="107486"/>
                  </a:lnTo>
                  <a:lnTo>
                    <a:pt x="104046" y="106470"/>
                  </a:lnTo>
                  <a:lnTo>
                    <a:pt x="110718" y="104457"/>
                  </a:lnTo>
                  <a:lnTo>
                    <a:pt x="112356" y="101193"/>
                  </a:lnTo>
                  <a:lnTo>
                    <a:pt x="115887" y="99288"/>
                  </a:lnTo>
                  <a:lnTo>
                    <a:pt x="119697" y="99834"/>
                  </a:lnTo>
                  <a:lnTo>
                    <a:pt x="135640" y="99533"/>
                  </a:lnTo>
                  <a:lnTo>
                    <a:pt x="153366" y="95964"/>
                  </a:lnTo>
                  <a:lnTo>
                    <a:pt x="195921" y="74365"/>
                  </a:lnTo>
                  <a:lnTo>
                    <a:pt x="216281" y="38900"/>
                  </a:lnTo>
                  <a:lnTo>
                    <a:pt x="217159" y="31608"/>
                  </a:lnTo>
                  <a:lnTo>
                    <a:pt x="216787" y="24242"/>
                  </a:lnTo>
                  <a:lnTo>
                    <a:pt x="214936" y="17131"/>
                  </a:lnTo>
                  <a:lnTo>
                    <a:pt x="211378" y="10604"/>
                  </a:lnTo>
                  <a:lnTo>
                    <a:pt x="207022" y="4622"/>
                  </a:lnTo>
                  <a:lnTo>
                    <a:pt x="200774" y="1079"/>
                  </a:lnTo>
                  <a:lnTo>
                    <a:pt x="193421" y="0"/>
                  </a:lnTo>
                  <a:close/>
                </a:path>
              </a:pathLst>
            </a:custGeom>
            <a:solidFill>
              <a:srgbClr val="78C4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561998" y="5007234"/>
              <a:ext cx="267335" cy="196850"/>
            </a:xfrm>
            <a:custGeom>
              <a:avLst/>
              <a:gdLst/>
              <a:ahLst/>
              <a:cxnLst/>
              <a:rect l="l" t="t" r="r" b="b"/>
              <a:pathLst>
                <a:path w="267335" h="196850">
                  <a:moveTo>
                    <a:pt x="108448" y="0"/>
                  </a:moveTo>
                  <a:lnTo>
                    <a:pt x="64428" y="12462"/>
                  </a:lnTo>
                  <a:lnTo>
                    <a:pt x="28207" y="43107"/>
                  </a:lnTo>
                  <a:lnTo>
                    <a:pt x="5385" y="83053"/>
                  </a:lnTo>
                  <a:lnTo>
                    <a:pt x="963" y="106038"/>
                  </a:lnTo>
                  <a:lnTo>
                    <a:pt x="2868" y="107943"/>
                  </a:lnTo>
                  <a:lnTo>
                    <a:pt x="252" y="129228"/>
                  </a:lnTo>
                  <a:lnTo>
                    <a:pt x="0" y="140536"/>
                  </a:lnTo>
                  <a:lnTo>
                    <a:pt x="2322" y="149294"/>
                  </a:lnTo>
                  <a:lnTo>
                    <a:pt x="11777" y="150365"/>
                  </a:lnTo>
                  <a:lnTo>
                    <a:pt x="24702" y="147661"/>
                  </a:lnTo>
                  <a:lnTo>
                    <a:pt x="38137" y="143935"/>
                  </a:lnTo>
                  <a:lnTo>
                    <a:pt x="49121" y="141941"/>
                  </a:lnTo>
                  <a:lnTo>
                    <a:pt x="68978" y="142149"/>
                  </a:lnTo>
                  <a:lnTo>
                    <a:pt x="88834" y="142766"/>
                  </a:lnTo>
                  <a:lnTo>
                    <a:pt x="131916" y="142804"/>
                  </a:lnTo>
                  <a:lnTo>
                    <a:pt x="202291" y="152353"/>
                  </a:lnTo>
                  <a:lnTo>
                    <a:pt x="242197" y="166888"/>
                  </a:lnTo>
                  <a:lnTo>
                    <a:pt x="257782" y="186569"/>
                  </a:lnTo>
                  <a:lnTo>
                    <a:pt x="261859" y="191191"/>
                  </a:lnTo>
                  <a:lnTo>
                    <a:pt x="264856" y="196627"/>
                  </a:lnTo>
                  <a:lnTo>
                    <a:pt x="266821" y="184514"/>
                  </a:lnTo>
                  <a:lnTo>
                    <a:pt x="266315" y="167247"/>
                  </a:lnTo>
                  <a:lnTo>
                    <a:pt x="258948" y="115129"/>
                  </a:lnTo>
                  <a:lnTo>
                    <a:pt x="243830" y="76478"/>
                  </a:lnTo>
                  <a:lnTo>
                    <a:pt x="211679" y="36676"/>
                  </a:lnTo>
                  <a:lnTo>
                    <a:pt x="161884" y="7353"/>
                  </a:lnTo>
                  <a:lnTo>
                    <a:pt x="132903" y="755"/>
                  </a:lnTo>
                  <a:lnTo>
                    <a:pt x="108448" y="0"/>
                  </a:lnTo>
                  <a:close/>
                </a:path>
              </a:pathLst>
            </a:custGeom>
            <a:solidFill>
              <a:srgbClr val="D7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656471" y="5873381"/>
              <a:ext cx="473075" cy="328930"/>
            </a:xfrm>
            <a:custGeom>
              <a:avLst/>
              <a:gdLst/>
              <a:ahLst/>
              <a:cxnLst/>
              <a:rect l="l" t="t" r="r" b="b"/>
              <a:pathLst>
                <a:path w="473075" h="328929">
                  <a:moveTo>
                    <a:pt x="472630" y="100926"/>
                  </a:moveTo>
                  <a:lnTo>
                    <a:pt x="455764" y="59575"/>
                  </a:lnTo>
                  <a:lnTo>
                    <a:pt x="404710" y="31191"/>
                  </a:lnTo>
                  <a:lnTo>
                    <a:pt x="346125" y="23393"/>
                  </a:lnTo>
                  <a:lnTo>
                    <a:pt x="337083" y="24663"/>
                  </a:lnTo>
                  <a:lnTo>
                    <a:pt x="328269" y="26149"/>
                  </a:lnTo>
                  <a:lnTo>
                    <a:pt x="319608" y="28105"/>
                  </a:lnTo>
                  <a:lnTo>
                    <a:pt x="311035" y="30734"/>
                  </a:lnTo>
                  <a:lnTo>
                    <a:pt x="317461" y="24942"/>
                  </a:lnTo>
                  <a:lnTo>
                    <a:pt x="323710" y="18605"/>
                  </a:lnTo>
                  <a:lnTo>
                    <a:pt x="329806" y="11811"/>
                  </a:lnTo>
                  <a:lnTo>
                    <a:pt x="335788" y="4622"/>
                  </a:lnTo>
                  <a:lnTo>
                    <a:pt x="331165" y="2717"/>
                  </a:lnTo>
                  <a:lnTo>
                    <a:pt x="330987" y="2908"/>
                  </a:lnTo>
                  <a:lnTo>
                    <a:pt x="330619" y="2717"/>
                  </a:lnTo>
                  <a:lnTo>
                    <a:pt x="330327" y="2717"/>
                  </a:lnTo>
                  <a:lnTo>
                    <a:pt x="330327" y="3670"/>
                  </a:lnTo>
                  <a:lnTo>
                    <a:pt x="328980" y="5168"/>
                  </a:lnTo>
                  <a:lnTo>
                    <a:pt x="328828" y="5295"/>
                  </a:lnTo>
                  <a:lnTo>
                    <a:pt x="329806" y="4076"/>
                  </a:lnTo>
                  <a:lnTo>
                    <a:pt x="330327" y="3670"/>
                  </a:lnTo>
                  <a:lnTo>
                    <a:pt x="330327" y="2717"/>
                  </a:lnTo>
                  <a:lnTo>
                    <a:pt x="330073" y="2717"/>
                  </a:lnTo>
                  <a:lnTo>
                    <a:pt x="329526" y="2451"/>
                  </a:lnTo>
                  <a:lnTo>
                    <a:pt x="328714" y="3810"/>
                  </a:lnTo>
                  <a:lnTo>
                    <a:pt x="327774" y="6121"/>
                  </a:lnTo>
                  <a:lnTo>
                    <a:pt x="327621" y="6248"/>
                  </a:lnTo>
                  <a:lnTo>
                    <a:pt x="328714" y="3530"/>
                  </a:lnTo>
                  <a:lnTo>
                    <a:pt x="329526" y="2171"/>
                  </a:lnTo>
                  <a:lnTo>
                    <a:pt x="322453" y="0"/>
                  </a:lnTo>
                  <a:lnTo>
                    <a:pt x="313004" y="6108"/>
                  </a:lnTo>
                  <a:lnTo>
                    <a:pt x="304393" y="14211"/>
                  </a:lnTo>
                  <a:lnTo>
                    <a:pt x="296240" y="23037"/>
                  </a:lnTo>
                  <a:lnTo>
                    <a:pt x="280873" y="38557"/>
                  </a:lnTo>
                  <a:lnTo>
                    <a:pt x="273240" y="45339"/>
                  </a:lnTo>
                  <a:lnTo>
                    <a:pt x="265252" y="51752"/>
                  </a:lnTo>
                  <a:lnTo>
                    <a:pt x="256895" y="57937"/>
                  </a:lnTo>
                  <a:lnTo>
                    <a:pt x="221259" y="93433"/>
                  </a:lnTo>
                  <a:lnTo>
                    <a:pt x="188772" y="131876"/>
                  </a:lnTo>
                  <a:lnTo>
                    <a:pt x="157759" y="171653"/>
                  </a:lnTo>
                  <a:lnTo>
                    <a:pt x="126580" y="211112"/>
                  </a:lnTo>
                  <a:lnTo>
                    <a:pt x="129019" y="178219"/>
                  </a:lnTo>
                  <a:lnTo>
                    <a:pt x="127355" y="145618"/>
                  </a:lnTo>
                  <a:lnTo>
                    <a:pt x="120332" y="113944"/>
                  </a:lnTo>
                  <a:lnTo>
                    <a:pt x="98628" y="72085"/>
                  </a:lnTo>
                  <a:lnTo>
                    <a:pt x="64008" y="49504"/>
                  </a:lnTo>
                  <a:lnTo>
                    <a:pt x="53530" y="48056"/>
                  </a:lnTo>
                  <a:lnTo>
                    <a:pt x="43865" y="48907"/>
                  </a:lnTo>
                  <a:lnTo>
                    <a:pt x="10515" y="82575"/>
                  </a:lnTo>
                  <a:lnTo>
                    <a:pt x="0" y="135445"/>
                  </a:lnTo>
                  <a:lnTo>
                    <a:pt x="3073" y="165125"/>
                  </a:lnTo>
                  <a:lnTo>
                    <a:pt x="4152" y="171119"/>
                  </a:lnTo>
                  <a:lnTo>
                    <a:pt x="5791" y="177101"/>
                  </a:lnTo>
                  <a:lnTo>
                    <a:pt x="6337" y="180098"/>
                  </a:lnTo>
                  <a:lnTo>
                    <a:pt x="25654" y="227977"/>
                  </a:lnTo>
                  <a:lnTo>
                    <a:pt x="54762" y="267144"/>
                  </a:lnTo>
                  <a:lnTo>
                    <a:pt x="86042" y="293268"/>
                  </a:lnTo>
                  <a:lnTo>
                    <a:pt x="89306" y="296532"/>
                  </a:lnTo>
                  <a:lnTo>
                    <a:pt x="100723" y="300901"/>
                  </a:lnTo>
                  <a:lnTo>
                    <a:pt x="138264" y="322287"/>
                  </a:lnTo>
                  <a:lnTo>
                    <a:pt x="154597" y="328637"/>
                  </a:lnTo>
                  <a:lnTo>
                    <a:pt x="173951" y="320776"/>
                  </a:lnTo>
                  <a:lnTo>
                    <a:pt x="192989" y="311670"/>
                  </a:lnTo>
                  <a:lnTo>
                    <a:pt x="211861" y="302196"/>
                  </a:lnTo>
                  <a:lnTo>
                    <a:pt x="230771" y="293268"/>
                  </a:lnTo>
                  <a:lnTo>
                    <a:pt x="252564" y="284010"/>
                  </a:lnTo>
                  <a:lnTo>
                    <a:pt x="296570" y="266115"/>
                  </a:lnTo>
                  <a:lnTo>
                    <a:pt x="318376" y="256540"/>
                  </a:lnTo>
                  <a:lnTo>
                    <a:pt x="292938" y="217335"/>
                  </a:lnTo>
                  <a:lnTo>
                    <a:pt x="232054" y="206794"/>
                  </a:lnTo>
                  <a:lnTo>
                    <a:pt x="192989" y="213461"/>
                  </a:lnTo>
                  <a:lnTo>
                    <a:pt x="155600" y="227101"/>
                  </a:lnTo>
                  <a:lnTo>
                    <a:pt x="122224" y="245922"/>
                  </a:lnTo>
                  <a:lnTo>
                    <a:pt x="151104" y="203238"/>
                  </a:lnTo>
                  <a:lnTo>
                    <a:pt x="186156" y="159588"/>
                  </a:lnTo>
                  <a:lnTo>
                    <a:pt x="223443" y="117424"/>
                  </a:lnTo>
                  <a:lnTo>
                    <a:pt x="259067" y="79159"/>
                  </a:lnTo>
                  <a:lnTo>
                    <a:pt x="278599" y="101473"/>
                  </a:lnTo>
                  <a:lnTo>
                    <a:pt x="301129" y="121094"/>
                  </a:lnTo>
                  <a:lnTo>
                    <a:pt x="351561" y="152615"/>
                  </a:lnTo>
                  <a:lnTo>
                    <a:pt x="389648" y="162407"/>
                  </a:lnTo>
                  <a:lnTo>
                    <a:pt x="406260" y="162102"/>
                  </a:lnTo>
                  <a:lnTo>
                    <a:pt x="451954" y="142544"/>
                  </a:lnTo>
                  <a:lnTo>
                    <a:pt x="470687" y="112712"/>
                  </a:lnTo>
                  <a:lnTo>
                    <a:pt x="472630" y="100926"/>
                  </a:lnTo>
                  <a:close/>
                </a:path>
              </a:pathLst>
            </a:custGeom>
            <a:solidFill>
              <a:srgbClr val="53B7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78150" y="5953085"/>
              <a:ext cx="228803" cy="168668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3772" y="5200864"/>
              <a:ext cx="1112951" cy="1254696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17295" y="5753404"/>
              <a:ext cx="50330" cy="109905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1084921" y="5780873"/>
              <a:ext cx="47625" cy="164465"/>
            </a:xfrm>
            <a:custGeom>
              <a:avLst/>
              <a:gdLst/>
              <a:ahLst/>
              <a:cxnLst/>
              <a:rect l="l" t="t" r="r" b="b"/>
              <a:pathLst>
                <a:path w="47625" h="164464">
                  <a:moveTo>
                    <a:pt x="32372" y="0"/>
                  </a:moveTo>
                  <a:lnTo>
                    <a:pt x="24485" y="1638"/>
                  </a:lnTo>
                  <a:lnTo>
                    <a:pt x="15773" y="2997"/>
                  </a:lnTo>
                  <a:lnTo>
                    <a:pt x="7620" y="2997"/>
                  </a:lnTo>
                  <a:lnTo>
                    <a:pt x="0" y="2730"/>
                  </a:lnTo>
                  <a:lnTo>
                    <a:pt x="3018" y="27281"/>
                  </a:lnTo>
                  <a:lnTo>
                    <a:pt x="7237" y="51627"/>
                  </a:lnTo>
                  <a:lnTo>
                    <a:pt x="19084" y="108979"/>
                  </a:lnTo>
                  <a:lnTo>
                    <a:pt x="22990" y="126904"/>
                  </a:lnTo>
                  <a:lnTo>
                    <a:pt x="24485" y="135763"/>
                  </a:lnTo>
                  <a:lnTo>
                    <a:pt x="28325" y="150309"/>
                  </a:lnTo>
                  <a:lnTo>
                    <a:pt x="31023" y="157406"/>
                  </a:lnTo>
                  <a:lnTo>
                    <a:pt x="34823" y="164045"/>
                  </a:lnTo>
                  <a:lnTo>
                    <a:pt x="37432" y="143574"/>
                  </a:lnTo>
                  <a:lnTo>
                    <a:pt x="40398" y="123280"/>
                  </a:lnTo>
                  <a:lnTo>
                    <a:pt x="43774" y="103036"/>
                  </a:lnTo>
                  <a:lnTo>
                    <a:pt x="47612" y="82715"/>
                  </a:lnTo>
                  <a:lnTo>
                    <a:pt x="43015" y="69832"/>
                  </a:lnTo>
                  <a:lnTo>
                    <a:pt x="41454" y="55575"/>
                  </a:lnTo>
                  <a:lnTo>
                    <a:pt x="41066" y="41013"/>
                  </a:lnTo>
                  <a:lnTo>
                    <a:pt x="39992" y="27216"/>
                  </a:lnTo>
                  <a:lnTo>
                    <a:pt x="38649" y="20132"/>
                  </a:lnTo>
                  <a:lnTo>
                    <a:pt x="36796" y="13203"/>
                  </a:lnTo>
                  <a:lnTo>
                    <a:pt x="32372" y="0"/>
                  </a:lnTo>
                  <a:close/>
                </a:path>
              </a:pathLst>
            </a:custGeom>
            <a:solidFill>
              <a:srgbClr val="273F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83398" y="5981928"/>
              <a:ext cx="1167371" cy="866468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56021" y="6206604"/>
              <a:ext cx="341164" cy="408647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1545501" y="6598664"/>
              <a:ext cx="31115" cy="27305"/>
            </a:xfrm>
            <a:custGeom>
              <a:avLst/>
              <a:gdLst/>
              <a:ahLst/>
              <a:cxnLst/>
              <a:rect l="l" t="t" r="r" b="b"/>
              <a:pathLst>
                <a:path w="31115" h="27304">
                  <a:moveTo>
                    <a:pt x="0" y="0"/>
                  </a:moveTo>
                  <a:lnTo>
                    <a:pt x="21221" y="26924"/>
                  </a:lnTo>
                  <a:lnTo>
                    <a:pt x="25298" y="24472"/>
                  </a:lnTo>
                  <a:lnTo>
                    <a:pt x="28841" y="19850"/>
                  </a:lnTo>
                  <a:lnTo>
                    <a:pt x="29654" y="14147"/>
                  </a:lnTo>
                  <a:lnTo>
                    <a:pt x="31013" y="8699"/>
                  </a:lnTo>
                  <a:lnTo>
                    <a:pt x="29375" y="10337"/>
                  </a:lnTo>
                  <a:lnTo>
                    <a:pt x="28295" y="12776"/>
                  </a:lnTo>
                  <a:lnTo>
                    <a:pt x="27749" y="13322"/>
                  </a:lnTo>
                  <a:lnTo>
                    <a:pt x="25031" y="16040"/>
                  </a:lnTo>
                  <a:lnTo>
                    <a:pt x="18770" y="16865"/>
                  </a:lnTo>
                  <a:lnTo>
                    <a:pt x="15227" y="16865"/>
                  </a:lnTo>
                  <a:lnTo>
                    <a:pt x="10058" y="14681"/>
                  </a:lnTo>
                  <a:lnTo>
                    <a:pt x="6794" y="13055"/>
                  </a:lnTo>
                  <a:lnTo>
                    <a:pt x="4356" y="7607"/>
                  </a:lnTo>
                  <a:lnTo>
                    <a:pt x="3263" y="5435"/>
                  </a:lnTo>
                  <a:lnTo>
                    <a:pt x="2451" y="3530"/>
                  </a:lnTo>
                  <a:lnTo>
                    <a:pt x="1092" y="1625"/>
                  </a:lnTo>
                  <a:lnTo>
                    <a:pt x="812" y="1079"/>
                  </a:lnTo>
                  <a:lnTo>
                    <a:pt x="266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7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37419" y="5386411"/>
              <a:ext cx="1346331" cy="89830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70200" y="5542026"/>
              <a:ext cx="172199" cy="458393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2534132" y="5644577"/>
              <a:ext cx="50165" cy="113030"/>
            </a:xfrm>
            <a:custGeom>
              <a:avLst/>
              <a:gdLst/>
              <a:ahLst/>
              <a:cxnLst/>
              <a:rect l="l" t="t" r="r" b="b"/>
              <a:pathLst>
                <a:path w="50164" h="113029">
                  <a:moveTo>
                    <a:pt x="0" y="0"/>
                  </a:moveTo>
                  <a:lnTo>
                    <a:pt x="3263" y="12242"/>
                  </a:lnTo>
                  <a:lnTo>
                    <a:pt x="4622" y="18503"/>
                  </a:lnTo>
                  <a:lnTo>
                    <a:pt x="11448" y="41859"/>
                  </a:lnTo>
                  <a:lnTo>
                    <a:pt x="23055" y="89280"/>
                  </a:lnTo>
                  <a:lnTo>
                    <a:pt x="30187" y="112636"/>
                  </a:lnTo>
                  <a:lnTo>
                    <a:pt x="35578" y="107847"/>
                  </a:lnTo>
                  <a:lnTo>
                    <a:pt x="40254" y="102703"/>
                  </a:lnTo>
                  <a:lnTo>
                    <a:pt x="44112" y="96946"/>
                  </a:lnTo>
                  <a:lnTo>
                    <a:pt x="47053" y="90322"/>
                  </a:lnTo>
                  <a:lnTo>
                    <a:pt x="49736" y="77829"/>
                  </a:lnTo>
                  <a:lnTo>
                    <a:pt x="49537" y="64852"/>
                  </a:lnTo>
                  <a:lnTo>
                    <a:pt x="34882" y="27049"/>
                  </a:lnTo>
                  <a:lnTo>
                    <a:pt x="13362" y="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C4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8877" y="6156312"/>
              <a:ext cx="1933181" cy="991192"/>
            </a:xfrm>
            <a:prstGeom prst="rect">
              <a:avLst/>
            </a:prstGeom>
          </p:spPr>
        </p:pic>
      </p:grpSp>
      <p:sp>
        <p:nvSpPr>
          <p:cNvPr id="124" name="object 124" descr=""/>
          <p:cNvSpPr txBox="1"/>
          <p:nvPr/>
        </p:nvSpPr>
        <p:spPr>
          <a:xfrm>
            <a:off x="622522" y="598207"/>
            <a:ext cx="287083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Poticanje agrošumarstva, što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kombinacija poljoprivrede i </a:t>
            </a:r>
            <a:r>
              <a:rPr dirty="0" sz="1200" spc="-10">
                <a:latin typeface="Podkova"/>
                <a:cs typeface="Podkova"/>
              </a:rPr>
              <a:t>šumarstva, </a:t>
            </a:r>
            <a:r>
              <a:rPr dirty="0" sz="1200">
                <a:latin typeface="Podkova"/>
                <a:cs typeface="Podkova"/>
              </a:rPr>
              <a:t>ima dugoročne pozitivne koristi za </a:t>
            </a:r>
            <a:r>
              <a:rPr dirty="0" sz="1200" spc="-10">
                <a:latin typeface="Podkova"/>
                <a:cs typeface="Podkova"/>
              </a:rPr>
              <a:t>okoliš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skladu sa suvremenim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trendovima </a:t>
            </a:r>
            <a:r>
              <a:rPr dirty="0" sz="1200">
                <a:latin typeface="Podkova"/>
                <a:cs typeface="Podkova"/>
              </a:rPr>
              <a:t>i politikama u šumarstvu i </a:t>
            </a:r>
            <a:r>
              <a:rPr dirty="0" sz="1200" spc="-10">
                <a:latin typeface="Podkova"/>
                <a:cs typeface="Podkova"/>
              </a:rPr>
              <a:t>održivoj poljoprivredi.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622522" y="2020404"/>
            <a:ext cx="2770505" cy="226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Kaskadno korištenje drva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</a:t>
            </a:r>
            <a:r>
              <a:rPr dirty="0" sz="1200" spc="-10">
                <a:latin typeface="Podkova"/>
                <a:cs typeface="Podkova"/>
              </a:rPr>
              <a:t>koncept </a:t>
            </a:r>
            <a:r>
              <a:rPr dirty="0" sz="1200">
                <a:latin typeface="Podkova"/>
                <a:cs typeface="Podkova"/>
              </a:rPr>
              <a:t>upravljanja resursima koji se </a:t>
            </a:r>
            <a:r>
              <a:rPr dirty="0" sz="1200" spc="-10">
                <a:latin typeface="Podkova"/>
                <a:cs typeface="Podkova"/>
              </a:rPr>
              <a:t>promovira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Europskoj uniji 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 se </a:t>
            </a:r>
            <a:r>
              <a:rPr dirty="0" sz="1200" spc="-10">
                <a:latin typeface="Podkova"/>
                <a:cs typeface="Podkova"/>
              </a:rPr>
              <a:t>osiguralo </a:t>
            </a:r>
            <a:r>
              <a:rPr dirty="0" sz="1200">
                <a:latin typeface="Podkova"/>
                <a:cs typeface="Podkova"/>
              </a:rPr>
              <a:t>učinkovito korištenje drva </a:t>
            </a:r>
            <a:r>
              <a:rPr dirty="0" sz="1200" spc="-25">
                <a:latin typeface="Podkova"/>
                <a:cs typeface="Podkova"/>
              </a:rPr>
              <a:t>kao </a:t>
            </a:r>
            <a:r>
              <a:rPr dirty="0" sz="1200">
                <a:latin typeface="Podkova"/>
                <a:cs typeface="Podkova"/>
              </a:rPr>
              <a:t>ograničenog resursa. Prioritet se </a:t>
            </a:r>
            <a:r>
              <a:rPr dirty="0" sz="1200" spc="-20">
                <a:latin typeface="Podkova"/>
                <a:cs typeface="Podkova"/>
              </a:rPr>
              <a:t>daje </a:t>
            </a:r>
            <a:r>
              <a:rPr dirty="0" sz="1200">
                <a:latin typeface="Podkova"/>
                <a:cs typeface="Podkova"/>
              </a:rPr>
              <a:t>visokovrijednoj i dugotrajnoj </a:t>
            </a:r>
            <a:r>
              <a:rPr dirty="0" sz="1200" spc="-10">
                <a:latin typeface="Podkova"/>
                <a:cs typeface="Podkova"/>
              </a:rPr>
              <a:t>primjeni </a:t>
            </a:r>
            <a:r>
              <a:rPr dirty="0" sz="1200">
                <a:latin typeface="Podkova"/>
                <a:cs typeface="Podkova"/>
              </a:rPr>
              <a:t>drva prije njegove finalne upotrebe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proizvodnju energije. Ovaj </a:t>
            </a:r>
            <a:r>
              <a:rPr dirty="0" sz="1200" spc="-10">
                <a:latin typeface="Podkova"/>
                <a:cs typeface="Podkova"/>
              </a:rPr>
              <a:t>pristup </a:t>
            </a:r>
            <a:r>
              <a:rPr dirty="0" sz="1200">
                <a:latin typeface="Podkova"/>
                <a:cs typeface="Podkova"/>
              </a:rPr>
              <a:t>usklađen je s ciljevima EU-a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učinkovito korištenje resursa, </a:t>
            </a:r>
            <a:r>
              <a:rPr dirty="0" sz="1200" spc="-10">
                <a:latin typeface="Podkova"/>
                <a:cs typeface="Podkova"/>
              </a:rPr>
              <a:t>kružno </a:t>
            </a:r>
            <a:r>
              <a:rPr dirty="0" sz="1200">
                <a:latin typeface="Podkova"/>
                <a:cs typeface="Podkova"/>
              </a:rPr>
              <a:t>gospodarstvo i </a:t>
            </a:r>
            <a:r>
              <a:rPr dirty="0" sz="1200" spc="-10">
                <a:latin typeface="Podkova"/>
                <a:cs typeface="Podkova"/>
              </a:rPr>
              <a:t>održivost.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6" name="object 126" descr=""/>
          <p:cNvSpPr/>
          <p:nvPr/>
        </p:nvSpPr>
        <p:spPr>
          <a:xfrm>
            <a:off x="3803421" y="859242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09">
                <a:moveTo>
                  <a:pt x="160388" y="0"/>
                </a:moveTo>
                <a:lnTo>
                  <a:pt x="109692" y="8176"/>
                </a:lnTo>
                <a:lnTo>
                  <a:pt x="65663" y="30944"/>
                </a:lnTo>
                <a:lnTo>
                  <a:pt x="30944" y="65663"/>
                </a:lnTo>
                <a:lnTo>
                  <a:pt x="8176" y="109692"/>
                </a:lnTo>
                <a:lnTo>
                  <a:pt x="0" y="160388"/>
                </a:lnTo>
                <a:lnTo>
                  <a:pt x="8176" y="211084"/>
                </a:lnTo>
                <a:lnTo>
                  <a:pt x="30944" y="255112"/>
                </a:lnTo>
                <a:lnTo>
                  <a:pt x="65663" y="289831"/>
                </a:lnTo>
                <a:lnTo>
                  <a:pt x="109692" y="312600"/>
                </a:lnTo>
                <a:lnTo>
                  <a:pt x="160388" y="320776"/>
                </a:lnTo>
                <a:lnTo>
                  <a:pt x="211084" y="312600"/>
                </a:lnTo>
                <a:lnTo>
                  <a:pt x="255112" y="289831"/>
                </a:lnTo>
                <a:lnTo>
                  <a:pt x="289831" y="255112"/>
                </a:lnTo>
                <a:lnTo>
                  <a:pt x="312600" y="211084"/>
                </a:lnTo>
                <a:lnTo>
                  <a:pt x="320776" y="160388"/>
                </a:lnTo>
                <a:lnTo>
                  <a:pt x="312600" y="109692"/>
                </a:lnTo>
                <a:lnTo>
                  <a:pt x="289831" y="65663"/>
                </a:lnTo>
                <a:lnTo>
                  <a:pt x="255112" y="30944"/>
                </a:lnTo>
                <a:lnTo>
                  <a:pt x="211084" y="8176"/>
                </a:lnTo>
                <a:lnTo>
                  <a:pt x="160388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 txBox="1"/>
          <p:nvPr/>
        </p:nvSpPr>
        <p:spPr>
          <a:xfrm>
            <a:off x="3795185" y="516673"/>
            <a:ext cx="3009900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Ključna</a:t>
            </a:r>
            <a:r>
              <a:rPr dirty="0" sz="1200" spc="-35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načela</a:t>
            </a:r>
            <a:r>
              <a:rPr dirty="0" sz="1200" spc="-35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kaskadne</a:t>
            </a:r>
            <a:r>
              <a:rPr dirty="0" sz="1200" spc="-35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upotrebe</a:t>
            </a:r>
            <a:r>
              <a:rPr dirty="0" sz="1200" spc="-35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200" spc="-10" b="1">
                <a:solidFill>
                  <a:srgbClr val="1A5363"/>
                </a:solidFill>
                <a:latin typeface="Podkova Regular ExtraBold"/>
                <a:cs typeface="Podkova Regular ExtraBold"/>
              </a:rPr>
              <a:t>drva:</a:t>
            </a:r>
            <a:endParaRPr sz="1200">
              <a:latin typeface="Podkova Regular ExtraBold"/>
              <a:cs typeface="Podkova Regular ExtraBold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200">
              <a:latin typeface="Podkova Regular ExtraBold"/>
              <a:cs typeface="Podkova Regular ExtraBold"/>
            </a:endParaRPr>
          </a:p>
          <a:p>
            <a:pPr marL="372745" marR="5080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dirty="0" sz="1200">
                <a:latin typeface="Podkova"/>
                <a:cs typeface="Podkova"/>
              </a:rPr>
              <a:t>Drvo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 se trebalo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koristiti u </a:t>
            </a:r>
            <a:r>
              <a:rPr dirty="0" sz="1200" spc="-10">
                <a:latin typeface="Podkova"/>
                <a:cs typeface="Podkova"/>
              </a:rPr>
              <a:t>hijerarhiji vrijednosti: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8" name="object 128" descr=""/>
          <p:cNvSpPr/>
          <p:nvPr/>
        </p:nvSpPr>
        <p:spPr>
          <a:xfrm>
            <a:off x="3871264" y="3782807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160388" y="0"/>
                </a:moveTo>
                <a:lnTo>
                  <a:pt x="109692" y="8177"/>
                </a:lnTo>
                <a:lnTo>
                  <a:pt x="65663" y="30948"/>
                </a:lnTo>
                <a:lnTo>
                  <a:pt x="30944" y="65669"/>
                </a:lnTo>
                <a:lnTo>
                  <a:pt x="8176" y="109697"/>
                </a:lnTo>
                <a:lnTo>
                  <a:pt x="0" y="160388"/>
                </a:lnTo>
                <a:lnTo>
                  <a:pt x="8176" y="211084"/>
                </a:lnTo>
                <a:lnTo>
                  <a:pt x="30944" y="255112"/>
                </a:lnTo>
                <a:lnTo>
                  <a:pt x="65663" y="289831"/>
                </a:lnTo>
                <a:lnTo>
                  <a:pt x="109692" y="312600"/>
                </a:lnTo>
                <a:lnTo>
                  <a:pt x="160388" y="320776"/>
                </a:lnTo>
                <a:lnTo>
                  <a:pt x="211084" y="312600"/>
                </a:lnTo>
                <a:lnTo>
                  <a:pt x="255112" y="289831"/>
                </a:lnTo>
                <a:lnTo>
                  <a:pt x="289831" y="255112"/>
                </a:lnTo>
                <a:lnTo>
                  <a:pt x="312600" y="211084"/>
                </a:lnTo>
                <a:lnTo>
                  <a:pt x="320776" y="160388"/>
                </a:lnTo>
                <a:lnTo>
                  <a:pt x="312600" y="109697"/>
                </a:lnTo>
                <a:lnTo>
                  <a:pt x="289831" y="65669"/>
                </a:lnTo>
                <a:lnTo>
                  <a:pt x="255112" y="30948"/>
                </a:lnTo>
                <a:lnTo>
                  <a:pt x="211084" y="8177"/>
                </a:lnTo>
                <a:lnTo>
                  <a:pt x="160388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3871264" y="5000725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160388" y="0"/>
                </a:moveTo>
                <a:lnTo>
                  <a:pt x="109692" y="8176"/>
                </a:lnTo>
                <a:lnTo>
                  <a:pt x="65663" y="30944"/>
                </a:lnTo>
                <a:lnTo>
                  <a:pt x="30944" y="65663"/>
                </a:lnTo>
                <a:lnTo>
                  <a:pt x="8176" y="109692"/>
                </a:lnTo>
                <a:lnTo>
                  <a:pt x="0" y="160388"/>
                </a:lnTo>
                <a:lnTo>
                  <a:pt x="8176" y="211079"/>
                </a:lnTo>
                <a:lnTo>
                  <a:pt x="30944" y="255107"/>
                </a:lnTo>
                <a:lnTo>
                  <a:pt x="65663" y="289828"/>
                </a:lnTo>
                <a:lnTo>
                  <a:pt x="109692" y="312598"/>
                </a:lnTo>
                <a:lnTo>
                  <a:pt x="160388" y="320776"/>
                </a:lnTo>
                <a:lnTo>
                  <a:pt x="211084" y="312598"/>
                </a:lnTo>
                <a:lnTo>
                  <a:pt x="255112" y="289828"/>
                </a:lnTo>
                <a:lnTo>
                  <a:pt x="289831" y="255107"/>
                </a:lnTo>
                <a:lnTo>
                  <a:pt x="312600" y="211079"/>
                </a:lnTo>
                <a:lnTo>
                  <a:pt x="320776" y="160388"/>
                </a:lnTo>
                <a:lnTo>
                  <a:pt x="312600" y="109692"/>
                </a:lnTo>
                <a:lnTo>
                  <a:pt x="289831" y="65663"/>
                </a:lnTo>
                <a:lnTo>
                  <a:pt x="255112" y="30944"/>
                </a:lnTo>
                <a:lnTo>
                  <a:pt x="211084" y="8176"/>
                </a:lnTo>
                <a:lnTo>
                  <a:pt x="160388" y="0"/>
                </a:lnTo>
                <a:close/>
              </a:path>
            </a:pathLst>
          </a:custGeom>
          <a:solidFill>
            <a:srgbClr val="B7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 txBox="1"/>
          <p:nvPr/>
        </p:nvSpPr>
        <p:spPr>
          <a:xfrm>
            <a:off x="3994721" y="3807916"/>
            <a:ext cx="271145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Font typeface="Podkova"/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Koncept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potiče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produljenje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životnog </a:t>
            </a:r>
            <a:r>
              <a:rPr dirty="0" sz="1200">
                <a:latin typeface="Podkova"/>
                <a:cs typeface="Podkova"/>
              </a:rPr>
              <a:t>ciklusa drva dizajniranjem trajnih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popravljivih proizvoda i </a:t>
            </a:r>
            <a:r>
              <a:rPr dirty="0" sz="1200" spc="-10">
                <a:latin typeface="Podkova"/>
                <a:cs typeface="Podkova"/>
              </a:rPr>
              <a:t>promiče </a:t>
            </a:r>
            <a:r>
              <a:rPr dirty="0" sz="1200">
                <a:latin typeface="Podkova"/>
                <a:cs typeface="Podkova"/>
              </a:rPr>
              <a:t>recikliranje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nakon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isteka</a:t>
            </a:r>
            <a:r>
              <a:rPr dirty="0" sz="1200" spc="-10">
                <a:latin typeface="Podkova"/>
                <a:cs typeface="Podkova"/>
              </a:rPr>
              <a:t> njihove uporabe.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3994721" y="5026963"/>
            <a:ext cx="288163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Kaskadni pristup podržava </a:t>
            </a:r>
            <a:r>
              <a:rPr dirty="0" sz="1200" spc="-10">
                <a:latin typeface="Podkova"/>
                <a:cs typeface="Podkova"/>
              </a:rPr>
              <a:t>kružnu </a:t>
            </a:r>
            <a:r>
              <a:rPr dirty="0" sz="1200">
                <a:latin typeface="Podkova"/>
                <a:cs typeface="Podkova"/>
              </a:rPr>
              <a:t>bioekonomiju u kojoj se resursi </a:t>
            </a:r>
            <a:r>
              <a:rPr dirty="0" sz="1200" spc="-10">
                <a:latin typeface="Podkova"/>
                <a:cs typeface="Podkova"/>
              </a:rPr>
              <a:t>koriste </a:t>
            </a: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dulje moguće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 bi se </a:t>
            </a:r>
            <a:r>
              <a:rPr dirty="0" sz="1200" spc="-10">
                <a:latin typeface="Podkova"/>
                <a:cs typeface="Podkova"/>
              </a:rPr>
              <a:t>povećala </a:t>
            </a:r>
            <a:r>
              <a:rPr dirty="0" sz="1200">
                <a:latin typeface="Podkova"/>
                <a:cs typeface="Podkova"/>
              </a:rPr>
              <a:t>njihova vrijednost i smanjio </a:t>
            </a:r>
            <a:r>
              <a:rPr dirty="0" sz="1200" spc="-10">
                <a:latin typeface="Podkova"/>
                <a:cs typeface="Podkova"/>
              </a:rPr>
              <a:t>otpad.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232160" y="1451964"/>
            <a:ext cx="2689860" cy="205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830" indent="85090">
              <a:lnSpc>
                <a:spcPct val="111100"/>
              </a:lnSpc>
              <a:spcBef>
                <a:spcPts val="100"/>
              </a:spcBef>
              <a:buChar char="•"/>
              <a:tabLst>
                <a:tab pos="97790" algn="l"/>
              </a:tabLst>
            </a:pPr>
            <a:r>
              <a:rPr dirty="0" sz="1200">
                <a:latin typeface="Podkova"/>
                <a:cs typeface="Podkova"/>
              </a:rPr>
              <a:t>Proizvodi visoke vrijednosti </a:t>
            </a:r>
            <a:r>
              <a:rPr dirty="0" sz="1200" spc="-10">
                <a:latin typeface="Podkova"/>
                <a:cs typeface="Podkova"/>
              </a:rPr>
              <a:t>poput </a:t>
            </a:r>
            <a:r>
              <a:rPr dirty="0" sz="1200">
                <a:latin typeface="Podkova"/>
                <a:cs typeface="Podkova"/>
              </a:rPr>
              <a:t>namještaja, građevinskih materijala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papira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trebali bi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 proizvesti </a:t>
            </a:r>
            <a:r>
              <a:rPr dirty="0" sz="1200" spc="-10">
                <a:latin typeface="Podkova"/>
                <a:cs typeface="Podkova"/>
              </a:rPr>
              <a:t>prije </a:t>
            </a:r>
            <a:r>
              <a:rPr dirty="0" sz="1200">
                <a:latin typeface="Podkova"/>
                <a:cs typeface="Podkova"/>
              </a:rPr>
              <a:t>proizvoda niže </a:t>
            </a:r>
            <a:r>
              <a:rPr dirty="0" sz="1200" spc="-10">
                <a:latin typeface="Podkova"/>
                <a:cs typeface="Podkova"/>
              </a:rPr>
              <a:t>vrijednosti.</a:t>
            </a:r>
            <a:endParaRPr sz="1200">
              <a:latin typeface="Podkova"/>
              <a:cs typeface="Podkova"/>
            </a:endParaRPr>
          </a:p>
          <a:p>
            <a:pPr marL="12700" marR="51435" indent="85090">
              <a:lnSpc>
                <a:spcPct val="111100"/>
              </a:lnSpc>
              <a:buChar char="•"/>
              <a:tabLst>
                <a:tab pos="97790" algn="l"/>
              </a:tabLst>
            </a:pPr>
            <a:r>
              <a:rPr dirty="0" sz="1200">
                <a:latin typeface="Podkova"/>
                <a:cs typeface="Podkova"/>
              </a:rPr>
              <a:t>Proizvode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treba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ponovno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upotrijebiti, </a:t>
            </a:r>
            <a:r>
              <a:rPr dirty="0" sz="1200">
                <a:latin typeface="Podkova"/>
                <a:cs typeface="Podkova"/>
              </a:rPr>
              <a:t>reciklirati ili prenamijeniti što je </a:t>
            </a:r>
            <a:r>
              <a:rPr dirty="0" sz="1200" spc="-20">
                <a:latin typeface="Podkova"/>
                <a:cs typeface="Podkova"/>
              </a:rPr>
              <a:t>više </a:t>
            </a:r>
            <a:r>
              <a:rPr dirty="0" sz="1200" spc="-10">
                <a:latin typeface="Podkova"/>
                <a:cs typeface="Podkova"/>
              </a:rPr>
              <a:t>moguće.</a:t>
            </a:r>
            <a:endParaRPr sz="1200">
              <a:latin typeface="Podkova"/>
              <a:cs typeface="Podkova"/>
            </a:endParaRPr>
          </a:p>
          <a:p>
            <a:pPr marL="12700" marR="5080" indent="85090">
              <a:lnSpc>
                <a:spcPct val="111100"/>
              </a:lnSpc>
              <a:buChar char="•"/>
              <a:tabLst>
                <a:tab pos="97790" algn="l"/>
              </a:tabLst>
            </a:pPr>
            <a:r>
              <a:rPr dirty="0" sz="1200">
                <a:latin typeface="Podkova"/>
                <a:cs typeface="Podkova"/>
              </a:rPr>
              <a:t>Spaljivanje drva za energiju trebalo </a:t>
            </a:r>
            <a:r>
              <a:rPr dirty="0" sz="1200" spc="-25">
                <a:latin typeface="Podkova"/>
                <a:cs typeface="Podkova"/>
              </a:rPr>
              <a:t>bi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dogoditi samo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onda kad se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ne </a:t>
            </a:r>
            <a:r>
              <a:rPr dirty="0" sz="1200" spc="-20">
                <a:latin typeface="Podkova"/>
                <a:cs typeface="Podkova"/>
              </a:rPr>
              <a:t>može </a:t>
            </a:r>
            <a:r>
              <a:rPr dirty="0" sz="1200">
                <a:latin typeface="Podkova"/>
                <a:cs typeface="Podkova"/>
              </a:rPr>
              <a:t>više koristiti za </a:t>
            </a:r>
            <a:r>
              <a:rPr dirty="0" sz="1200" spc="-10">
                <a:latin typeface="Podkova"/>
                <a:cs typeface="Podkova"/>
              </a:rPr>
              <a:t>preradu.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7293088" y="2236468"/>
            <a:ext cx="1475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Podkova Regular ExtraBold"/>
                <a:cs typeface="Podkova Regular ExtraBold"/>
              </a:rPr>
              <a:t>Kviz</a:t>
            </a:r>
            <a:r>
              <a:rPr dirty="0" sz="2000" spc="25" b="1"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latin typeface="Podkova Regular ExtraBold"/>
                <a:cs typeface="Podkova Regular ExtraBold"/>
              </a:rPr>
              <a:t>znanja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7304023" y="2658896"/>
            <a:ext cx="273431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marR="220979" indent="-227329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osnovni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principi</a:t>
            </a:r>
            <a:r>
              <a:rPr dirty="0" sz="1200" spc="-10">
                <a:latin typeface="Podkova"/>
                <a:cs typeface="Podkova"/>
              </a:rPr>
              <a:t> održivog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gospodarenja </a:t>
            </a:r>
            <a:r>
              <a:rPr dirty="0" sz="1200" spc="-10">
                <a:latin typeface="Podkova"/>
                <a:cs typeface="Podkova"/>
              </a:rPr>
              <a:t>šumama?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deforestacije?</a:t>
            </a:r>
            <a:endParaRPr sz="1200">
              <a:latin typeface="Podkova"/>
              <a:cs typeface="Podkova"/>
            </a:endParaRPr>
          </a:p>
          <a:p>
            <a:pPr marL="240029" marR="6350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su razlozi </a:t>
            </a:r>
            <a:r>
              <a:rPr dirty="0" sz="1200" spc="-10">
                <a:latin typeface="Podkova"/>
                <a:cs typeface="Podkova"/>
              </a:rPr>
              <a:t>povećanja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površinama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Europi?</a:t>
            </a:r>
            <a:endParaRPr sz="1200">
              <a:latin typeface="Podkova"/>
              <a:cs typeface="Podkova"/>
            </a:endParaRPr>
          </a:p>
          <a:p>
            <a:pPr marL="240029" marR="508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Što predstavlja FSC markica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 spc="-25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raznim proizvodima koji se </a:t>
            </a:r>
            <a:r>
              <a:rPr dirty="0" sz="1200" spc="-10">
                <a:latin typeface="Podkova"/>
                <a:cs typeface="Podkova"/>
              </a:rPr>
              <a:t>dobivaju </a:t>
            </a:r>
            <a:r>
              <a:rPr dirty="0" sz="1200" spc="-1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od </a:t>
            </a:r>
            <a:r>
              <a:rPr dirty="0" sz="1200" spc="-10">
                <a:latin typeface="Podkova"/>
                <a:cs typeface="Podkova"/>
              </a:rPr>
              <a:t>drva?</a:t>
            </a:r>
            <a:endParaRPr sz="1200">
              <a:latin typeface="Podkova"/>
              <a:cs typeface="Podkova"/>
            </a:endParaRPr>
          </a:p>
          <a:p>
            <a:pPr marL="240029" marR="20066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postotak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50">
                <a:latin typeface="Podkova"/>
                <a:cs typeface="Podkova"/>
              </a:rPr>
              <a:t>	</a:t>
            </a:r>
            <a:r>
              <a:rPr dirty="0" sz="1200" spc="-10">
                <a:latin typeface="Podkova"/>
                <a:cs typeface="Podkova"/>
              </a:rPr>
              <a:t>Hrvatskoj?</a:t>
            </a:r>
            <a:endParaRPr sz="1200">
              <a:latin typeface="Podkova"/>
              <a:cs typeface="Podkova"/>
            </a:endParaRPr>
          </a:p>
          <a:p>
            <a:pPr marL="240029" marR="2476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Kako se zove program EU-a koji </a:t>
            </a:r>
            <a:r>
              <a:rPr dirty="0" sz="1200" spc="-25">
                <a:latin typeface="Podkova"/>
                <a:cs typeface="Podkova"/>
              </a:rPr>
              <a:t>ima </a:t>
            </a:r>
            <a:r>
              <a:rPr dirty="0" sz="1200" spc="-25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cilj zaštitu </a:t>
            </a:r>
            <a:r>
              <a:rPr dirty="0" sz="1200" spc="-10">
                <a:latin typeface="Podkova"/>
                <a:cs typeface="Podkova"/>
              </a:rPr>
              <a:t>bioraznolikosti?</a:t>
            </a:r>
            <a:endParaRPr sz="1200">
              <a:latin typeface="Podkova"/>
              <a:cs typeface="Podkova"/>
            </a:endParaRPr>
          </a:p>
          <a:p>
            <a:pPr marL="240665" indent="-227965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240665" algn="l"/>
              </a:tabLst>
            </a:pPr>
            <a:r>
              <a:rPr dirty="0" sz="1200">
                <a:latin typeface="Podkova"/>
                <a:cs typeface="Podkova"/>
              </a:rPr>
              <a:t>Koji su parkovi prirode u </a:t>
            </a:r>
            <a:r>
              <a:rPr dirty="0" sz="1200" spc="-10">
                <a:latin typeface="Podkova"/>
                <a:cs typeface="Podkova"/>
              </a:rPr>
              <a:t>Hrvatskoj?</a:t>
            </a:r>
            <a:endParaRPr sz="1200">
              <a:latin typeface="Podkova"/>
              <a:cs typeface="Podkova"/>
            </a:endParaRPr>
          </a:p>
          <a:p>
            <a:pPr marL="240029" marR="169545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dobrobiti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korištenja</a:t>
            </a:r>
            <a:r>
              <a:rPr dirty="0" sz="1200" spc="-10">
                <a:latin typeface="Podkova"/>
                <a:cs typeface="Podkova"/>
              </a:rPr>
              <a:t> drvne 	biomase?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7304023" y="6087896"/>
            <a:ext cx="26111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5000"/>
              </a:lnSpc>
              <a:spcBef>
                <a:spcPts val="100"/>
              </a:spcBef>
              <a:buAutoNum type="arabicPeriod" startAt="9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su zemlje na europskom </a:t>
            </a:r>
            <a:r>
              <a:rPr dirty="0" sz="1200" spc="-20">
                <a:latin typeface="Podkova"/>
                <a:cs typeface="Podkova"/>
              </a:rPr>
              <a:t>vrhu </a:t>
            </a:r>
            <a:r>
              <a:rPr dirty="0" sz="1200">
                <a:latin typeface="Podkova"/>
                <a:cs typeface="Podkova"/>
              </a:rPr>
              <a:t>po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postotku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prirodnih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šuma?</a:t>
            </a:r>
            <a:endParaRPr sz="1200">
              <a:latin typeface="Podkova"/>
              <a:cs typeface="Podkova"/>
            </a:endParaRPr>
          </a:p>
          <a:p>
            <a:pPr marL="241300" marR="292735" indent="-228600">
              <a:lnSpc>
                <a:spcPct val="125000"/>
              </a:lnSpc>
              <a:buAutoNum type="arabicPeriod" startAt="9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su prednosti prirodnih,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odnosu na gospodarske </a:t>
            </a:r>
            <a:r>
              <a:rPr dirty="0" sz="1200" spc="-10">
                <a:latin typeface="Podkova"/>
                <a:cs typeface="Podkova"/>
              </a:rPr>
              <a:t>šume?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36" name="object 136" descr=""/>
          <p:cNvGrpSpPr/>
          <p:nvPr/>
        </p:nvGrpSpPr>
        <p:grpSpPr>
          <a:xfrm>
            <a:off x="8948216" y="1427478"/>
            <a:ext cx="1321435" cy="1231900"/>
            <a:chOff x="8948216" y="1427478"/>
            <a:chExt cx="1321435" cy="1231900"/>
          </a:xfrm>
        </p:grpSpPr>
        <p:sp>
          <p:nvSpPr>
            <p:cNvPr id="137" name="object 137" descr=""/>
            <p:cNvSpPr/>
            <p:nvPr/>
          </p:nvSpPr>
          <p:spPr>
            <a:xfrm>
              <a:off x="8948216" y="1427478"/>
              <a:ext cx="1321435" cy="1231900"/>
            </a:xfrm>
            <a:custGeom>
              <a:avLst/>
              <a:gdLst/>
              <a:ahLst/>
              <a:cxnLst/>
              <a:rect l="l" t="t" r="r" b="b"/>
              <a:pathLst>
                <a:path w="1321434" h="1231900">
                  <a:moveTo>
                    <a:pt x="1165313" y="0"/>
                  </a:moveTo>
                  <a:lnTo>
                    <a:pt x="156108" y="0"/>
                  </a:lnTo>
                  <a:lnTo>
                    <a:pt x="106764" y="7959"/>
                  </a:lnTo>
                  <a:lnTo>
                    <a:pt x="63911" y="30123"/>
                  </a:lnTo>
                  <a:lnTo>
                    <a:pt x="30118" y="63922"/>
                  </a:lnTo>
                  <a:lnTo>
                    <a:pt x="7958" y="106782"/>
                  </a:lnTo>
                  <a:lnTo>
                    <a:pt x="0" y="156133"/>
                  </a:lnTo>
                  <a:lnTo>
                    <a:pt x="0" y="1075423"/>
                  </a:lnTo>
                  <a:lnTo>
                    <a:pt x="7958" y="1124768"/>
                  </a:lnTo>
                  <a:lnTo>
                    <a:pt x="30118" y="1167625"/>
                  </a:lnTo>
                  <a:lnTo>
                    <a:pt x="63911" y="1201421"/>
                  </a:lnTo>
                  <a:lnTo>
                    <a:pt x="106764" y="1223584"/>
                  </a:lnTo>
                  <a:lnTo>
                    <a:pt x="156108" y="1231544"/>
                  </a:lnTo>
                  <a:lnTo>
                    <a:pt x="1165313" y="1231544"/>
                  </a:lnTo>
                  <a:lnTo>
                    <a:pt x="1214663" y="1223584"/>
                  </a:lnTo>
                  <a:lnTo>
                    <a:pt x="1257521" y="1201421"/>
                  </a:lnTo>
                  <a:lnTo>
                    <a:pt x="1291315" y="1167625"/>
                  </a:lnTo>
                  <a:lnTo>
                    <a:pt x="1313476" y="1124768"/>
                  </a:lnTo>
                  <a:lnTo>
                    <a:pt x="1321435" y="1075423"/>
                  </a:lnTo>
                  <a:lnTo>
                    <a:pt x="1321435" y="156133"/>
                  </a:lnTo>
                  <a:lnTo>
                    <a:pt x="1313476" y="106782"/>
                  </a:lnTo>
                  <a:lnTo>
                    <a:pt x="1291315" y="63922"/>
                  </a:lnTo>
                  <a:lnTo>
                    <a:pt x="1257521" y="30123"/>
                  </a:lnTo>
                  <a:lnTo>
                    <a:pt x="1214663" y="7959"/>
                  </a:lnTo>
                  <a:lnTo>
                    <a:pt x="1165313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98355" y="1547253"/>
              <a:ext cx="1008011" cy="1007999"/>
            </a:xfrm>
            <a:prstGeom prst="rect">
              <a:avLst/>
            </a:prstGeom>
          </p:spPr>
        </p:pic>
      </p:grpSp>
      <p:sp>
        <p:nvSpPr>
          <p:cNvPr id="139" name="object 139" descr=""/>
          <p:cNvSpPr txBox="1"/>
          <p:nvPr/>
        </p:nvSpPr>
        <p:spPr>
          <a:xfrm>
            <a:off x="7270507" y="1724468"/>
            <a:ext cx="159321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Podkova"/>
                <a:cs typeface="Podkova"/>
              </a:rPr>
              <a:t>Potraži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pitanja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odgovore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50">
                <a:latin typeface="Podkova"/>
                <a:cs typeface="Podkova"/>
              </a:rPr>
              <a:t>u</a:t>
            </a:r>
            <a:r>
              <a:rPr dirty="0" sz="1000">
                <a:latin typeface="Podkova"/>
                <a:cs typeface="Podkova"/>
              </a:rPr>
              <a:t> digitalnom</a:t>
            </a:r>
            <a:r>
              <a:rPr dirty="0" sz="1000" spc="-5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formatu.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40" name="object 140" descr=""/>
          <p:cNvSpPr/>
          <p:nvPr/>
        </p:nvSpPr>
        <p:spPr>
          <a:xfrm>
            <a:off x="3876916" y="6182117"/>
            <a:ext cx="3123565" cy="1106170"/>
          </a:xfrm>
          <a:custGeom>
            <a:avLst/>
            <a:gdLst/>
            <a:ahLst/>
            <a:cxnLst/>
            <a:rect l="l" t="t" r="r" b="b"/>
            <a:pathLst>
              <a:path w="3123565" h="1106170">
                <a:moveTo>
                  <a:pt x="3020733" y="0"/>
                </a:moveTo>
                <a:lnTo>
                  <a:pt x="102387" y="0"/>
                </a:lnTo>
                <a:lnTo>
                  <a:pt x="62536" y="8045"/>
                </a:lnTo>
                <a:lnTo>
                  <a:pt x="29991" y="29986"/>
                </a:lnTo>
                <a:lnTo>
                  <a:pt x="8047" y="62531"/>
                </a:lnTo>
                <a:lnTo>
                  <a:pt x="0" y="102387"/>
                </a:lnTo>
                <a:lnTo>
                  <a:pt x="0" y="1003388"/>
                </a:lnTo>
                <a:lnTo>
                  <a:pt x="8047" y="1043237"/>
                </a:lnTo>
                <a:lnTo>
                  <a:pt x="29991" y="1075778"/>
                </a:lnTo>
                <a:lnTo>
                  <a:pt x="62536" y="1097718"/>
                </a:lnTo>
                <a:lnTo>
                  <a:pt x="102387" y="1105763"/>
                </a:lnTo>
                <a:lnTo>
                  <a:pt x="3020733" y="1105763"/>
                </a:lnTo>
                <a:lnTo>
                  <a:pt x="3060582" y="1097718"/>
                </a:lnTo>
                <a:lnTo>
                  <a:pt x="3093123" y="1075778"/>
                </a:lnTo>
                <a:lnTo>
                  <a:pt x="3115062" y="1043237"/>
                </a:lnTo>
                <a:lnTo>
                  <a:pt x="3123107" y="1003388"/>
                </a:lnTo>
                <a:lnTo>
                  <a:pt x="3123107" y="102387"/>
                </a:lnTo>
                <a:lnTo>
                  <a:pt x="3115062" y="62531"/>
                </a:lnTo>
                <a:lnTo>
                  <a:pt x="3093123" y="29986"/>
                </a:lnTo>
                <a:lnTo>
                  <a:pt x="3060582" y="8045"/>
                </a:lnTo>
                <a:lnTo>
                  <a:pt x="3020733" y="0"/>
                </a:lnTo>
                <a:close/>
              </a:path>
            </a:pathLst>
          </a:custGeom>
          <a:solidFill>
            <a:srgbClr val="C1E2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 txBox="1"/>
          <p:nvPr/>
        </p:nvSpPr>
        <p:spPr>
          <a:xfrm>
            <a:off x="3981322" y="6261534"/>
            <a:ext cx="1824355" cy="8566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520"/>
              </a:spcBef>
            </a:pPr>
            <a:r>
              <a:rPr dirty="0" sz="1100" spc="-10" b="1">
                <a:latin typeface="Podkova"/>
                <a:cs typeface="Podkova"/>
              </a:rPr>
              <a:t>Slido</a:t>
            </a:r>
            <a:endParaRPr sz="1100">
              <a:latin typeface="Podkova"/>
              <a:cs typeface="Podkova"/>
            </a:endParaRPr>
          </a:p>
          <a:p>
            <a:pPr marL="12700" marR="5080">
              <a:lnSpc>
                <a:spcPct val="103299"/>
              </a:lnSpc>
              <a:spcBef>
                <a:spcPts val="334"/>
              </a:spcBef>
            </a:pPr>
            <a:r>
              <a:rPr dirty="0" sz="900">
                <a:latin typeface="Podkova"/>
                <a:cs typeface="Podkova"/>
              </a:rPr>
              <a:t>Napredna</a:t>
            </a:r>
            <a:r>
              <a:rPr dirty="0" sz="900" spc="9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online</a:t>
            </a:r>
            <a:r>
              <a:rPr dirty="0" sz="900" spc="90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interaktivna </a:t>
            </a:r>
            <a:r>
              <a:rPr dirty="0" sz="900">
                <a:latin typeface="Podkova"/>
                <a:cs typeface="Podkova"/>
              </a:rPr>
              <a:t>platforma</a:t>
            </a:r>
            <a:r>
              <a:rPr dirty="0" sz="900" spc="14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namijenjena</a:t>
            </a:r>
            <a:r>
              <a:rPr dirty="0" sz="900" spc="140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učiteljima, </a:t>
            </a:r>
            <a:r>
              <a:rPr dirty="0" sz="900">
                <a:latin typeface="Podkova"/>
                <a:cs typeface="Podkova"/>
              </a:rPr>
              <a:t>učenicima</a:t>
            </a:r>
            <a:r>
              <a:rPr dirty="0" sz="900" spc="5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i</a:t>
            </a:r>
            <a:r>
              <a:rPr dirty="0" sz="900" spc="5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svima</a:t>
            </a:r>
            <a:r>
              <a:rPr dirty="0" sz="900" spc="5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koji</a:t>
            </a:r>
            <a:r>
              <a:rPr dirty="0" sz="900" spc="5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žele</a:t>
            </a:r>
            <a:r>
              <a:rPr dirty="0" sz="900" spc="50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učiti </a:t>
            </a:r>
            <a:r>
              <a:rPr dirty="0" sz="900">
                <a:latin typeface="Podkova"/>
                <a:cs typeface="Podkova"/>
              </a:rPr>
              <a:t>kroz</a:t>
            </a:r>
            <a:r>
              <a:rPr dirty="0" sz="900" spc="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igru</a:t>
            </a:r>
            <a:r>
              <a:rPr dirty="0" sz="900" spc="3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s</a:t>
            </a:r>
            <a:r>
              <a:rPr dirty="0" sz="900" spc="3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prijateljima.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142" name="object 142" descr=""/>
          <p:cNvGrpSpPr/>
          <p:nvPr/>
        </p:nvGrpSpPr>
        <p:grpSpPr>
          <a:xfrm>
            <a:off x="4409821" y="6173094"/>
            <a:ext cx="2489200" cy="1017269"/>
            <a:chOff x="4409821" y="6173094"/>
            <a:chExt cx="2489200" cy="1017269"/>
          </a:xfrm>
        </p:grpSpPr>
        <p:sp>
          <p:nvSpPr>
            <p:cNvPr id="143" name="object 143" descr=""/>
            <p:cNvSpPr/>
            <p:nvPr/>
          </p:nvSpPr>
          <p:spPr>
            <a:xfrm>
              <a:off x="5994882" y="6286092"/>
              <a:ext cx="904240" cy="904240"/>
            </a:xfrm>
            <a:custGeom>
              <a:avLst/>
              <a:gdLst/>
              <a:ahLst/>
              <a:cxnLst/>
              <a:rect l="l" t="t" r="r" b="b"/>
              <a:pathLst>
                <a:path w="904240" h="904240">
                  <a:moveTo>
                    <a:pt x="818667" y="0"/>
                  </a:moveTo>
                  <a:lnTo>
                    <a:pt x="85280" y="0"/>
                  </a:lnTo>
                  <a:lnTo>
                    <a:pt x="52088" y="6701"/>
                  </a:lnTo>
                  <a:lnTo>
                    <a:pt x="24980" y="24976"/>
                  </a:lnTo>
                  <a:lnTo>
                    <a:pt x="6702" y="52083"/>
                  </a:lnTo>
                  <a:lnTo>
                    <a:pt x="0" y="85280"/>
                  </a:lnTo>
                  <a:lnTo>
                    <a:pt x="0" y="818667"/>
                  </a:lnTo>
                  <a:lnTo>
                    <a:pt x="6702" y="851857"/>
                  </a:lnTo>
                  <a:lnTo>
                    <a:pt x="24980" y="878960"/>
                  </a:lnTo>
                  <a:lnTo>
                    <a:pt x="52088" y="897234"/>
                  </a:lnTo>
                  <a:lnTo>
                    <a:pt x="85280" y="903935"/>
                  </a:lnTo>
                  <a:lnTo>
                    <a:pt x="818667" y="903935"/>
                  </a:lnTo>
                  <a:lnTo>
                    <a:pt x="851859" y="897234"/>
                  </a:lnTo>
                  <a:lnTo>
                    <a:pt x="878966" y="878960"/>
                  </a:lnTo>
                  <a:lnTo>
                    <a:pt x="897245" y="851857"/>
                  </a:lnTo>
                  <a:lnTo>
                    <a:pt x="903947" y="818667"/>
                  </a:lnTo>
                  <a:lnTo>
                    <a:pt x="903947" y="85280"/>
                  </a:lnTo>
                  <a:lnTo>
                    <a:pt x="897245" y="52083"/>
                  </a:lnTo>
                  <a:lnTo>
                    <a:pt x="878966" y="24976"/>
                  </a:lnTo>
                  <a:lnTo>
                    <a:pt x="851859" y="6701"/>
                  </a:lnTo>
                  <a:lnTo>
                    <a:pt x="818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142457" y="6382791"/>
              <a:ext cx="687070" cy="737870"/>
            </a:xfrm>
            <a:custGeom>
              <a:avLst/>
              <a:gdLst/>
              <a:ahLst/>
              <a:cxnLst/>
              <a:rect l="l" t="t" r="r" b="b"/>
              <a:pathLst>
                <a:path w="687070" h="737870">
                  <a:moveTo>
                    <a:pt x="76288" y="356069"/>
                  </a:moveTo>
                  <a:lnTo>
                    <a:pt x="50850" y="356069"/>
                  </a:lnTo>
                  <a:lnTo>
                    <a:pt x="50850" y="381495"/>
                  </a:lnTo>
                  <a:lnTo>
                    <a:pt x="25425" y="381495"/>
                  </a:lnTo>
                  <a:lnTo>
                    <a:pt x="0" y="381495"/>
                  </a:lnTo>
                  <a:lnTo>
                    <a:pt x="0" y="406933"/>
                  </a:lnTo>
                  <a:lnTo>
                    <a:pt x="25425" y="406933"/>
                  </a:lnTo>
                  <a:lnTo>
                    <a:pt x="50850" y="406933"/>
                  </a:lnTo>
                  <a:lnTo>
                    <a:pt x="50850" y="432371"/>
                  </a:lnTo>
                  <a:lnTo>
                    <a:pt x="76288" y="432371"/>
                  </a:lnTo>
                  <a:lnTo>
                    <a:pt x="76288" y="356069"/>
                  </a:lnTo>
                  <a:close/>
                </a:path>
                <a:path w="687070" h="737870">
                  <a:moveTo>
                    <a:pt x="127165" y="457796"/>
                  </a:moveTo>
                  <a:lnTo>
                    <a:pt x="101727" y="457796"/>
                  </a:lnTo>
                  <a:lnTo>
                    <a:pt x="101727" y="483235"/>
                  </a:lnTo>
                  <a:lnTo>
                    <a:pt x="127165" y="483235"/>
                  </a:lnTo>
                  <a:lnTo>
                    <a:pt x="127165" y="457796"/>
                  </a:lnTo>
                  <a:close/>
                </a:path>
                <a:path w="687070" h="737870">
                  <a:moveTo>
                    <a:pt x="127165" y="406933"/>
                  </a:moveTo>
                  <a:lnTo>
                    <a:pt x="101727" y="406933"/>
                  </a:lnTo>
                  <a:lnTo>
                    <a:pt x="101727" y="432371"/>
                  </a:lnTo>
                  <a:lnTo>
                    <a:pt x="127165" y="432371"/>
                  </a:lnTo>
                  <a:lnTo>
                    <a:pt x="127165" y="406933"/>
                  </a:lnTo>
                  <a:close/>
                </a:path>
                <a:path w="687070" h="737870">
                  <a:moveTo>
                    <a:pt x="127165" y="356069"/>
                  </a:moveTo>
                  <a:lnTo>
                    <a:pt x="101727" y="356069"/>
                  </a:lnTo>
                  <a:lnTo>
                    <a:pt x="76301" y="356069"/>
                  </a:lnTo>
                  <a:lnTo>
                    <a:pt x="76301" y="381495"/>
                  </a:lnTo>
                  <a:lnTo>
                    <a:pt x="101727" y="381495"/>
                  </a:lnTo>
                  <a:lnTo>
                    <a:pt x="127165" y="381495"/>
                  </a:lnTo>
                  <a:lnTo>
                    <a:pt x="127165" y="356069"/>
                  </a:lnTo>
                  <a:close/>
                </a:path>
                <a:path w="687070" h="737870">
                  <a:moveTo>
                    <a:pt x="178028" y="661263"/>
                  </a:moveTo>
                  <a:lnTo>
                    <a:pt x="152590" y="661263"/>
                  </a:lnTo>
                  <a:lnTo>
                    <a:pt x="152590" y="686701"/>
                  </a:lnTo>
                  <a:lnTo>
                    <a:pt x="178028" y="686701"/>
                  </a:lnTo>
                  <a:lnTo>
                    <a:pt x="178028" y="661263"/>
                  </a:lnTo>
                  <a:close/>
                </a:path>
                <a:path w="687070" h="737870">
                  <a:moveTo>
                    <a:pt x="178028" y="457796"/>
                  </a:moveTo>
                  <a:lnTo>
                    <a:pt x="152590" y="457796"/>
                  </a:lnTo>
                  <a:lnTo>
                    <a:pt x="152590" y="483235"/>
                  </a:lnTo>
                  <a:lnTo>
                    <a:pt x="152590" y="508660"/>
                  </a:lnTo>
                  <a:lnTo>
                    <a:pt x="178028" y="508660"/>
                  </a:lnTo>
                  <a:lnTo>
                    <a:pt x="178028" y="457796"/>
                  </a:lnTo>
                  <a:close/>
                </a:path>
                <a:path w="687070" h="737870">
                  <a:moveTo>
                    <a:pt x="178028" y="152603"/>
                  </a:moveTo>
                  <a:lnTo>
                    <a:pt x="152590" y="152603"/>
                  </a:lnTo>
                  <a:lnTo>
                    <a:pt x="152590" y="178028"/>
                  </a:lnTo>
                  <a:lnTo>
                    <a:pt x="178028" y="178028"/>
                  </a:lnTo>
                  <a:lnTo>
                    <a:pt x="178028" y="152603"/>
                  </a:lnTo>
                  <a:close/>
                </a:path>
                <a:path w="687070" h="737870">
                  <a:moveTo>
                    <a:pt x="178028" y="101739"/>
                  </a:moveTo>
                  <a:lnTo>
                    <a:pt x="152590" y="101739"/>
                  </a:lnTo>
                  <a:lnTo>
                    <a:pt x="152590" y="127165"/>
                  </a:lnTo>
                  <a:lnTo>
                    <a:pt x="178028" y="127165"/>
                  </a:lnTo>
                  <a:lnTo>
                    <a:pt x="178028" y="101739"/>
                  </a:lnTo>
                  <a:close/>
                </a:path>
                <a:path w="687070" h="737870">
                  <a:moveTo>
                    <a:pt x="203466" y="254330"/>
                  </a:moveTo>
                  <a:lnTo>
                    <a:pt x="178028" y="254330"/>
                  </a:lnTo>
                  <a:lnTo>
                    <a:pt x="178028" y="279768"/>
                  </a:lnTo>
                  <a:lnTo>
                    <a:pt x="203466" y="279768"/>
                  </a:lnTo>
                  <a:lnTo>
                    <a:pt x="203466" y="254330"/>
                  </a:lnTo>
                  <a:close/>
                </a:path>
                <a:path w="687070" h="737870">
                  <a:moveTo>
                    <a:pt x="203466" y="76301"/>
                  </a:moveTo>
                  <a:lnTo>
                    <a:pt x="178028" y="76301"/>
                  </a:lnTo>
                  <a:lnTo>
                    <a:pt x="178028" y="101739"/>
                  </a:lnTo>
                  <a:lnTo>
                    <a:pt x="203466" y="101739"/>
                  </a:lnTo>
                  <a:lnTo>
                    <a:pt x="203466" y="76301"/>
                  </a:lnTo>
                  <a:close/>
                </a:path>
                <a:path w="687070" h="737870">
                  <a:moveTo>
                    <a:pt x="203466" y="25450"/>
                  </a:moveTo>
                  <a:lnTo>
                    <a:pt x="178028" y="25450"/>
                  </a:lnTo>
                  <a:lnTo>
                    <a:pt x="152590" y="25450"/>
                  </a:lnTo>
                  <a:lnTo>
                    <a:pt x="152590" y="50863"/>
                  </a:lnTo>
                  <a:lnTo>
                    <a:pt x="178028" y="50863"/>
                  </a:lnTo>
                  <a:lnTo>
                    <a:pt x="203466" y="50863"/>
                  </a:lnTo>
                  <a:lnTo>
                    <a:pt x="203466" y="25450"/>
                  </a:lnTo>
                  <a:close/>
                </a:path>
                <a:path w="687070" h="737870">
                  <a:moveTo>
                    <a:pt x="228892" y="661263"/>
                  </a:moveTo>
                  <a:lnTo>
                    <a:pt x="203466" y="661263"/>
                  </a:lnTo>
                  <a:lnTo>
                    <a:pt x="203466" y="686701"/>
                  </a:lnTo>
                  <a:lnTo>
                    <a:pt x="228892" y="686701"/>
                  </a:lnTo>
                  <a:lnTo>
                    <a:pt x="228892" y="661263"/>
                  </a:lnTo>
                  <a:close/>
                </a:path>
                <a:path w="687070" h="737870">
                  <a:moveTo>
                    <a:pt x="228892" y="356069"/>
                  </a:moveTo>
                  <a:lnTo>
                    <a:pt x="203466" y="356069"/>
                  </a:lnTo>
                  <a:lnTo>
                    <a:pt x="178028" y="356069"/>
                  </a:lnTo>
                  <a:lnTo>
                    <a:pt x="152590" y="356069"/>
                  </a:lnTo>
                  <a:lnTo>
                    <a:pt x="152590" y="432371"/>
                  </a:lnTo>
                  <a:lnTo>
                    <a:pt x="178028" y="432371"/>
                  </a:lnTo>
                  <a:lnTo>
                    <a:pt x="178028" y="457796"/>
                  </a:lnTo>
                  <a:lnTo>
                    <a:pt x="203466" y="457796"/>
                  </a:lnTo>
                  <a:lnTo>
                    <a:pt x="203466" y="406933"/>
                  </a:lnTo>
                  <a:lnTo>
                    <a:pt x="228892" y="406933"/>
                  </a:lnTo>
                  <a:lnTo>
                    <a:pt x="228892" y="356069"/>
                  </a:lnTo>
                  <a:close/>
                </a:path>
                <a:path w="687070" h="737870">
                  <a:moveTo>
                    <a:pt x="228892" y="279768"/>
                  </a:moveTo>
                  <a:lnTo>
                    <a:pt x="203466" y="279768"/>
                  </a:lnTo>
                  <a:lnTo>
                    <a:pt x="203466" y="305193"/>
                  </a:lnTo>
                  <a:lnTo>
                    <a:pt x="203466" y="330631"/>
                  </a:lnTo>
                  <a:lnTo>
                    <a:pt x="228892" y="330631"/>
                  </a:lnTo>
                  <a:lnTo>
                    <a:pt x="228892" y="279768"/>
                  </a:lnTo>
                  <a:close/>
                </a:path>
                <a:path w="687070" h="737870">
                  <a:moveTo>
                    <a:pt x="254330" y="534098"/>
                  </a:moveTo>
                  <a:lnTo>
                    <a:pt x="228892" y="534098"/>
                  </a:lnTo>
                  <a:lnTo>
                    <a:pt x="228892" y="508660"/>
                  </a:lnTo>
                  <a:lnTo>
                    <a:pt x="203466" y="508660"/>
                  </a:lnTo>
                  <a:lnTo>
                    <a:pt x="203466" y="559536"/>
                  </a:lnTo>
                  <a:lnTo>
                    <a:pt x="228892" y="559536"/>
                  </a:lnTo>
                  <a:lnTo>
                    <a:pt x="254330" y="559536"/>
                  </a:lnTo>
                  <a:lnTo>
                    <a:pt x="254330" y="534098"/>
                  </a:lnTo>
                  <a:close/>
                </a:path>
                <a:path w="687070" h="737870">
                  <a:moveTo>
                    <a:pt x="254330" y="178028"/>
                  </a:moveTo>
                  <a:lnTo>
                    <a:pt x="228892" y="178028"/>
                  </a:lnTo>
                  <a:lnTo>
                    <a:pt x="228892" y="203466"/>
                  </a:lnTo>
                  <a:lnTo>
                    <a:pt x="228892" y="279768"/>
                  </a:lnTo>
                  <a:lnTo>
                    <a:pt x="254330" y="279768"/>
                  </a:lnTo>
                  <a:lnTo>
                    <a:pt x="254330" y="178028"/>
                  </a:lnTo>
                  <a:close/>
                </a:path>
                <a:path w="687070" h="737870">
                  <a:moveTo>
                    <a:pt x="279755" y="584962"/>
                  </a:moveTo>
                  <a:lnTo>
                    <a:pt x="254317" y="584962"/>
                  </a:lnTo>
                  <a:lnTo>
                    <a:pt x="254317" y="610400"/>
                  </a:lnTo>
                  <a:lnTo>
                    <a:pt x="228892" y="610400"/>
                  </a:lnTo>
                  <a:lnTo>
                    <a:pt x="203466" y="610400"/>
                  </a:lnTo>
                  <a:lnTo>
                    <a:pt x="178028" y="610400"/>
                  </a:lnTo>
                  <a:lnTo>
                    <a:pt x="178028" y="584962"/>
                  </a:lnTo>
                  <a:lnTo>
                    <a:pt x="152590" y="584962"/>
                  </a:lnTo>
                  <a:lnTo>
                    <a:pt x="152590" y="635825"/>
                  </a:lnTo>
                  <a:lnTo>
                    <a:pt x="178028" y="635825"/>
                  </a:lnTo>
                  <a:lnTo>
                    <a:pt x="203466" y="635825"/>
                  </a:lnTo>
                  <a:lnTo>
                    <a:pt x="228892" y="635825"/>
                  </a:lnTo>
                  <a:lnTo>
                    <a:pt x="228892" y="661263"/>
                  </a:lnTo>
                  <a:lnTo>
                    <a:pt x="254330" y="661263"/>
                  </a:lnTo>
                  <a:lnTo>
                    <a:pt x="279755" y="661263"/>
                  </a:lnTo>
                  <a:lnTo>
                    <a:pt x="279755" y="635825"/>
                  </a:lnTo>
                  <a:lnTo>
                    <a:pt x="254330" y="635825"/>
                  </a:lnTo>
                  <a:lnTo>
                    <a:pt x="254330" y="610400"/>
                  </a:lnTo>
                  <a:lnTo>
                    <a:pt x="279755" y="610400"/>
                  </a:lnTo>
                  <a:lnTo>
                    <a:pt x="279755" y="584962"/>
                  </a:lnTo>
                  <a:close/>
                </a:path>
                <a:path w="687070" h="737870">
                  <a:moveTo>
                    <a:pt x="279755" y="305193"/>
                  </a:moveTo>
                  <a:lnTo>
                    <a:pt x="254330" y="305193"/>
                  </a:lnTo>
                  <a:lnTo>
                    <a:pt x="254330" y="330631"/>
                  </a:lnTo>
                  <a:lnTo>
                    <a:pt x="279755" y="330631"/>
                  </a:lnTo>
                  <a:lnTo>
                    <a:pt x="279755" y="305193"/>
                  </a:lnTo>
                  <a:close/>
                </a:path>
                <a:path w="687070" h="737870">
                  <a:moveTo>
                    <a:pt x="305181" y="712127"/>
                  </a:moveTo>
                  <a:lnTo>
                    <a:pt x="279755" y="712127"/>
                  </a:lnTo>
                  <a:lnTo>
                    <a:pt x="254330" y="712127"/>
                  </a:lnTo>
                  <a:lnTo>
                    <a:pt x="254330" y="686701"/>
                  </a:lnTo>
                  <a:lnTo>
                    <a:pt x="228892" y="686701"/>
                  </a:lnTo>
                  <a:lnTo>
                    <a:pt x="228892" y="712127"/>
                  </a:lnTo>
                  <a:lnTo>
                    <a:pt x="203466" y="712127"/>
                  </a:lnTo>
                  <a:lnTo>
                    <a:pt x="203466" y="686701"/>
                  </a:lnTo>
                  <a:lnTo>
                    <a:pt x="178028" y="686701"/>
                  </a:lnTo>
                  <a:lnTo>
                    <a:pt x="178028" y="737565"/>
                  </a:lnTo>
                  <a:lnTo>
                    <a:pt x="203466" y="737565"/>
                  </a:lnTo>
                  <a:lnTo>
                    <a:pt x="228892" y="737565"/>
                  </a:lnTo>
                  <a:lnTo>
                    <a:pt x="254330" y="737565"/>
                  </a:lnTo>
                  <a:lnTo>
                    <a:pt x="279755" y="737565"/>
                  </a:lnTo>
                  <a:lnTo>
                    <a:pt x="305181" y="737565"/>
                  </a:lnTo>
                  <a:lnTo>
                    <a:pt x="305181" y="712127"/>
                  </a:lnTo>
                  <a:close/>
                </a:path>
                <a:path w="687070" h="737870">
                  <a:moveTo>
                    <a:pt x="305181" y="610400"/>
                  </a:moveTo>
                  <a:lnTo>
                    <a:pt x="279755" y="610400"/>
                  </a:lnTo>
                  <a:lnTo>
                    <a:pt x="279755" y="635825"/>
                  </a:lnTo>
                  <a:lnTo>
                    <a:pt x="305181" y="635825"/>
                  </a:lnTo>
                  <a:lnTo>
                    <a:pt x="305181" y="610400"/>
                  </a:lnTo>
                  <a:close/>
                </a:path>
                <a:path w="687070" h="737870">
                  <a:moveTo>
                    <a:pt x="305181" y="381495"/>
                  </a:moveTo>
                  <a:lnTo>
                    <a:pt x="279755" y="381495"/>
                  </a:lnTo>
                  <a:lnTo>
                    <a:pt x="279755" y="406933"/>
                  </a:lnTo>
                  <a:lnTo>
                    <a:pt x="305181" y="406933"/>
                  </a:lnTo>
                  <a:lnTo>
                    <a:pt x="305181" y="381495"/>
                  </a:lnTo>
                  <a:close/>
                </a:path>
                <a:path w="687070" h="737870">
                  <a:moveTo>
                    <a:pt x="305181" y="127165"/>
                  </a:moveTo>
                  <a:lnTo>
                    <a:pt x="279755" y="127165"/>
                  </a:lnTo>
                  <a:lnTo>
                    <a:pt x="279755" y="101739"/>
                  </a:lnTo>
                  <a:lnTo>
                    <a:pt x="254330" y="101739"/>
                  </a:lnTo>
                  <a:lnTo>
                    <a:pt x="254330" y="127165"/>
                  </a:lnTo>
                  <a:lnTo>
                    <a:pt x="228892" y="127165"/>
                  </a:lnTo>
                  <a:lnTo>
                    <a:pt x="228892" y="152603"/>
                  </a:lnTo>
                  <a:lnTo>
                    <a:pt x="254330" y="152603"/>
                  </a:lnTo>
                  <a:lnTo>
                    <a:pt x="254330" y="178028"/>
                  </a:lnTo>
                  <a:lnTo>
                    <a:pt x="279755" y="178028"/>
                  </a:lnTo>
                  <a:lnTo>
                    <a:pt x="279755" y="152603"/>
                  </a:lnTo>
                  <a:lnTo>
                    <a:pt x="305181" y="152603"/>
                  </a:lnTo>
                  <a:lnTo>
                    <a:pt x="305181" y="127165"/>
                  </a:lnTo>
                  <a:close/>
                </a:path>
                <a:path w="687070" h="737870">
                  <a:moveTo>
                    <a:pt x="305193" y="661263"/>
                  </a:moveTo>
                  <a:lnTo>
                    <a:pt x="279755" y="661263"/>
                  </a:lnTo>
                  <a:lnTo>
                    <a:pt x="279755" y="686701"/>
                  </a:lnTo>
                  <a:lnTo>
                    <a:pt x="305193" y="686701"/>
                  </a:lnTo>
                  <a:lnTo>
                    <a:pt x="305193" y="661263"/>
                  </a:lnTo>
                  <a:close/>
                </a:path>
                <a:path w="687070" h="737870">
                  <a:moveTo>
                    <a:pt x="305193" y="559536"/>
                  </a:moveTo>
                  <a:lnTo>
                    <a:pt x="279755" y="559536"/>
                  </a:lnTo>
                  <a:lnTo>
                    <a:pt x="279755" y="584962"/>
                  </a:lnTo>
                  <a:lnTo>
                    <a:pt x="305193" y="584962"/>
                  </a:lnTo>
                  <a:lnTo>
                    <a:pt x="305193" y="559536"/>
                  </a:lnTo>
                  <a:close/>
                </a:path>
                <a:path w="687070" h="737870">
                  <a:moveTo>
                    <a:pt x="305193" y="76301"/>
                  </a:moveTo>
                  <a:lnTo>
                    <a:pt x="279755" y="76301"/>
                  </a:lnTo>
                  <a:lnTo>
                    <a:pt x="279755" y="101739"/>
                  </a:lnTo>
                  <a:lnTo>
                    <a:pt x="305193" y="101739"/>
                  </a:lnTo>
                  <a:lnTo>
                    <a:pt x="305193" y="76301"/>
                  </a:lnTo>
                  <a:close/>
                </a:path>
                <a:path w="687070" h="737870">
                  <a:moveTo>
                    <a:pt x="305193" y="0"/>
                  </a:moveTo>
                  <a:lnTo>
                    <a:pt x="279755" y="0"/>
                  </a:lnTo>
                  <a:lnTo>
                    <a:pt x="279755" y="50863"/>
                  </a:lnTo>
                  <a:lnTo>
                    <a:pt x="305193" y="50863"/>
                  </a:lnTo>
                  <a:lnTo>
                    <a:pt x="305193" y="25438"/>
                  </a:lnTo>
                  <a:lnTo>
                    <a:pt x="305193" y="0"/>
                  </a:lnTo>
                  <a:close/>
                </a:path>
                <a:path w="687070" h="737870">
                  <a:moveTo>
                    <a:pt x="330631" y="686701"/>
                  </a:moveTo>
                  <a:lnTo>
                    <a:pt x="305193" y="686701"/>
                  </a:lnTo>
                  <a:lnTo>
                    <a:pt x="305193" y="737565"/>
                  </a:lnTo>
                  <a:lnTo>
                    <a:pt x="330631" y="737565"/>
                  </a:lnTo>
                  <a:lnTo>
                    <a:pt x="330631" y="686701"/>
                  </a:lnTo>
                  <a:close/>
                </a:path>
                <a:path w="687070" h="737870">
                  <a:moveTo>
                    <a:pt x="330631" y="610400"/>
                  </a:moveTo>
                  <a:lnTo>
                    <a:pt x="305193" y="610400"/>
                  </a:lnTo>
                  <a:lnTo>
                    <a:pt x="305193" y="635825"/>
                  </a:lnTo>
                  <a:lnTo>
                    <a:pt x="330631" y="635825"/>
                  </a:lnTo>
                  <a:lnTo>
                    <a:pt x="330631" y="610400"/>
                  </a:lnTo>
                  <a:close/>
                </a:path>
                <a:path w="687070" h="737870">
                  <a:moveTo>
                    <a:pt x="330631" y="508660"/>
                  </a:moveTo>
                  <a:lnTo>
                    <a:pt x="305193" y="508660"/>
                  </a:lnTo>
                  <a:lnTo>
                    <a:pt x="305193" y="534098"/>
                  </a:lnTo>
                  <a:lnTo>
                    <a:pt x="330631" y="534098"/>
                  </a:lnTo>
                  <a:lnTo>
                    <a:pt x="330631" y="508660"/>
                  </a:lnTo>
                  <a:close/>
                </a:path>
                <a:path w="687070" h="737870">
                  <a:moveTo>
                    <a:pt x="330631" y="381495"/>
                  </a:moveTo>
                  <a:lnTo>
                    <a:pt x="305193" y="381495"/>
                  </a:lnTo>
                  <a:lnTo>
                    <a:pt x="305193" y="406933"/>
                  </a:lnTo>
                  <a:lnTo>
                    <a:pt x="330631" y="406933"/>
                  </a:lnTo>
                  <a:lnTo>
                    <a:pt x="330631" y="381495"/>
                  </a:lnTo>
                  <a:close/>
                </a:path>
                <a:path w="687070" h="737870">
                  <a:moveTo>
                    <a:pt x="330631" y="203466"/>
                  </a:moveTo>
                  <a:lnTo>
                    <a:pt x="305193" y="203466"/>
                  </a:lnTo>
                  <a:lnTo>
                    <a:pt x="305193" y="228904"/>
                  </a:lnTo>
                  <a:lnTo>
                    <a:pt x="279755" y="228904"/>
                  </a:lnTo>
                  <a:lnTo>
                    <a:pt x="279755" y="305193"/>
                  </a:lnTo>
                  <a:lnTo>
                    <a:pt x="305193" y="305193"/>
                  </a:lnTo>
                  <a:lnTo>
                    <a:pt x="305193" y="279768"/>
                  </a:lnTo>
                  <a:lnTo>
                    <a:pt x="305193" y="254330"/>
                  </a:lnTo>
                  <a:lnTo>
                    <a:pt x="330631" y="254330"/>
                  </a:lnTo>
                  <a:lnTo>
                    <a:pt x="330631" y="203466"/>
                  </a:lnTo>
                  <a:close/>
                </a:path>
                <a:path w="687070" h="737870">
                  <a:moveTo>
                    <a:pt x="330631" y="152603"/>
                  </a:moveTo>
                  <a:lnTo>
                    <a:pt x="305193" y="152603"/>
                  </a:lnTo>
                  <a:lnTo>
                    <a:pt x="305193" y="178028"/>
                  </a:lnTo>
                  <a:lnTo>
                    <a:pt x="330631" y="178028"/>
                  </a:lnTo>
                  <a:lnTo>
                    <a:pt x="330631" y="152603"/>
                  </a:lnTo>
                  <a:close/>
                </a:path>
                <a:path w="687070" h="737870">
                  <a:moveTo>
                    <a:pt x="330631" y="101739"/>
                  </a:moveTo>
                  <a:lnTo>
                    <a:pt x="305193" y="101739"/>
                  </a:lnTo>
                  <a:lnTo>
                    <a:pt x="305193" y="127165"/>
                  </a:lnTo>
                  <a:lnTo>
                    <a:pt x="330631" y="127165"/>
                  </a:lnTo>
                  <a:lnTo>
                    <a:pt x="330631" y="101739"/>
                  </a:lnTo>
                  <a:close/>
                </a:path>
                <a:path w="687070" h="737870">
                  <a:moveTo>
                    <a:pt x="356057" y="635825"/>
                  </a:moveTo>
                  <a:lnTo>
                    <a:pt x="330631" y="635825"/>
                  </a:lnTo>
                  <a:lnTo>
                    <a:pt x="330631" y="661263"/>
                  </a:lnTo>
                  <a:lnTo>
                    <a:pt x="356057" y="661263"/>
                  </a:lnTo>
                  <a:lnTo>
                    <a:pt x="356057" y="635825"/>
                  </a:lnTo>
                  <a:close/>
                </a:path>
                <a:path w="687070" h="737870">
                  <a:moveTo>
                    <a:pt x="356057" y="584962"/>
                  </a:moveTo>
                  <a:lnTo>
                    <a:pt x="330631" y="584962"/>
                  </a:lnTo>
                  <a:lnTo>
                    <a:pt x="330631" y="610400"/>
                  </a:lnTo>
                  <a:lnTo>
                    <a:pt x="356057" y="610400"/>
                  </a:lnTo>
                  <a:lnTo>
                    <a:pt x="356057" y="584962"/>
                  </a:lnTo>
                  <a:close/>
                </a:path>
                <a:path w="687070" h="737870">
                  <a:moveTo>
                    <a:pt x="356057" y="178028"/>
                  </a:moveTo>
                  <a:lnTo>
                    <a:pt x="330631" y="178028"/>
                  </a:lnTo>
                  <a:lnTo>
                    <a:pt x="330631" y="203466"/>
                  </a:lnTo>
                  <a:lnTo>
                    <a:pt x="356057" y="203466"/>
                  </a:lnTo>
                  <a:lnTo>
                    <a:pt x="356057" y="178028"/>
                  </a:lnTo>
                  <a:close/>
                </a:path>
                <a:path w="687070" h="737870">
                  <a:moveTo>
                    <a:pt x="356057" y="0"/>
                  </a:moveTo>
                  <a:lnTo>
                    <a:pt x="330631" y="0"/>
                  </a:lnTo>
                  <a:lnTo>
                    <a:pt x="330631" y="25438"/>
                  </a:lnTo>
                  <a:lnTo>
                    <a:pt x="356057" y="25438"/>
                  </a:lnTo>
                  <a:lnTo>
                    <a:pt x="356057" y="0"/>
                  </a:lnTo>
                  <a:close/>
                </a:path>
                <a:path w="687070" h="737870">
                  <a:moveTo>
                    <a:pt x="381495" y="406933"/>
                  </a:moveTo>
                  <a:lnTo>
                    <a:pt x="356057" y="406933"/>
                  </a:lnTo>
                  <a:lnTo>
                    <a:pt x="356057" y="432371"/>
                  </a:lnTo>
                  <a:lnTo>
                    <a:pt x="381495" y="432371"/>
                  </a:lnTo>
                  <a:lnTo>
                    <a:pt x="381495" y="406933"/>
                  </a:lnTo>
                  <a:close/>
                </a:path>
                <a:path w="687070" h="737870">
                  <a:moveTo>
                    <a:pt x="432358" y="381495"/>
                  </a:moveTo>
                  <a:lnTo>
                    <a:pt x="406908" y="381495"/>
                  </a:lnTo>
                  <a:lnTo>
                    <a:pt x="406908" y="406933"/>
                  </a:lnTo>
                  <a:lnTo>
                    <a:pt x="432358" y="406933"/>
                  </a:lnTo>
                  <a:lnTo>
                    <a:pt x="432358" y="381495"/>
                  </a:lnTo>
                  <a:close/>
                </a:path>
                <a:path w="687070" h="737870">
                  <a:moveTo>
                    <a:pt x="457796" y="178028"/>
                  </a:moveTo>
                  <a:lnTo>
                    <a:pt x="432358" y="178028"/>
                  </a:lnTo>
                  <a:lnTo>
                    <a:pt x="432358" y="228904"/>
                  </a:lnTo>
                  <a:lnTo>
                    <a:pt x="457796" y="228904"/>
                  </a:lnTo>
                  <a:lnTo>
                    <a:pt x="457796" y="178028"/>
                  </a:lnTo>
                  <a:close/>
                </a:path>
                <a:path w="687070" h="737870">
                  <a:moveTo>
                    <a:pt x="483222" y="305193"/>
                  </a:moveTo>
                  <a:lnTo>
                    <a:pt x="457796" y="305193"/>
                  </a:lnTo>
                  <a:lnTo>
                    <a:pt x="457796" y="254330"/>
                  </a:lnTo>
                  <a:lnTo>
                    <a:pt x="432358" y="254330"/>
                  </a:lnTo>
                  <a:lnTo>
                    <a:pt x="432358" y="228904"/>
                  </a:lnTo>
                  <a:lnTo>
                    <a:pt x="406920" y="228904"/>
                  </a:lnTo>
                  <a:lnTo>
                    <a:pt x="406920" y="279768"/>
                  </a:lnTo>
                  <a:lnTo>
                    <a:pt x="432358" y="279768"/>
                  </a:lnTo>
                  <a:lnTo>
                    <a:pt x="432358" y="330631"/>
                  </a:lnTo>
                  <a:lnTo>
                    <a:pt x="457796" y="330631"/>
                  </a:lnTo>
                  <a:lnTo>
                    <a:pt x="483222" y="330631"/>
                  </a:lnTo>
                  <a:lnTo>
                    <a:pt x="483222" y="305193"/>
                  </a:lnTo>
                  <a:close/>
                </a:path>
                <a:path w="687070" h="737870">
                  <a:moveTo>
                    <a:pt x="483222" y="228904"/>
                  </a:moveTo>
                  <a:lnTo>
                    <a:pt x="457796" y="228904"/>
                  </a:lnTo>
                  <a:lnTo>
                    <a:pt x="457796" y="254330"/>
                  </a:lnTo>
                  <a:lnTo>
                    <a:pt x="483222" y="254330"/>
                  </a:lnTo>
                  <a:lnTo>
                    <a:pt x="483222" y="228904"/>
                  </a:lnTo>
                  <a:close/>
                </a:path>
                <a:path w="687070" h="737870">
                  <a:moveTo>
                    <a:pt x="483222" y="0"/>
                  </a:moveTo>
                  <a:lnTo>
                    <a:pt x="457796" y="0"/>
                  </a:lnTo>
                  <a:lnTo>
                    <a:pt x="457796" y="76301"/>
                  </a:lnTo>
                  <a:lnTo>
                    <a:pt x="483222" y="76301"/>
                  </a:lnTo>
                  <a:lnTo>
                    <a:pt x="483222" y="0"/>
                  </a:lnTo>
                  <a:close/>
                </a:path>
                <a:path w="687070" h="737870">
                  <a:moveTo>
                    <a:pt x="508660" y="661263"/>
                  </a:moveTo>
                  <a:lnTo>
                    <a:pt x="483222" y="661263"/>
                  </a:lnTo>
                  <a:lnTo>
                    <a:pt x="483222" y="686701"/>
                  </a:lnTo>
                  <a:lnTo>
                    <a:pt x="508660" y="686701"/>
                  </a:lnTo>
                  <a:lnTo>
                    <a:pt x="508660" y="661263"/>
                  </a:lnTo>
                  <a:close/>
                </a:path>
                <a:path w="687070" h="737870">
                  <a:moveTo>
                    <a:pt x="610387" y="584962"/>
                  </a:moveTo>
                  <a:lnTo>
                    <a:pt x="584962" y="584962"/>
                  </a:lnTo>
                  <a:lnTo>
                    <a:pt x="584962" y="610400"/>
                  </a:lnTo>
                  <a:lnTo>
                    <a:pt x="610387" y="610400"/>
                  </a:lnTo>
                  <a:lnTo>
                    <a:pt x="610387" y="584962"/>
                  </a:lnTo>
                  <a:close/>
                </a:path>
                <a:path w="687070" h="737870">
                  <a:moveTo>
                    <a:pt x="686689" y="686701"/>
                  </a:moveTo>
                  <a:lnTo>
                    <a:pt x="661263" y="686701"/>
                  </a:lnTo>
                  <a:lnTo>
                    <a:pt x="661263" y="712139"/>
                  </a:lnTo>
                  <a:lnTo>
                    <a:pt x="686689" y="712139"/>
                  </a:lnTo>
                  <a:lnTo>
                    <a:pt x="686689" y="686701"/>
                  </a:lnTo>
                  <a:close/>
                </a:path>
                <a:path w="687070" h="737870">
                  <a:moveTo>
                    <a:pt x="686689" y="432371"/>
                  </a:moveTo>
                  <a:lnTo>
                    <a:pt x="661263" y="432371"/>
                  </a:lnTo>
                  <a:lnTo>
                    <a:pt x="635825" y="432371"/>
                  </a:lnTo>
                  <a:lnTo>
                    <a:pt x="635825" y="457796"/>
                  </a:lnTo>
                  <a:lnTo>
                    <a:pt x="661263" y="457796"/>
                  </a:lnTo>
                  <a:lnTo>
                    <a:pt x="686689" y="457796"/>
                  </a:lnTo>
                  <a:lnTo>
                    <a:pt x="686689" y="432371"/>
                  </a:lnTo>
                  <a:close/>
                </a:path>
                <a:path w="687070" h="737870">
                  <a:moveTo>
                    <a:pt x="686689" y="356069"/>
                  </a:moveTo>
                  <a:lnTo>
                    <a:pt x="661263" y="356069"/>
                  </a:lnTo>
                  <a:lnTo>
                    <a:pt x="661263" y="406933"/>
                  </a:lnTo>
                  <a:lnTo>
                    <a:pt x="686689" y="406933"/>
                  </a:lnTo>
                  <a:lnTo>
                    <a:pt x="686689" y="356069"/>
                  </a:lnTo>
                  <a:close/>
                </a:path>
                <a:path w="687070" h="737870">
                  <a:moveTo>
                    <a:pt x="686689" y="305193"/>
                  </a:moveTo>
                  <a:lnTo>
                    <a:pt x="661263" y="305193"/>
                  </a:lnTo>
                  <a:lnTo>
                    <a:pt x="661263" y="330631"/>
                  </a:lnTo>
                  <a:lnTo>
                    <a:pt x="686689" y="330631"/>
                  </a:lnTo>
                  <a:lnTo>
                    <a:pt x="686689" y="30519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091593" y="6382791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70" h="737870">
                  <a:moveTo>
                    <a:pt x="25425" y="457796"/>
                  </a:moveTo>
                  <a:lnTo>
                    <a:pt x="0" y="457796"/>
                  </a:lnTo>
                  <a:lnTo>
                    <a:pt x="0" y="508660"/>
                  </a:lnTo>
                  <a:lnTo>
                    <a:pt x="25425" y="508660"/>
                  </a:lnTo>
                  <a:lnTo>
                    <a:pt x="25425" y="457796"/>
                  </a:lnTo>
                  <a:close/>
                </a:path>
                <a:path w="737870" h="737870">
                  <a:moveTo>
                    <a:pt x="25425" y="381495"/>
                  </a:moveTo>
                  <a:lnTo>
                    <a:pt x="0" y="381495"/>
                  </a:lnTo>
                  <a:lnTo>
                    <a:pt x="0" y="406933"/>
                  </a:lnTo>
                  <a:lnTo>
                    <a:pt x="25425" y="406933"/>
                  </a:lnTo>
                  <a:lnTo>
                    <a:pt x="25425" y="381495"/>
                  </a:lnTo>
                  <a:close/>
                </a:path>
                <a:path w="737870" h="737870">
                  <a:moveTo>
                    <a:pt x="25425" y="330631"/>
                  </a:moveTo>
                  <a:lnTo>
                    <a:pt x="0" y="330631"/>
                  </a:lnTo>
                  <a:lnTo>
                    <a:pt x="0" y="356069"/>
                  </a:lnTo>
                  <a:lnTo>
                    <a:pt x="25425" y="356069"/>
                  </a:lnTo>
                  <a:lnTo>
                    <a:pt x="25425" y="330631"/>
                  </a:lnTo>
                  <a:close/>
                </a:path>
                <a:path w="737870" h="737870">
                  <a:moveTo>
                    <a:pt x="50850" y="508660"/>
                  </a:moveTo>
                  <a:lnTo>
                    <a:pt x="25425" y="508660"/>
                  </a:lnTo>
                  <a:lnTo>
                    <a:pt x="25425" y="534098"/>
                  </a:lnTo>
                  <a:lnTo>
                    <a:pt x="50850" y="534098"/>
                  </a:lnTo>
                  <a:lnTo>
                    <a:pt x="50850" y="508660"/>
                  </a:lnTo>
                  <a:close/>
                </a:path>
                <a:path w="737870" h="737870">
                  <a:moveTo>
                    <a:pt x="50850" y="254330"/>
                  </a:moveTo>
                  <a:lnTo>
                    <a:pt x="25425" y="254330"/>
                  </a:lnTo>
                  <a:lnTo>
                    <a:pt x="0" y="254330"/>
                  </a:lnTo>
                  <a:lnTo>
                    <a:pt x="0" y="305193"/>
                  </a:lnTo>
                  <a:lnTo>
                    <a:pt x="25425" y="305193"/>
                  </a:lnTo>
                  <a:lnTo>
                    <a:pt x="25425" y="279768"/>
                  </a:lnTo>
                  <a:lnTo>
                    <a:pt x="50850" y="279768"/>
                  </a:lnTo>
                  <a:lnTo>
                    <a:pt x="50850" y="254330"/>
                  </a:lnTo>
                  <a:close/>
                </a:path>
                <a:path w="737870" h="737870">
                  <a:moveTo>
                    <a:pt x="101727" y="483235"/>
                  </a:moveTo>
                  <a:lnTo>
                    <a:pt x="76288" y="483235"/>
                  </a:lnTo>
                  <a:lnTo>
                    <a:pt x="76288" y="432371"/>
                  </a:lnTo>
                  <a:lnTo>
                    <a:pt x="50863" y="432371"/>
                  </a:lnTo>
                  <a:lnTo>
                    <a:pt x="50863" y="534098"/>
                  </a:lnTo>
                  <a:lnTo>
                    <a:pt x="76288" y="534098"/>
                  </a:lnTo>
                  <a:lnTo>
                    <a:pt x="101727" y="534098"/>
                  </a:lnTo>
                  <a:lnTo>
                    <a:pt x="101727" y="483235"/>
                  </a:lnTo>
                  <a:close/>
                </a:path>
                <a:path w="737870" h="737870">
                  <a:moveTo>
                    <a:pt x="101727" y="228904"/>
                  </a:moveTo>
                  <a:lnTo>
                    <a:pt x="76288" y="228904"/>
                  </a:lnTo>
                  <a:lnTo>
                    <a:pt x="76288" y="203466"/>
                  </a:lnTo>
                  <a:lnTo>
                    <a:pt x="50863" y="203466"/>
                  </a:lnTo>
                  <a:lnTo>
                    <a:pt x="50863" y="254330"/>
                  </a:lnTo>
                  <a:lnTo>
                    <a:pt x="76288" y="254330"/>
                  </a:lnTo>
                  <a:lnTo>
                    <a:pt x="101727" y="254330"/>
                  </a:lnTo>
                  <a:lnTo>
                    <a:pt x="101727" y="228904"/>
                  </a:lnTo>
                  <a:close/>
                </a:path>
                <a:path w="737870" h="737870">
                  <a:moveTo>
                    <a:pt x="152577" y="457796"/>
                  </a:moveTo>
                  <a:lnTo>
                    <a:pt x="127165" y="457796"/>
                  </a:lnTo>
                  <a:lnTo>
                    <a:pt x="101727" y="457796"/>
                  </a:lnTo>
                  <a:lnTo>
                    <a:pt x="101727" y="483235"/>
                  </a:lnTo>
                  <a:lnTo>
                    <a:pt x="127152" y="483235"/>
                  </a:lnTo>
                  <a:lnTo>
                    <a:pt x="127152" y="508660"/>
                  </a:lnTo>
                  <a:lnTo>
                    <a:pt x="152577" y="508660"/>
                  </a:lnTo>
                  <a:lnTo>
                    <a:pt x="152577" y="457796"/>
                  </a:lnTo>
                  <a:close/>
                </a:path>
                <a:path w="737870" h="737870">
                  <a:moveTo>
                    <a:pt x="152577" y="203466"/>
                  </a:moveTo>
                  <a:lnTo>
                    <a:pt x="127165" y="203466"/>
                  </a:lnTo>
                  <a:lnTo>
                    <a:pt x="101727" y="203466"/>
                  </a:lnTo>
                  <a:lnTo>
                    <a:pt x="101727" y="228904"/>
                  </a:lnTo>
                  <a:lnTo>
                    <a:pt x="127152" y="228904"/>
                  </a:lnTo>
                  <a:lnTo>
                    <a:pt x="127152" y="254330"/>
                  </a:lnTo>
                  <a:lnTo>
                    <a:pt x="101727" y="254330"/>
                  </a:lnTo>
                  <a:lnTo>
                    <a:pt x="101727" y="279768"/>
                  </a:lnTo>
                  <a:lnTo>
                    <a:pt x="127152" y="279768"/>
                  </a:lnTo>
                  <a:lnTo>
                    <a:pt x="152577" y="279768"/>
                  </a:lnTo>
                  <a:lnTo>
                    <a:pt x="152577" y="228904"/>
                  </a:lnTo>
                  <a:lnTo>
                    <a:pt x="152577" y="203466"/>
                  </a:lnTo>
                  <a:close/>
                </a:path>
                <a:path w="737870" h="737870">
                  <a:moveTo>
                    <a:pt x="178028" y="203466"/>
                  </a:moveTo>
                  <a:lnTo>
                    <a:pt x="152590" y="203466"/>
                  </a:lnTo>
                  <a:lnTo>
                    <a:pt x="152590" y="228904"/>
                  </a:lnTo>
                  <a:lnTo>
                    <a:pt x="178028" y="228904"/>
                  </a:lnTo>
                  <a:lnTo>
                    <a:pt x="178028" y="203466"/>
                  </a:lnTo>
                  <a:close/>
                </a:path>
                <a:path w="737870" h="737870">
                  <a:moveTo>
                    <a:pt x="203454" y="381635"/>
                  </a:moveTo>
                  <a:lnTo>
                    <a:pt x="178028" y="381635"/>
                  </a:lnTo>
                  <a:lnTo>
                    <a:pt x="178028" y="483235"/>
                  </a:lnTo>
                  <a:lnTo>
                    <a:pt x="178028" y="508660"/>
                  </a:lnTo>
                  <a:lnTo>
                    <a:pt x="152590" y="508660"/>
                  </a:lnTo>
                  <a:lnTo>
                    <a:pt x="152590" y="534098"/>
                  </a:lnTo>
                  <a:lnTo>
                    <a:pt x="178028" y="534098"/>
                  </a:lnTo>
                  <a:lnTo>
                    <a:pt x="203454" y="534035"/>
                  </a:lnTo>
                  <a:lnTo>
                    <a:pt x="203454" y="483235"/>
                  </a:lnTo>
                  <a:lnTo>
                    <a:pt x="203454" y="381635"/>
                  </a:lnTo>
                  <a:close/>
                </a:path>
                <a:path w="737870" h="737870">
                  <a:moveTo>
                    <a:pt x="203454" y="254330"/>
                  </a:moveTo>
                  <a:lnTo>
                    <a:pt x="178028" y="254330"/>
                  </a:lnTo>
                  <a:lnTo>
                    <a:pt x="152590" y="254330"/>
                  </a:lnTo>
                  <a:lnTo>
                    <a:pt x="152590" y="279768"/>
                  </a:lnTo>
                  <a:lnTo>
                    <a:pt x="178028" y="279768"/>
                  </a:lnTo>
                  <a:lnTo>
                    <a:pt x="203454" y="279768"/>
                  </a:lnTo>
                  <a:lnTo>
                    <a:pt x="203454" y="254330"/>
                  </a:lnTo>
                  <a:close/>
                </a:path>
                <a:path w="737870" h="737870">
                  <a:moveTo>
                    <a:pt x="228892" y="534098"/>
                  </a:moveTo>
                  <a:lnTo>
                    <a:pt x="203454" y="534098"/>
                  </a:lnTo>
                  <a:lnTo>
                    <a:pt x="203454" y="559536"/>
                  </a:lnTo>
                  <a:lnTo>
                    <a:pt x="228892" y="559536"/>
                  </a:lnTo>
                  <a:lnTo>
                    <a:pt x="228892" y="534098"/>
                  </a:lnTo>
                  <a:close/>
                </a:path>
                <a:path w="737870" h="737870">
                  <a:moveTo>
                    <a:pt x="254330" y="483235"/>
                  </a:moveTo>
                  <a:lnTo>
                    <a:pt x="228892" y="483235"/>
                  </a:lnTo>
                  <a:lnTo>
                    <a:pt x="228892" y="508660"/>
                  </a:lnTo>
                  <a:lnTo>
                    <a:pt x="228892" y="534098"/>
                  </a:lnTo>
                  <a:lnTo>
                    <a:pt x="254330" y="534098"/>
                  </a:lnTo>
                  <a:lnTo>
                    <a:pt x="254330" y="483235"/>
                  </a:lnTo>
                  <a:close/>
                </a:path>
                <a:path w="737870" h="737870">
                  <a:moveTo>
                    <a:pt x="279755" y="457796"/>
                  </a:moveTo>
                  <a:lnTo>
                    <a:pt x="254330" y="457796"/>
                  </a:lnTo>
                  <a:lnTo>
                    <a:pt x="254330" y="483235"/>
                  </a:lnTo>
                  <a:lnTo>
                    <a:pt x="279755" y="483235"/>
                  </a:lnTo>
                  <a:lnTo>
                    <a:pt x="279755" y="457796"/>
                  </a:lnTo>
                  <a:close/>
                </a:path>
                <a:path w="737870" h="737870">
                  <a:moveTo>
                    <a:pt x="330619" y="483235"/>
                  </a:moveTo>
                  <a:lnTo>
                    <a:pt x="305181" y="483235"/>
                  </a:lnTo>
                  <a:lnTo>
                    <a:pt x="305181" y="508673"/>
                  </a:lnTo>
                  <a:lnTo>
                    <a:pt x="330619" y="508673"/>
                  </a:lnTo>
                  <a:lnTo>
                    <a:pt x="330619" y="483235"/>
                  </a:lnTo>
                  <a:close/>
                </a:path>
                <a:path w="737870" h="737870">
                  <a:moveTo>
                    <a:pt x="356044" y="432371"/>
                  </a:moveTo>
                  <a:lnTo>
                    <a:pt x="330619" y="432371"/>
                  </a:lnTo>
                  <a:lnTo>
                    <a:pt x="330619" y="406933"/>
                  </a:lnTo>
                  <a:lnTo>
                    <a:pt x="305193" y="406933"/>
                  </a:lnTo>
                  <a:lnTo>
                    <a:pt x="279755" y="406933"/>
                  </a:lnTo>
                  <a:lnTo>
                    <a:pt x="279755" y="457796"/>
                  </a:lnTo>
                  <a:lnTo>
                    <a:pt x="305193" y="457796"/>
                  </a:lnTo>
                  <a:lnTo>
                    <a:pt x="330619" y="457796"/>
                  </a:lnTo>
                  <a:lnTo>
                    <a:pt x="356044" y="457796"/>
                  </a:lnTo>
                  <a:lnTo>
                    <a:pt x="356044" y="432371"/>
                  </a:lnTo>
                  <a:close/>
                </a:path>
                <a:path w="737870" h="737870">
                  <a:moveTo>
                    <a:pt x="381495" y="457796"/>
                  </a:moveTo>
                  <a:lnTo>
                    <a:pt x="356057" y="457796"/>
                  </a:lnTo>
                  <a:lnTo>
                    <a:pt x="356057" y="483235"/>
                  </a:lnTo>
                  <a:lnTo>
                    <a:pt x="381495" y="483235"/>
                  </a:lnTo>
                  <a:lnTo>
                    <a:pt x="381495" y="457796"/>
                  </a:lnTo>
                  <a:close/>
                </a:path>
                <a:path w="737870" h="737870">
                  <a:moveTo>
                    <a:pt x="381495" y="0"/>
                  </a:moveTo>
                  <a:lnTo>
                    <a:pt x="356057" y="0"/>
                  </a:lnTo>
                  <a:lnTo>
                    <a:pt x="356057" y="25438"/>
                  </a:lnTo>
                  <a:lnTo>
                    <a:pt x="381495" y="25438"/>
                  </a:lnTo>
                  <a:lnTo>
                    <a:pt x="381495" y="0"/>
                  </a:lnTo>
                  <a:close/>
                </a:path>
                <a:path w="737870" h="737870">
                  <a:moveTo>
                    <a:pt x="406920" y="406933"/>
                  </a:moveTo>
                  <a:lnTo>
                    <a:pt x="381495" y="406933"/>
                  </a:lnTo>
                  <a:lnTo>
                    <a:pt x="381495" y="432371"/>
                  </a:lnTo>
                  <a:lnTo>
                    <a:pt x="406920" y="432371"/>
                  </a:lnTo>
                  <a:lnTo>
                    <a:pt x="406920" y="406933"/>
                  </a:lnTo>
                  <a:close/>
                </a:path>
                <a:path w="737870" h="737870">
                  <a:moveTo>
                    <a:pt x="406920" y="305193"/>
                  </a:moveTo>
                  <a:lnTo>
                    <a:pt x="381495" y="305193"/>
                  </a:lnTo>
                  <a:lnTo>
                    <a:pt x="381495" y="330631"/>
                  </a:lnTo>
                  <a:lnTo>
                    <a:pt x="406920" y="330631"/>
                  </a:lnTo>
                  <a:lnTo>
                    <a:pt x="406920" y="305193"/>
                  </a:lnTo>
                  <a:close/>
                </a:path>
                <a:path w="737870" h="737870">
                  <a:moveTo>
                    <a:pt x="457771" y="0"/>
                  </a:moveTo>
                  <a:lnTo>
                    <a:pt x="432346" y="0"/>
                  </a:lnTo>
                  <a:lnTo>
                    <a:pt x="432346" y="50863"/>
                  </a:lnTo>
                  <a:lnTo>
                    <a:pt x="457771" y="50863"/>
                  </a:lnTo>
                  <a:lnTo>
                    <a:pt x="457771" y="25438"/>
                  </a:lnTo>
                  <a:lnTo>
                    <a:pt x="457771" y="0"/>
                  </a:lnTo>
                  <a:close/>
                </a:path>
                <a:path w="737870" h="737870">
                  <a:moveTo>
                    <a:pt x="483222" y="712127"/>
                  </a:moveTo>
                  <a:lnTo>
                    <a:pt x="457771" y="712127"/>
                  </a:lnTo>
                  <a:lnTo>
                    <a:pt x="432358" y="712127"/>
                  </a:lnTo>
                  <a:lnTo>
                    <a:pt x="432358" y="686701"/>
                  </a:lnTo>
                  <a:lnTo>
                    <a:pt x="457771" y="686701"/>
                  </a:lnTo>
                  <a:lnTo>
                    <a:pt x="483209" y="686701"/>
                  </a:lnTo>
                  <a:lnTo>
                    <a:pt x="483209" y="635825"/>
                  </a:lnTo>
                  <a:lnTo>
                    <a:pt x="457771" y="635825"/>
                  </a:lnTo>
                  <a:lnTo>
                    <a:pt x="457771" y="610400"/>
                  </a:lnTo>
                  <a:lnTo>
                    <a:pt x="432346" y="610400"/>
                  </a:lnTo>
                  <a:lnTo>
                    <a:pt x="432346" y="686701"/>
                  </a:lnTo>
                  <a:lnTo>
                    <a:pt x="406920" y="686701"/>
                  </a:lnTo>
                  <a:lnTo>
                    <a:pt x="406920" y="737565"/>
                  </a:lnTo>
                  <a:lnTo>
                    <a:pt x="432358" y="737565"/>
                  </a:lnTo>
                  <a:lnTo>
                    <a:pt x="457771" y="737565"/>
                  </a:lnTo>
                  <a:lnTo>
                    <a:pt x="483222" y="737565"/>
                  </a:lnTo>
                  <a:lnTo>
                    <a:pt x="483222" y="712127"/>
                  </a:lnTo>
                  <a:close/>
                </a:path>
                <a:path w="737870" h="737870">
                  <a:moveTo>
                    <a:pt x="534085" y="686701"/>
                  </a:moveTo>
                  <a:lnTo>
                    <a:pt x="508660" y="686701"/>
                  </a:lnTo>
                  <a:lnTo>
                    <a:pt x="483222" y="686701"/>
                  </a:lnTo>
                  <a:lnTo>
                    <a:pt x="483222" y="712127"/>
                  </a:lnTo>
                  <a:lnTo>
                    <a:pt x="508660" y="712127"/>
                  </a:lnTo>
                  <a:lnTo>
                    <a:pt x="534085" y="712127"/>
                  </a:lnTo>
                  <a:lnTo>
                    <a:pt x="534085" y="686701"/>
                  </a:lnTo>
                  <a:close/>
                </a:path>
                <a:path w="737870" h="737870">
                  <a:moveTo>
                    <a:pt x="534085" y="508660"/>
                  </a:moveTo>
                  <a:lnTo>
                    <a:pt x="508660" y="508660"/>
                  </a:lnTo>
                  <a:lnTo>
                    <a:pt x="508660" y="483235"/>
                  </a:lnTo>
                  <a:lnTo>
                    <a:pt x="508660" y="356235"/>
                  </a:lnTo>
                  <a:lnTo>
                    <a:pt x="483222" y="356235"/>
                  </a:lnTo>
                  <a:lnTo>
                    <a:pt x="483222" y="483235"/>
                  </a:lnTo>
                  <a:lnTo>
                    <a:pt x="457771" y="483235"/>
                  </a:lnTo>
                  <a:lnTo>
                    <a:pt x="457771" y="457796"/>
                  </a:lnTo>
                  <a:lnTo>
                    <a:pt x="432346" y="457796"/>
                  </a:lnTo>
                  <a:lnTo>
                    <a:pt x="432346" y="483235"/>
                  </a:lnTo>
                  <a:lnTo>
                    <a:pt x="406920" y="483235"/>
                  </a:lnTo>
                  <a:lnTo>
                    <a:pt x="381495" y="483235"/>
                  </a:lnTo>
                  <a:lnTo>
                    <a:pt x="381495" y="559536"/>
                  </a:lnTo>
                  <a:lnTo>
                    <a:pt x="406920" y="559536"/>
                  </a:lnTo>
                  <a:lnTo>
                    <a:pt x="406920" y="584962"/>
                  </a:lnTo>
                  <a:lnTo>
                    <a:pt x="432358" y="584962"/>
                  </a:lnTo>
                  <a:lnTo>
                    <a:pt x="432358" y="508660"/>
                  </a:lnTo>
                  <a:lnTo>
                    <a:pt x="457771" y="508660"/>
                  </a:lnTo>
                  <a:lnTo>
                    <a:pt x="483222" y="508660"/>
                  </a:lnTo>
                  <a:lnTo>
                    <a:pt x="483222" y="534035"/>
                  </a:lnTo>
                  <a:lnTo>
                    <a:pt x="508660" y="534035"/>
                  </a:lnTo>
                  <a:lnTo>
                    <a:pt x="508660" y="610400"/>
                  </a:lnTo>
                  <a:lnTo>
                    <a:pt x="483222" y="610400"/>
                  </a:lnTo>
                  <a:lnTo>
                    <a:pt x="483222" y="661263"/>
                  </a:lnTo>
                  <a:lnTo>
                    <a:pt x="508660" y="661263"/>
                  </a:lnTo>
                  <a:lnTo>
                    <a:pt x="534085" y="661263"/>
                  </a:lnTo>
                  <a:lnTo>
                    <a:pt x="534085" y="508660"/>
                  </a:lnTo>
                  <a:close/>
                </a:path>
                <a:path w="737870" h="737870">
                  <a:moveTo>
                    <a:pt x="534085" y="0"/>
                  </a:moveTo>
                  <a:lnTo>
                    <a:pt x="508660" y="0"/>
                  </a:lnTo>
                  <a:lnTo>
                    <a:pt x="508660" y="50863"/>
                  </a:lnTo>
                  <a:lnTo>
                    <a:pt x="483222" y="50863"/>
                  </a:lnTo>
                  <a:lnTo>
                    <a:pt x="483222" y="76301"/>
                  </a:lnTo>
                  <a:lnTo>
                    <a:pt x="508660" y="76301"/>
                  </a:lnTo>
                  <a:lnTo>
                    <a:pt x="534085" y="76301"/>
                  </a:lnTo>
                  <a:lnTo>
                    <a:pt x="534085" y="0"/>
                  </a:lnTo>
                  <a:close/>
                </a:path>
                <a:path w="737870" h="737870">
                  <a:moveTo>
                    <a:pt x="559523" y="712127"/>
                  </a:moveTo>
                  <a:lnTo>
                    <a:pt x="534085" y="712127"/>
                  </a:lnTo>
                  <a:lnTo>
                    <a:pt x="534085" y="737565"/>
                  </a:lnTo>
                  <a:lnTo>
                    <a:pt x="559523" y="737565"/>
                  </a:lnTo>
                  <a:lnTo>
                    <a:pt x="559523" y="712127"/>
                  </a:lnTo>
                  <a:close/>
                </a:path>
                <a:path w="737870" h="737870">
                  <a:moveTo>
                    <a:pt x="661238" y="686701"/>
                  </a:moveTo>
                  <a:lnTo>
                    <a:pt x="635825" y="686701"/>
                  </a:lnTo>
                  <a:lnTo>
                    <a:pt x="610387" y="686701"/>
                  </a:lnTo>
                  <a:lnTo>
                    <a:pt x="584962" y="686701"/>
                  </a:lnTo>
                  <a:lnTo>
                    <a:pt x="584962" y="737565"/>
                  </a:lnTo>
                  <a:lnTo>
                    <a:pt x="610387" y="737565"/>
                  </a:lnTo>
                  <a:lnTo>
                    <a:pt x="610387" y="712127"/>
                  </a:lnTo>
                  <a:lnTo>
                    <a:pt x="635825" y="712127"/>
                  </a:lnTo>
                  <a:lnTo>
                    <a:pt x="661238" y="712127"/>
                  </a:lnTo>
                  <a:lnTo>
                    <a:pt x="661238" y="686701"/>
                  </a:lnTo>
                  <a:close/>
                </a:path>
                <a:path w="737870" h="737870">
                  <a:moveTo>
                    <a:pt x="661238" y="356069"/>
                  </a:moveTo>
                  <a:lnTo>
                    <a:pt x="635825" y="356069"/>
                  </a:lnTo>
                  <a:lnTo>
                    <a:pt x="635825" y="330631"/>
                  </a:lnTo>
                  <a:lnTo>
                    <a:pt x="610387" y="330631"/>
                  </a:lnTo>
                  <a:lnTo>
                    <a:pt x="610387" y="406933"/>
                  </a:lnTo>
                  <a:lnTo>
                    <a:pt x="635825" y="406933"/>
                  </a:lnTo>
                  <a:lnTo>
                    <a:pt x="635825" y="381495"/>
                  </a:lnTo>
                  <a:lnTo>
                    <a:pt x="661238" y="381495"/>
                  </a:lnTo>
                  <a:lnTo>
                    <a:pt x="661238" y="356069"/>
                  </a:lnTo>
                  <a:close/>
                </a:path>
                <a:path w="737870" h="737870">
                  <a:moveTo>
                    <a:pt x="737552" y="610400"/>
                  </a:moveTo>
                  <a:lnTo>
                    <a:pt x="712127" y="610400"/>
                  </a:lnTo>
                  <a:lnTo>
                    <a:pt x="712127" y="635825"/>
                  </a:lnTo>
                  <a:lnTo>
                    <a:pt x="686689" y="635825"/>
                  </a:lnTo>
                  <a:lnTo>
                    <a:pt x="661250" y="635825"/>
                  </a:lnTo>
                  <a:lnTo>
                    <a:pt x="661250" y="737565"/>
                  </a:lnTo>
                  <a:lnTo>
                    <a:pt x="686689" y="737565"/>
                  </a:lnTo>
                  <a:lnTo>
                    <a:pt x="712127" y="737565"/>
                  </a:lnTo>
                  <a:lnTo>
                    <a:pt x="712127" y="686701"/>
                  </a:lnTo>
                  <a:lnTo>
                    <a:pt x="686689" y="686701"/>
                  </a:lnTo>
                  <a:lnTo>
                    <a:pt x="686689" y="661263"/>
                  </a:lnTo>
                  <a:lnTo>
                    <a:pt x="712127" y="661263"/>
                  </a:lnTo>
                  <a:lnTo>
                    <a:pt x="737552" y="661263"/>
                  </a:lnTo>
                  <a:lnTo>
                    <a:pt x="737552" y="610400"/>
                  </a:lnTo>
                  <a:close/>
                </a:path>
                <a:path w="737870" h="737870">
                  <a:moveTo>
                    <a:pt x="737552" y="483235"/>
                  </a:moveTo>
                  <a:lnTo>
                    <a:pt x="712127" y="483235"/>
                  </a:lnTo>
                  <a:lnTo>
                    <a:pt x="712127" y="508673"/>
                  </a:lnTo>
                  <a:lnTo>
                    <a:pt x="712127" y="534098"/>
                  </a:lnTo>
                  <a:lnTo>
                    <a:pt x="686689" y="534098"/>
                  </a:lnTo>
                  <a:lnTo>
                    <a:pt x="686689" y="508673"/>
                  </a:lnTo>
                  <a:lnTo>
                    <a:pt x="712127" y="508673"/>
                  </a:lnTo>
                  <a:lnTo>
                    <a:pt x="712127" y="483235"/>
                  </a:lnTo>
                  <a:lnTo>
                    <a:pt x="686689" y="483235"/>
                  </a:lnTo>
                  <a:lnTo>
                    <a:pt x="686689" y="457796"/>
                  </a:lnTo>
                  <a:lnTo>
                    <a:pt x="686689" y="406996"/>
                  </a:lnTo>
                  <a:lnTo>
                    <a:pt x="661250" y="406996"/>
                  </a:lnTo>
                  <a:lnTo>
                    <a:pt x="635825" y="406933"/>
                  </a:lnTo>
                  <a:lnTo>
                    <a:pt x="635825" y="457796"/>
                  </a:lnTo>
                  <a:lnTo>
                    <a:pt x="661250" y="457796"/>
                  </a:lnTo>
                  <a:lnTo>
                    <a:pt x="661250" y="559396"/>
                  </a:lnTo>
                  <a:lnTo>
                    <a:pt x="686689" y="559396"/>
                  </a:lnTo>
                  <a:lnTo>
                    <a:pt x="686689" y="610400"/>
                  </a:lnTo>
                  <a:lnTo>
                    <a:pt x="712127" y="610400"/>
                  </a:lnTo>
                  <a:lnTo>
                    <a:pt x="712127" y="559536"/>
                  </a:lnTo>
                  <a:lnTo>
                    <a:pt x="737552" y="559536"/>
                  </a:lnTo>
                  <a:lnTo>
                    <a:pt x="737552" y="483235"/>
                  </a:lnTo>
                  <a:close/>
                </a:path>
                <a:path w="737870" h="737870">
                  <a:moveTo>
                    <a:pt x="737552" y="228904"/>
                  </a:moveTo>
                  <a:lnTo>
                    <a:pt x="712127" y="228904"/>
                  </a:lnTo>
                  <a:lnTo>
                    <a:pt x="712127" y="203466"/>
                  </a:lnTo>
                  <a:lnTo>
                    <a:pt x="686689" y="203466"/>
                  </a:lnTo>
                  <a:lnTo>
                    <a:pt x="686689" y="254330"/>
                  </a:lnTo>
                  <a:lnTo>
                    <a:pt x="661250" y="254330"/>
                  </a:lnTo>
                  <a:lnTo>
                    <a:pt x="661250" y="330631"/>
                  </a:lnTo>
                  <a:lnTo>
                    <a:pt x="686689" y="330631"/>
                  </a:lnTo>
                  <a:lnTo>
                    <a:pt x="686689" y="356069"/>
                  </a:lnTo>
                  <a:lnTo>
                    <a:pt x="661250" y="356069"/>
                  </a:lnTo>
                  <a:lnTo>
                    <a:pt x="661250" y="381495"/>
                  </a:lnTo>
                  <a:lnTo>
                    <a:pt x="686689" y="381495"/>
                  </a:lnTo>
                  <a:lnTo>
                    <a:pt x="712127" y="381495"/>
                  </a:lnTo>
                  <a:lnTo>
                    <a:pt x="712127" y="305193"/>
                  </a:lnTo>
                  <a:lnTo>
                    <a:pt x="686689" y="305193"/>
                  </a:lnTo>
                  <a:lnTo>
                    <a:pt x="686689" y="279768"/>
                  </a:lnTo>
                  <a:lnTo>
                    <a:pt x="712127" y="279768"/>
                  </a:lnTo>
                  <a:lnTo>
                    <a:pt x="737552" y="279768"/>
                  </a:lnTo>
                  <a:lnTo>
                    <a:pt x="737552" y="22890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091593" y="6382791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70" h="737870">
                  <a:moveTo>
                    <a:pt x="50850" y="406933"/>
                  </a:moveTo>
                  <a:lnTo>
                    <a:pt x="25412" y="406933"/>
                  </a:lnTo>
                  <a:lnTo>
                    <a:pt x="25412" y="457796"/>
                  </a:lnTo>
                  <a:lnTo>
                    <a:pt x="50850" y="457796"/>
                  </a:lnTo>
                  <a:lnTo>
                    <a:pt x="50850" y="432371"/>
                  </a:lnTo>
                  <a:lnTo>
                    <a:pt x="50850" y="406933"/>
                  </a:lnTo>
                  <a:close/>
                </a:path>
                <a:path w="737870" h="737870">
                  <a:moveTo>
                    <a:pt x="50850" y="330631"/>
                  </a:moveTo>
                  <a:lnTo>
                    <a:pt x="25412" y="330631"/>
                  </a:lnTo>
                  <a:lnTo>
                    <a:pt x="25412" y="381495"/>
                  </a:lnTo>
                  <a:lnTo>
                    <a:pt x="50850" y="381495"/>
                  </a:lnTo>
                  <a:lnTo>
                    <a:pt x="50850" y="356069"/>
                  </a:lnTo>
                  <a:lnTo>
                    <a:pt x="50850" y="330631"/>
                  </a:lnTo>
                  <a:close/>
                </a:path>
                <a:path w="737870" h="737870">
                  <a:moveTo>
                    <a:pt x="76288" y="330631"/>
                  </a:moveTo>
                  <a:lnTo>
                    <a:pt x="50863" y="330631"/>
                  </a:lnTo>
                  <a:lnTo>
                    <a:pt x="50863" y="356069"/>
                  </a:lnTo>
                  <a:lnTo>
                    <a:pt x="76288" y="356069"/>
                  </a:lnTo>
                  <a:lnTo>
                    <a:pt x="76288" y="330631"/>
                  </a:lnTo>
                  <a:close/>
                </a:path>
                <a:path w="737870" h="737870">
                  <a:moveTo>
                    <a:pt x="127152" y="648550"/>
                  </a:moveTo>
                  <a:lnTo>
                    <a:pt x="124155" y="633704"/>
                  </a:lnTo>
                  <a:lnTo>
                    <a:pt x="115989" y="621576"/>
                  </a:lnTo>
                  <a:lnTo>
                    <a:pt x="103860" y="613410"/>
                  </a:lnTo>
                  <a:lnTo>
                    <a:pt x="89001" y="610400"/>
                  </a:lnTo>
                  <a:lnTo>
                    <a:pt x="74155" y="613410"/>
                  </a:lnTo>
                  <a:lnTo>
                    <a:pt x="62026" y="621576"/>
                  </a:lnTo>
                  <a:lnTo>
                    <a:pt x="53848" y="633704"/>
                  </a:lnTo>
                  <a:lnTo>
                    <a:pt x="50850" y="648550"/>
                  </a:lnTo>
                  <a:lnTo>
                    <a:pt x="53848" y="663409"/>
                  </a:lnTo>
                  <a:lnTo>
                    <a:pt x="62026" y="675538"/>
                  </a:lnTo>
                  <a:lnTo>
                    <a:pt x="74155" y="683704"/>
                  </a:lnTo>
                  <a:lnTo>
                    <a:pt x="89001" y="686701"/>
                  </a:lnTo>
                  <a:lnTo>
                    <a:pt x="103860" y="683704"/>
                  </a:lnTo>
                  <a:lnTo>
                    <a:pt x="115989" y="675538"/>
                  </a:lnTo>
                  <a:lnTo>
                    <a:pt x="124155" y="663409"/>
                  </a:lnTo>
                  <a:lnTo>
                    <a:pt x="127152" y="648550"/>
                  </a:lnTo>
                  <a:close/>
                </a:path>
                <a:path w="737870" h="737870">
                  <a:moveTo>
                    <a:pt x="127152" y="89014"/>
                  </a:moveTo>
                  <a:lnTo>
                    <a:pt x="124155" y="74168"/>
                  </a:lnTo>
                  <a:lnTo>
                    <a:pt x="115989" y="62039"/>
                  </a:lnTo>
                  <a:lnTo>
                    <a:pt x="103860" y="53860"/>
                  </a:lnTo>
                  <a:lnTo>
                    <a:pt x="89001" y="50863"/>
                  </a:lnTo>
                  <a:lnTo>
                    <a:pt x="74155" y="53860"/>
                  </a:lnTo>
                  <a:lnTo>
                    <a:pt x="62026" y="62039"/>
                  </a:lnTo>
                  <a:lnTo>
                    <a:pt x="53848" y="74168"/>
                  </a:lnTo>
                  <a:lnTo>
                    <a:pt x="50850" y="89014"/>
                  </a:lnTo>
                  <a:lnTo>
                    <a:pt x="53848" y="103873"/>
                  </a:lnTo>
                  <a:lnTo>
                    <a:pt x="62026" y="116001"/>
                  </a:lnTo>
                  <a:lnTo>
                    <a:pt x="74155" y="124167"/>
                  </a:lnTo>
                  <a:lnTo>
                    <a:pt x="89001" y="127165"/>
                  </a:lnTo>
                  <a:lnTo>
                    <a:pt x="103860" y="124167"/>
                  </a:lnTo>
                  <a:lnTo>
                    <a:pt x="115989" y="116001"/>
                  </a:lnTo>
                  <a:lnTo>
                    <a:pt x="124155" y="103873"/>
                  </a:lnTo>
                  <a:lnTo>
                    <a:pt x="127152" y="89014"/>
                  </a:lnTo>
                  <a:close/>
                </a:path>
                <a:path w="737870" h="737870">
                  <a:moveTo>
                    <a:pt x="178028" y="648385"/>
                  </a:moveTo>
                  <a:lnTo>
                    <a:pt x="171284" y="614464"/>
                  </a:lnTo>
                  <a:lnTo>
                    <a:pt x="152958" y="586562"/>
                  </a:lnTo>
                  <a:lnTo>
                    <a:pt x="152590" y="586308"/>
                  </a:lnTo>
                  <a:lnTo>
                    <a:pt x="152590" y="648703"/>
                  </a:lnTo>
                  <a:lnTo>
                    <a:pt x="147561" y="673455"/>
                  </a:lnTo>
                  <a:lnTo>
                    <a:pt x="133908" y="693648"/>
                  </a:lnTo>
                  <a:lnTo>
                    <a:pt x="113677" y="707250"/>
                  </a:lnTo>
                  <a:lnTo>
                    <a:pt x="88925" y="712203"/>
                  </a:lnTo>
                  <a:lnTo>
                    <a:pt x="64439" y="707250"/>
                  </a:lnTo>
                  <a:lnTo>
                    <a:pt x="64287" y="707250"/>
                  </a:lnTo>
                  <a:lnTo>
                    <a:pt x="44132" y="693648"/>
                  </a:lnTo>
                  <a:lnTo>
                    <a:pt x="37033" y="683196"/>
                  </a:lnTo>
                  <a:lnTo>
                    <a:pt x="30454" y="673455"/>
                  </a:lnTo>
                  <a:lnTo>
                    <a:pt x="25425" y="648703"/>
                  </a:lnTo>
                  <a:lnTo>
                    <a:pt x="25450" y="648385"/>
                  </a:lnTo>
                  <a:lnTo>
                    <a:pt x="30416" y="623951"/>
                  </a:lnTo>
                  <a:lnTo>
                    <a:pt x="30454" y="623811"/>
                  </a:lnTo>
                  <a:lnTo>
                    <a:pt x="44030" y="603732"/>
                  </a:lnTo>
                  <a:lnTo>
                    <a:pt x="64236" y="590080"/>
                  </a:lnTo>
                  <a:lnTo>
                    <a:pt x="64020" y="590080"/>
                  </a:lnTo>
                  <a:lnTo>
                    <a:pt x="89090" y="585038"/>
                  </a:lnTo>
                  <a:lnTo>
                    <a:pt x="113830" y="590080"/>
                  </a:lnTo>
                  <a:lnTo>
                    <a:pt x="134023" y="603732"/>
                  </a:lnTo>
                  <a:lnTo>
                    <a:pt x="147523" y="623811"/>
                  </a:lnTo>
                  <a:lnTo>
                    <a:pt x="147624" y="623951"/>
                  </a:lnTo>
                  <a:lnTo>
                    <a:pt x="152514" y="648385"/>
                  </a:lnTo>
                  <a:lnTo>
                    <a:pt x="152590" y="648703"/>
                  </a:lnTo>
                  <a:lnTo>
                    <a:pt x="152590" y="586308"/>
                  </a:lnTo>
                  <a:lnTo>
                    <a:pt x="150787" y="585038"/>
                  </a:lnTo>
                  <a:lnTo>
                    <a:pt x="125691" y="567372"/>
                  </a:lnTo>
                  <a:lnTo>
                    <a:pt x="92189" y="559536"/>
                  </a:lnTo>
                  <a:lnTo>
                    <a:pt x="85890" y="559536"/>
                  </a:lnTo>
                  <a:lnTo>
                    <a:pt x="52336" y="567372"/>
                  </a:lnTo>
                  <a:lnTo>
                    <a:pt x="25057" y="586562"/>
                  </a:lnTo>
                  <a:lnTo>
                    <a:pt x="6718" y="614464"/>
                  </a:lnTo>
                  <a:lnTo>
                    <a:pt x="0" y="648385"/>
                  </a:lnTo>
                  <a:lnTo>
                    <a:pt x="25" y="648703"/>
                  </a:lnTo>
                  <a:lnTo>
                    <a:pt x="26123" y="711479"/>
                  </a:lnTo>
                  <a:lnTo>
                    <a:pt x="89090" y="737489"/>
                  </a:lnTo>
                  <a:lnTo>
                    <a:pt x="123418" y="730529"/>
                  </a:lnTo>
                  <a:lnTo>
                    <a:pt x="123634" y="730529"/>
                  </a:lnTo>
                  <a:lnTo>
                    <a:pt x="150749" y="712203"/>
                  </a:lnTo>
                  <a:lnTo>
                    <a:pt x="151828" y="711479"/>
                  </a:lnTo>
                  <a:lnTo>
                    <a:pt x="154774" y="707250"/>
                  </a:lnTo>
                  <a:lnTo>
                    <a:pt x="170954" y="683196"/>
                  </a:lnTo>
                  <a:lnTo>
                    <a:pt x="171056" y="683044"/>
                  </a:lnTo>
                  <a:lnTo>
                    <a:pt x="177952" y="648703"/>
                  </a:lnTo>
                  <a:lnTo>
                    <a:pt x="178028" y="648385"/>
                  </a:lnTo>
                  <a:close/>
                </a:path>
                <a:path w="737870" h="737870">
                  <a:moveTo>
                    <a:pt x="178028" y="85902"/>
                  </a:moveTo>
                  <a:lnTo>
                    <a:pt x="170205" y="52374"/>
                  </a:lnTo>
                  <a:lnTo>
                    <a:pt x="152514" y="27254"/>
                  </a:lnTo>
                  <a:lnTo>
                    <a:pt x="152514" y="89103"/>
                  </a:lnTo>
                  <a:lnTo>
                    <a:pt x="147510" y="113703"/>
                  </a:lnTo>
                  <a:lnTo>
                    <a:pt x="147472" y="113855"/>
                  </a:lnTo>
                  <a:lnTo>
                    <a:pt x="133819" y="134035"/>
                  </a:lnTo>
                  <a:lnTo>
                    <a:pt x="113601" y="147637"/>
                  </a:lnTo>
                  <a:lnTo>
                    <a:pt x="88849" y="152603"/>
                  </a:lnTo>
                  <a:lnTo>
                    <a:pt x="64414" y="147637"/>
                  </a:lnTo>
                  <a:lnTo>
                    <a:pt x="64198" y="147637"/>
                  </a:lnTo>
                  <a:lnTo>
                    <a:pt x="30403" y="113855"/>
                  </a:lnTo>
                  <a:lnTo>
                    <a:pt x="25349" y="88938"/>
                  </a:lnTo>
                  <a:lnTo>
                    <a:pt x="30327" y="64350"/>
                  </a:lnTo>
                  <a:lnTo>
                    <a:pt x="36957" y="54457"/>
                  </a:lnTo>
                  <a:lnTo>
                    <a:pt x="43929" y="44119"/>
                  </a:lnTo>
                  <a:lnTo>
                    <a:pt x="64109" y="30467"/>
                  </a:lnTo>
                  <a:lnTo>
                    <a:pt x="88849" y="25438"/>
                  </a:lnTo>
                  <a:lnTo>
                    <a:pt x="89014" y="25438"/>
                  </a:lnTo>
                  <a:lnTo>
                    <a:pt x="113753" y="30467"/>
                  </a:lnTo>
                  <a:lnTo>
                    <a:pt x="133946" y="44119"/>
                  </a:lnTo>
                  <a:lnTo>
                    <a:pt x="147535" y="64350"/>
                  </a:lnTo>
                  <a:lnTo>
                    <a:pt x="152476" y="88938"/>
                  </a:lnTo>
                  <a:lnTo>
                    <a:pt x="152514" y="89103"/>
                  </a:lnTo>
                  <a:lnTo>
                    <a:pt x="152514" y="27254"/>
                  </a:lnTo>
                  <a:lnTo>
                    <a:pt x="151244" y="25438"/>
                  </a:lnTo>
                  <a:lnTo>
                    <a:pt x="151003" y="25095"/>
                  </a:lnTo>
                  <a:lnTo>
                    <a:pt x="123101" y="6743"/>
                  </a:lnTo>
                  <a:lnTo>
                    <a:pt x="89166" y="0"/>
                  </a:lnTo>
                  <a:lnTo>
                    <a:pt x="89014" y="0"/>
                  </a:lnTo>
                  <a:lnTo>
                    <a:pt x="26085" y="26136"/>
                  </a:lnTo>
                  <a:lnTo>
                    <a:pt x="101" y="88938"/>
                  </a:lnTo>
                  <a:lnTo>
                    <a:pt x="76" y="89103"/>
                  </a:lnTo>
                  <a:lnTo>
                    <a:pt x="7099" y="123748"/>
                  </a:lnTo>
                  <a:lnTo>
                    <a:pt x="26200" y="152031"/>
                  </a:lnTo>
                  <a:lnTo>
                    <a:pt x="54508" y="171069"/>
                  </a:lnTo>
                  <a:lnTo>
                    <a:pt x="89166" y="178028"/>
                  </a:lnTo>
                  <a:lnTo>
                    <a:pt x="123088" y="171310"/>
                  </a:lnTo>
                  <a:lnTo>
                    <a:pt x="150990" y="152971"/>
                  </a:lnTo>
                  <a:lnTo>
                    <a:pt x="151244" y="152603"/>
                  </a:lnTo>
                  <a:lnTo>
                    <a:pt x="170192" y="125704"/>
                  </a:lnTo>
                  <a:lnTo>
                    <a:pt x="178028" y="92189"/>
                  </a:lnTo>
                  <a:lnTo>
                    <a:pt x="178028" y="85902"/>
                  </a:lnTo>
                  <a:close/>
                </a:path>
                <a:path w="737870" h="737870">
                  <a:moveTo>
                    <a:pt x="203454" y="305193"/>
                  </a:moveTo>
                  <a:lnTo>
                    <a:pt x="203454" y="305193"/>
                  </a:lnTo>
                  <a:lnTo>
                    <a:pt x="76288" y="305193"/>
                  </a:lnTo>
                  <a:lnTo>
                    <a:pt x="76288" y="330631"/>
                  </a:lnTo>
                  <a:lnTo>
                    <a:pt x="203454" y="330631"/>
                  </a:lnTo>
                  <a:lnTo>
                    <a:pt x="203454" y="305193"/>
                  </a:lnTo>
                  <a:close/>
                </a:path>
                <a:path w="737870" h="737870">
                  <a:moveTo>
                    <a:pt x="228892" y="279768"/>
                  </a:moveTo>
                  <a:lnTo>
                    <a:pt x="203454" y="279768"/>
                  </a:lnTo>
                  <a:lnTo>
                    <a:pt x="203454" y="305193"/>
                  </a:lnTo>
                  <a:lnTo>
                    <a:pt x="228892" y="305193"/>
                  </a:lnTo>
                  <a:lnTo>
                    <a:pt x="228892" y="279768"/>
                  </a:lnTo>
                  <a:close/>
                </a:path>
                <a:path w="737870" h="737870">
                  <a:moveTo>
                    <a:pt x="254330" y="178028"/>
                  </a:moveTo>
                  <a:lnTo>
                    <a:pt x="228892" y="178028"/>
                  </a:lnTo>
                  <a:lnTo>
                    <a:pt x="228892" y="203466"/>
                  </a:lnTo>
                  <a:lnTo>
                    <a:pt x="203454" y="203466"/>
                  </a:lnTo>
                  <a:lnTo>
                    <a:pt x="203454" y="254330"/>
                  </a:lnTo>
                  <a:lnTo>
                    <a:pt x="228892" y="254330"/>
                  </a:lnTo>
                  <a:lnTo>
                    <a:pt x="228892" y="228904"/>
                  </a:lnTo>
                  <a:lnTo>
                    <a:pt x="254330" y="228904"/>
                  </a:lnTo>
                  <a:lnTo>
                    <a:pt x="254330" y="178028"/>
                  </a:lnTo>
                  <a:close/>
                </a:path>
                <a:path w="737870" h="737870">
                  <a:moveTo>
                    <a:pt x="330619" y="50863"/>
                  </a:moveTo>
                  <a:lnTo>
                    <a:pt x="305193" y="50863"/>
                  </a:lnTo>
                  <a:lnTo>
                    <a:pt x="279755" y="50863"/>
                  </a:lnTo>
                  <a:lnTo>
                    <a:pt x="279755" y="203"/>
                  </a:lnTo>
                  <a:lnTo>
                    <a:pt x="254330" y="203"/>
                  </a:lnTo>
                  <a:lnTo>
                    <a:pt x="254330" y="152603"/>
                  </a:lnTo>
                  <a:lnTo>
                    <a:pt x="254330" y="178003"/>
                  </a:lnTo>
                  <a:lnTo>
                    <a:pt x="279755" y="178003"/>
                  </a:lnTo>
                  <a:lnTo>
                    <a:pt x="279755" y="152603"/>
                  </a:lnTo>
                  <a:lnTo>
                    <a:pt x="279755" y="76301"/>
                  </a:lnTo>
                  <a:lnTo>
                    <a:pt x="305181" y="76301"/>
                  </a:lnTo>
                  <a:lnTo>
                    <a:pt x="330619" y="76301"/>
                  </a:lnTo>
                  <a:lnTo>
                    <a:pt x="330619" y="50863"/>
                  </a:lnTo>
                  <a:close/>
                </a:path>
                <a:path w="737870" h="737870">
                  <a:moveTo>
                    <a:pt x="356044" y="330631"/>
                  </a:moveTo>
                  <a:lnTo>
                    <a:pt x="330619" y="330631"/>
                  </a:lnTo>
                  <a:lnTo>
                    <a:pt x="330619" y="356069"/>
                  </a:lnTo>
                  <a:lnTo>
                    <a:pt x="356044" y="356069"/>
                  </a:lnTo>
                  <a:lnTo>
                    <a:pt x="356044" y="330631"/>
                  </a:lnTo>
                  <a:close/>
                </a:path>
                <a:path w="737870" h="737870">
                  <a:moveTo>
                    <a:pt x="381495" y="305193"/>
                  </a:moveTo>
                  <a:lnTo>
                    <a:pt x="356057" y="305193"/>
                  </a:lnTo>
                  <a:lnTo>
                    <a:pt x="356057" y="356069"/>
                  </a:lnTo>
                  <a:lnTo>
                    <a:pt x="381495" y="356069"/>
                  </a:lnTo>
                  <a:lnTo>
                    <a:pt x="381495" y="305193"/>
                  </a:lnTo>
                  <a:close/>
                </a:path>
                <a:path w="737870" h="737870">
                  <a:moveTo>
                    <a:pt x="457771" y="356069"/>
                  </a:moveTo>
                  <a:lnTo>
                    <a:pt x="432358" y="356069"/>
                  </a:lnTo>
                  <a:lnTo>
                    <a:pt x="406920" y="356069"/>
                  </a:lnTo>
                  <a:lnTo>
                    <a:pt x="381495" y="356069"/>
                  </a:lnTo>
                  <a:lnTo>
                    <a:pt x="381495" y="381495"/>
                  </a:lnTo>
                  <a:lnTo>
                    <a:pt x="406920" y="381495"/>
                  </a:lnTo>
                  <a:lnTo>
                    <a:pt x="432358" y="381495"/>
                  </a:lnTo>
                  <a:lnTo>
                    <a:pt x="457771" y="381495"/>
                  </a:lnTo>
                  <a:lnTo>
                    <a:pt x="457771" y="356069"/>
                  </a:lnTo>
                  <a:close/>
                </a:path>
                <a:path w="737870" h="737870">
                  <a:moveTo>
                    <a:pt x="483209" y="50863"/>
                  </a:moveTo>
                  <a:lnTo>
                    <a:pt x="457771" y="50863"/>
                  </a:lnTo>
                  <a:lnTo>
                    <a:pt x="457771" y="76301"/>
                  </a:lnTo>
                  <a:lnTo>
                    <a:pt x="432358" y="76301"/>
                  </a:lnTo>
                  <a:lnTo>
                    <a:pt x="432358" y="101739"/>
                  </a:lnTo>
                  <a:lnTo>
                    <a:pt x="406920" y="101739"/>
                  </a:lnTo>
                  <a:lnTo>
                    <a:pt x="406920" y="76301"/>
                  </a:lnTo>
                  <a:lnTo>
                    <a:pt x="432358" y="76301"/>
                  </a:lnTo>
                  <a:lnTo>
                    <a:pt x="432358" y="50863"/>
                  </a:lnTo>
                  <a:lnTo>
                    <a:pt x="406920" y="50863"/>
                  </a:lnTo>
                  <a:lnTo>
                    <a:pt x="381495" y="50863"/>
                  </a:lnTo>
                  <a:lnTo>
                    <a:pt x="356057" y="50863"/>
                  </a:lnTo>
                  <a:lnTo>
                    <a:pt x="356057" y="76301"/>
                  </a:lnTo>
                  <a:lnTo>
                    <a:pt x="381495" y="76301"/>
                  </a:lnTo>
                  <a:lnTo>
                    <a:pt x="381495" y="101739"/>
                  </a:lnTo>
                  <a:lnTo>
                    <a:pt x="381495" y="152603"/>
                  </a:lnTo>
                  <a:lnTo>
                    <a:pt x="406920" y="152603"/>
                  </a:lnTo>
                  <a:lnTo>
                    <a:pt x="406920" y="127165"/>
                  </a:lnTo>
                  <a:lnTo>
                    <a:pt x="432358" y="127165"/>
                  </a:lnTo>
                  <a:lnTo>
                    <a:pt x="457784" y="127165"/>
                  </a:lnTo>
                  <a:lnTo>
                    <a:pt x="457784" y="101739"/>
                  </a:lnTo>
                  <a:lnTo>
                    <a:pt x="483209" y="101739"/>
                  </a:lnTo>
                  <a:lnTo>
                    <a:pt x="483209" y="50863"/>
                  </a:lnTo>
                  <a:close/>
                </a:path>
                <a:path w="737870" h="737870">
                  <a:moveTo>
                    <a:pt x="483222" y="152603"/>
                  </a:moveTo>
                  <a:lnTo>
                    <a:pt x="457784" y="152603"/>
                  </a:lnTo>
                  <a:lnTo>
                    <a:pt x="457784" y="178028"/>
                  </a:lnTo>
                  <a:lnTo>
                    <a:pt x="432358" y="178028"/>
                  </a:lnTo>
                  <a:lnTo>
                    <a:pt x="432358" y="152603"/>
                  </a:lnTo>
                  <a:lnTo>
                    <a:pt x="406920" y="152603"/>
                  </a:lnTo>
                  <a:lnTo>
                    <a:pt x="406920" y="203466"/>
                  </a:lnTo>
                  <a:lnTo>
                    <a:pt x="406920" y="254330"/>
                  </a:lnTo>
                  <a:lnTo>
                    <a:pt x="432358" y="254330"/>
                  </a:lnTo>
                  <a:lnTo>
                    <a:pt x="457784" y="254330"/>
                  </a:lnTo>
                  <a:lnTo>
                    <a:pt x="457784" y="203466"/>
                  </a:lnTo>
                  <a:lnTo>
                    <a:pt x="483222" y="203466"/>
                  </a:lnTo>
                  <a:lnTo>
                    <a:pt x="483222" y="152603"/>
                  </a:lnTo>
                  <a:close/>
                </a:path>
                <a:path w="737870" h="737870">
                  <a:moveTo>
                    <a:pt x="534085" y="432371"/>
                  </a:moveTo>
                  <a:lnTo>
                    <a:pt x="508660" y="432371"/>
                  </a:lnTo>
                  <a:lnTo>
                    <a:pt x="508660" y="457796"/>
                  </a:lnTo>
                  <a:lnTo>
                    <a:pt x="534085" y="457796"/>
                  </a:lnTo>
                  <a:lnTo>
                    <a:pt x="534085" y="432371"/>
                  </a:lnTo>
                  <a:close/>
                </a:path>
                <a:path w="737870" h="737870">
                  <a:moveTo>
                    <a:pt x="534085" y="127165"/>
                  </a:moveTo>
                  <a:lnTo>
                    <a:pt x="508660" y="127165"/>
                  </a:lnTo>
                  <a:lnTo>
                    <a:pt x="483222" y="127165"/>
                  </a:lnTo>
                  <a:lnTo>
                    <a:pt x="483222" y="152603"/>
                  </a:lnTo>
                  <a:lnTo>
                    <a:pt x="508660" y="152603"/>
                  </a:lnTo>
                  <a:lnTo>
                    <a:pt x="508660" y="178028"/>
                  </a:lnTo>
                  <a:lnTo>
                    <a:pt x="508660" y="203466"/>
                  </a:lnTo>
                  <a:lnTo>
                    <a:pt x="534085" y="203466"/>
                  </a:lnTo>
                  <a:lnTo>
                    <a:pt x="534085" y="127165"/>
                  </a:lnTo>
                  <a:close/>
                </a:path>
                <a:path w="737870" h="737870">
                  <a:moveTo>
                    <a:pt x="559523" y="457796"/>
                  </a:moveTo>
                  <a:lnTo>
                    <a:pt x="534085" y="457796"/>
                  </a:lnTo>
                  <a:lnTo>
                    <a:pt x="534085" y="483235"/>
                  </a:lnTo>
                  <a:lnTo>
                    <a:pt x="559523" y="483235"/>
                  </a:lnTo>
                  <a:lnTo>
                    <a:pt x="559523" y="457796"/>
                  </a:lnTo>
                  <a:close/>
                </a:path>
                <a:path w="737870" h="737870">
                  <a:moveTo>
                    <a:pt x="584962" y="712127"/>
                  </a:moveTo>
                  <a:lnTo>
                    <a:pt x="559523" y="712127"/>
                  </a:lnTo>
                  <a:lnTo>
                    <a:pt x="559523" y="737565"/>
                  </a:lnTo>
                  <a:lnTo>
                    <a:pt x="584962" y="737565"/>
                  </a:lnTo>
                  <a:lnTo>
                    <a:pt x="584962" y="712127"/>
                  </a:lnTo>
                  <a:close/>
                </a:path>
                <a:path w="737870" h="737870">
                  <a:moveTo>
                    <a:pt x="584962" y="559536"/>
                  </a:moveTo>
                  <a:lnTo>
                    <a:pt x="559511" y="559536"/>
                  </a:lnTo>
                  <a:lnTo>
                    <a:pt x="559511" y="584962"/>
                  </a:lnTo>
                  <a:lnTo>
                    <a:pt x="584962" y="584962"/>
                  </a:lnTo>
                  <a:lnTo>
                    <a:pt x="584962" y="559536"/>
                  </a:lnTo>
                  <a:close/>
                </a:path>
                <a:path w="737870" h="737870">
                  <a:moveTo>
                    <a:pt x="610374" y="305193"/>
                  </a:moveTo>
                  <a:lnTo>
                    <a:pt x="584962" y="305193"/>
                  </a:lnTo>
                  <a:lnTo>
                    <a:pt x="559523" y="305193"/>
                  </a:lnTo>
                  <a:lnTo>
                    <a:pt x="559523" y="330631"/>
                  </a:lnTo>
                  <a:lnTo>
                    <a:pt x="584962" y="330631"/>
                  </a:lnTo>
                  <a:lnTo>
                    <a:pt x="610374" y="330631"/>
                  </a:lnTo>
                  <a:lnTo>
                    <a:pt x="610374" y="305193"/>
                  </a:lnTo>
                  <a:close/>
                </a:path>
                <a:path w="737870" h="737870">
                  <a:moveTo>
                    <a:pt x="635825" y="457860"/>
                  </a:moveTo>
                  <a:lnTo>
                    <a:pt x="610387" y="457860"/>
                  </a:lnTo>
                  <a:lnTo>
                    <a:pt x="610387" y="406933"/>
                  </a:lnTo>
                  <a:lnTo>
                    <a:pt x="610387" y="381533"/>
                  </a:lnTo>
                  <a:lnTo>
                    <a:pt x="584962" y="381533"/>
                  </a:lnTo>
                  <a:lnTo>
                    <a:pt x="559523" y="381495"/>
                  </a:lnTo>
                  <a:lnTo>
                    <a:pt x="559523" y="356069"/>
                  </a:lnTo>
                  <a:lnTo>
                    <a:pt x="534085" y="356069"/>
                  </a:lnTo>
                  <a:lnTo>
                    <a:pt x="534085" y="432371"/>
                  </a:lnTo>
                  <a:lnTo>
                    <a:pt x="559523" y="432371"/>
                  </a:lnTo>
                  <a:lnTo>
                    <a:pt x="559523" y="406933"/>
                  </a:lnTo>
                  <a:lnTo>
                    <a:pt x="584962" y="406933"/>
                  </a:lnTo>
                  <a:lnTo>
                    <a:pt x="584962" y="432371"/>
                  </a:lnTo>
                  <a:lnTo>
                    <a:pt x="559523" y="432371"/>
                  </a:lnTo>
                  <a:lnTo>
                    <a:pt x="559523" y="457796"/>
                  </a:lnTo>
                  <a:lnTo>
                    <a:pt x="584962" y="457796"/>
                  </a:lnTo>
                  <a:lnTo>
                    <a:pt x="584962" y="483235"/>
                  </a:lnTo>
                  <a:lnTo>
                    <a:pt x="559523" y="483235"/>
                  </a:lnTo>
                  <a:lnTo>
                    <a:pt x="559523" y="508660"/>
                  </a:lnTo>
                  <a:lnTo>
                    <a:pt x="534085" y="508660"/>
                  </a:lnTo>
                  <a:lnTo>
                    <a:pt x="534085" y="534098"/>
                  </a:lnTo>
                  <a:lnTo>
                    <a:pt x="559523" y="534098"/>
                  </a:lnTo>
                  <a:lnTo>
                    <a:pt x="584962" y="534098"/>
                  </a:lnTo>
                  <a:lnTo>
                    <a:pt x="584962" y="533933"/>
                  </a:lnTo>
                  <a:lnTo>
                    <a:pt x="610387" y="533933"/>
                  </a:lnTo>
                  <a:lnTo>
                    <a:pt x="610387" y="610400"/>
                  </a:lnTo>
                  <a:lnTo>
                    <a:pt x="584962" y="610400"/>
                  </a:lnTo>
                  <a:lnTo>
                    <a:pt x="559523" y="610400"/>
                  </a:lnTo>
                  <a:lnTo>
                    <a:pt x="534085" y="610400"/>
                  </a:lnTo>
                  <a:lnTo>
                    <a:pt x="534085" y="635825"/>
                  </a:lnTo>
                  <a:lnTo>
                    <a:pt x="559523" y="635825"/>
                  </a:lnTo>
                  <a:lnTo>
                    <a:pt x="584962" y="635825"/>
                  </a:lnTo>
                  <a:lnTo>
                    <a:pt x="584962" y="661263"/>
                  </a:lnTo>
                  <a:lnTo>
                    <a:pt x="610387" y="661263"/>
                  </a:lnTo>
                  <a:lnTo>
                    <a:pt x="610387" y="635660"/>
                  </a:lnTo>
                  <a:lnTo>
                    <a:pt x="635825" y="635660"/>
                  </a:lnTo>
                  <a:lnTo>
                    <a:pt x="635825" y="508660"/>
                  </a:lnTo>
                  <a:lnTo>
                    <a:pt x="635825" y="457860"/>
                  </a:lnTo>
                  <a:close/>
                </a:path>
                <a:path w="737870" h="737870">
                  <a:moveTo>
                    <a:pt x="661250" y="228904"/>
                  </a:moveTo>
                  <a:lnTo>
                    <a:pt x="635825" y="228904"/>
                  </a:lnTo>
                  <a:lnTo>
                    <a:pt x="635825" y="203466"/>
                  </a:lnTo>
                  <a:lnTo>
                    <a:pt x="610387" y="203466"/>
                  </a:lnTo>
                  <a:lnTo>
                    <a:pt x="610387" y="228904"/>
                  </a:lnTo>
                  <a:lnTo>
                    <a:pt x="584962" y="228904"/>
                  </a:lnTo>
                  <a:lnTo>
                    <a:pt x="559523" y="228904"/>
                  </a:lnTo>
                  <a:lnTo>
                    <a:pt x="559523" y="203466"/>
                  </a:lnTo>
                  <a:lnTo>
                    <a:pt x="534085" y="203466"/>
                  </a:lnTo>
                  <a:lnTo>
                    <a:pt x="534085" y="254330"/>
                  </a:lnTo>
                  <a:lnTo>
                    <a:pt x="534085" y="279768"/>
                  </a:lnTo>
                  <a:lnTo>
                    <a:pt x="559523" y="279768"/>
                  </a:lnTo>
                  <a:lnTo>
                    <a:pt x="559523" y="254330"/>
                  </a:lnTo>
                  <a:lnTo>
                    <a:pt x="584962" y="254330"/>
                  </a:lnTo>
                  <a:lnTo>
                    <a:pt x="610387" y="254330"/>
                  </a:lnTo>
                  <a:lnTo>
                    <a:pt x="610387" y="279768"/>
                  </a:lnTo>
                  <a:lnTo>
                    <a:pt x="635825" y="279768"/>
                  </a:lnTo>
                  <a:lnTo>
                    <a:pt x="635825" y="254330"/>
                  </a:lnTo>
                  <a:lnTo>
                    <a:pt x="661250" y="254330"/>
                  </a:lnTo>
                  <a:lnTo>
                    <a:pt x="661250" y="228904"/>
                  </a:lnTo>
                  <a:close/>
                </a:path>
                <a:path w="737870" h="737870">
                  <a:moveTo>
                    <a:pt x="686689" y="89014"/>
                  </a:moveTo>
                  <a:lnTo>
                    <a:pt x="683679" y="74168"/>
                  </a:lnTo>
                  <a:lnTo>
                    <a:pt x="675513" y="62052"/>
                  </a:lnTo>
                  <a:lnTo>
                    <a:pt x="663384" y="53873"/>
                  </a:lnTo>
                  <a:lnTo>
                    <a:pt x="648538" y="50863"/>
                  </a:lnTo>
                  <a:lnTo>
                    <a:pt x="633679" y="53873"/>
                  </a:lnTo>
                  <a:lnTo>
                    <a:pt x="621550" y="62052"/>
                  </a:lnTo>
                  <a:lnTo>
                    <a:pt x="613384" y="74168"/>
                  </a:lnTo>
                  <a:lnTo>
                    <a:pt x="610387" y="89014"/>
                  </a:lnTo>
                  <a:lnTo>
                    <a:pt x="613384" y="103873"/>
                  </a:lnTo>
                  <a:lnTo>
                    <a:pt x="621550" y="116001"/>
                  </a:lnTo>
                  <a:lnTo>
                    <a:pt x="633679" y="124167"/>
                  </a:lnTo>
                  <a:lnTo>
                    <a:pt x="648538" y="127165"/>
                  </a:lnTo>
                  <a:lnTo>
                    <a:pt x="663384" y="124167"/>
                  </a:lnTo>
                  <a:lnTo>
                    <a:pt x="675513" y="116001"/>
                  </a:lnTo>
                  <a:lnTo>
                    <a:pt x="683679" y="103873"/>
                  </a:lnTo>
                  <a:lnTo>
                    <a:pt x="686689" y="89014"/>
                  </a:lnTo>
                  <a:close/>
                </a:path>
                <a:path w="737870" h="737870">
                  <a:moveTo>
                    <a:pt x="712127" y="686701"/>
                  </a:moveTo>
                  <a:lnTo>
                    <a:pt x="686689" y="686701"/>
                  </a:lnTo>
                  <a:lnTo>
                    <a:pt x="686689" y="737565"/>
                  </a:lnTo>
                  <a:lnTo>
                    <a:pt x="712127" y="737565"/>
                  </a:lnTo>
                  <a:lnTo>
                    <a:pt x="712127" y="686701"/>
                  </a:lnTo>
                  <a:close/>
                </a:path>
                <a:path w="737870" h="737870">
                  <a:moveTo>
                    <a:pt x="737552" y="89179"/>
                  </a:moveTo>
                  <a:lnTo>
                    <a:pt x="737514" y="88861"/>
                  </a:lnTo>
                  <a:lnTo>
                    <a:pt x="730554" y="54533"/>
                  </a:lnTo>
                  <a:lnTo>
                    <a:pt x="730529" y="54381"/>
                  </a:lnTo>
                  <a:lnTo>
                    <a:pt x="712127" y="27139"/>
                  </a:lnTo>
                  <a:lnTo>
                    <a:pt x="712127" y="88861"/>
                  </a:lnTo>
                  <a:lnTo>
                    <a:pt x="712089" y="89179"/>
                  </a:lnTo>
                  <a:lnTo>
                    <a:pt x="693432" y="133959"/>
                  </a:lnTo>
                  <a:lnTo>
                    <a:pt x="648462" y="152527"/>
                  </a:lnTo>
                  <a:lnTo>
                    <a:pt x="624014" y="147561"/>
                  </a:lnTo>
                  <a:lnTo>
                    <a:pt x="623798" y="147561"/>
                  </a:lnTo>
                  <a:lnTo>
                    <a:pt x="603681" y="133959"/>
                  </a:lnTo>
                  <a:lnTo>
                    <a:pt x="596303" y="123126"/>
                  </a:lnTo>
                  <a:lnTo>
                    <a:pt x="590016" y="113766"/>
                  </a:lnTo>
                  <a:lnTo>
                    <a:pt x="589915" y="113626"/>
                  </a:lnTo>
                  <a:lnTo>
                    <a:pt x="585025" y="89179"/>
                  </a:lnTo>
                  <a:lnTo>
                    <a:pt x="584962" y="88861"/>
                  </a:lnTo>
                  <a:lnTo>
                    <a:pt x="589965" y="64160"/>
                  </a:lnTo>
                  <a:lnTo>
                    <a:pt x="603592" y="43992"/>
                  </a:lnTo>
                  <a:lnTo>
                    <a:pt x="623785" y="30378"/>
                  </a:lnTo>
                  <a:lnTo>
                    <a:pt x="623620" y="30378"/>
                  </a:lnTo>
                  <a:lnTo>
                    <a:pt x="648614" y="25361"/>
                  </a:lnTo>
                  <a:lnTo>
                    <a:pt x="673315" y="30378"/>
                  </a:lnTo>
                  <a:lnTo>
                    <a:pt x="693496" y="43992"/>
                  </a:lnTo>
                  <a:lnTo>
                    <a:pt x="707110" y="64160"/>
                  </a:lnTo>
                  <a:lnTo>
                    <a:pt x="712127" y="88861"/>
                  </a:lnTo>
                  <a:lnTo>
                    <a:pt x="712127" y="27139"/>
                  </a:lnTo>
                  <a:lnTo>
                    <a:pt x="711504" y="26212"/>
                  </a:lnTo>
                  <a:lnTo>
                    <a:pt x="710336" y="25361"/>
                  </a:lnTo>
                  <a:lnTo>
                    <a:pt x="683209" y="7112"/>
                  </a:lnTo>
                  <a:lnTo>
                    <a:pt x="683425" y="7112"/>
                  </a:lnTo>
                  <a:lnTo>
                    <a:pt x="648462" y="76"/>
                  </a:lnTo>
                  <a:lnTo>
                    <a:pt x="613816" y="7112"/>
                  </a:lnTo>
                  <a:lnTo>
                    <a:pt x="585533" y="26212"/>
                  </a:lnTo>
                  <a:lnTo>
                    <a:pt x="566585" y="54381"/>
                  </a:lnTo>
                  <a:lnTo>
                    <a:pt x="566483" y="54533"/>
                  </a:lnTo>
                  <a:lnTo>
                    <a:pt x="559587" y="88861"/>
                  </a:lnTo>
                  <a:lnTo>
                    <a:pt x="559523" y="89179"/>
                  </a:lnTo>
                  <a:lnTo>
                    <a:pt x="566254" y="123126"/>
                  </a:lnTo>
                  <a:lnTo>
                    <a:pt x="584606" y="151028"/>
                  </a:lnTo>
                  <a:lnTo>
                    <a:pt x="611898" y="170218"/>
                  </a:lnTo>
                  <a:lnTo>
                    <a:pt x="645363" y="178028"/>
                  </a:lnTo>
                  <a:lnTo>
                    <a:pt x="651649" y="178028"/>
                  </a:lnTo>
                  <a:lnTo>
                    <a:pt x="685190" y="170218"/>
                  </a:lnTo>
                  <a:lnTo>
                    <a:pt x="710323" y="152527"/>
                  </a:lnTo>
                  <a:lnTo>
                    <a:pt x="712470" y="151028"/>
                  </a:lnTo>
                  <a:lnTo>
                    <a:pt x="730821" y="123126"/>
                  </a:lnTo>
                  <a:lnTo>
                    <a:pt x="737552" y="8917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18126" y="6330475"/>
              <a:ext cx="66992" cy="142255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4456493" y="6173094"/>
              <a:ext cx="622935" cy="299720"/>
            </a:xfrm>
            <a:custGeom>
              <a:avLst/>
              <a:gdLst/>
              <a:ahLst/>
              <a:cxnLst/>
              <a:rect l="l" t="t" r="r" b="b"/>
              <a:pathLst>
                <a:path w="622935" h="299720">
                  <a:moveTo>
                    <a:pt x="281623" y="0"/>
                  </a:moveTo>
                  <a:lnTo>
                    <a:pt x="231446" y="6618"/>
                  </a:lnTo>
                  <a:lnTo>
                    <a:pt x="183228" y="20329"/>
                  </a:lnTo>
                  <a:lnTo>
                    <a:pt x="137782" y="40787"/>
                  </a:lnTo>
                  <a:lnTo>
                    <a:pt x="95922" y="67646"/>
                  </a:lnTo>
                  <a:lnTo>
                    <a:pt x="58462" y="100561"/>
                  </a:lnTo>
                  <a:lnTo>
                    <a:pt x="26217" y="139187"/>
                  </a:lnTo>
                  <a:lnTo>
                    <a:pt x="0" y="183178"/>
                  </a:lnTo>
                  <a:lnTo>
                    <a:pt x="6108" y="184791"/>
                  </a:lnTo>
                  <a:lnTo>
                    <a:pt x="5981" y="192665"/>
                  </a:lnTo>
                  <a:lnTo>
                    <a:pt x="11239" y="196030"/>
                  </a:lnTo>
                  <a:lnTo>
                    <a:pt x="12115" y="196030"/>
                  </a:lnTo>
                  <a:lnTo>
                    <a:pt x="17157" y="185197"/>
                  </a:lnTo>
                  <a:lnTo>
                    <a:pt x="17818" y="180193"/>
                  </a:lnTo>
                  <a:lnTo>
                    <a:pt x="14935" y="174275"/>
                  </a:lnTo>
                  <a:lnTo>
                    <a:pt x="17233" y="169208"/>
                  </a:lnTo>
                  <a:lnTo>
                    <a:pt x="18973" y="178923"/>
                  </a:lnTo>
                  <a:lnTo>
                    <a:pt x="21513" y="170986"/>
                  </a:lnTo>
                  <a:lnTo>
                    <a:pt x="28625" y="173691"/>
                  </a:lnTo>
                  <a:lnTo>
                    <a:pt x="22504" y="179901"/>
                  </a:lnTo>
                  <a:lnTo>
                    <a:pt x="22466" y="185108"/>
                  </a:lnTo>
                  <a:lnTo>
                    <a:pt x="24625" y="186912"/>
                  </a:lnTo>
                  <a:lnTo>
                    <a:pt x="19456" y="202761"/>
                  </a:lnTo>
                  <a:lnTo>
                    <a:pt x="14122" y="209746"/>
                  </a:lnTo>
                  <a:lnTo>
                    <a:pt x="7607" y="203028"/>
                  </a:lnTo>
                  <a:lnTo>
                    <a:pt x="7061" y="204057"/>
                  </a:lnTo>
                  <a:lnTo>
                    <a:pt x="6324" y="210800"/>
                  </a:lnTo>
                  <a:lnTo>
                    <a:pt x="9474" y="217468"/>
                  </a:lnTo>
                  <a:lnTo>
                    <a:pt x="10274" y="223640"/>
                  </a:lnTo>
                  <a:lnTo>
                    <a:pt x="15386" y="255915"/>
                  </a:lnTo>
                  <a:lnTo>
                    <a:pt x="17600" y="273152"/>
                  </a:lnTo>
                  <a:lnTo>
                    <a:pt x="17932" y="287343"/>
                  </a:lnTo>
                  <a:lnTo>
                    <a:pt x="15405" y="291864"/>
                  </a:lnTo>
                  <a:lnTo>
                    <a:pt x="16052" y="292664"/>
                  </a:lnTo>
                  <a:lnTo>
                    <a:pt x="20764" y="292068"/>
                  </a:lnTo>
                  <a:lnTo>
                    <a:pt x="26428" y="297440"/>
                  </a:lnTo>
                  <a:lnTo>
                    <a:pt x="35687" y="299002"/>
                  </a:lnTo>
                  <a:lnTo>
                    <a:pt x="43027" y="297478"/>
                  </a:lnTo>
                  <a:lnTo>
                    <a:pt x="48475" y="298125"/>
                  </a:lnTo>
                  <a:lnTo>
                    <a:pt x="47303" y="290984"/>
                  </a:lnTo>
                  <a:lnTo>
                    <a:pt x="52290" y="287872"/>
                  </a:lnTo>
                  <a:lnTo>
                    <a:pt x="57618" y="289887"/>
                  </a:lnTo>
                  <a:lnTo>
                    <a:pt x="57467" y="298125"/>
                  </a:lnTo>
                  <a:lnTo>
                    <a:pt x="108839" y="298125"/>
                  </a:lnTo>
                  <a:lnTo>
                    <a:pt x="108285" y="290433"/>
                  </a:lnTo>
                  <a:lnTo>
                    <a:pt x="113196" y="287624"/>
                  </a:lnTo>
                  <a:lnTo>
                    <a:pt x="118338" y="290066"/>
                  </a:lnTo>
                  <a:lnTo>
                    <a:pt x="118478" y="298125"/>
                  </a:lnTo>
                  <a:lnTo>
                    <a:pt x="236308" y="297808"/>
                  </a:lnTo>
                  <a:lnTo>
                    <a:pt x="234061" y="261524"/>
                  </a:lnTo>
                  <a:lnTo>
                    <a:pt x="134531" y="261524"/>
                  </a:lnTo>
                  <a:lnTo>
                    <a:pt x="131000" y="257346"/>
                  </a:lnTo>
                  <a:lnTo>
                    <a:pt x="131000" y="85261"/>
                  </a:lnTo>
                  <a:lnTo>
                    <a:pt x="131279" y="84105"/>
                  </a:lnTo>
                  <a:lnTo>
                    <a:pt x="134391" y="81006"/>
                  </a:lnTo>
                  <a:lnTo>
                    <a:pt x="135559" y="80409"/>
                  </a:lnTo>
                  <a:lnTo>
                    <a:pt x="135890" y="79304"/>
                  </a:lnTo>
                  <a:lnTo>
                    <a:pt x="136448" y="79152"/>
                  </a:lnTo>
                  <a:lnTo>
                    <a:pt x="478066" y="79152"/>
                  </a:lnTo>
                  <a:lnTo>
                    <a:pt x="479742" y="79584"/>
                  </a:lnTo>
                  <a:lnTo>
                    <a:pt x="479679" y="81082"/>
                  </a:lnTo>
                  <a:lnTo>
                    <a:pt x="482066" y="82975"/>
                  </a:lnTo>
                  <a:lnTo>
                    <a:pt x="482892" y="85261"/>
                  </a:lnTo>
                  <a:lnTo>
                    <a:pt x="482892" y="168420"/>
                  </a:lnTo>
                  <a:lnTo>
                    <a:pt x="495363" y="169182"/>
                  </a:lnTo>
                  <a:lnTo>
                    <a:pt x="495731" y="170021"/>
                  </a:lnTo>
                  <a:lnTo>
                    <a:pt x="495731" y="194417"/>
                  </a:lnTo>
                  <a:lnTo>
                    <a:pt x="492429" y="195230"/>
                  </a:lnTo>
                  <a:lnTo>
                    <a:pt x="485889" y="194062"/>
                  </a:lnTo>
                  <a:lnTo>
                    <a:pt x="486613" y="193300"/>
                  </a:lnTo>
                  <a:lnTo>
                    <a:pt x="482892" y="192817"/>
                  </a:lnTo>
                  <a:lnTo>
                    <a:pt x="482892" y="256063"/>
                  </a:lnTo>
                  <a:lnTo>
                    <a:pt x="479996" y="260889"/>
                  </a:lnTo>
                  <a:lnTo>
                    <a:pt x="360565" y="261524"/>
                  </a:lnTo>
                  <a:lnTo>
                    <a:pt x="359918" y="298125"/>
                  </a:lnTo>
                  <a:lnTo>
                    <a:pt x="517245" y="298125"/>
                  </a:lnTo>
                  <a:lnTo>
                    <a:pt x="518858" y="295839"/>
                  </a:lnTo>
                  <a:lnTo>
                    <a:pt x="534162" y="290861"/>
                  </a:lnTo>
                  <a:lnTo>
                    <a:pt x="538099" y="292804"/>
                  </a:lnTo>
                  <a:lnTo>
                    <a:pt x="535279" y="299332"/>
                  </a:lnTo>
                  <a:lnTo>
                    <a:pt x="541642" y="298773"/>
                  </a:lnTo>
                  <a:lnTo>
                    <a:pt x="540334" y="292690"/>
                  </a:lnTo>
                  <a:lnTo>
                    <a:pt x="544550" y="295827"/>
                  </a:lnTo>
                  <a:lnTo>
                    <a:pt x="553351" y="293045"/>
                  </a:lnTo>
                  <a:lnTo>
                    <a:pt x="559054" y="288600"/>
                  </a:lnTo>
                  <a:lnTo>
                    <a:pt x="561555" y="298125"/>
                  </a:lnTo>
                  <a:lnTo>
                    <a:pt x="622871" y="298125"/>
                  </a:lnTo>
                  <a:lnTo>
                    <a:pt x="619009" y="251484"/>
                  </a:lnTo>
                  <a:lnTo>
                    <a:pt x="607621" y="207392"/>
                  </a:lnTo>
                  <a:lnTo>
                    <a:pt x="589433" y="166303"/>
                  </a:lnTo>
                  <a:lnTo>
                    <a:pt x="565176" y="128670"/>
                  </a:lnTo>
                  <a:lnTo>
                    <a:pt x="535576" y="94946"/>
                  </a:lnTo>
                  <a:lnTo>
                    <a:pt x="501363" y="65584"/>
                  </a:lnTo>
                  <a:lnTo>
                    <a:pt x="463264" y="41038"/>
                  </a:lnTo>
                  <a:lnTo>
                    <a:pt x="422009" y="21759"/>
                  </a:lnTo>
                  <a:lnTo>
                    <a:pt x="378326" y="8202"/>
                  </a:lnTo>
                  <a:lnTo>
                    <a:pt x="332943" y="818"/>
                  </a:lnTo>
                  <a:lnTo>
                    <a:pt x="281623" y="0"/>
                  </a:lnTo>
                  <a:close/>
                </a:path>
              </a:pathLst>
            </a:custGeom>
            <a:solidFill>
              <a:srgbClr val="9CC9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591977" y="6251638"/>
              <a:ext cx="342900" cy="2540"/>
            </a:xfrm>
            <a:custGeom>
              <a:avLst/>
              <a:gdLst/>
              <a:ahLst/>
              <a:cxnLst/>
              <a:rect l="l" t="t" r="r" b="b"/>
              <a:pathLst>
                <a:path w="342900" h="2539">
                  <a:moveTo>
                    <a:pt x="342671" y="0"/>
                  </a:moveTo>
                  <a:lnTo>
                    <a:pt x="863" y="0"/>
                  </a:lnTo>
                  <a:lnTo>
                    <a:pt x="863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249161" y="2540"/>
                  </a:lnTo>
                  <a:lnTo>
                    <a:pt x="249161" y="1270"/>
                  </a:lnTo>
                  <a:lnTo>
                    <a:pt x="342671" y="1270"/>
                  </a:lnTo>
                  <a:lnTo>
                    <a:pt x="342671" y="0"/>
                  </a:lnTo>
                  <a:close/>
                </a:path>
              </a:pathLst>
            </a:custGeom>
            <a:solidFill>
              <a:srgbClr val="C2E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55438" y="6314883"/>
              <a:ext cx="66802" cy="148628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05185" y="6334441"/>
              <a:ext cx="72034" cy="122047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4409821" y="6253542"/>
              <a:ext cx="700405" cy="222250"/>
            </a:xfrm>
            <a:custGeom>
              <a:avLst/>
              <a:gdLst/>
              <a:ahLst/>
              <a:cxnLst/>
              <a:rect l="l" t="t" r="r" b="b"/>
              <a:pathLst>
                <a:path w="700404" h="222250">
                  <a:moveTo>
                    <a:pt x="5154" y="217043"/>
                  </a:moveTo>
                  <a:lnTo>
                    <a:pt x="2840" y="217043"/>
                  </a:lnTo>
                  <a:lnTo>
                    <a:pt x="860" y="217919"/>
                  </a:lnTo>
                  <a:lnTo>
                    <a:pt x="0" y="218325"/>
                  </a:lnTo>
                  <a:lnTo>
                    <a:pt x="0" y="221551"/>
                  </a:lnTo>
                  <a:lnTo>
                    <a:pt x="1397" y="222173"/>
                  </a:lnTo>
                  <a:lnTo>
                    <a:pt x="697484" y="222173"/>
                  </a:lnTo>
                  <a:lnTo>
                    <a:pt x="699389" y="221221"/>
                  </a:lnTo>
                  <a:lnTo>
                    <a:pt x="699576" y="219189"/>
                  </a:lnTo>
                  <a:lnTo>
                    <a:pt x="30822" y="219189"/>
                  </a:lnTo>
                  <a:lnTo>
                    <a:pt x="30156" y="217919"/>
                  </a:lnTo>
                  <a:lnTo>
                    <a:pt x="20916" y="217919"/>
                  </a:lnTo>
                  <a:lnTo>
                    <a:pt x="5154" y="217043"/>
                  </a:lnTo>
                  <a:close/>
                </a:path>
                <a:path w="700404" h="222250">
                  <a:moveTo>
                    <a:pt x="32867" y="213829"/>
                  </a:moveTo>
                  <a:lnTo>
                    <a:pt x="31152" y="218325"/>
                  </a:lnTo>
                  <a:lnTo>
                    <a:pt x="31065" y="218554"/>
                  </a:lnTo>
                  <a:lnTo>
                    <a:pt x="30939" y="218884"/>
                  </a:lnTo>
                  <a:lnTo>
                    <a:pt x="30822" y="219189"/>
                  </a:lnTo>
                  <a:lnTo>
                    <a:pt x="699576" y="219189"/>
                  </a:lnTo>
                  <a:lnTo>
                    <a:pt x="699604" y="218884"/>
                  </a:lnTo>
                  <a:lnTo>
                    <a:pt x="581952" y="218884"/>
                  </a:lnTo>
                  <a:lnTo>
                    <a:pt x="582094" y="218554"/>
                  </a:lnTo>
                  <a:lnTo>
                    <a:pt x="82359" y="218554"/>
                  </a:lnTo>
                  <a:lnTo>
                    <a:pt x="78595" y="217919"/>
                  </a:lnTo>
                  <a:lnTo>
                    <a:pt x="48245" y="217919"/>
                  </a:lnTo>
                  <a:lnTo>
                    <a:pt x="43681" y="217043"/>
                  </a:lnTo>
                  <a:lnTo>
                    <a:pt x="34785" y="217043"/>
                  </a:lnTo>
                  <a:lnTo>
                    <a:pt x="32867" y="213829"/>
                  </a:lnTo>
                  <a:close/>
                </a:path>
                <a:path w="700404" h="222250">
                  <a:moveTo>
                    <a:pt x="587281" y="212447"/>
                  </a:moveTo>
                  <a:lnTo>
                    <a:pt x="587050" y="212447"/>
                  </a:lnTo>
                  <a:lnTo>
                    <a:pt x="588038" y="217043"/>
                  </a:lnTo>
                  <a:lnTo>
                    <a:pt x="588109" y="217373"/>
                  </a:lnTo>
                  <a:lnTo>
                    <a:pt x="588227" y="217919"/>
                  </a:lnTo>
                  <a:lnTo>
                    <a:pt x="588314" y="218325"/>
                  </a:lnTo>
                  <a:lnTo>
                    <a:pt x="581952" y="218884"/>
                  </a:lnTo>
                  <a:lnTo>
                    <a:pt x="699604" y="218884"/>
                  </a:lnTo>
                  <a:lnTo>
                    <a:pt x="699634" y="218554"/>
                  </a:lnTo>
                  <a:lnTo>
                    <a:pt x="699886" y="218554"/>
                  </a:lnTo>
                  <a:lnTo>
                    <a:pt x="697484" y="217678"/>
                  </a:lnTo>
                  <a:lnTo>
                    <a:pt x="608228" y="217678"/>
                  </a:lnTo>
                  <a:lnTo>
                    <a:pt x="607627" y="215392"/>
                  </a:lnTo>
                  <a:lnTo>
                    <a:pt x="591240" y="215392"/>
                  </a:lnTo>
                  <a:lnTo>
                    <a:pt x="587281" y="212447"/>
                  </a:lnTo>
                  <a:close/>
                </a:path>
                <a:path w="700404" h="222250">
                  <a:moveTo>
                    <a:pt x="89806" y="217043"/>
                  </a:moveTo>
                  <a:lnTo>
                    <a:pt x="89638" y="217043"/>
                  </a:lnTo>
                  <a:lnTo>
                    <a:pt x="82359" y="218554"/>
                  </a:lnTo>
                  <a:lnTo>
                    <a:pt x="582094" y="218554"/>
                  </a:lnTo>
                  <a:lnTo>
                    <a:pt x="582368" y="217919"/>
                  </a:lnTo>
                  <a:lnTo>
                    <a:pt x="582473" y="217678"/>
                  </a:lnTo>
                  <a:lnTo>
                    <a:pt x="95148" y="217678"/>
                  </a:lnTo>
                  <a:lnTo>
                    <a:pt x="89806" y="217043"/>
                  </a:lnTo>
                  <a:close/>
                </a:path>
                <a:path w="700404" h="222250">
                  <a:moveTo>
                    <a:pt x="29870" y="217373"/>
                  </a:moveTo>
                  <a:lnTo>
                    <a:pt x="20916" y="217919"/>
                  </a:lnTo>
                  <a:lnTo>
                    <a:pt x="30156" y="217919"/>
                  </a:lnTo>
                  <a:lnTo>
                    <a:pt x="29870" y="217373"/>
                  </a:lnTo>
                  <a:close/>
                </a:path>
                <a:path w="700404" h="222250">
                  <a:moveTo>
                    <a:pt x="60367" y="165023"/>
                  </a:moveTo>
                  <a:lnTo>
                    <a:pt x="45707" y="165023"/>
                  </a:lnTo>
                  <a:lnTo>
                    <a:pt x="47625" y="169938"/>
                  </a:lnTo>
                  <a:lnTo>
                    <a:pt x="47045" y="174917"/>
                  </a:lnTo>
                  <a:lnTo>
                    <a:pt x="46981" y="175467"/>
                  </a:lnTo>
                  <a:lnTo>
                    <a:pt x="46883" y="176898"/>
                  </a:lnTo>
                  <a:lnTo>
                    <a:pt x="47879" y="181076"/>
                  </a:lnTo>
                  <a:lnTo>
                    <a:pt x="61366" y="211112"/>
                  </a:lnTo>
                  <a:lnTo>
                    <a:pt x="61493" y="211924"/>
                  </a:lnTo>
                  <a:lnTo>
                    <a:pt x="59046" y="217373"/>
                  </a:lnTo>
                  <a:lnTo>
                    <a:pt x="58848" y="217373"/>
                  </a:lnTo>
                  <a:lnTo>
                    <a:pt x="57187" y="217919"/>
                  </a:lnTo>
                  <a:lnTo>
                    <a:pt x="78595" y="217919"/>
                  </a:lnTo>
                  <a:lnTo>
                    <a:pt x="73402" y="217043"/>
                  </a:lnTo>
                  <a:lnTo>
                    <a:pt x="73154" y="217043"/>
                  </a:lnTo>
                  <a:lnTo>
                    <a:pt x="68309" y="212447"/>
                  </a:lnTo>
                  <a:lnTo>
                    <a:pt x="62911" y="212447"/>
                  </a:lnTo>
                  <a:lnTo>
                    <a:pt x="62077" y="211416"/>
                  </a:lnTo>
                  <a:lnTo>
                    <a:pt x="64604" y="206895"/>
                  </a:lnTo>
                  <a:lnTo>
                    <a:pt x="64503" y="200991"/>
                  </a:lnTo>
                  <a:lnTo>
                    <a:pt x="64303" y="193794"/>
                  </a:lnTo>
                  <a:lnTo>
                    <a:pt x="64272" y="192704"/>
                  </a:lnTo>
                  <a:lnTo>
                    <a:pt x="62819" y="181394"/>
                  </a:lnTo>
                  <a:lnTo>
                    <a:pt x="62697" y="180441"/>
                  </a:lnTo>
                  <a:lnTo>
                    <a:pt x="62615" y="179806"/>
                  </a:lnTo>
                  <a:lnTo>
                    <a:pt x="62531" y="179146"/>
                  </a:lnTo>
                  <a:lnTo>
                    <a:pt x="62449" y="178511"/>
                  </a:lnTo>
                  <a:lnTo>
                    <a:pt x="62325" y="177546"/>
                  </a:lnTo>
                  <a:lnTo>
                    <a:pt x="62217" y="176707"/>
                  </a:lnTo>
                  <a:lnTo>
                    <a:pt x="62160" y="176263"/>
                  </a:lnTo>
                  <a:lnTo>
                    <a:pt x="62058" y="175467"/>
                  </a:lnTo>
                  <a:lnTo>
                    <a:pt x="60367" y="165023"/>
                  </a:lnTo>
                  <a:close/>
                </a:path>
                <a:path w="700404" h="222250">
                  <a:moveTo>
                    <a:pt x="98963" y="207424"/>
                  </a:moveTo>
                  <a:lnTo>
                    <a:pt x="93806" y="210642"/>
                  </a:lnTo>
                  <a:lnTo>
                    <a:pt x="93993" y="210642"/>
                  </a:lnTo>
                  <a:lnTo>
                    <a:pt x="95044" y="217043"/>
                  </a:lnTo>
                  <a:lnTo>
                    <a:pt x="95148" y="217678"/>
                  </a:lnTo>
                  <a:lnTo>
                    <a:pt x="104140" y="217678"/>
                  </a:lnTo>
                  <a:lnTo>
                    <a:pt x="104260" y="211112"/>
                  </a:lnTo>
                  <a:lnTo>
                    <a:pt x="104290" y="209439"/>
                  </a:lnTo>
                  <a:lnTo>
                    <a:pt x="98963" y="207424"/>
                  </a:lnTo>
                  <a:close/>
                </a:path>
                <a:path w="700404" h="222250">
                  <a:moveTo>
                    <a:pt x="159869" y="207176"/>
                  </a:moveTo>
                  <a:lnTo>
                    <a:pt x="154958" y="209985"/>
                  </a:lnTo>
                  <a:lnTo>
                    <a:pt x="155039" y="211112"/>
                  </a:lnTo>
                  <a:lnTo>
                    <a:pt x="155135" y="212447"/>
                  </a:lnTo>
                  <a:lnTo>
                    <a:pt x="155234" y="213829"/>
                  </a:lnTo>
                  <a:lnTo>
                    <a:pt x="155347" y="215392"/>
                  </a:lnTo>
                  <a:lnTo>
                    <a:pt x="155465" y="217043"/>
                  </a:lnTo>
                  <a:lnTo>
                    <a:pt x="155511" y="217678"/>
                  </a:lnTo>
                  <a:lnTo>
                    <a:pt x="165150" y="217678"/>
                  </a:lnTo>
                  <a:lnTo>
                    <a:pt x="165028" y="210642"/>
                  </a:lnTo>
                  <a:lnTo>
                    <a:pt x="165010" y="209618"/>
                  </a:lnTo>
                  <a:lnTo>
                    <a:pt x="159869" y="207176"/>
                  </a:lnTo>
                  <a:close/>
                </a:path>
                <a:path w="700404" h="222250">
                  <a:moveTo>
                    <a:pt x="193725" y="0"/>
                  </a:moveTo>
                  <a:lnTo>
                    <a:pt x="182156" y="0"/>
                  </a:lnTo>
                  <a:lnTo>
                    <a:pt x="181063" y="558"/>
                  </a:lnTo>
                  <a:lnTo>
                    <a:pt x="177952" y="3657"/>
                  </a:lnTo>
                  <a:lnTo>
                    <a:pt x="177673" y="4813"/>
                  </a:lnTo>
                  <a:lnTo>
                    <a:pt x="177673" y="176898"/>
                  </a:lnTo>
                  <a:lnTo>
                    <a:pt x="181203" y="181076"/>
                  </a:lnTo>
                  <a:lnTo>
                    <a:pt x="280733" y="181076"/>
                  </a:lnTo>
                  <a:lnTo>
                    <a:pt x="282265" y="205803"/>
                  </a:lnTo>
                  <a:lnTo>
                    <a:pt x="282304" y="206438"/>
                  </a:lnTo>
                  <a:lnTo>
                    <a:pt x="282410" y="208153"/>
                  </a:lnTo>
                  <a:lnTo>
                    <a:pt x="282524" y="209985"/>
                  </a:lnTo>
                  <a:lnTo>
                    <a:pt x="282644" y="211924"/>
                  </a:lnTo>
                  <a:lnTo>
                    <a:pt x="282762" y="213829"/>
                  </a:lnTo>
                  <a:lnTo>
                    <a:pt x="282859" y="215392"/>
                  </a:lnTo>
                  <a:lnTo>
                    <a:pt x="282982" y="217373"/>
                  </a:lnTo>
                  <a:lnTo>
                    <a:pt x="165150" y="217678"/>
                  </a:lnTo>
                  <a:lnTo>
                    <a:pt x="406590" y="217678"/>
                  </a:lnTo>
                  <a:lnTo>
                    <a:pt x="407013" y="193794"/>
                  </a:lnTo>
                  <a:lnTo>
                    <a:pt x="407095" y="189153"/>
                  </a:lnTo>
                  <a:lnTo>
                    <a:pt x="407167" y="185057"/>
                  </a:lnTo>
                  <a:lnTo>
                    <a:pt x="407238" y="181076"/>
                  </a:lnTo>
                  <a:lnTo>
                    <a:pt x="526669" y="180441"/>
                  </a:lnTo>
                  <a:lnTo>
                    <a:pt x="527446" y="179146"/>
                  </a:lnTo>
                  <a:lnTo>
                    <a:pt x="183121" y="178511"/>
                  </a:lnTo>
                  <a:lnTo>
                    <a:pt x="180873" y="176263"/>
                  </a:lnTo>
                  <a:lnTo>
                    <a:pt x="180959" y="164033"/>
                  </a:lnTo>
                  <a:lnTo>
                    <a:pt x="181081" y="146773"/>
                  </a:lnTo>
                  <a:lnTo>
                    <a:pt x="181160" y="135584"/>
                  </a:lnTo>
                  <a:lnTo>
                    <a:pt x="180682" y="94845"/>
                  </a:lnTo>
                  <a:lnTo>
                    <a:pt x="180462" y="54117"/>
                  </a:lnTo>
                  <a:lnTo>
                    <a:pt x="181521" y="13474"/>
                  </a:lnTo>
                  <a:lnTo>
                    <a:pt x="181597" y="11861"/>
                  </a:lnTo>
                  <a:lnTo>
                    <a:pt x="180289" y="8229"/>
                  </a:lnTo>
                  <a:lnTo>
                    <a:pt x="181373" y="3657"/>
                  </a:lnTo>
                  <a:lnTo>
                    <a:pt x="181406" y="3517"/>
                  </a:lnTo>
                  <a:lnTo>
                    <a:pt x="182651" y="2933"/>
                  </a:lnTo>
                  <a:lnTo>
                    <a:pt x="187147" y="2133"/>
                  </a:lnTo>
                  <a:lnTo>
                    <a:pt x="193725" y="2133"/>
                  </a:lnTo>
                  <a:lnTo>
                    <a:pt x="193725" y="0"/>
                  </a:lnTo>
                  <a:close/>
                </a:path>
                <a:path w="700404" h="222250">
                  <a:moveTo>
                    <a:pt x="581297" y="210642"/>
                  </a:moveTo>
                  <a:lnTo>
                    <a:pt x="580131" y="210642"/>
                  </a:lnTo>
                  <a:lnTo>
                    <a:pt x="565531" y="215392"/>
                  </a:lnTo>
                  <a:lnTo>
                    <a:pt x="563918" y="217678"/>
                  </a:lnTo>
                  <a:lnTo>
                    <a:pt x="582473" y="217678"/>
                  </a:lnTo>
                  <a:lnTo>
                    <a:pt x="584667" y="212598"/>
                  </a:lnTo>
                  <a:lnTo>
                    <a:pt x="584732" y="212447"/>
                  </a:lnTo>
                  <a:lnTo>
                    <a:pt x="584954" y="212447"/>
                  </a:lnTo>
                  <a:lnTo>
                    <a:pt x="581297" y="210642"/>
                  </a:lnTo>
                  <a:close/>
                </a:path>
                <a:path w="700404" h="222250">
                  <a:moveTo>
                    <a:pt x="693598" y="217373"/>
                  </a:moveTo>
                  <a:lnTo>
                    <a:pt x="683744" y="217373"/>
                  </a:lnTo>
                  <a:lnTo>
                    <a:pt x="671191" y="217678"/>
                  </a:lnTo>
                  <a:lnTo>
                    <a:pt x="697484" y="217678"/>
                  </a:lnTo>
                  <a:lnTo>
                    <a:pt x="693598" y="217373"/>
                  </a:lnTo>
                  <a:close/>
                </a:path>
                <a:path w="700404" h="222250">
                  <a:moveTo>
                    <a:pt x="35887" y="211669"/>
                  </a:moveTo>
                  <a:lnTo>
                    <a:pt x="34785" y="217043"/>
                  </a:lnTo>
                  <a:lnTo>
                    <a:pt x="43290" y="217043"/>
                  </a:lnTo>
                  <a:lnTo>
                    <a:pt x="39678" y="212598"/>
                  </a:lnTo>
                  <a:lnTo>
                    <a:pt x="39555" y="212447"/>
                  </a:lnTo>
                  <a:lnTo>
                    <a:pt x="35887" y="211669"/>
                  </a:lnTo>
                  <a:close/>
                </a:path>
                <a:path w="700404" h="222250">
                  <a:moveTo>
                    <a:pt x="605726" y="208153"/>
                  </a:moveTo>
                  <a:lnTo>
                    <a:pt x="600024" y="212598"/>
                  </a:lnTo>
                  <a:lnTo>
                    <a:pt x="591182" y="215392"/>
                  </a:lnTo>
                  <a:lnTo>
                    <a:pt x="607627" y="215392"/>
                  </a:lnTo>
                  <a:lnTo>
                    <a:pt x="605866" y="208686"/>
                  </a:lnTo>
                  <a:lnTo>
                    <a:pt x="605783" y="208368"/>
                  </a:lnTo>
                  <a:lnTo>
                    <a:pt x="605726" y="208153"/>
                  </a:lnTo>
                  <a:close/>
                </a:path>
                <a:path w="700404" h="222250">
                  <a:moveTo>
                    <a:pt x="36499" y="208686"/>
                  </a:moveTo>
                  <a:lnTo>
                    <a:pt x="36098" y="210642"/>
                  </a:lnTo>
                  <a:lnTo>
                    <a:pt x="36002" y="211112"/>
                  </a:lnTo>
                  <a:lnTo>
                    <a:pt x="35887" y="211669"/>
                  </a:lnTo>
                  <a:lnTo>
                    <a:pt x="39629" y="212447"/>
                  </a:lnTo>
                  <a:lnTo>
                    <a:pt x="39131" y="211924"/>
                  </a:lnTo>
                  <a:lnTo>
                    <a:pt x="36499" y="208686"/>
                  </a:lnTo>
                  <a:close/>
                </a:path>
                <a:path w="700404" h="222250">
                  <a:moveTo>
                    <a:pt x="40789" y="208686"/>
                  </a:moveTo>
                  <a:lnTo>
                    <a:pt x="36499" y="208686"/>
                  </a:lnTo>
                  <a:lnTo>
                    <a:pt x="39555" y="212447"/>
                  </a:lnTo>
                  <a:lnTo>
                    <a:pt x="40789" y="208686"/>
                  </a:lnTo>
                  <a:close/>
                </a:path>
                <a:path w="700404" h="222250">
                  <a:moveTo>
                    <a:pt x="67488" y="211669"/>
                  </a:moveTo>
                  <a:lnTo>
                    <a:pt x="67050" y="211669"/>
                  </a:lnTo>
                  <a:lnTo>
                    <a:pt x="60908" y="212447"/>
                  </a:lnTo>
                  <a:lnTo>
                    <a:pt x="68309" y="212447"/>
                  </a:lnTo>
                  <a:lnTo>
                    <a:pt x="67488" y="211669"/>
                  </a:lnTo>
                  <a:close/>
                </a:path>
                <a:path w="700404" h="222250">
                  <a:moveTo>
                    <a:pt x="24841" y="149618"/>
                  </a:moveTo>
                  <a:lnTo>
                    <a:pt x="22999" y="156121"/>
                  </a:lnTo>
                  <a:lnTo>
                    <a:pt x="27457" y="164033"/>
                  </a:lnTo>
                  <a:lnTo>
                    <a:pt x="28319" y="173507"/>
                  </a:lnTo>
                  <a:lnTo>
                    <a:pt x="28255" y="176263"/>
                  </a:lnTo>
                  <a:lnTo>
                    <a:pt x="27934" y="178511"/>
                  </a:lnTo>
                  <a:lnTo>
                    <a:pt x="27855" y="181394"/>
                  </a:lnTo>
                  <a:lnTo>
                    <a:pt x="28371" y="189153"/>
                  </a:lnTo>
                  <a:lnTo>
                    <a:pt x="27782" y="200991"/>
                  </a:lnTo>
                  <a:lnTo>
                    <a:pt x="27660" y="203428"/>
                  </a:lnTo>
                  <a:lnTo>
                    <a:pt x="30949" y="210642"/>
                  </a:lnTo>
                  <a:lnTo>
                    <a:pt x="35887" y="211669"/>
                  </a:lnTo>
                  <a:lnTo>
                    <a:pt x="36233" y="209985"/>
                  </a:lnTo>
                  <a:lnTo>
                    <a:pt x="36345" y="209439"/>
                  </a:lnTo>
                  <a:lnTo>
                    <a:pt x="36382" y="209257"/>
                  </a:lnTo>
                  <a:lnTo>
                    <a:pt x="36499" y="208686"/>
                  </a:lnTo>
                  <a:lnTo>
                    <a:pt x="40789" y="208686"/>
                  </a:lnTo>
                  <a:lnTo>
                    <a:pt x="40910" y="208153"/>
                  </a:lnTo>
                  <a:lnTo>
                    <a:pt x="41261" y="203428"/>
                  </a:lnTo>
                  <a:lnTo>
                    <a:pt x="41226" y="200991"/>
                  </a:lnTo>
                  <a:lnTo>
                    <a:pt x="40710" y="189153"/>
                  </a:lnTo>
                  <a:lnTo>
                    <a:pt x="40594" y="186499"/>
                  </a:lnTo>
                  <a:lnTo>
                    <a:pt x="43954" y="168757"/>
                  </a:lnTo>
                  <a:lnTo>
                    <a:pt x="45707" y="165023"/>
                  </a:lnTo>
                  <a:lnTo>
                    <a:pt x="60367" y="165023"/>
                  </a:lnTo>
                  <a:lnTo>
                    <a:pt x="59215" y="157905"/>
                  </a:lnTo>
                  <a:lnTo>
                    <a:pt x="58435" y="152844"/>
                  </a:lnTo>
                  <a:lnTo>
                    <a:pt x="31737" y="152844"/>
                  </a:lnTo>
                  <a:lnTo>
                    <a:pt x="25222" y="149860"/>
                  </a:lnTo>
                  <a:lnTo>
                    <a:pt x="24841" y="149618"/>
                  </a:lnTo>
                  <a:close/>
                </a:path>
                <a:path w="700404" h="222250">
                  <a:moveTo>
                    <a:pt x="527875" y="111823"/>
                  </a:moveTo>
                  <a:lnTo>
                    <a:pt x="526351" y="111823"/>
                  </a:lnTo>
                  <a:lnTo>
                    <a:pt x="526351" y="176263"/>
                  </a:lnTo>
                  <a:lnTo>
                    <a:pt x="522173" y="179146"/>
                  </a:lnTo>
                  <a:lnTo>
                    <a:pt x="527446" y="179146"/>
                  </a:lnTo>
                  <a:lnTo>
                    <a:pt x="529564" y="175615"/>
                  </a:lnTo>
                  <a:lnTo>
                    <a:pt x="529564" y="112369"/>
                  </a:lnTo>
                  <a:lnTo>
                    <a:pt x="528871" y="112369"/>
                  </a:lnTo>
                  <a:lnTo>
                    <a:pt x="527875" y="111823"/>
                  </a:lnTo>
                  <a:close/>
                </a:path>
                <a:path w="700404" h="222250">
                  <a:moveTo>
                    <a:pt x="56946" y="143192"/>
                  </a:moveTo>
                  <a:lnTo>
                    <a:pt x="28689" y="145122"/>
                  </a:lnTo>
                  <a:lnTo>
                    <a:pt x="29705" y="146773"/>
                  </a:lnTo>
                  <a:lnTo>
                    <a:pt x="29609" y="149618"/>
                  </a:lnTo>
                  <a:lnTo>
                    <a:pt x="29578" y="150545"/>
                  </a:lnTo>
                  <a:lnTo>
                    <a:pt x="31902" y="152501"/>
                  </a:lnTo>
                  <a:lnTo>
                    <a:pt x="31737" y="152844"/>
                  </a:lnTo>
                  <a:lnTo>
                    <a:pt x="58435" y="152844"/>
                  </a:lnTo>
                  <a:lnTo>
                    <a:pt x="56946" y="143192"/>
                  </a:lnTo>
                  <a:close/>
                </a:path>
                <a:path w="700404" h="222250">
                  <a:moveTo>
                    <a:pt x="193725" y="2133"/>
                  </a:moveTo>
                  <a:lnTo>
                    <a:pt x="187147" y="2133"/>
                  </a:lnTo>
                  <a:lnTo>
                    <a:pt x="191020" y="2679"/>
                  </a:lnTo>
                  <a:lnTo>
                    <a:pt x="193725" y="2679"/>
                  </a:lnTo>
                  <a:lnTo>
                    <a:pt x="193725" y="213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603546" y="6253534"/>
              <a:ext cx="335915" cy="88900"/>
            </a:xfrm>
            <a:custGeom>
              <a:avLst/>
              <a:gdLst/>
              <a:ahLst/>
              <a:cxnLst/>
              <a:rect l="l" t="t" r="r" b="b"/>
              <a:pathLst>
                <a:path w="335914" h="88900">
                  <a:moveTo>
                    <a:pt x="237599" y="0"/>
                  </a:moveTo>
                  <a:lnTo>
                    <a:pt x="0" y="7"/>
                  </a:lnTo>
                  <a:lnTo>
                    <a:pt x="0" y="2572"/>
                  </a:lnTo>
                  <a:lnTo>
                    <a:pt x="54594" y="1217"/>
                  </a:lnTo>
                  <a:lnTo>
                    <a:pt x="109564" y="1291"/>
                  </a:lnTo>
                  <a:lnTo>
                    <a:pt x="219936" y="3066"/>
                  </a:lnTo>
                  <a:lnTo>
                    <a:pt x="274992" y="3436"/>
                  </a:lnTo>
                  <a:lnTo>
                    <a:pt x="329730" y="2572"/>
                  </a:lnTo>
                  <a:lnTo>
                    <a:pt x="334035" y="4274"/>
                  </a:lnTo>
                  <a:lnTo>
                    <a:pt x="332397" y="8313"/>
                  </a:lnTo>
                  <a:lnTo>
                    <a:pt x="333072" y="31150"/>
                  </a:lnTo>
                  <a:lnTo>
                    <a:pt x="332379" y="69592"/>
                  </a:lnTo>
                  <a:lnTo>
                    <a:pt x="332625" y="88615"/>
                  </a:lnTo>
                  <a:lnTo>
                    <a:pt x="335521" y="88602"/>
                  </a:lnTo>
                  <a:lnTo>
                    <a:pt x="335533" y="87980"/>
                  </a:lnTo>
                  <a:lnTo>
                    <a:pt x="335838" y="87980"/>
                  </a:lnTo>
                  <a:lnTo>
                    <a:pt x="335838" y="4820"/>
                  </a:lnTo>
                  <a:lnTo>
                    <a:pt x="335013" y="2534"/>
                  </a:lnTo>
                  <a:lnTo>
                    <a:pt x="332625" y="642"/>
                  </a:lnTo>
                  <a:lnTo>
                    <a:pt x="237599" y="0"/>
                  </a:lnTo>
                  <a:close/>
                </a:path>
              </a:pathLst>
            </a:custGeom>
            <a:solidFill>
              <a:srgbClr val="0B130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10633" y="6311327"/>
              <a:ext cx="141592" cy="106591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4590110" y="6254753"/>
              <a:ext cx="347980" cy="12700"/>
            </a:xfrm>
            <a:custGeom>
              <a:avLst/>
              <a:gdLst/>
              <a:ahLst/>
              <a:cxnLst/>
              <a:rect l="l" t="t" r="r" b="b"/>
              <a:pathLst>
                <a:path w="347979" h="12700">
                  <a:moveTo>
                    <a:pt x="123001" y="74"/>
                  </a:moveTo>
                  <a:lnTo>
                    <a:pt x="68031" y="0"/>
                  </a:lnTo>
                  <a:lnTo>
                    <a:pt x="10731" y="1469"/>
                  </a:lnTo>
                  <a:lnTo>
                    <a:pt x="6858" y="923"/>
                  </a:lnTo>
                  <a:lnTo>
                    <a:pt x="4445" y="1355"/>
                  </a:lnTo>
                  <a:lnTo>
                    <a:pt x="4495" y="4289"/>
                  </a:lnTo>
                  <a:lnTo>
                    <a:pt x="3378" y="4987"/>
                  </a:lnTo>
                  <a:lnTo>
                    <a:pt x="584" y="4568"/>
                  </a:lnTo>
                  <a:lnTo>
                    <a:pt x="0" y="7019"/>
                  </a:lnTo>
                  <a:lnTo>
                    <a:pt x="1308" y="10651"/>
                  </a:lnTo>
                  <a:lnTo>
                    <a:pt x="1231" y="12264"/>
                  </a:lnTo>
                  <a:lnTo>
                    <a:pt x="15188" y="12315"/>
                  </a:lnTo>
                  <a:lnTo>
                    <a:pt x="57099" y="11629"/>
                  </a:lnTo>
                  <a:lnTo>
                    <a:pt x="195795" y="10982"/>
                  </a:lnTo>
                  <a:lnTo>
                    <a:pt x="306895" y="10982"/>
                  </a:lnTo>
                  <a:lnTo>
                    <a:pt x="310565" y="8454"/>
                  </a:lnTo>
                  <a:lnTo>
                    <a:pt x="322948" y="10347"/>
                  </a:lnTo>
                  <a:lnTo>
                    <a:pt x="330669" y="10385"/>
                  </a:lnTo>
                  <a:lnTo>
                    <a:pt x="338328" y="11134"/>
                  </a:lnTo>
                  <a:lnTo>
                    <a:pt x="346062" y="10982"/>
                  </a:lnTo>
                  <a:lnTo>
                    <a:pt x="345833" y="7095"/>
                  </a:lnTo>
                  <a:lnTo>
                    <a:pt x="347472" y="3057"/>
                  </a:lnTo>
                  <a:lnTo>
                    <a:pt x="343166" y="1355"/>
                  </a:lnTo>
                  <a:lnTo>
                    <a:pt x="288428" y="2218"/>
                  </a:lnTo>
                  <a:lnTo>
                    <a:pt x="233373" y="1849"/>
                  </a:lnTo>
                  <a:lnTo>
                    <a:pt x="123001" y="74"/>
                  </a:lnTo>
                  <a:close/>
                </a:path>
              </a:pathLst>
            </a:custGeom>
            <a:solidFill>
              <a:srgbClr val="4BB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590694" y="625610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60" y="0"/>
                  </a:moveTo>
                  <a:lnTo>
                    <a:pt x="1777" y="368"/>
                  </a:lnTo>
                  <a:lnTo>
                    <a:pt x="533" y="952"/>
                  </a:lnTo>
                  <a:lnTo>
                    <a:pt x="0" y="3213"/>
                  </a:lnTo>
                  <a:lnTo>
                    <a:pt x="2793" y="3632"/>
                  </a:lnTo>
                  <a:lnTo>
                    <a:pt x="3911" y="2933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2E3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647209" y="6265735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4" h="1270">
                  <a:moveTo>
                    <a:pt x="138696" y="0"/>
                  </a:moveTo>
                  <a:lnTo>
                    <a:pt x="8966" y="50"/>
                  </a:lnTo>
                  <a:lnTo>
                    <a:pt x="4432" y="571"/>
                  </a:lnTo>
                  <a:lnTo>
                    <a:pt x="0" y="647"/>
                  </a:lnTo>
                  <a:lnTo>
                    <a:pt x="138696" y="0"/>
                  </a:lnTo>
                  <a:close/>
                </a:path>
              </a:pathLst>
            </a:custGeom>
            <a:solidFill>
              <a:srgbClr val="3986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660696" y="6265640"/>
              <a:ext cx="64769" cy="635"/>
            </a:xfrm>
            <a:custGeom>
              <a:avLst/>
              <a:gdLst/>
              <a:ahLst/>
              <a:cxnLst/>
              <a:rect l="l" t="t" r="r" b="b"/>
              <a:pathLst>
                <a:path w="64770" h="635">
                  <a:moveTo>
                    <a:pt x="16048" y="0"/>
                  </a:moveTo>
                  <a:lnTo>
                    <a:pt x="0" y="94"/>
                  </a:lnTo>
                  <a:lnTo>
                    <a:pt x="64211" y="94"/>
                  </a:lnTo>
                  <a:lnTo>
                    <a:pt x="16048" y="0"/>
                  </a:lnTo>
                  <a:close/>
                </a:path>
              </a:pathLst>
            </a:custGeom>
            <a:solidFill>
              <a:srgbClr val="4861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897005" y="626320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3670" y="0"/>
                  </a:moveTo>
                  <a:lnTo>
                    <a:pt x="0" y="2527"/>
                  </a:lnTo>
                  <a:lnTo>
                    <a:pt x="5295" y="2514"/>
                  </a:lnTo>
                  <a:lnTo>
                    <a:pt x="10858" y="1866"/>
                  </a:lnTo>
                  <a:lnTo>
                    <a:pt x="16052" y="189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986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4620552" y="6257391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5">
                  <a:moveTo>
                    <a:pt x="3467" y="368"/>
                  </a:moveTo>
                  <a:lnTo>
                    <a:pt x="1295" y="635"/>
                  </a:lnTo>
                  <a:lnTo>
                    <a:pt x="406" y="749"/>
                  </a:lnTo>
                  <a:lnTo>
                    <a:pt x="1066" y="5118"/>
                  </a:lnTo>
                  <a:lnTo>
                    <a:pt x="0" y="5778"/>
                  </a:lnTo>
                  <a:lnTo>
                    <a:pt x="2692" y="6807"/>
                  </a:lnTo>
                  <a:lnTo>
                    <a:pt x="3467" y="368"/>
                  </a:lnTo>
                  <a:close/>
                </a:path>
                <a:path w="19050" h="6985">
                  <a:moveTo>
                    <a:pt x="18948" y="2247"/>
                  </a:moveTo>
                  <a:lnTo>
                    <a:pt x="14770" y="0"/>
                  </a:lnTo>
                  <a:lnTo>
                    <a:pt x="12598" y="1003"/>
                  </a:lnTo>
                  <a:lnTo>
                    <a:pt x="11442" y="3911"/>
                  </a:lnTo>
                  <a:lnTo>
                    <a:pt x="13487" y="5778"/>
                  </a:lnTo>
                  <a:lnTo>
                    <a:pt x="15417" y="635"/>
                  </a:lnTo>
                  <a:lnTo>
                    <a:pt x="18948" y="2247"/>
                  </a:lnTo>
                  <a:close/>
                </a:path>
              </a:pathLst>
            </a:custGeom>
            <a:solidFill>
              <a:srgbClr val="E7F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614507" y="6256934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4" h="6350">
                  <a:moveTo>
                    <a:pt x="3746" y="3657"/>
                  </a:moveTo>
                  <a:lnTo>
                    <a:pt x="3289" y="0"/>
                  </a:lnTo>
                  <a:lnTo>
                    <a:pt x="1562" y="1092"/>
                  </a:lnTo>
                  <a:lnTo>
                    <a:pt x="0" y="2082"/>
                  </a:lnTo>
                  <a:lnTo>
                    <a:pt x="2463" y="4572"/>
                  </a:lnTo>
                  <a:lnTo>
                    <a:pt x="3746" y="3657"/>
                  </a:lnTo>
                  <a:close/>
                </a:path>
                <a:path w="31114" h="6350">
                  <a:moveTo>
                    <a:pt x="14147" y="1270"/>
                  </a:moveTo>
                  <a:lnTo>
                    <a:pt x="12471" y="457"/>
                  </a:lnTo>
                  <a:lnTo>
                    <a:pt x="11887" y="2286"/>
                  </a:lnTo>
                  <a:lnTo>
                    <a:pt x="10502" y="4686"/>
                  </a:lnTo>
                  <a:lnTo>
                    <a:pt x="12471" y="6235"/>
                  </a:lnTo>
                  <a:lnTo>
                    <a:pt x="12484" y="4813"/>
                  </a:lnTo>
                  <a:lnTo>
                    <a:pt x="14147" y="1270"/>
                  </a:lnTo>
                  <a:close/>
                </a:path>
                <a:path w="31114" h="6350">
                  <a:moveTo>
                    <a:pt x="30949" y="4673"/>
                  </a:moveTo>
                  <a:lnTo>
                    <a:pt x="28765" y="2755"/>
                  </a:lnTo>
                  <a:lnTo>
                    <a:pt x="27889" y="1739"/>
                  </a:lnTo>
                  <a:lnTo>
                    <a:pt x="27533" y="2971"/>
                  </a:lnTo>
                  <a:lnTo>
                    <a:pt x="29375" y="5803"/>
                  </a:lnTo>
                  <a:lnTo>
                    <a:pt x="30454" y="6235"/>
                  </a:lnTo>
                  <a:lnTo>
                    <a:pt x="30949" y="467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637240" y="626165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908" y="0"/>
                  </a:moveTo>
                  <a:lnTo>
                    <a:pt x="1295" y="228"/>
                  </a:lnTo>
                  <a:lnTo>
                    <a:pt x="0" y="1181"/>
                  </a:lnTo>
                  <a:lnTo>
                    <a:pt x="660" y="1511"/>
                  </a:lnTo>
                  <a:lnTo>
                    <a:pt x="1993" y="1498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615420" y="626123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0" y="1282"/>
                  </a:lnTo>
                  <a:lnTo>
                    <a:pt x="647" y="1282"/>
                  </a:lnTo>
                  <a:lnTo>
                    <a:pt x="647" y="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0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19266" y="6324168"/>
              <a:ext cx="130393" cy="83807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4597768" y="6359829"/>
              <a:ext cx="330200" cy="68580"/>
            </a:xfrm>
            <a:custGeom>
              <a:avLst/>
              <a:gdLst/>
              <a:ahLst/>
              <a:cxnLst/>
              <a:rect l="l" t="t" r="r" b="b"/>
              <a:pathLst>
                <a:path w="330200" h="68579">
                  <a:moveTo>
                    <a:pt x="15633" y="0"/>
                  </a:moveTo>
                  <a:lnTo>
                    <a:pt x="7073" y="1651"/>
                  </a:lnTo>
                  <a:lnTo>
                    <a:pt x="317" y="939"/>
                  </a:lnTo>
                  <a:lnTo>
                    <a:pt x="0" y="58420"/>
                  </a:lnTo>
                  <a:lnTo>
                    <a:pt x="482" y="59105"/>
                  </a:lnTo>
                  <a:lnTo>
                    <a:pt x="14541" y="57111"/>
                  </a:lnTo>
                  <a:lnTo>
                    <a:pt x="17564" y="58737"/>
                  </a:lnTo>
                  <a:lnTo>
                    <a:pt x="16344" y="66344"/>
                  </a:lnTo>
                  <a:lnTo>
                    <a:pt x="23431" y="67729"/>
                  </a:lnTo>
                  <a:lnTo>
                    <a:pt x="31673" y="68463"/>
                  </a:lnTo>
                  <a:lnTo>
                    <a:pt x="41662" y="68052"/>
                  </a:lnTo>
                  <a:lnTo>
                    <a:pt x="51527" y="66518"/>
                  </a:lnTo>
                  <a:lnTo>
                    <a:pt x="59397" y="63881"/>
                  </a:lnTo>
                  <a:lnTo>
                    <a:pt x="327812" y="63881"/>
                  </a:lnTo>
                  <a:lnTo>
                    <a:pt x="330034" y="62890"/>
                  </a:lnTo>
                  <a:lnTo>
                    <a:pt x="328117" y="58940"/>
                  </a:lnTo>
                  <a:lnTo>
                    <a:pt x="328129" y="58089"/>
                  </a:lnTo>
                  <a:lnTo>
                    <a:pt x="327482" y="58089"/>
                  </a:lnTo>
                  <a:lnTo>
                    <a:pt x="327380" y="59093"/>
                  </a:lnTo>
                  <a:lnTo>
                    <a:pt x="327837" y="62115"/>
                  </a:lnTo>
                  <a:lnTo>
                    <a:pt x="327164" y="62585"/>
                  </a:lnTo>
                  <a:lnTo>
                    <a:pt x="56819" y="62585"/>
                  </a:lnTo>
                  <a:lnTo>
                    <a:pt x="47803" y="65388"/>
                  </a:lnTo>
                  <a:lnTo>
                    <a:pt x="34070" y="66443"/>
                  </a:lnTo>
                  <a:lnTo>
                    <a:pt x="22161" y="64207"/>
                  </a:lnTo>
                  <a:lnTo>
                    <a:pt x="18618" y="57137"/>
                  </a:lnTo>
                  <a:lnTo>
                    <a:pt x="24284" y="53850"/>
                  </a:lnTo>
                  <a:lnTo>
                    <a:pt x="35431" y="52636"/>
                  </a:lnTo>
                  <a:lnTo>
                    <a:pt x="47080" y="52949"/>
                  </a:lnTo>
                  <a:lnTo>
                    <a:pt x="54254" y="54241"/>
                  </a:lnTo>
                  <a:lnTo>
                    <a:pt x="55791" y="54991"/>
                  </a:lnTo>
                  <a:lnTo>
                    <a:pt x="58407" y="59334"/>
                  </a:lnTo>
                  <a:lnTo>
                    <a:pt x="58940" y="59410"/>
                  </a:lnTo>
                  <a:lnTo>
                    <a:pt x="59817" y="58089"/>
                  </a:lnTo>
                  <a:lnTo>
                    <a:pt x="75730" y="58674"/>
                  </a:lnTo>
                  <a:lnTo>
                    <a:pt x="76403" y="57137"/>
                  </a:lnTo>
                  <a:lnTo>
                    <a:pt x="76403" y="1270"/>
                  </a:lnTo>
                  <a:lnTo>
                    <a:pt x="75692" y="254"/>
                  </a:lnTo>
                  <a:lnTo>
                    <a:pt x="53644" y="571"/>
                  </a:lnTo>
                  <a:lnTo>
                    <a:pt x="49314" y="1397"/>
                  </a:lnTo>
                  <a:lnTo>
                    <a:pt x="45402" y="4940"/>
                  </a:lnTo>
                  <a:lnTo>
                    <a:pt x="31838" y="6959"/>
                  </a:lnTo>
                  <a:lnTo>
                    <a:pt x="29743" y="2044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599686" y="6361695"/>
              <a:ext cx="73660" cy="55880"/>
            </a:xfrm>
            <a:custGeom>
              <a:avLst/>
              <a:gdLst/>
              <a:ahLst/>
              <a:cxnLst/>
              <a:rect l="l" t="t" r="r" b="b"/>
              <a:pathLst>
                <a:path w="73660" h="55879">
                  <a:moveTo>
                    <a:pt x="72758" y="0"/>
                  </a:moveTo>
                  <a:lnTo>
                    <a:pt x="55092" y="12"/>
                  </a:lnTo>
                  <a:lnTo>
                    <a:pt x="52984" y="368"/>
                  </a:lnTo>
                  <a:lnTo>
                    <a:pt x="44691" y="1752"/>
                  </a:lnTo>
                  <a:lnTo>
                    <a:pt x="42583" y="7810"/>
                  </a:lnTo>
                  <a:lnTo>
                    <a:pt x="26974" y="4978"/>
                  </a:lnTo>
                  <a:lnTo>
                    <a:pt x="23596" y="1511"/>
                  </a:lnTo>
                  <a:lnTo>
                    <a:pt x="19062" y="673"/>
                  </a:lnTo>
                  <a:lnTo>
                    <a:pt x="609" y="469"/>
                  </a:lnTo>
                  <a:lnTo>
                    <a:pt x="0" y="1320"/>
                  </a:lnTo>
                  <a:lnTo>
                    <a:pt x="965" y="54940"/>
                  </a:lnTo>
                  <a:lnTo>
                    <a:pt x="1714" y="55270"/>
                  </a:lnTo>
                  <a:lnTo>
                    <a:pt x="13970" y="54724"/>
                  </a:lnTo>
                  <a:lnTo>
                    <a:pt x="16459" y="53797"/>
                  </a:lnTo>
                  <a:lnTo>
                    <a:pt x="17868" y="50457"/>
                  </a:lnTo>
                  <a:lnTo>
                    <a:pt x="20866" y="49809"/>
                  </a:lnTo>
                  <a:lnTo>
                    <a:pt x="26451" y="49512"/>
                  </a:lnTo>
                  <a:lnTo>
                    <a:pt x="36715" y="49380"/>
                  </a:lnTo>
                  <a:lnTo>
                    <a:pt x="46922" y="49462"/>
                  </a:lnTo>
                  <a:lnTo>
                    <a:pt x="52336" y="49809"/>
                  </a:lnTo>
                  <a:lnTo>
                    <a:pt x="54292" y="50469"/>
                  </a:lnTo>
                  <a:lnTo>
                    <a:pt x="56426" y="54000"/>
                  </a:lnTo>
                  <a:lnTo>
                    <a:pt x="58496" y="54597"/>
                  </a:lnTo>
                  <a:lnTo>
                    <a:pt x="72123" y="54597"/>
                  </a:lnTo>
                  <a:lnTo>
                    <a:pt x="72567" y="53974"/>
                  </a:lnTo>
                  <a:lnTo>
                    <a:pt x="73202" y="1320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614137" y="6367842"/>
              <a:ext cx="41275" cy="25400"/>
            </a:xfrm>
            <a:custGeom>
              <a:avLst/>
              <a:gdLst/>
              <a:ahLst/>
              <a:cxnLst/>
              <a:rect l="l" t="t" r="r" b="b"/>
              <a:pathLst>
                <a:path w="41275" h="25400">
                  <a:moveTo>
                    <a:pt x="21831" y="0"/>
                  </a:moveTo>
                  <a:lnTo>
                    <a:pt x="20632" y="6764"/>
                  </a:lnTo>
                  <a:lnTo>
                    <a:pt x="15420" y="7988"/>
                  </a:lnTo>
                  <a:lnTo>
                    <a:pt x="8518" y="7383"/>
                  </a:lnTo>
                  <a:lnTo>
                    <a:pt x="2247" y="8661"/>
                  </a:lnTo>
                  <a:lnTo>
                    <a:pt x="2184" y="12039"/>
                  </a:lnTo>
                  <a:lnTo>
                    <a:pt x="0" y="23799"/>
                  </a:lnTo>
                  <a:lnTo>
                    <a:pt x="3213" y="25044"/>
                  </a:lnTo>
                  <a:lnTo>
                    <a:pt x="10822" y="24913"/>
                  </a:lnTo>
                  <a:lnTo>
                    <a:pt x="22991" y="25180"/>
                  </a:lnTo>
                  <a:lnTo>
                    <a:pt x="34500" y="24976"/>
                  </a:lnTo>
                  <a:lnTo>
                    <a:pt x="40131" y="23431"/>
                  </a:lnTo>
                  <a:lnTo>
                    <a:pt x="40805" y="21666"/>
                  </a:lnTo>
                  <a:lnTo>
                    <a:pt x="40525" y="8470"/>
                  </a:lnTo>
                  <a:lnTo>
                    <a:pt x="38531" y="7696"/>
                  </a:lnTo>
                  <a:lnTo>
                    <a:pt x="33023" y="7309"/>
                  </a:lnTo>
                  <a:lnTo>
                    <a:pt x="27585" y="8005"/>
                  </a:lnTo>
                  <a:lnTo>
                    <a:pt x="23445" y="6622"/>
                  </a:lnTo>
                  <a:lnTo>
                    <a:pt x="21831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619879" y="6376555"/>
              <a:ext cx="33655" cy="15240"/>
            </a:xfrm>
            <a:custGeom>
              <a:avLst/>
              <a:gdLst/>
              <a:ahLst/>
              <a:cxnLst/>
              <a:rect l="l" t="t" r="r" b="b"/>
              <a:pathLst>
                <a:path w="33654" h="15239">
                  <a:moveTo>
                    <a:pt x="29705" y="1778"/>
                  </a:moveTo>
                  <a:lnTo>
                    <a:pt x="28930" y="914"/>
                  </a:lnTo>
                  <a:lnTo>
                    <a:pt x="24612" y="330"/>
                  </a:lnTo>
                  <a:lnTo>
                    <a:pt x="15875" y="25"/>
                  </a:lnTo>
                  <a:lnTo>
                    <a:pt x="7086" y="0"/>
                  </a:lnTo>
                  <a:lnTo>
                    <a:pt x="2603" y="266"/>
                  </a:lnTo>
                  <a:lnTo>
                    <a:pt x="927" y="1041"/>
                  </a:lnTo>
                  <a:lnTo>
                    <a:pt x="0" y="13525"/>
                  </a:lnTo>
                  <a:lnTo>
                    <a:pt x="1968" y="14401"/>
                  </a:lnTo>
                  <a:lnTo>
                    <a:pt x="7556" y="14173"/>
                  </a:lnTo>
                  <a:lnTo>
                    <a:pt x="23749" y="14808"/>
                  </a:lnTo>
                  <a:lnTo>
                    <a:pt x="28295" y="14401"/>
                  </a:lnTo>
                  <a:lnTo>
                    <a:pt x="29527" y="13754"/>
                  </a:lnTo>
                  <a:lnTo>
                    <a:pt x="29705" y="1778"/>
                  </a:lnTo>
                  <a:close/>
                </a:path>
                <a:path w="33654" h="15239">
                  <a:moveTo>
                    <a:pt x="33502" y="4953"/>
                  </a:moveTo>
                  <a:lnTo>
                    <a:pt x="31496" y="1562"/>
                  </a:lnTo>
                  <a:lnTo>
                    <a:pt x="31369" y="5321"/>
                  </a:lnTo>
                  <a:lnTo>
                    <a:pt x="30149" y="11010"/>
                  </a:lnTo>
                  <a:lnTo>
                    <a:pt x="32143" y="14401"/>
                  </a:lnTo>
                  <a:lnTo>
                    <a:pt x="32283" y="10642"/>
                  </a:lnTo>
                  <a:lnTo>
                    <a:pt x="33502" y="495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617453" y="6378117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39" h="13335">
                  <a:moveTo>
                    <a:pt x="533" y="0"/>
                  </a:moveTo>
                  <a:lnTo>
                    <a:pt x="0" y="4216"/>
                  </a:lnTo>
                  <a:lnTo>
                    <a:pt x="0" y="8623"/>
                  </a:lnTo>
                  <a:lnTo>
                    <a:pt x="533" y="12839"/>
                  </a:lnTo>
                  <a:lnTo>
                    <a:pt x="2057" y="9715"/>
                  </a:lnTo>
                  <a:lnTo>
                    <a:pt x="2184" y="307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618952" y="6397731"/>
              <a:ext cx="32384" cy="6350"/>
            </a:xfrm>
            <a:custGeom>
              <a:avLst/>
              <a:gdLst/>
              <a:ahLst/>
              <a:cxnLst/>
              <a:rect l="l" t="t" r="r" b="b"/>
              <a:pathLst>
                <a:path w="32385" h="6350">
                  <a:moveTo>
                    <a:pt x="15719" y="0"/>
                  </a:moveTo>
                  <a:lnTo>
                    <a:pt x="6390" y="53"/>
                  </a:lnTo>
                  <a:lnTo>
                    <a:pt x="1600" y="285"/>
                  </a:lnTo>
                  <a:lnTo>
                    <a:pt x="609" y="615"/>
                  </a:lnTo>
                  <a:lnTo>
                    <a:pt x="444" y="2940"/>
                  </a:lnTo>
                  <a:lnTo>
                    <a:pt x="0" y="3816"/>
                  </a:lnTo>
                  <a:lnTo>
                    <a:pt x="4408" y="5360"/>
                  </a:lnTo>
                  <a:lnTo>
                    <a:pt x="13547" y="5511"/>
                  </a:lnTo>
                  <a:lnTo>
                    <a:pt x="23377" y="5377"/>
                  </a:lnTo>
                  <a:lnTo>
                    <a:pt x="29857" y="6064"/>
                  </a:lnTo>
                  <a:lnTo>
                    <a:pt x="32029" y="5213"/>
                  </a:lnTo>
                  <a:lnTo>
                    <a:pt x="31991" y="781"/>
                  </a:lnTo>
                  <a:lnTo>
                    <a:pt x="29857" y="285"/>
                  </a:lnTo>
                  <a:lnTo>
                    <a:pt x="25053" y="89"/>
                  </a:lnTo>
                  <a:lnTo>
                    <a:pt x="1571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622482" y="6400494"/>
              <a:ext cx="25400" cy="1905"/>
            </a:xfrm>
            <a:custGeom>
              <a:avLst/>
              <a:gdLst/>
              <a:ahLst/>
              <a:cxnLst/>
              <a:rect l="l" t="t" r="r" b="b"/>
              <a:pathLst>
                <a:path w="25400" h="1904">
                  <a:moveTo>
                    <a:pt x="19152" y="0"/>
                  </a:moveTo>
                  <a:lnTo>
                    <a:pt x="12728" y="19"/>
                  </a:lnTo>
                  <a:lnTo>
                    <a:pt x="6280" y="315"/>
                  </a:lnTo>
                  <a:lnTo>
                    <a:pt x="0" y="89"/>
                  </a:lnTo>
                  <a:lnTo>
                    <a:pt x="11557" y="1371"/>
                  </a:lnTo>
                  <a:lnTo>
                    <a:pt x="25361" y="1054"/>
                  </a:lnTo>
                  <a:lnTo>
                    <a:pt x="19152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590283" y="6265074"/>
              <a:ext cx="346710" cy="167640"/>
            </a:xfrm>
            <a:custGeom>
              <a:avLst/>
              <a:gdLst/>
              <a:ahLst/>
              <a:cxnLst/>
              <a:rect l="l" t="t" r="r" b="b"/>
              <a:pathLst>
                <a:path w="346710" h="167639">
                  <a:moveTo>
                    <a:pt x="330496" y="63"/>
                  </a:moveTo>
                  <a:lnTo>
                    <a:pt x="317580" y="0"/>
                  </a:lnTo>
                  <a:lnTo>
                    <a:pt x="312017" y="647"/>
                  </a:lnTo>
                  <a:lnTo>
                    <a:pt x="306722" y="660"/>
                  </a:lnTo>
                  <a:lnTo>
                    <a:pt x="65891" y="711"/>
                  </a:lnTo>
                  <a:lnTo>
                    <a:pt x="61358" y="1231"/>
                  </a:lnTo>
                  <a:lnTo>
                    <a:pt x="28987" y="1835"/>
                  </a:lnTo>
                  <a:lnTo>
                    <a:pt x="1058" y="1943"/>
                  </a:lnTo>
                  <a:lnTo>
                    <a:pt x="0" y="42586"/>
                  </a:lnTo>
                  <a:lnTo>
                    <a:pt x="220" y="83313"/>
                  </a:lnTo>
                  <a:lnTo>
                    <a:pt x="697" y="124053"/>
                  </a:lnTo>
                  <a:lnTo>
                    <a:pt x="410" y="164731"/>
                  </a:lnTo>
                  <a:lnTo>
                    <a:pt x="2658" y="166979"/>
                  </a:lnTo>
                  <a:lnTo>
                    <a:pt x="341710" y="167614"/>
                  </a:lnTo>
                  <a:lnTo>
                    <a:pt x="345888" y="164731"/>
                  </a:lnTo>
                  <a:lnTo>
                    <a:pt x="345888" y="100190"/>
                  </a:lnTo>
                  <a:lnTo>
                    <a:pt x="342701" y="99999"/>
                  </a:lnTo>
                  <a:lnTo>
                    <a:pt x="339437" y="100330"/>
                  </a:lnTo>
                  <a:lnTo>
                    <a:pt x="336249" y="100190"/>
                  </a:lnTo>
                  <a:lnTo>
                    <a:pt x="336371" y="113350"/>
                  </a:lnTo>
                  <a:lnTo>
                    <a:pt x="335601" y="153695"/>
                  </a:lnTo>
                  <a:lnTo>
                    <a:pt x="337519" y="157645"/>
                  </a:lnTo>
                  <a:lnTo>
                    <a:pt x="335297" y="158635"/>
                  </a:lnTo>
                  <a:lnTo>
                    <a:pt x="66882" y="158635"/>
                  </a:lnTo>
                  <a:lnTo>
                    <a:pt x="59012" y="161272"/>
                  </a:lnTo>
                  <a:lnTo>
                    <a:pt x="49147" y="162807"/>
                  </a:lnTo>
                  <a:lnTo>
                    <a:pt x="39157" y="163218"/>
                  </a:lnTo>
                  <a:lnTo>
                    <a:pt x="30916" y="162483"/>
                  </a:lnTo>
                  <a:lnTo>
                    <a:pt x="23829" y="161099"/>
                  </a:lnTo>
                  <a:lnTo>
                    <a:pt x="25048" y="153492"/>
                  </a:lnTo>
                  <a:lnTo>
                    <a:pt x="22026" y="151866"/>
                  </a:lnTo>
                  <a:lnTo>
                    <a:pt x="7967" y="153860"/>
                  </a:lnTo>
                  <a:lnTo>
                    <a:pt x="7484" y="153174"/>
                  </a:lnTo>
                  <a:lnTo>
                    <a:pt x="7802" y="95694"/>
                  </a:lnTo>
                  <a:lnTo>
                    <a:pt x="14558" y="96405"/>
                  </a:lnTo>
                  <a:lnTo>
                    <a:pt x="23118" y="94754"/>
                  </a:lnTo>
                  <a:lnTo>
                    <a:pt x="37228" y="96799"/>
                  </a:lnTo>
                  <a:lnTo>
                    <a:pt x="39323" y="101714"/>
                  </a:lnTo>
                  <a:lnTo>
                    <a:pt x="52887" y="99695"/>
                  </a:lnTo>
                  <a:lnTo>
                    <a:pt x="56798" y="96151"/>
                  </a:lnTo>
                  <a:lnTo>
                    <a:pt x="61129" y="95326"/>
                  </a:lnTo>
                  <a:lnTo>
                    <a:pt x="83176" y="95008"/>
                  </a:lnTo>
                  <a:lnTo>
                    <a:pt x="83887" y="96024"/>
                  </a:lnTo>
                  <a:lnTo>
                    <a:pt x="83887" y="151892"/>
                  </a:lnTo>
                  <a:lnTo>
                    <a:pt x="83214" y="153428"/>
                  </a:lnTo>
                  <a:lnTo>
                    <a:pt x="67301" y="152844"/>
                  </a:lnTo>
                  <a:lnTo>
                    <a:pt x="66425" y="154165"/>
                  </a:lnTo>
                  <a:lnTo>
                    <a:pt x="65891" y="154089"/>
                  </a:lnTo>
                  <a:lnTo>
                    <a:pt x="63275" y="149745"/>
                  </a:lnTo>
                  <a:lnTo>
                    <a:pt x="61739" y="148996"/>
                  </a:lnTo>
                  <a:lnTo>
                    <a:pt x="54565" y="147703"/>
                  </a:lnTo>
                  <a:lnTo>
                    <a:pt x="42916" y="147391"/>
                  </a:lnTo>
                  <a:lnTo>
                    <a:pt x="31769" y="148605"/>
                  </a:lnTo>
                  <a:lnTo>
                    <a:pt x="26102" y="151892"/>
                  </a:lnTo>
                  <a:lnTo>
                    <a:pt x="29646" y="158961"/>
                  </a:lnTo>
                  <a:lnTo>
                    <a:pt x="41555" y="161197"/>
                  </a:lnTo>
                  <a:lnTo>
                    <a:pt x="55288" y="160143"/>
                  </a:lnTo>
                  <a:lnTo>
                    <a:pt x="64304" y="157340"/>
                  </a:lnTo>
                  <a:lnTo>
                    <a:pt x="334649" y="157340"/>
                  </a:lnTo>
                  <a:lnTo>
                    <a:pt x="335322" y="156870"/>
                  </a:lnTo>
                  <a:lnTo>
                    <a:pt x="334865" y="153847"/>
                  </a:lnTo>
                  <a:lnTo>
                    <a:pt x="334966" y="152844"/>
                  </a:lnTo>
                  <a:lnTo>
                    <a:pt x="220349" y="152844"/>
                  </a:lnTo>
                  <a:lnTo>
                    <a:pt x="220666" y="46253"/>
                  </a:lnTo>
                  <a:lnTo>
                    <a:pt x="221632" y="44323"/>
                  </a:lnTo>
                  <a:lnTo>
                    <a:pt x="333366" y="44323"/>
                  </a:lnTo>
                  <a:lnTo>
                    <a:pt x="335017" y="45364"/>
                  </a:lnTo>
                  <a:lnTo>
                    <a:pt x="334662" y="44488"/>
                  </a:lnTo>
                  <a:lnTo>
                    <a:pt x="335614" y="46253"/>
                  </a:lnTo>
                  <a:lnTo>
                    <a:pt x="336591" y="52152"/>
                  </a:lnTo>
                  <a:lnTo>
                    <a:pt x="336276" y="60906"/>
                  </a:lnTo>
                  <a:lnTo>
                    <a:pt x="335630" y="69959"/>
                  </a:lnTo>
                  <a:lnTo>
                    <a:pt x="335614" y="76758"/>
                  </a:lnTo>
                  <a:lnTo>
                    <a:pt x="336630" y="79057"/>
                  </a:lnTo>
                  <a:lnTo>
                    <a:pt x="344161" y="77089"/>
                  </a:lnTo>
                  <a:lnTo>
                    <a:pt x="345888" y="77076"/>
                  </a:lnTo>
                  <a:lnTo>
                    <a:pt x="345642" y="58053"/>
                  </a:lnTo>
                  <a:lnTo>
                    <a:pt x="346335" y="19611"/>
                  </a:lnTo>
                  <a:lnTo>
                    <a:pt x="345888" y="660"/>
                  </a:lnTo>
                  <a:lnTo>
                    <a:pt x="338154" y="812"/>
                  </a:lnTo>
                  <a:lnTo>
                    <a:pt x="330496" y="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811268" y="6308788"/>
              <a:ext cx="114300" cy="2540"/>
            </a:xfrm>
            <a:custGeom>
              <a:avLst/>
              <a:gdLst/>
              <a:ahLst/>
              <a:cxnLst/>
              <a:rect l="l" t="t" r="r" b="b"/>
              <a:pathLst>
                <a:path w="114300" h="2539">
                  <a:moveTo>
                    <a:pt x="114287" y="1270"/>
                  </a:moveTo>
                  <a:lnTo>
                    <a:pt x="112420" y="1270"/>
                  </a:lnTo>
                  <a:lnTo>
                    <a:pt x="112420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14287" y="2540"/>
                  </a:lnTo>
                  <a:lnTo>
                    <a:pt x="114287" y="1270"/>
                  </a:lnTo>
                  <a:close/>
                </a:path>
              </a:pathLst>
            </a:custGeom>
            <a:solidFill>
              <a:srgbClr val="0C25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600969" y="6272402"/>
              <a:ext cx="327660" cy="18415"/>
            </a:xfrm>
            <a:custGeom>
              <a:avLst/>
              <a:gdLst/>
              <a:ahLst/>
              <a:cxnLst/>
              <a:rect l="l" t="t" r="r" b="b"/>
              <a:pathLst>
                <a:path w="327660" h="18414">
                  <a:moveTo>
                    <a:pt x="21767" y="3390"/>
                  </a:moveTo>
                  <a:lnTo>
                    <a:pt x="19583" y="3606"/>
                  </a:lnTo>
                  <a:lnTo>
                    <a:pt x="14452" y="12598"/>
                  </a:lnTo>
                  <a:lnTo>
                    <a:pt x="10604" y="4889"/>
                  </a:lnTo>
                  <a:lnTo>
                    <a:pt x="6108" y="12598"/>
                  </a:lnTo>
                  <a:lnTo>
                    <a:pt x="5588" y="12661"/>
                  </a:lnTo>
                  <a:lnTo>
                    <a:pt x="88" y="660"/>
                  </a:lnTo>
                  <a:lnTo>
                    <a:pt x="0" y="5219"/>
                  </a:lnTo>
                  <a:lnTo>
                    <a:pt x="5461" y="15163"/>
                  </a:lnTo>
                  <a:lnTo>
                    <a:pt x="7404" y="15595"/>
                  </a:lnTo>
                  <a:lnTo>
                    <a:pt x="9118" y="8813"/>
                  </a:lnTo>
                  <a:lnTo>
                    <a:pt x="11150" y="8648"/>
                  </a:lnTo>
                  <a:lnTo>
                    <a:pt x="12179" y="15506"/>
                  </a:lnTo>
                  <a:lnTo>
                    <a:pt x="14452" y="15163"/>
                  </a:lnTo>
                  <a:lnTo>
                    <a:pt x="15595" y="14528"/>
                  </a:lnTo>
                  <a:lnTo>
                    <a:pt x="21767" y="3390"/>
                  </a:lnTo>
                  <a:close/>
                </a:path>
                <a:path w="327660" h="18414">
                  <a:moveTo>
                    <a:pt x="42697" y="15722"/>
                  </a:moveTo>
                  <a:lnTo>
                    <a:pt x="40703" y="13246"/>
                  </a:lnTo>
                  <a:lnTo>
                    <a:pt x="40589" y="13093"/>
                  </a:lnTo>
                  <a:lnTo>
                    <a:pt x="37566" y="13246"/>
                  </a:lnTo>
                  <a:lnTo>
                    <a:pt x="42164" y="15913"/>
                  </a:lnTo>
                  <a:lnTo>
                    <a:pt x="42697" y="15722"/>
                  </a:lnTo>
                  <a:close/>
                </a:path>
                <a:path w="327660" h="18414">
                  <a:moveTo>
                    <a:pt x="42862" y="15913"/>
                  </a:moveTo>
                  <a:lnTo>
                    <a:pt x="42659" y="15913"/>
                  </a:lnTo>
                  <a:lnTo>
                    <a:pt x="42862" y="15913"/>
                  </a:lnTo>
                  <a:close/>
                </a:path>
                <a:path w="327660" h="18414">
                  <a:moveTo>
                    <a:pt x="49250" y="6299"/>
                  </a:moveTo>
                  <a:lnTo>
                    <a:pt x="41059" y="7785"/>
                  </a:lnTo>
                  <a:lnTo>
                    <a:pt x="39497" y="7467"/>
                  </a:lnTo>
                  <a:lnTo>
                    <a:pt x="35217" y="12661"/>
                  </a:lnTo>
                  <a:lnTo>
                    <a:pt x="44894" y="11353"/>
                  </a:lnTo>
                  <a:lnTo>
                    <a:pt x="46316" y="11353"/>
                  </a:lnTo>
                  <a:lnTo>
                    <a:pt x="45745" y="13093"/>
                  </a:lnTo>
                  <a:lnTo>
                    <a:pt x="45694" y="13246"/>
                  </a:lnTo>
                  <a:lnTo>
                    <a:pt x="45593" y="13563"/>
                  </a:lnTo>
                  <a:lnTo>
                    <a:pt x="43040" y="15608"/>
                  </a:lnTo>
                  <a:lnTo>
                    <a:pt x="46609" y="14351"/>
                  </a:lnTo>
                  <a:lnTo>
                    <a:pt x="47409" y="11353"/>
                  </a:lnTo>
                  <a:lnTo>
                    <a:pt x="46545" y="11137"/>
                  </a:lnTo>
                  <a:lnTo>
                    <a:pt x="46380" y="11163"/>
                  </a:lnTo>
                  <a:lnTo>
                    <a:pt x="46545" y="11137"/>
                  </a:lnTo>
                  <a:lnTo>
                    <a:pt x="41097" y="9715"/>
                  </a:lnTo>
                  <a:lnTo>
                    <a:pt x="46558" y="9385"/>
                  </a:lnTo>
                  <a:lnTo>
                    <a:pt x="47942" y="7785"/>
                  </a:lnTo>
                  <a:lnTo>
                    <a:pt x="49250" y="6299"/>
                  </a:lnTo>
                  <a:close/>
                </a:path>
                <a:path w="327660" h="18414">
                  <a:moveTo>
                    <a:pt x="127431" y="10363"/>
                  </a:moveTo>
                  <a:lnTo>
                    <a:pt x="127038" y="10185"/>
                  </a:lnTo>
                  <a:lnTo>
                    <a:pt x="127152" y="10363"/>
                  </a:lnTo>
                  <a:lnTo>
                    <a:pt x="127431" y="10363"/>
                  </a:lnTo>
                  <a:close/>
                </a:path>
                <a:path w="327660" h="18414">
                  <a:moveTo>
                    <a:pt x="129032" y="15976"/>
                  </a:moveTo>
                  <a:lnTo>
                    <a:pt x="128358" y="15367"/>
                  </a:lnTo>
                  <a:lnTo>
                    <a:pt x="128498" y="15811"/>
                  </a:lnTo>
                  <a:lnTo>
                    <a:pt x="128549" y="15976"/>
                  </a:lnTo>
                  <a:lnTo>
                    <a:pt x="128638" y="16243"/>
                  </a:lnTo>
                  <a:lnTo>
                    <a:pt x="129032" y="15976"/>
                  </a:lnTo>
                  <a:close/>
                </a:path>
                <a:path w="327660" h="18414">
                  <a:moveTo>
                    <a:pt x="134937" y="13817"/>
                  </a:moveTo>
                  <a:lnTo>
                    <a:pt x="134823" y="12458"/>
                  </a:lnTo>
                  <a:lnTo>
                    <a:pt x="134531" y="10668"/>
                  </a:lnTo>
                  <a:lnTo>
                    <a:pt x="127444" y="10363"/>
                  </a:lnTo>
                  <a:lnTo>
                    <a:pt x="133299" y="13055"/>
                  </a:lnTo>
                  <a:lnTo>
                    <a:pt x="134899" y="13804"/>
                  </a:lnTo>
                  <a:close/>
                </a:path>
                <a:path w="327660" h="18414">
                  <a:moveTo>
                    <a:pt x="135496" y="14846"/>
                  </a:moveTo>
                  <a:lnTo>
                    <a:pt x="135102" y="14147"/>
                  </a:lnTo>
                  <a:lnTo>
                    <a:pt x="135051" y="13881"/>
                  </a:lnTo>
                  <a:lnTo>
                    <a:pt x="134912" y="13817"/>
                  </a:lnTo>
                  <a:lnTo>
                    <a:pt x="133299" y="13055"/>
                  </a:lnTo>
                  <a:lnTo>
                    <a:pt x="129032" y="15976"/>
                  </a:lnTo>
                  <a:lnTo>
                    <a:pt x="129209" y="16141"/>
                  </a:lnTo>
                  <a:lnTo>
                    <a:pt x="135496" y="14846"/>
                  </a:lnTo>
                  <a:close/>
                </a:path>
                <a:path w="327660" h="18414">
                  <a:moveTo>
                    <a:pt x="136918" y="4876"/>
                  </a:moveTo>
                  <a:lnTo>
                    <a:pt x="126720" y="8763"/>
                  </a:lnTo>
                  <a:lnTo>
                    <a:pt x="125831" y="8763"/>
                  </a:lnTo>
                  <a:lnTo>
                    <a:pt x="120535" y="5473"/>
                  </a:lnTo>
                  <a:lnTo>
                    <a:pt x="118478" y="6819"/>
                  </a:lnTo>
                  <a:lnTo>
                    <a:pt x="118478" y="15367"/>
                  </a:lnTo>
                  <a:lnTo>
                    <a:pt x="118643" y="14846"/>
                  </a:lnTo>
                  <a:lnTo>
                    <a:pt x="119634" y="9385"/>
                  </a:lnTo>
                  <a:lnTo>
                    <a:pt x="119748" y="8763"/>
                  </a:lnTo>
                  <a:lnTo>
                    <a:pt x="124345" y="10185"/>
                  </a:lnTo>
                  <a:lnTo>
                    <a:pt x="124180" y="10185"/>
                  </a:lnTo>
                  <a:lnTo>
                    <a:pt x="126365" y="13576"/>
                  </a:lnTo>
                  <a:lnTo>
                    <a:pt x="128358" y="15367"/>
                  </a:lnTo>
                  <a:lnTo>
                    <a:pt x="126873" y="10668"/>
                  </a:lnTo>
                  <a:lnTo>
                    <a:pt x="126771" y="10363"/>
                  </a:lnTo>
                  <a:lnTo>
                    <a:pt x="126720" y="10185"/>
                  </a:lnTo>
                  <a:lnTo>
                    <a:pt x="127038" y="10185"/>
                  </a:lnTo>
                  <a:lnTo>
                    <a:pt x="126339" y="9055"/>
                  </a:lnTo>
                  <a:lnTo>
                    <a:pt x="133718" y="7861"/>
                  </a:lnTo>
                  <a:lnTo>
                    <a:pt x="134531" y="9385"/>
                  </a:lnTo>
                  <a:lnTo>
                    <a:pt x="135331" y="7861"/>
                  </a:lnTo>
                  <a:lnTo>
                    <a:pt x="136918" y="4876"/>
                  </a:lnTo>
                  <a:close/>
                </a:path>
                <a:path w="327660" h="18414">
                  <a:moveTo>
                    <a:pt x="257771" y="0"/>
                  </a:moveTo>
                  <a:lnTo>
                    <a:pt x="252691" y="3606"/>
                  </a:lnTo>
                  <a:lnTo>
                    <a:pt x="252107" y="4025"/>
                  </a:lnTo>
                  <a:lnTo>
                    <a:pt x="250952" y="17919"/>
                  </a:lnTo>
                  <a:lnTo>
                    <a:pt x="256730" y="15100"/>
                  </a:lnTo>
                  <a:lnTo>
                    <a:pt x="257771" y="0"/>
                  </a:lnTo>
                  <a:close/>
                </a:path>
                <a:path w="327660" h="18414">
                  <a:moveTo>
                    <a:pt x="313613" y="8572"/>
                  </a:moveTo>
                  <a:lnTo>
                    <a:pt x="300316" y="1371"/>
                  </a:lnTo>
                  <a:lnTo>
                    <a:pt x="299567" y="1689"/>
                  </a:lnTo>
                  <a:lnTo>
                    <a:pt x="294233" y="3924"/>
                  </a:lnTo>
                  <a:lnTo>
                    <a:pt x="306666" y="8864"/>
                  </a:lnTo>
                  <a:lnTo>
                    <a:pt x="306311" y="9715"/>
                  </a:lnTo>
                  <a:lnTo>
                    <a:pt x="303377" y="11315"/>
                  </a:lnTo>
                  <a:lnTo>
                    <a:pt x="296329" y="11074"/>
                  </a:lnTo>
                  <a:lnTo>
                    <a:pt x="298919" y="16446"/>
                  </a:lnTo>
                  <a:lnTo>
                    <a:pt x="313372" y="9715"/>
                  </a:lnTo>
                  <a:lnTo>
                    <a:pt x="313613" y="8572"/>
                  </a:lnTo>
                  <a:close/>
                </a:path>
                <a:path w="327660" h="18414">
                  <a:moveTo>
                    <a:pt x="327329" y="6121"/>
                  </a:moveTo>
                  <a:lnTo>
                    <a:pt x="317538" y="2971"/>
                  </a:lnTo>
                  <a:lnTo>
                    <a:pt x="319913" y="7632"/>
                  </a:lnTo>
                  <a:lnTo>
                    <a:pt x="318325" y="9601"/>
                  </a:lnTo>
                  <a:lnTo>
                    <a:pt x="315696" y="11303"/>
                  </a:lnTo>
                  <a:lnTo>
                    <a:pt x="314972" y="15163"/>
                  </a:lnTo>
                  <a:lnTo>
                    <a:pt x="322910" y="13703"/>
                  </a:lnTo>
                  <a:lnTo>
                    <a:pt x="327329" y="6121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860861" y="6274154"/>
              <a:ext cx="6985" cy="17145"/>
            </a:xfrm>
            <a:custGeom>
              <a:avLst/>
              <a:gdLst/>
              <a:ahLst/>
              <a:cxnLst/>
              <a:rect l="l" t="t" r="r" b="b"/>
              <a:pathLst>
                <a:path w="6985" h="17145">
                  <a:moveTo>
                    <a:pt x="5130" y="0"/>
                  </a:moveTo>
                  <a:lnTo>
                    <a:pt x="1777" y="2501"/>
                  </a:lnTo>
                  <a:lnTo>
                    <a:pt x="1219" y="2921"/>
                  </a:lnTo>
                  <a:lnTo>
                    <a:pt x="0" y="16967"/>
                  </a:lnTo>
                  <a:lnTo>
                    <a:pt x="6438" y="12395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707293" y="6279222"/>
              <a:ext cx="44450" cy="9525"/>
            </a:xfrm>
            <a:custGeom>
              <a:avLst/>
              <a:gdLst/>
              <a:ahLst/>
              <a:cxnLst/>
              <a:rect l="l" t="t" r="r" b="b"/>
              <a:pathLst>
                <a:path w="44450" h="9525">
                  <a:moveTo>
                    <a:pt x="7340" y="8026"/>
                  </a:moveTo>
                  <a:lnTo>
                    <a:pt x="7023" y="0"/>
                  </a:lnTo>
                  <a:lnTo>
                    <a:pt x="5092" y="7061"/>
                  </a:lnTo>
                  <a:lnTo>
                    <a:pt x="2197" y="6743"/>
                  </a:lnTo>
                  <a:lnTo>
                    <a:pt x="1778" y="914"/>
                  </a:lnTo>
                  <a:lnTo>
                    <a:pt x="609" y="1460"/>
                  </a:lnTo>
                  <a:lnTo>
                    <a:pt x="0" y="5054"/>
                  </a:lnTo>
                  <a:lnTo>
                    <a:pt x="1244" y="8343"/>
                  </a:lnTo>
                  <a:lnTo>
                    <a:pt x="2082" y="9004"/>
                  </a:lnTo>
                  <a:lnTo>
                    <a:pt x="6692" y="9283"/>
                  </a:lnTo>
                  <a:lnTo>
                    <a:pt x="7340" y="8026"/>
                  </a:lnTo>
                  <a:close/>
                </a:path>
                <a:path w="44450" h="9525">
                  <a:moveTo>
                    <a:pt x="43929" y="317"/>
                  </a:moveTo>
                  <a:lnTo>
                    <a:pt x="39116" y="6426"/>
                  </a:lnTo>
                  <a:lnTo>
                    <a:pt x="34620" y="0"/>
                  </a:lnTo>
                  <a:lnTo>
                    <a:pt x="32448" y="1651"/>
                  </a:lnTo>
                  <a:lnTo>
                    <a:pt x="38595" y="8978"/>
                  </a:lnTo>
                  <a:lnTo>
                    <a:pt x="39116" y="8991"/>
                  </a:lnTo>
                  <a:lnTo>
                    <a:pt x="43929" y="317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618418" y="6414476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9766" y="0"/>
                  </a:moveTo>
                  <a:lnTo>
                    <a:pt x="8559" y="241"/>
                  </a:lnTo>
                  <a:lnTo>
                    <a:pt x="3200" y="1308"/>
                  </a:lnTo>
                  <a:lnTo>
                    <a:pt x="0" y="9220"/>
                  </a:lnTo>
                  <a:lnTo>
                    <a:pt x="9524" y="6337"/>
                  </a:lnTo>
                  <a:lnTo>
                    <a:pt x="5600" y="5270"/>
                  </a:lnTo>
                  <a:lnTo>
                    <a:pt x="2590" y="6832"/>
                  </a:lnTo>
                  <a:lnTo>
                    <a:pt x="7277" y="2158"/>
                  </a:lnTo>
                  <a:lnTo>
                    <a:pt x="8864" y="3848"/>
                  </a:lnTo>
                  <a:lnTo>
                    <a:pt x="10121" y="5664"/>
                  </a:lnTo>
                  <a:lnTo>
                    <a:pt x="12738" y="4406"/>
                  </a:lnTo>
                  <a:lnTo>
                    <a:pt x="9524" y="3124"/>
                  </a:lnTo>
                  <a:lnTo>
                    <a:pt x="9842" y="876"/>
                  </a:lnTo>
                  <a:lnTo>
                    <a:pt x="16586" y="1841"/>
                  </a:lnTo>
                  <a:lnTo>
                    <a:pt x="16954" y="495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144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727142" y="632496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89">
                  <a:moveTo>
                    <a:pt x="4662" y="482"/>
                  </a:moveTo>
                  <a:lnTo>
                    <a:pt x="2017" y="482"/>
                  </a:lnTo>
                  <a:lnTo>
                    <a:pt x="4216" y="1257"/>
                  </a:lnTo>
                  <a:lnTo>
                    <a:pt x="7099" y="8394"/>
                  </a:lnTo>
                  <a:lnTo>
                    <a:pt x="10752" y="1257"/>
                  </a:lnTo>
                  <a:lnTo>
                    <a:pt x="10856" y="1054"/>
                  </a:lnTo>
                  <a:lnTo>
                    <a:pt x="10960" y="850"/>
                  </a:lnTo>
                  <a:lnTo>
                    <a:pt x="4662" y="482"/>
                  </a:lnTo>
                  <a:close/>
                </a:path>
                <a:path w="11429" h="8889">
                  <a:moveTo>
                    <a:pt x="915" y="653"/>
                  </a:moveTo>
                  <a:lnTo>
                    <a:pt x="25" y="1054"/>
                  </a:lnTo>
                  <a:lnTo>
                    <a:pt x="0" y="4457"/>
                  </a:lnTo>
                  <a:lnTo>
                    <a:pt x="3695" y="7442"/>
                  </a:lnTo>
                  <a:lnTo>
                    <a:pt x="1162" y="1257"/>
                  </a:lnTo>
                  <a:lnTo>
                    <a:pt x="1079" y="1054"/>
                  </a:lnTo>
                  <a:lnTo>
                    <a:pt x="996" y="850"/>
                  </a:lnTo>
                  <a:lnTo>
                    <a:pt x="915" y="653"/>
                  </a:lnTo>
                  <a:close/>
                </a:path>
                <a:path w="11429" h="8889">
                  <a:moveTo>
                    <a:pt x="647" y="0"/>
                  </a:moveTo>
                  <a:lnTo>
                    <a:pt x="845" y="482"/>
                  </a:lnTo>
                  <a:lnTo>
                    <a:pt x="915" y="653"/>
                  </a:lnTo>
                  <a:lnTo>
                    <a:pt x="1295" y="482"/>
                  </a:lnTo>
                  <a:lnTo>
                    <a:pt x="2017" y="48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638217" y="6413930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20">
                  <a:moveTo>
                    <a:pt x="3904" y="4613"/>
                  </a:moveTo>
                  <a:lnTo>
                    <a:pt x="5486" y="6946"/>
                  </a:lnTo>
                  <a:lnTo>
                    <a:pt x="7708" y="7200"/>
                  </a:lnTo>
                  <a:lnTo>
                    <a:pt x="8343" y="5918"/>
                  </a:lnTo>
                  <a:lnTo>
                    <a:pt x="3904" y="4613"/>
                  </a:lnTo>
                  <a:close/>
                </a:path>
                <a:path w="11429" h="7620">
                  <a:moveTo>
                    <a:pt x="11002" y="1752"/>
                  </a:moveTo>
                  <a:lnTo>
                    <a:pt x="8978" y="1752"/>
                  </a:lnTo>
                  <a:lnTo>
                    <a:pt x="9333" y="4032"/>
                  </a:lnTo>
                  <a:lnTo>
                    <a:pt x="9423" y="4613"/>
                  </a:lnTo>
                  <a:lnTo>
                    <a:pt x="9527" y="5283"/>
                  </a:lnTo>
                  <a:lnTo>
                    <a:pt x="9626" y="5918"/>
                  </a:lnTo>
                  <a:lnTo>
                    <a:pt x="10260" y="5918"/>
                  </a:lnTo>
                  <a:lnTo>
                    <a:pt x="10347" y="5283"/>
                  </a:lnTo>
                  <a:lnTo>
                    <a:pt x="10909" y="5283"/>
                  </a:lnTo>
                  <a:lnTo>
                    <a:pt x="11002" y="1752"/>
                  </a:lnTo>
                  <a:close/>
                </a:path>
                <a:path w="11429" h="7620">
                  <a:moveTo>
                    <a:pt x="3511" y="4032"/>
                  </a:moveTo>
                  <a:lnTo>
                    <a:pt x="2857" y="4305"/>
                  </a:lnTo>
                  <a:lnTo>
                    <a:pt x="3904" y="4613"/>
                  </a:lnTo>
                  <a:lnTo>
                    <a:pt x="3511" y="4032"/>
                  </a:lnTo>
                  <a:close/>
                </a:path>
                <a:path w="11429" h="7620">
                  <a:moveTo>
                    <a:pt x="3035" y="1562"/>
                  </a:moveTo>
                  <a:lnTo>
                    <a:pt x="0" y="2070"/>
                  </a:lnTo>
                  <a:lnTo>
                    <a:pt x="0" y="2768"/>
                  </a:lnTo>
                  <a:lnTo>
                    <a:pt x="2654" y="2768"/>
                  </a:lnTo>
                  <a:lnTo>
                    <a:pt x="3511" y="4032"/>
                  </a:lnTo>
                  <a:lnTo>
                    <a:pt x="3688" y="4032"/>
                  </a:lnTo>
                  <a:lnTo>
                    <a:pt x="3169" y="2070"/>
                  </a:lnTo>
                  <a:lnTo>
                    <a:pt x="3085" y="1752"/>
                  </a:lnTo>
                  <a:lnTo>
                    <a:pt x="3035" y="1562"/>
                  </a:lnTo>
                  <a:close/>
                </a:path>
                <a:path w="11429" h="7620">
                  <a:moveTo>
                    <a:pt x="6612" y="2768"/>
                  </a:moveTo>
                  <a:lnTo>
                    <a:pt x="3511" y="4032"/>
                  </a:lnTo>
                  <a:lnTo>
                    <a:pt x="4586" y="4032"/>
                  </a:lnTo>
                  <a:lnTo>
                    <a:pt x="6612" y="2768"/>
                  </a:lnTo>
                  <a:close/>
                </a:path>
                <a:path w="11429" h="7620">
                  <a:moveTo>
                    <a:pt x="11048" y="0"/>
                  </a:moveTo>
                  <a:lnTo>
                    <a:pt x="6612" y="2768"/>
                  </a:lnTo>
                  <a:lnTo>
                    <a:pt x="8978" y="1752"/>
                  </a:lnTo>
                  <a:lnTo>
                    <a:pt x="11002" y="1752"/>
                  </a:lnTo>
                  <a:lnTo>
                    <a:pt x="11048" y="0"/>
                  </a:lnTo>
                  <a:close/>
                </a:path>
              </a:pathLst>
            </a:custGeom>
            <a:solidFill>
              <a:srgbClr val="588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624895" y="635469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7137" y="0"/>
                  </a:moveTo>
                  <a:lnTo>
                    <a:pt x="5930" y="292"/>
                  </a:lnTo>
                  <a:lnTo>
                    <a:pt x="0" y="1790"/>
                  </a:lnTo>
                  <a:lnTo>
                    <a:pt x="2781" y="7353"/>
                  </a:lnTo>
                  <a:lnTo>
                    <a:pt x="7861" y="6070"/>
                  </a:lnTo>
                  <a:lnTo>
                    <a:pt x="8737" y="3428"/>
                  </a:lnTo>
                  <a:lnTo>
                    <a:pt x="3517" y="6146"/>
                  </a:lnTo>
                  <a:lnTo>
                    <a:pt x="3822" y="812"/>
                  </a:lnTo>
                  <a:lnTo>
                    <a:pt x="9131" y="2476"/>
                  </a:lnTo>
                  <a:lnTo>
                    <a:pt x="9474" y="622"/>
                  </a:lnTo>
                  <a:lnTo>
                    <a:pt x="8267" y="850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2F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715269" y="6279222"/>
              <a:ext cx="45720" cy="51435"/>
            </a:xfrm>
            <a:custGeom>
              <a:avLst/>
              <a:gdLst/>
              <a:ahLst/>
              <a:cxnLst/>
              <a:rect l="l" t="t" r="r" b="b"/>
              <a:pathLst>
                <a:path w="45720" h="51435">
                  <a:moveTo>
                    <a:pt x="2997" y="635"/>
                  </a:moveTo>
                  <a:lnTo>
                    <a:pt x="1612" y="647"/>
                  </a:lnTo>
                  <a:lnTo>
                    <a:pt x="406" y="647"/>
                  </a:lnTo>
                  <a:lnTo>
                    <a:pt x="0" y="6273"/>
                  </a:lnTo>
                  <a:lnTo>
                    <a:pt x="1612" y="7061"/>
                  </a:lnTo>
                  <a:lnTo>
                    <a:pt x="2997" y="7061"/>
                  </a:lnTo>
                  <a:lnTo>
                    <a:pt x="2997" y="635"/>
                  </a:lnTo>
                  <a:close/>
                </a:path>
                <a:path w="45720" h="51435">
                  <a:moveTo>
                    <a:pt x="25400" y="8978"/>
                  </a:moveTo>
                  <a:lnTo>
                    <a:pt x="25336" y="774"/>
                  </a:lnTo>
                  <a:lnTo>
                    <a:pt x="23444" y="0"/>
                  </a:lnTo>
                  <a:lnTo>
                    <a:pt x="24079" y="8991"/>
                  </a:lnTo>
                  <a:lnTo>
                    <a:pt x="25400" y="8978"/>
                  </a:lnTo>
                  <a:close/>
                </a:path>
                <a:path w="45720" h="51435">
                  <a:moveTo>
                    <a:pt x="38277" y="49707"/>
                  </a:moveTo>
                  <a:lnTo>
                    <a:pt x="38176" y="45999"/>
                  </a:lnTo>
                  <a:lnTo>
                    <a:pt x="38163" y="45605"/>
                  </a:lnTo>
                  <a:lnTo>
                    <a:pt x="38163" y="45364"/>
                  </a:lnTo>
                  <a:lnTo>
                    <a:pt x="36347" y="46647"/>
                  </a:lnTo>
                  <a:lnTo>
                    <a:pt x="36461" y="49898"/>
                  </a:lnTo>
                  <a:lnTo>
                    <a:pt x="36931" y="50723"/>
                  </a:lnTo>
                  <a:lnTo>
                    <a:pt x="38277" y="49707"/>
                  </a:lnTo>
                  <a:close/>
                </a:path>
                <a:path w="45720" h="51435">
                  <a:moveTo>
                    <a:pt x="45313" y="45999"/>
                  </a:moveTo>
                  <a:lnTo>
                    <a:pt x="39484" y="45224"/>
                  </a:lnTo>
                  <a:lnTo>
                    <a:pt x="38341" y="45224"/>
                  </a:lnTo>
                  <a:lnTo>
                    <a:pt x="42659" y="48145"/>
                  </a:lnTo>
                  <a:lnTo>
                    <a:pt x="40678" y="51282"/>
                  </a:lnTo>
                  <a:lnTo>
                    <a:pt x="43027" y="50406"/>
                  </a:lnTo>
                  <a:lnTo>
                    <a:pt x="45186" y="46228"/>
                  </a:lnTo>
                  <a:lnTo>
                    <a:pt x="45313" y="459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633582" y="641600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4635" y="0"/>
                  </a:moveTo>
                  <a:lnTo>
                    <a:pt x="0" y="774"/>
                  </a:lnTo>
                  <a:lnTo>
                    <a:pt x="4152" y="8839"/>
                  </a:lnTo>
                  <a:lnTo>
                    <a:pt x="7200" y="4813"/>
                  </a:lnTo>
                  <a:lnTo>
                    <a:pt x="4381" y="4864"/>
                  </a:lnTo>
                  <a:lnTo>
                    <a:pt x="2844" y="3403"/>
                  </a:lnTo>
                  <a:lnTo>
                    <a:pt x="4635" y="635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172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701794" y="6322529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20">
                  <a:moveTo>
                    <a:pt x="0" y="0"/>
                  </a:moveTo>
                  <a:lnTo>
                    <a:pt x="1803" y="5308"/>
                  </a:lnTo>
                  <a:lnTo>
                    <a:pt x="2882" y="7416"/>
                  </a:lnTo>
                  <a:lnTo>
                    <a:pt x="3073" y="6819"/>
                  </a:lnTo>
                  <a:lnTo>
                    <a:pt x="3581" y="444"/>
                  </a:lnTo>
                  <a:lnTo>
                    <a:pt x="2882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1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711738" y="6339992"/>
              <a:ext cx="71120" cy="5715"/>
            </a:xfrm>
            <a:custGeom>
              <a:avLst/>
              <a:gdLst/>
              <a:ahLst/>
              <a:cxnLst/>
              <a:rect l="l" t="t" r="r" b="b"/>
              <a:pathLst>
                <a:path w="71120" h="5714">
                  <a:moveTo>
                    <a:pt x="4838" y="3149"/>
                  </a:moveTo>
                  <a:lnTo>
                    <a:pt x="1816" y="2387"/>
                  </a:lnTo>
                  <a:lnTo>
                    <a:pt x="0" y="2159"/>
                  </a:lnTo>
                  <a:lnTo>
                    <a:pt x="4178" y="5689"/>
                  </a:lnTo>
                  <a:lnTo>
                    <a:pt x="4838" y="3149"/>
                  </a:lnTo>
                  <a:close/>
                </a:path>
                <a:path w="71120" h="5714">
                  <a:moveTo>
                    <a:pt x="36588" y="3492"/>
                  </a:moveTo>
                  <a:lnTo>
                    <a:pt x="33642" y="1219"/>
                  </a:lnTo>
                  <a:lnTo>
                    <a:pt x="33058" y="876"/>
                  </a:lnTo>
                  <a:lnTo>
                    <a:pt x="31559" y="0"/>
                  </a:lnTo>
                  <a:lnTo>
                    <a:pt x="31838" y="889"/>
                  </a:lnTo>
                  <a:lnTo>
                    <a:pt x="35306" y="4724"/>
                  </a:lnTo>
                  <a:lnTo>
                    <a:pt x="36588" y="3492"/>
                  </a:lnTo>
                  <a:close/>
                </a:path>
                <a:path w="71120" h="5714">
                  <a:moveTo>
                    <a:pt x="70827" y="3035"/>
                  </a:moveTo>
                  <a:lnTo>
                    <a:pt x="65620" y="1993"/>
                  </a:lnTo>
                  <a:lnTo>
                    <a:pt x="64858" y="1524"/>
                  </a:lnTo>
                  <a:lnTo>
                    <a:pt x="62738" y="2641"/>
                  </a:lnTo>
                  <a:lnTo>
                    <a:pt x="69443" y="5448"/>
                  </a:lnTo>
                  <a:lnTo>
                    <a:pt x="70827" y="3035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736566" y="632452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38" y="0"/>
                  </a:moveTo>
                  <a:lnTo>
                    <a:pt x="215" y="927"/>
                  </a:lnTo>
                  <a:lnTo>
                    <a:pt x="0" y="1028"/>
                  </a:lnTo>
                  <a:lnTo>
                    <a:pt x="520" y="4991"/>
                  </a:lnTo>
                  <a:lnTo>
                    <a:pt x="1498" y="5422"/>
                  </a:lnTo>
                  <a:lnTo>
                    <a:pt x="2070" y="402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121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774882" y="634536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714" y="0"/>
                  </a:moveTo>
                  <a:lnTo>
                    <a:pt x="0" y="863"/>
                  </a:lnTo>
                  <a:lnTo>
                    <a:pt x="4825" y="2641"/>
                  </a:lnTo>
                  <a:lnTo>
                    <a:pt x="5892" y="160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709579" y="634527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311" y="0"/>
                  </a:moveTo>
                  <a:lnTo>
                    <a:pt x="2159" y="88"/>
                  </a:lnTo>
                  <a:lnTo>
                    <a:pt x="0" y="1346"/>
                  </a:lnTo>
                  <a:lnTo>
                    <a:pt x="4381" y="3086"/>
                  </a:lnTo>
                  <a:lnTo>
                    <a:pt x="5054" y="1689"/>
                  </a:lnTo>
                  <a:lnTo>
                    <a:pt x="5130" y="1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1D1F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741278" y="634564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4229" y="0"/>
                  </a:moveTo>
                  <a:lnTo>
                    <a:pt x="2336" y="114"/>
                  </a:lnTo>
                  <a:lnTo>
                    <a:pt x="1930" y="355"/>
                  </a:lnTo>
                  <a:lnTo>
                    <a:pt x="0" y="1524"/>
                  </a:lnTo>
                  <a:lnTo>
                    <a:pt x="4114" y="276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645926" y="641918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641" y="0"/>
                  </a:moveTo>
                  <a:lnTo>
                    <a:pt x="2565" y="558"/>
                  </a:lnTo>
                  <a:lnTo>
                    <a:pt x="1574" y="711"/>
                  </a:lnTo>
                  <a:lnTo>
                    <a:pt x="914" y="749"/>
                  </a:lnTo>
                  <a:lnTo>
                    <a:pt x="635" y="660"/>
                  </a:lnTo>
                  <a:lnTo>
                    <a:pt x="0" y="1943"/>
                  </a:lnTo>
                  <a:lnTo>
                    <a:pt x="1752" y="2146"/>
                  </a:lnTo>
                  <a:lnTo>
                    <a:pt x="3149" y="2133"/>
                  </a:lnTo>
                  <a:lnTo>
                    <a:pt x="3200" y="25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14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664773" y="628658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41" y="0"/>
                  </a:moveTo>
                  <a:lnTo>
                    <a:pt x="1371" y="342"/>
                  </a:lnTo>
                  <a:lnTo>
                    <a:pt x="0" y="1346"/>
                  </a:lnTo>
                  <a:lnTo>
                    <a:pt x="2476" y="2298"/>
                  </a:lnTo>
                  <a:lnTo>
                    <a:pt x="2984" y="1308"/>
                  </a:lnTo>
                  <a:lnTo>
                    <a:pt x="3441" y="393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752175" y="63218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400" y="0"/>
                  </a:moveTo>
                  <a:lnTo>
                    <a:pt x="660" y="381"/>
                  </a:lnTo>
                  <a:lnTo>
                    <a:pt x="0" y="711"/>
                  </a:lnTo>
                  <a:lnTo>
                    <a:pt x="1231" y="1663"/>
                  </a:lnTo>
                  <a:lnTo>
                    <a:pt x="3162" y="149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423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4753356" y="63289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739" y="0"/>
                  </a:moveTo>
                  <a:lnTo>
                    <a:pt x="762" y="355"/>
                  </a:lnTo>
                  <a:lnTo>
                    <a:pt x="0" y="635"/>
                  </a:lnTo>
                  <a:lnTo>
                    <a:pt x="469" y="2057"/>
                  </a:lnTo>
                  <a:lnTo>
                    <a:pt x="2184" y="1295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4738064" y="632278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17" y="0"/>
                  </a:moveTo>
                  <a:lnTo>
                    <a:pt x="647" y="101"/>
                  </a:lnTo>
                  <a:lnTo>
                    <a:pt x="0" y="101"/>
                  </a:lnTo>
                  <a:lnTo>
                    <a:pt x="647" y="749"/>
                  </a:lnTo>
                  <a:lnTo>
                    <a:pt x="1917" y="85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423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616895" y="630718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20026" y="0"/>
                  </a:moveTo>
                  <a:lnTo>
                    <a:pt x="18058" y="2209"/>
                  </a:lnTo>
                  <a:lnTo>
                    <a:pt x="17486" y="2222"/>
                  </a:lnTo>
                  <a:lnTo>
                    <a:pt x="15518" y="292"/>
                  </a:lnTo>
                  <a:lnTo>
                    <a:pt x="13295" y="927"/>
                  </a:lnTo>
                  <a:lnTo>
                    <a:pt x="10489" y="1739"/>
                  </a:lnTo>
                  <a:lnTo>
                    <a:pt x="5967" y="11582"/>
                  </a:lnTo>
                  <a:lnTo>
                    <a:pt x="11047" y="13449"/>
                  </a:lnTo>
                  <a:lnTo>
                    <a:pt x="4945" y="16226"/>
                  </a:lnTo>
                  <a:lnTo>
                    <a:pt x="846" y="22991"/>
                  </a:lnTo>
                  <a:lnTo>
                    <a:pt x="0" y="30363"/>
                  </a:lnTo>
                  <a:lnTo>
                    <a:pt x="3656" y="34963"/>
                  </a:lnTo>
                  <a:lnTo>
                    <a:pt x="9005" y="35408"/>
                  </a:lnTo>
                  <a:lnTo>
                    <a:pt x="18950" y="35720"/>
                  </a:lnTo>
                  <a:lnTo>
                    <a:pt x="28795" y="35814"/>
                  </a:lnTo>
                  <a:lnTo>
                    <a:pt x="33844" y="35610"/>
                  </a:lnTo>
                  <a:lnTo>
                    <a:pt x="36181" y="31774"/>
                  </a:lnTo>
                  <a:lnTo>
                    <a:pt x="35406" y="25095"/>
                  </a:lnTo>
                  <a:lnTo>
                    <a:pt x="32726" y="18215"/>
                  </a:lnTo>
                  <a:lnTo>
                    <a:pt x="29348" y="13779"/>
                  </a:lnTo>
                  <a:lnTo>
                    <a:pt x="28802" y="13385"/>
                  </a:lnTo>
                  <a:lnTo>
                    <a:pt x="25500" y="13296"/>
                  </a:lnTo>
                  <a:lnTo>
                    <a:pt x="25094" y="12687"/>
                  </a:lnTo>
                  <a:lnTo>
                    <a:pt x="27062" y="11163"/>
                  </a:lnTo>
                  <a:lnTo>
                    <a:pt x="27456" y="8191"/>
                  </a:lnTo>
                  <a:lnTo>
                    <a:pt x="25627" y="1803"/>
                  </a:lnTo>
                  <a:lnTo>
                    <a:pt x="20026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621314" y="630867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4" h="29210">
                  <a:moveTo>
                    <a:pt x="23202" y="7175"/>
                  </a:moveTo>
                  <a:lnTo>
                    <a:pt x="19088" y="0"/>
                  </a:lnTo>
                  <a:lnTo>
                    <a:pt x="16586" y="723"/>
                  </a:lnTo>
                  <a:lnTo>
                    <a:pt x="13271" y="1689"/>
                  </a:lnTo>
                  <a:lnTo>
                    <a:pt x="13614" y="2743"/>
                  </a:lnTo>
                  <a:lnTo>
                    <a:pt x="9512" y="723"/>
                  </a:lnTo>
                  <a:lnTo>
                    <a:pt x="8178" y="2082"/>
                  </a:lnTo>
                  <a:lnTo>
                    <a:pt x="5181" y="8001"/>
                  </a:lnTo>
                  <a:lnTo>
                    <a:pt x="7594" y="9080"/>
                  </a:lnTo>
                  <a:lnTo>
                    <a:pt x="13766" y="8788"/>
                  </a:lnTo>
                  <a:lnTo>
                    <a:pt x="14490" y="5384"/>
                  </a:lnTo>
                  <a:lnTo>
                    <a:pt x="16103" y="10185"/>
                  </a:lnTo>
                  <a:lnTo>
                    <a:pt x="20434" y="8432"/>
                  </a:lnTo>
                  <a:lnTo>
                    <a:pt x="23202" y="7175"/>
                  </a:lnTo>
                  <a:close/>
                </a:path>
                <a:path w="27304" h="29210">
                  <a:moveTo>
                    <a:pt x="27178" y="28663"/>
                  </a:moveTo>
                  <a:lnTo>
                    <a:pt x="24803" y="18376"/>
                  </a:lnTo>
                  <a:lnTo>
                    <a:pt x="21043" y="16014"/>
                  </a:lnTo>
                  <a:lnTo>
                    <a:pt x="17373" y="17487"/>
                  </a:lnTo>
                  <a:lnTo>
                    <a:pt x="15303" y="18707"/>
                  </a:lnTo>
                  <a:lnTo>
                    <a:pt x="14236" y="18351"/>
                  </a:lnTo>
                  <a:lnTo>
                    <a:pt x="18237" y="15341"/>
                  </a:lnTo>
                  <a:lnTo>
                    <a:pt x="11442" y="14859"/>
                  </a:lnTo>
                  <a:lnTo>
                    <a:pt x="2159" y="14198"/>
                  </a:lnTo>
                  <a:lnTo>
                    <a:pt x="0" y="20967"/>
                  </a:lnTo>
                  <a:lnTo>
                    <a:pt x="533" y="28981"/>
                  </a:lnTo>
                  <a:lnTo>
                    <a:pt x="27178" y="2866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621199" y="6340219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0"/>
                  </a:moveTo>
                  <a:lnTo>
                    <a:pt x="8042" y="965"/>
                  </a:lnTo>
                  <a:lnTo>
                    <a:pt x="26644" y="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629531" y="6318756"/>
              <a:ext cx="11430" cy="2540"/>
            </a:xfrm>
            <a:custGeom>
              <a:avLst/>
              <a:gdLst/>
              <a:ahLst/>
              <a:cxnLst/>
              <a:rect l="l" t="t" r="r" b="b"/>
              <a:pathLst>
                <a:path w="11429" h="2539">
                  <a:moveTo>
                    <a:pt x="6807" y="0"/>
                  </a:moveTo>
                  <a:lnTo>
                    <a:pt x="4508" y="279"/>
                  </a:lnTo>
                  <a:lnTo>
                    <a:pt x="0" y="1003"/>
                  </a:lnTo>
                  <a:lnTo>
                    <a:pt x="1295" y="2209"/>
                  </a:lnTo>
                  <a:lnTo>
                    <a:pt x="11252" y="1244"/>
                  </a:lnTo>
                  <a:lnTo>
                    <a:pt x="9131" y="317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668736" y="6278586"/>
              <a:ext cx="23495" cy="11430"/>
            </a:xfrm>
            <a:custGeom>
              <a:avLst/>
              <a:gdLst/>
              <a:ahLst/>
              <a:cxnLst/>
              <a:rect l="l" t="t" r="r" b="b"/>
              <a:pathLst>
                <a:path w="23495" h="11429">
                  <a:moveTo>
                    <a:pt x="16132" y="7454"/>
                  </a:moveTo>
                  <a:lnTo>
                    <a:pt x="10502" y="7454"/>
                  </a:lnTo>
                  <a:lnTo>
                    <a:pt x="15582" y="8508"/>
                  </a:lnTo>
                  <a:lnTo>
                    <a:pt x="15667" y="9639"/>
                  </a:lnTo>
                  <a:lnTo>
                    <a:pt x="15760" y="10896"/>
                  </a:lnTo>
                  <a:lnTo>
                    <a:pt x="17602" y="9639"/>
                  </a:lnTo>
                  <a:lnTo>
                    <a:pt x="16132" y="7454"/>
                  </a:lnTo>
                  <a:close/>
                </a:path>
                <a:path w="23495" h="11429">
                  <a:moveTo>
                    <a:pt x="7963" y="2153"/>
                  </a:moveTo>
                  <a:lnTo>
                    <a:pt x="8498" y="6413"/>
                  </a:lnTo>
                  <a:lnTo>
                    <a:pt x="8579" y="7061"/>
                  </a:lnTo>
                  <a:lnTo>
                    <a:pt x="8681" y="7873"/>
                  </a:lnTo>
                  <a:lnTo>
                    <a:pt x="8760" y="8508"/>
                  </a:lnTo>
                  <a:lnTo>
                    <a:pt x="8808" y="8889"/>
                  </a:lnTo>
                  <a:lnTo>
                    <a:pt x="8902" y="9639"/>
                  </a:lnTo>
                  <a:lnTo>
                    <a:pt x="8982" y="10274"/>
                  </a:lnTo>
                  <a:lnTo>
                    <a:pt x="9918" y="10274"/>
                  </a:lnTo>
                  <a:lnTo>
                    <a:pt x="10416" y="7873"/>
                  </a:lnTo>
                  <a:lnTo>
                    <a:pt x="10502" y="7454"/>
                  </a:lnTo>
                  <a:lnTo>
                    <a:pt x="16132" y="7454"/>
                  </a:lnTo>
                  <a:lnTo>
                    <a:pt x="15867" y="7061"/>
                  </a:lnTo>
                  <a:lnTo>
                    <a:pt x="10896" y="7061"/>
                  </a:lnTo>
                  <a:lnTo>
                    <a:pt x="9410" y="6553"/>
                  </a:lnTo>
                  <a:lnTo>
                    <a:pt x="7963" y="2153"/>
                  </a:lnTo>
                  <a:close/>
                </a:path>
                <a:path w="23495" h="11429">
                  <a:moveTo>
                    <a:pt x="7255" y="0"/>
                  </a:moveTo>
                  <a:lnTo>
                    <a:pt x="4978" y="0"/>
                  </a:lnTo>
                  <a:lnTo>
                    <a:pt x="0" y="8889"/>
                  </a:lnTo>
                  <a:lnTo>
                    <a:pt x="1291" y="9639"/>
                  </a:lnTo>
                  <a:lnTo>
                    <a:pt x="1881" y="8889"/>
                  </a:lnTo>
                  <a:lnTo>
                    <a:pt x="7824" y="1728"/>
                  </a:lnTo>
                  <a:lnTo>
                    <a:pt x="7255" y="0"/>
                  </a:lnTo>
                  <a:close/>
                </a:path>
                <a:path w="23495" h="11429">
                  <a:moveTo>
                    <a:pt x="17440" y="894"/>
                  </a:moveTo>
                  <a:lnTo>
                    <a:pt x="15535" y="3062"/>
                  </a:lnTo>
                  <a:lnTo>
                    <a:pt x="14257" y="6413"/>
                  </a:lnTo>
                  <a:lnTo>
                    <a:pt x="19253" y="6413"/>
                  </a:lnTo>
                  <a:lnTo>
                    <a:pt x="20540" y="9639"/>
                  </a:lnTo>
                  <a:lnTo>
                    <a:pt x="22910" y="7873"/>
                  </a:lnTo>
                  <a:lnTo>
                    <a:pt x="23037" y="6413"/>
                  </a:lnTo>
                  <a:lnTo>
                    <a:pt x="22783" y="3530"/>
                  </a:lnTo>
                  <a:lnTo>
                    <a:pt x="17440" y="894"/>
                  </a:lnTo>
                  <a:close/>
                </a:path>
                <a:path w="23495" h="11429">
                  <a:moveTo>
                    <a:pt x="19253" y="6413"/>
                  </a:moveTo>
                  <a:lnTo>
                    <a:pt x="13967" y="6413"/>
                  </a:lnTo>
                  <a:lnTo>
                    <a:pt x="10896" y="7061"/>
                  </a:lnTo>
                  <a:lnTo>
                    <a:pt x="15156" y="7061"/>
                  </a:lnTo>
                  <a:lnTo>
                    <a:pt x="19253" y="641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672177" y="6280480"/>
              <a:ext cx="19050" cy="5715"/>
            </a:xfrm>
            <a:custGeom>
              <a:avLst/>
              <a:gdLst/>
              <a:ahLst/>
              <a:cxnLst/>
              <a:rect l="l" t="t" r="r" b="b"/>
              <a:pathLst>
                <a:path w="19050" h="5714">
                  <a:moveTo>
                    <a:pt x="4737" y="2755"/>
                  </a:moveTo>
                  <a:lnTo>
                    <a:pt x="2730" y="673"/>
                  </a:lnTo>
                  <a:lnTo>
                    <a:pt x="2324" y="673"/>
                  </a:lnTo>
                  <a:lnTo>
                    <a:pt x="1092" y="660"/>
                  </a:lnTo>
                  <a:lnTo>
                    <a:pt x="0" y="4038"/>
                  </a:lnTo>
                  <a:lnTo>
                    <a:pt x="4737" y="2755"/>
                  </a:lnTo>
                  <a:close/>
                </a:path>
                <a:path w="19050" h="5714">
                  <a:moveTo>
                    <a:pt x="18681" y="3022"/>
                  </a:moveTo>
                  <a:lnTo>
                    <a:pt x="16103" y="0"/>
                  </a:lnTo>
                  <a:lnTo>
                    <a:pt x="14516" y="673"/>
                  </a:lnTo>
                  <a:lnTo>
                    <a:pt x="12560" y="1498"/>
                  </a:lnTo>
                  <a:lnTo>
                    <a:pt x="13233" y="5118"/>
                  </a:lnTo>
                  <a:lnTo>
                    <a:pt x="18681" y="302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871631" y="6277291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0" y="0"/>
                  </a:moveTo>
                  <a:lnTo>
                    <a:pt x="0" y="9639"/>
                  </a:lnTo>
                  <a:lnTo>
                    <a:pt x="1333" y="6667"/>
                  </a:lnTo>
                  <a:lnTo>
                    <a:pt x="8826" y="8712"/>
                  </a:lnTo>
                  <a:lnTo>
                    <a:pt x="11887" y="1676"/>
                  </a:lnTo>
                  <a:lnTo>
                    <a:pt x="2260" y="2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871947" y="628087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473" y="0"/>
                  </a:moveTo>
                  <a:lnTo>
                    <a:pt x="965" y="279"/>
                  </a:lnTo>
                  <a:lnTo>
                    <a:pt x="0" y="800"/>
                  </a:lnTo>
                  <a:lnTo>
                    <a:pt x="2590" y="2362"/>
                  </a:lnTo>
                  <a:lnTo>
                    <a:pt x="3213" y="1244"/>
                  </a:lnTo>
                  <a:lnTo>
                    <a:pt x="3797" y="177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650422" y="6277291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70">
                  <a:moveTo>
                    <a:pt x="952" y="0"/>
                  </a:moveTo>
                  <a:lnTo>
                    <a:pt x="0" y="10604"/>
                  </a:lnTo>
                  <a:lnTo>
                    <a:pt x="5994" y="13589"/>
                  </a:lnTo>
                  <a:lnTo>
                    <a:pt x="11163" y="9906"/>
                  </a:lnTo>
                  <a:lnTo>
                    <a:pt x="7315" y="1219"/>
                  </a:lnTo>
                  <a:lnTo>
                    <a:pt x="1727" y="450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649762" y="628081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724" y="3340"/>
                  </a:moveTo>
                  <a:lnTo>
                    <a:pt x="7200" y="3238"/>
                  </a:lnTo>
                  <a:lnTo>
                    <a:pt x="8356" y="1943"/>
                  </a:lnTo>
                  <a:lnTo>
                    <a:pt x="8077" y="177"/>
                  </a:lnTo>
                  <a:lnTo>
                    <a:pt x="4495" y="0"/>
                  </a:lnTo>
                  <a:lnTo>
                    <a:pt x="3543" y="342"/>
                  </a:lnTo>
                  <a:lnTo>
                    <a:pt x="241" y="1498"/>
                  </a:lnTo>
                  <a:lnTo>
                    <a:pt x="6337" y="3187"/>
                  </a:lnTo>
                  <a:lnTo>
                    <a:pt x="3771" y="2997"/>
                  </a:lnTo>
                  <a:lnTo>
                    <a:pt x="2908" y="3556"/>
                  </a:lnTo>
                  <a:lnTo>
                    <a:pt x="0" y="5384"/>
                  </a:lnTo>
                  <a:lnTo>
                    <a:pt x="6502" y="8788"/>
                  </a:lnTo>
                  <a:lnTo>
                    <a:pt x="8724" y="33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621517" y="6277139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29">
                  <a:moveTo>
                    <a:pt x="8077" y="0"/>
                  </a:moveTo>
                  <a:lnTo>
                    <a:pt x="5461" y="800"/>
                  </a:lnTo>
                  <a:lnTo>
                    <a:pt x="4940" y="952"/>
                  </a:lnTo>
                  <a:lnTo>
                    <a:pt x="0" y="10109"/>
                  </a:lnTo>
                  <a:lnTo>
                    <a:pt x="5143" y="7937"/>
                  </a:lnTo>
                  <a:lnTo>
                    <a:pt x="7670" y="5676"/>
                  </a:lnTo>
                  <a:lnTo>
                    <a:pt x="11887" y="11074"/>
                  </a:lnTo>
                  <a:lnTo>
                    <a:pt x="12979" y="10515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625592" y="62798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2362" y="0"/>
                  </a:moveTo>
                  <a:lnTo>
                    <a:pt x="2032" y="38"/>
                  </a:lnTo>
                  <a:lnTo>
                    <a:pt x="177" y="228"/>
                  </a:lnTo>
                  <a:lnTo>
                    <a:pt x="0" y="5270"/>
                  </a:lnTo>
                  <a:lnTo>
                    <a:pt x="4597" y="2451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694720" y="6278954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29" h="9525">
                  <a:moveTo>
                    <a:pt x="6743" y="0"/>
                  </a:moveTo>
                  <a:lnTo>
                    <a:pt x="4825" y="266"/>
                  </a:lnTo>
                  <a:lnTo>
                    <a:pt x="3555" y="444"/>
                  </a:lnTo>
                  <a:lnTo>
                    <a:pt x="0" y="7200"/>
                  </a:lnTo>
                  <a:lnTo>
                    <a:pt x="0" y="8940"/>
                  </a:lnTo>
                  <a:lnTo>
                    <a:pt x="3581" y="6718"/>
                  </a:lnTo>
                  <a:lnTo>
                    <a:pt x="7404" y="4533"/>
                  </a:lnTo>
                  <a:lnTo>
                    <a:pt x="9956" y="9258"/>
                  </a:lnTo>
                  <a:lnTo>
                    <a:pt x="11214" y="7505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696701" y="628087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4178" y="0"/>
                  </a:moveTo>
                  <a:lnTo>
                    <a:pt x="2844" y="279"/>
                  </a:lnTo>
                  <a:lnTo>
                    <a:pt x="2171" y="419"/>
                  </a:lnTo>
                  <a:lnTo>
                    <a:pt x="0" y="4648"/>
                  </a:lnTo>
                  <a:lnTo>
                    <a:pt x="4127" y="3492"/>
                  </a:lnTo>
                  <a:lnTo>
                    <a:pt x="5727" y="3035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4660227" y="6279285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60">
                  <a:moveTo>
                    <a:pt x="1600" y="0"/>
                  </a:moveTo>
                  <a:lnTo>
                    <a:pt x="787" y="584"/>
                  </a:lnTo>
                  <a:lnTo>
                    <a:pt x="254" y="952"/>
                  </a:lnTo>
                  <a:lnTo>
                    <a:pt x="0" y="9575"/>
                  </a:lnTo>
                  <a:lnTo>
                    <a:pt x="1422" y="9563"/>
                  </a:lnTo>
                  <a:lnTo>
                    <a:pt x="2781" y="2794"/>
                  </a:lnTo>
                  <a:lnTo>
                    <a:pt x="5943" y="8750"/>
                  </a:lnTo>
                  <a:lnTo>
                    <a:pt x="8166" y="2832"/>
                  </a:lnTo>
                  <a:lnTo>
                    <a:pt x="7912" y="38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659604" y="628080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276" y="0"/>
                  </a:moveTo>
                  <a:lnTo>
                    <a:pt x="2692" y="342"/>
                  </a:lnTo>
                  <a:lnTo>
                    <a:pt x="0" y="1943"/>
                  </a:lnTo>
                  <a:lnTo>
                    <a:pt x="6121" y="4216"/>
                  </a:lnTo>
                  <a:lnTo>
                    <a:pt x="7442" y="190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741278" y="632377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4148" y="5917"/>
                  </a:moveTo>
                  <a:lnTo>
                    <a:pt x="5765" y="9512"/>
                  </a:lnTo>
                  <a:lnTo>
                    <a:pt x="4958" y="6192"/>
                  </a:lnTo>
                  <a:lnTo>
                    <a:pt x="4148" y="5917"/>
                  </a:lnTo>
                  <a:close/>
                </a:path>
                <a:path w="10160" h="9525">
                  <a:moveTo>
                    <a:pt x="6388" y="0"/>
                  </a:moveTo>
                  <a:lnTo>
                    <a:pt x="3860" y="1676"/>
                  </a:lnTo>
                  <a:lnTo>
                    <a:pt x="4891" y="5917"/>
                  </a:lnTo>
                  <a:lnTo>
                    <a:pt x="4958" y="6192"/>
                  </a:lnTo>
                  <a:lnTo>
                    <a:pt x="8712" y="7467"/>
                  </a:lnTo>
                  <a:lnTo>
                    <a:pt x="9779" y="4610"/>
                  </a:lnTo>
                  <a:lnTo>
                    <a:pt x="6388" y="0"/>
                  </a:lnTo>
                  <a:close/>
                </a:path>
                <a:path w="10160" h="9525">
                  <a:moveTo>
                    <a:pt x="1663" y="393"/>
                  </a:moveTo>
                  <a:lnTo>
                    <a:pt x="0" y="1676"/>
                  </a:lnTo>
                  <a:lnTo>
                    <a:pt x="369" y="4610"/>
                  </a:lnTo>
                  <a:lnTo>
                    <a:pt x="442" y="5194"/>
                  </a:lnTo>
                  <a:lnTo>
                    <a:pt x="534" y="5917"/>
                  </a:lnTo>
                  <a:lnTo>
                    <a:pt x="647" y="6819"/>
                  </a:lnTo>
                  <a:lnTo>
                    <a:pt x="2019" y="5194"/>
                  </a:lnTo>
                  <a:lnTo>
                    <a:pt x="3823" y="5194"/>
                  </a:lnTo>
                  <a:lnTo>
                    <a:pt x="1663" y="393"/>
                  </a:lnTo>
                  <a:close/>
                </a:path>
                <a:path w="10160" h="9525">
                  <a:moveTo>
                    <a:pt x="3823" y="5194"/>
                  </a:moveTo>
                  <a:lnTo>
                    <a:pt x="2019" y="5194"/>
                  </a:lnTo>
                  <a:lnTo>
                    <a:pt x="4148" y="5917"/>
                  </a:lnTo>
                  <a:lnTo>
                    <a:pt x="3823" y="5194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4746726" y="63273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97" y="0"/>
                  </a:moveTo>
                  <a:lnTo>
                    <a:pt x="0" y="1612"/>
                  </a:lnTo>
                  <a:lnTo>
                    <a:pt x="2159" y="2451"/>
                  </a:lnTo>
                  <a:lnTo>
                    <a:pt x="2273" y="266"/>
                  </a:lnTo>
                  <a:lnTo>
                    <a:pt x="1612" y="63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4741150" y="63276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752" y="0"/>
                  </a:moveTo>
                  <a:lnTo>
                    <a:pt x="774" y="355"/>
                  </a:lnTo>
                  <a:lnTo>
                    <a:pt x="0" y="634"/>
                  </a:lnTo>
                  <a:lnTo>
                    <a:pt x="469" y="2044"/>
                  </a:lnTo>
                  <a:lnTo>
                    <a:pt x="1409" y="1638"/>
                  </a:lnTo>
                  <a:lnTo>
                    <a:pt x="2184" y="129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B0BE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714900" y="632288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476" y="0"/>
                  </a:moveTo>
                  <a:lnTo>
                    <a:pt x="6248" y="5232"/>
                  </a:lnTo>
                  <a:lnTo>
                    <a:pt x="2082" y="609"/>
                  </a:lnTo>
                  <a:lnTo>
                    <a:pt x="0" y="7556"/>
                  </a:lnTo>
                  <a:lnTo>
                    <a:pt x="4533" y="8775"/>
                  </a:lnTo>
                  <a:lnTo>
                    <a:pt x="6794" y="6743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717351" y="632609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235" y="0"/>
                  </a:moveTo>
                  <a:lnTo>
                    <a:pt x="1460" y="0"/>
                  </a:lnTo>
                  <a:lnTo>
                    <a:pt x="88" y="0"/>
                  </a:lnTo>
                  <a:lnTo>
                    <a:pt x="0" y="4533"/>
                  </a:lnTo>
                  <a:lnTo>
                    <a:pt x="2971" y="2654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4760226" y="632353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5461" y="0"/>
                  </a:moveTo>
                  <a:lnTo>
                    <a:pt x="4813" y="5778"/>
                  </a:lnTo>
                  <a:lnTo>
                    <a:pt x="4102" y="2959"/>
                  </a:lnTo>
                  <a:lnTo>
                    <a:pt x="3263" y="901"/>
                  </a:lnTo>
                  <a:lnTo>
                    <a:pt x="0" y="2247"/>
                  </a:lnTo>
                  <a:lnTo>
                    <a:pt x="317" y="7061"/>
                  </a:lnTo>
                  <a:lnTo>
                    <a:pt x="5778" y="6743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4761141" y="632655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015" y="0"/>
                  </a:moveTo>
                  <a:lnTo>
                    <a:pt x="685" y="190"/>
                  </a:lnTo>
                  <a:lnTo>
                    <a:pt x="0" y="571"/>
                  </a:lnTo>
                  <a:lnTo>
                    <a:pt x="126" y="3301"/>
                  </a:lnTo>
                  <a:lnTo>
                    <a:pt x="2387" y="227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4641075" y="641568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21" y="0"/>
                  </a:moveTo>
                  <a:lnTo>
                    <a:pt x="0" y="2552"/>
                  </a:lnTo>
                  <a:lnTo>
                    <a:pt x="5765" y="4254"/>
                  </a:lnTo>
                  <a:lnTo>
                    <a:pt x="6426" y="4216"/>
                  </a:lnTo>
                  <a:lnTo>
                    <a:pt x="6769" y="4165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E7F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638535" y="635498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47" y="0"/>
                  </a:moveTo>
                  <a:lnTo>
                    <a:pt x="0" y="5143"/>
                  </a:lnTo>
                  <a:lnTo>
                    <a:pt x="8724" y="5842"/>
                  </a:lnTo>
                  <a:lnTo>
                    <a:pt x="8699" y="171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144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4639259" y="635557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99" y="0"/>
                  </a:moveTo>
                  <a:lnTo>
                    <a:pt x="1206" y="1346"/>
                  </a:lnTo>
                  <a:lnTo>
                    <a:pt x="25" y="1714"/>
                  </a:lnTo>
                  <a:lnTo>
                    <a:pt x="0" y="3505"/>
                  </a:lnTo>
                  <a:lnTo>
                    <a:pt x="4927" y="5168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4704778" y="632475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20" h="8254">
                  <a:moveTo>
                    <a:pt x="7353" y="0"/>
                  </a:moveTo>
                  <a:lnTo>
                    <a:pt x="3111" y="63"/>
                  </a:lnTo>
                  <a:lnTo>
                    <a:pt x="1016" y="88"/>
                  </a:lnTo>
                  <a:lnTo>
                    <a:pt x="0" y="4343"/>
                  </a:lnTo>
                  <a:lnTo>
                    <a:pt x="5029" y="7962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706670" y="632608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425" y="0"/>
                  </a:moveTo>
                  <a:lnTo>
                    <a:pt x="1219" y="12"/>
                  </a:lnTo>
                  <a:lnTo>
                    <a:pt x="12" y="38"/>
                  </a:lnTo>
                  <a:lnTo>
                    <a:pt x="0" y="3187"/>
                  </a:lnTo>
                  <a:lnTo>
                    <a:pt x="1219" y="3225"/>
                  </a:lnTo>
                  <a:lnTo>
                    <a:pt x="2413" y="325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709871" y="632492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5613" y="0"/>
                  </a:moveTo>
                  <a:lnTo>
                    <a:pt x="2514" y="1168"/>
                  </a:lnTo>
                  <a:lnTo>
                    <a:pt x="0" y="2120"/>
                  </a:lnTo>
                  <a:lnTo>
                    <a:pt x="2260" y="7442"/>
                  </a:lnTo>
                  <a:lnTo>
                    <a:pt x="5118" y="5118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4712258" y="63276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739" y="0"/>
                  </a:moveTo>
                  <a:lnTo>
                    <a:pt x="762" y="355"/>
                  </a:lnTo>
                  <a:lnTo>
                    <a:pt x="0" y="634"/>
                  </a:lnTo>
                  <a:lnTo>
                    <a:pt x="469" y="2044"/>
                  </a:lnTo>
                  <a:lnTo>
                    <a:pt x="1409" y="1638"/>
                  </a:lnTo>
                  <a:lnTo>
                    <a:pt x="2184" y="1295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898B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4687506" y="6307848"/>
              <a:ext cx="117475" cy="106680"/>
            </a:xfrm>
            <a:custGeom>
              <a:avLst/>
              <a:gdLst/>
              <a:ahLst/>
              <a:cxnLst/>
              <a:rect l="l" t="t" r="r" b="b"/>
              <a:pathLst>
                <a:path w="117475" h="106679">
                  <a:moveTo>
                    <a:pt x="95504" y="31750"/>
                  </a:moveTo>
                  <a:lnTo>
                    <a:pt x="92354" y="31750"/>
                  </a:lnTo>
                  <a:lnTo>
                    <a:pt x="92354" y="30480"/>
                  </a:lnTo>
                  <a:lnTo>
                    <a:pt x="939" y="30480"/>
                  </a:lnTo>
                  <a:lnTo>
                    <a:pt x="939" y="1270"/>
                  </a:lnTo>
                  <a:lnTo>
                    <a:pt x="73952" y="1270"/>
                  </a:lnTo>
                  <a:lnTo>
                    <a:pt x="73952" y="0"/>
                  </a:lnTo>
                  <a:lnTo>
                    <a:pt x="469" y="0"/>
                  </a:lnTo>
                  <a:lnTo>
                    <a:pt x="469" y="1270"/>
                  </a:lnTo>
                  <a:lnTo>
                    <a:pt x="469" y="30480"/>
                  </a:lnTo>
                  <a:lnTo>
                    <a:pt x="469" y="31750"/>
                  </a:lnTo>
                  <a:lnTo>
                    <a:pt x="469" y="33020"/>
                  </a:lnTo>
                  <a:lnTo>
                    <a:pt x="22694" y="33020"/>
                  </a:lnTo>
                  <a:lnTo>
                    <a:pt x="22694" y="31750"/>
                  </a:lnTo>
                  <a:lnTo>
                    <a:pt x="49847" y="31750"/>
                  </a:lnTo>
                  <a:lnTo>
                    <a:pt x="49847" y="33020"/>
                  </a:lnTo>
                  <a:lnTo>
                    <a:pt x="55867" y="33020"/>
                  </a:lnTo>
                  <a:lnTo>
                    <a:pt x="55867" y="31750"/>
                  </a:lnTo>
                  <a:lnTo>
                    <a:pt x="56210" y="31750"/>
                  </a:lnTo>
                  <a:lnTo>
                    <a:pt x="56210" y="33020"/>
                  </a:lnTo>
                  <a:lnTo>
                    <a:pt x="95504" y="33020"/>
                  </a:lnTo>
                  <a:lnTo>
                    <a:pt x="95504" y="31750"/>
                  </a:lnTo>
                  <a:close/>
                </a:path>
                <a:path w="117475" h="106679">
                  <a:moveTo>
                    <a:pt x="115417" y="1028"/>
                  </a:moveTo>
                  <a:lnTo>
                    <a:pt x="102412" y="1028"/>
                  </a:lnTo>
                  <a:lnTo>
                    <a:pt x="115417" y="1206"/>
                  </a:lnTo>
                  <a:lnTo>
                    <a:pt x="115417" y="1028"/>
                  </a:lnTo>
                  <a:close/>
                </a:path>
                <a:path w="117475" h="106679">
                  <a:moveTo>
                    <a:pt x="117348" y="1270"/>
                  </a:moveTo>
                  <a:lnTo>
                    <a:pt x="115887" y="1270"/>
                  </a:lnTo>
                  <a:lnTo>
                    <a:pt x="115887" y="41910"/>
                  </a:lnTo>
                  <a:lnTo>
                    <a:pt x="90449" y="41910"/>
                  </a:lnTo>
                  <a:lnTo>
                    <a:pt x="90449" y="43180"/>
                  </a:lnTo>
                  <a:lnTo>
                    <a:pt x="0" y="43180"/>
                  </a:lnTo>
                  <a:lnTo>
                    <a:pt x="0" y="105410"/>
                  </a:lnTo>
                  <a:lnTo>
                    <a:pt x="16383" y="105410"/>
                  </a:lnTo>
                  <a:lnTo>
                    <a:pt x="16383" y="106680"/>
                  </a:lnTo>
                  <a:lnTo>
                    <a:pt x="116065" y="106680"/>
                  </a:lnTo>
                  <a:lnTo>
                    <a:pt x="116065" y="105410"/>
                  </a:lnTo>
                  <a:lnTo>
                    <a:pt x="116547" y="105410"/>
                  </a:lnTo>
                  <a:lnTo>
                    <a:pt x="116547" y="43180"/>
                  </a:lnTo>
                  <a:lnTo>
                    <a:pt x="117030" y="43180"/>
                  </a:lnTo>
                  <a:lnTo>
                    <a:pt x="117030" y="41910"/>
                  </a:lnTo>
                  <a:lnTo>
                    <a:pt x="117348" y="41910"/>
                  </a:lnTo>
                  <a:lnTo>
                    <a:pt x="117348" y="1270"/>
                  </a:lnTo>
                  <a:close/>
                </a:path>
              </a:pathLst>
            </a:custGeom>
            <a:solidFill>
              <a:srgbClr val="A0A2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4689271" y="6380681"/>
              <a:ext cx="114935" cy="33020"/>
            </a:xfrm>
            <a:custGeom>
              <a:avLst/>
              <a:gdLst/>
              <a:ahLst/>
              <a:cxnLst/>
              <a:rect l="l" t="t" r="r" b="b"/>
              <a:pathLst>
                <a:path w="114935" h="33020">
                  <a:moveTo>
                    <a:pt x="113652" y="0"/>
                  </a:moveTo>
                  <a:lnTo>
                    <a:pt x="0" y="0"/>
                  </a:lnTo>
                  <a:lnTo>
                    <a:pt x="0" y="32740"/>
                  </a:lnTo>
                  <a:lnTo>
                    <a:pt x="114617" y="31788"/>
                  </a:lnTo>
                  <a:lnTo>
                    <a:pt x="11365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698339" y="6391859"/>
              <a:ext cx="83185" cy="12065"/>
            </a:xfrm>
            <a:custGeom>
              <a:avLst/>
              <a:gdLst/>
              <a:ahLst/>
              <a:cxnLst/>
              <a:rect l="l" t="t" r="r" b="b"/>
              <a:pathLst>
                <a:path w="83185" h="12064">
                  <a:moveTo>
                    <a:pt x="14935" y="4673"/>
                  </a:moveTo>
                  <a:lnTo>
                    <a:pt x="6654" y="1981"/>
                  </a:lnTo>
                  <a:lnTo>
                    <a:pt x="11798" y="1981"/>
                  </a:lnTo>
                  <a:lnTo>
                    <a:pt x="10579" y="685"/>
                  </a:lnTo>
                  <a:lnTo>
                    <a:pt x="8724" y="0"/>
                  </a:lnTo>
                  <a:lnTo>
                    <a:pt x="6985" y="381"/>
                  </a:lnTo>
                  <a:lnTo>
                    <a:pt x="0" y="1892"/>
                  </a:lnTo>
                  <a:lnTo>
                    <a:pt x="10693" y="5791"/>
                  </a:lnTo>
                  <a:lnTo>
                    <a:pt x="10515" y="6477"/>
                  </a:lnTo>
                  <a:lnTo>
                    <a:pt x="4737" y="7124"/>
                  </a:lnTo>
                  <a:lnTo>
                    <a:pt x="12014" y="11722"/>
                  </a:lnTo>
                  <a:lnTo>
                    <a:pt x="14935" y="4673"/>
                  </a:lnTo>
                  <a:close/>
                </a:path>
                <a:path w="83185" h="12064">
                  <a:moveTo>
                    <a:pt x="32804" y="8153"/>
                  </a:moveTo>
                  <a:lnTo>
                    <a:pt x="32346" y="7759"/>
                  </a:lnTo>
                  <a:lnTo>
                    <a:pt x="32105" y="7366"/>
                  </a:lnTo>
                  <a:lnTo>
                    <a:pt x="30670" y="9601"/>
                  </a:lnTo>
                  <a:lnTo>
                    <a:pt x="32804" y="8153"/>
                  </a:lnTo>
                  <a:close/>
                </a:path>
                <a:path w="83185" h="12064">
                  <a:moveTo>
                    <a:pt x="35128" y="3048"/>
                  </a:moveTo>
                  <a:lnTo>
                    <a:pt x="31686" y="431"/>
                  </a:lnTo>
                  <a:lnTo>
                    <a:pt x="31559" y="2628"/>
                  </a:lnTo>
                  <a:lnTo>
                    <a:pt x="31483" y="4064"/>
                  </a:lnTo>
                  <a:lnTo>
                    <a:pt x="31381" y="6096"/>
                  </a:lnTo>
                  <a:lnTo>
                    <a:pt x="32105" y="7366"/>
                  </a:lnTo>
                  <a:lnTo>
                    <a:pt x="34874" y="3048"/>
                  </a:lnTo>
                  <a:lnTo>
                    <a:pt x="35128" y="3048"/>
                  </a:lnTo>
                  <a:close/>
                </a:path>
                <a:path w="83185" h="12064">
                  <a:moveTo>
                    <a:pt x="36131" y="5905"/>
                  </a:moveTo>
                  <a:lnTo>
                    <a:pt x="32804" y="8153"/>
                  </a:lnTo>
                  <a:lnTo>
                    <a:pt x="34810" y="9829"/>
                  </a:lnTo>
                  <a:lnTo>
                    <a:pt x="36068" y="6096"/>
                  </a:lnTo>
                  <a:lnTo>
                    <a:pt x="36131" y="5905"/>
                  </a:lnTo>
                  <a:close/>
                </a:path>
                <a:path w="83185" h="12064">
                  <a:moveTo>
                    <a:pt x="37719" y="4826"/>
                  </a:moveTo>
                  <a:lnTo>
                    <a:pt x="37452" y="4064"/>
                  </a:lnTo>
                  <a:lnTo>
                    <a:pt x="36906" y="3644"/>
                  </a:lnTo>
                  <a:lnTo>
                    <a:pt x="36131" y="5905"/>
                  </a:lnTo>
                  <a:lnTo>
                    <a:pt x="37719" y="4826"/>
                  </a:lnTo>
                  <a:close/>
                </a:path>
                <a:path w="83185" h="12064">
                  <a:moveTo>
                    <a:pt x="39408" y="2628"/>
                  </a:moveTo>
                  <a:lnTo>
                    <a:pt x="38430" y="1308"/>
                  </a:lnTo>
                  <a:lnTo>
                    <a:pt x="38328" y="1155"/>
                  </a:lnTo>
                  <a:lnTo>
                    <a:pt x="32842" y="1308"/>
                  </a:lnTo>
                  <a:lnTo>
                    <a:pt x="33312" y="1663"/>
                  </a:lnTo>
                  <a:lnTo>
                    <a:pt x="36461" y="1308"/>
                  </a:lnTo>
                  <a:lnTo>
                    <a:pt x="35560" y="2628"/>
                  </a:lnTo>
                  <a:lnTo>
                    <a:pt x="36906" y="3644"/>
                  </a:lnTo>
                  <a:lnTo>
                    <a:pt x="37109" y="3048"/>
                  </a:lnTo>
                  <a:lnTo>
                    <a:pt x="37452" y="4064"/>
                  </a:lnTo>
                  <a:lnTo>
                    <a:pt x="38125" y="4559"/>
                  </a:lnTo>
                  <a:lnTo>
                    <a:pt x="37719" y="4826"/>
                  </a:lnTo>
                  <a:lnTo>
                    <a:pt x="39090" y="8724"/>
                  </a:lnTo>
                  <a:lnTo>
                    <a:pt x="39154" y="7366"/>
                  </a:lnTo>
                  <a:lnTo>
                    <a:pt x="39230" y="5905"/>
                  </a:lnTo>
                  <a:lnTo>
                    <a:pt x="39344" y="3644"/>
                  </a:lnTo>
                  <a:lnTo>
                    <a:pt x="39382" y="3048"/>
                  </a:lnTo>
                  <a:lnTo>
                    <a:pt x="39408" y="2628"/>
                  </a:lnTo>
                  <a:close/>
                </a:path>
                <a:path w="83185" h="12064">
                  <a:moveTo>
                    <a:pt x="72809" y="7912"/>
                  </a:moveTo>
                  <a:lnTo>
                    <a:pt x="66471" y="6934"/>
                  </a:lnTo>
                  <a:lnTo>
                    <a:pt x="66382" y="6477"/>
                  </a:lnTo>
                  <a:lnTo>
                    <a:pt x="65976" y="3467"/>
                  </a:lnTo>
                  <a:lnTo>
                    <a:pt x="67259" y="2133"/>
                  </a:lnTo>
                  <a:lnTo>
                    <a:pt x="69596" y="698"/>
                  </a:lnTo>
                  <a:lnTo>
                    <a:pt x="69392" y="254"/>
                  </a:lnTo>
                  <a:lnTo>
                    <a:pt x="68402" y="266"/>
                  </a:lnTo>
                  <a:lnTo>
                    <a:pt x="67983" y="381"/>
                  </a:lnTo>
                  <a:lnTo>
                    <a:pt x="63411" y="1574"/>
                  </a:lnTo>
                  <a:lnTo>
                    <a:pt x="64401" y="9855"/>
                  </a:lnTo>
                  <a:lnTo>
                    <a:pt x="72809" y="7912"/>
                  </a:lnTo>
                  <a:close/>
                </a:path>
                <a:path w="83185" h="12064">
                  <a:moveTo>
                    <a:pt x="80822" y="8724"/>
                  </a:moveTo>
                  <a:lnTo>
                    <a:pt x="76441" y="7010"/>
                  </a:lnTo>
                  <a:lnTo>
                    <a:pt x="76352" y="9283"/>
                  </a:lnTo>
                  <a:lnTo>
                    <a:pt x="80822" y="8724"/>
                  </a:lnTo>
                  <a:close/>
                </a:path>
                <a:path w="83185" h="12064">
                  <a:moveTo>
                    <a:pt x="82994" y="5283"/>
                  </a:moveTo>
                  <a:lnTo>
                    <a:pt x="80479" y="2349"/>
                  </a:lnTo>
                  <a:lnTo>
                    <a:pt x="78257" y="2946"/>
                  </a:lnTo>
                  <a:lnTo>
                    <a:pt x="77571" y="1968"/>
                  </a:lnTo>
                  <a:lnTo>
                    <a:pt x="75018" y="6438"/>
                  </a:lnTo>
                  <a:lnTo>
                    <a:pt x="76441" y="7010"/>
                  </a:lnTo>
                  <a:lnTo>
                    <a:pt x="76555" y="5283"/>
                  </a:lnTo>
                  <a:lnTo>
                    <a:pt x="76657" y="3911"/>
                  </a:lnTo>
                  <a:lnTo>
                    <a:pt x="77089" y="3911"/>
                  </a:lnTo>
                  <a:lnTo>
                    <a:pt x="78003" y="3022"/>
                  </a:lnTo>
                  <a:lnTo>
                    <a:pt x="78320" y="3022"/>
                  </a:lnTo>
                  <a:lnTo>
                    <a:pt x="81470" y="7442"/>
                  </a:lnTo>
                  <a:lnTo>
                    <a:pt x="82994" y="528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4757661" y="639479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340" y="0"/>
                  </a:moveTo>
                  <a:lnTo>
                    <a:pt x="952" y="1066"/>
                  </a:lnTo>
                  <a:lnTo>
                    <a:pt x="0" y="977"/>
                  </a:lnTo>
                  <a:lnTo>
                    <a:pt x="2882" y="5791"/>
                  </a:lnTo>
                  <a:lnTo>
                    <a:pt x="3124" y="5295"/>
                  </a:lnTo>
                  <a:lnTo>
                    <a:pt x="3810" y="50"/>
                  </a:lnTo>
                  <a:lnTo>
                    <a:pt x="3530" y="1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4711497" y="6393090"/>
              <a:ext cx="62865" cy="8255"/>
            </a:xfrm>
            <a:custGeom>
              <a:avLst/>
              <a:gdLst/>
              <a:ahLst/>
              <a:cxnLst/>
              <a:rect l="l" t="t" r="r" b="b"/>
              <a:pathLst>
                <a:path w="62864" h="8254">
                  <a:moveTo>
                    <a:pt x="2755" y="5461"/>
                  </a:moveTo>
                  <a:lnTo>
                    <a:pt x="1524" y="5575"/>
                  </a:lnTo>
                  <a:lnTo>
                    <a:pt x="1130" y="5600"/>
                  </a:lnTo>
                  <a:lnTo>
                    <a:pt x="0" y="7099"/>
                  </a:lnTo>
                  <a:lnTo>
                    <a:pt x="2260" y="8102"/>
                  </a:lnTo>
                  <a:lnTo>
                    <a:pt x="2755" y="5461"/>
                  </a:lnTo>
                  <a:close/>
                </a:path>
                <a:path w="62864" h="8254">
                  <a:moveTo>
                    <a:pt x="8826" y="6070"/>
                  </a:moveTo>
                  <a:lnTo>
                    <a:pt x="8597" y="2362"/>
                  </a:lnTo>
                  <a:lnTo>
                    <a:pt x="4991" y="1866"/>
                  </a:lnTo>
                  <a:lnTo>
                    <a:pt x="3352" y="4330"/>
                  </a:lnTo>
                  <a:lnTo>
                    <a:pt x="889" y="1079"/>
                  </a:lnTo>
                  <a:lnTo>
                    <a:pt x="1854" y="3556"/>
                  </a:lnTo>
                  <a:lnTo>
                    <a:pt x="5537" y="5842"/>
                  </a:lnTo>
                  <a:lnTo>
                    <a:pt x="8826" y="6070"/>
                  </a:lnTo>
                  <a:close/>
                </a:path>
                <a:path w="62864" h="8254">
                  <a:moveTo>
                    <a:pt x="44589" y="4521"/>
                  </a:moveTo>
                  <a:lnTo>
                    <a:pt x="44170" y="1130"/>
                  </a:lnTo>
                  <a:lnTo>
                    <a:pt x="41338" y="1714"/>
                  </a:lnTo>
                  <a:lnTo>
                    <a:pt x="38849" y="2235"/>
                  </a:lnTo>
                  <a:lnTo>
                    <a:pt x="38760" y="596"/>
                  </a:lnTo>
                  <a:lnTo>
                    <a:pt x="37490" y="431"/>
                  </a:lnTo>
                  <a:lnTo>
                    <a:pt x="34175" y="0"/>
                  </a:lnTo>
                  <a:lnTo>
                    <a:pt x="37604" y="5791"/>
                  </a:lnTo>
                  <a:lnTo>
                    <a:pt x="37490" y="7493"/>
                  </a:lnTo>
                  <a:lnTo>
                    <a:pt x="39103" y="6502"/>
                  </a:lnTo>
                  <a:lnTo>
                    <a:pt x="38862" y="2400"/>
                  </a:lnTo>
                  <a:lnTo>
                    <a:pt x="43878" y="3149"/>
                  </a:lnTo>
                  <a:lnTo>
                    <a:pt x="42951" y="5245"/>
                  </a:lnTo>
                  <a:lnTo>
                    <a:pt x="40373" y="6527"/>
                  </a:lnTo>
                  <a:lnTo>
                    <a:pt x="43916" y="6858"/>
                  </a:lnTo>
                  <a:lnTo>
                    <a:pt x="44589" y="4521"/>
                  </a:lnTo>
                  <a:close/>
                </a:path>
                <a:path w="62864" h="8254">
                  <a:moveTo>
                    <a:pt x="57797" y="3213"/>
                  </a:moveTo>
                  <a:lnTo>
                    <a:pt x="55994" y="1384"/>
                  </a:lnTo>
                  <a:lnTo>
                    <a:pt x="55473" y="1714"/>
                  </a:lnTo>
                  <a:lnTo>
                    <a:pt x="53733" y="2806"/>
                  </a:lnTo>
                  <a:lnTo>
                    <a:pt x="56769" y="4749"/>
                  </a:lnTo>
                  <a:lnTo>
                    <a:pt x="57797" y="3213"/>
                  </a:lnTo>
                  <a:close/>
                </a:path>
                <a:path w="62864" h="8254">
                  <a:moveTo>
                    <a:pt x="62407" y="1435"/>
                  </a:moveTo>
                  <a:lnTo>
                    <a:pt x="59969" y="1079"/>
                  </a:lnTo>
                  <a:lnTo>
                    <a:pt x="59550" y="2959"/>
                  </a:lnTo>
                  <a:lnTo>
                    <a:pt x="58991" y="6108"/>
                  </a:lnTo>
                  <a:lnTo>
                    <a:pt x="60604" y="7493"/>
                  </a:lnTo>
                  <a:lnTo>
                    <a:pt x="60540" y="6045"/>
                  </a:lnTo>
                  <a:lnTo>
                    <a:pt x="62407" y="1435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716259" y="639584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768" y="0"/>
                  </a:moveTo>
                  <a:lnTo>
                    <a:pt x="1257" y="241"/>
                  </a:lnTo>
                  <a:lnTo>
                    <a:pt x="0" y="457"/>
                  </a:lnTo>
                  <a:lnTo>
                    <a:pt x="393" y="2425"/>
                  </a:lnTo>
                  <a:lnTo>
                    <a:pt x="1904" y="2171"/>
                  </a:lnTo>
                  <a:lnTo>
                    <a:pt x="3162" y="1968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719663" y="639476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327" y="0"/>
                  </a:moveTo>
                  <a:lnTo>
                    <a:pt x="4279" y="38"/>
                  </a:lnTo>
                  <a:lnTo>
                    <a:pt x="0" y="101"/>
                  </a:lnTo>
                  <a:lnTo>
                    <a:pt x="2209" y="7391"/>
                  </a:lnTo>
                  <a:lnTo>
                    <a:pt x="7175" y="505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722291" y="639559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670" y="0"/>
                  </a:moveTo>
                  <a:lnTo>
                    <a:pt x="1650" y="495"/>
                  </a:lnTo>
                  <a:lnTo>
                    <a:pt x="0" y="901"/>
                  </a:lnTo>
                  <a:lnTo>
                    <a:pt x="685" y="4203"/>
                  </a:lnTo>
                  <a:lnTo>
                    <a:pt x="3162" y="344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738179" y="639419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5943" y="0"/>
                  </a:moveTo>
                  <a:lnTo>
                    <a:pt x="3098" y="609"/>
                  </a:lnTo>
                  <a:lnTo>
                    <a:pt x="0" y="1282"/>
                  </a:lnTo>
                  <a:lnTo>
                    <a:pt x="1485" y="7226"/>
                  </a:lnTo>
                  <a:lnTo>
                    <a:pt x="6832" y="5689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689272" y="6351790"/>
              <a:ext cx="114935" cy="47625"/>
            </a:xfrm>
            <a:custGeom>
              <a:avLst/>
              <a:gdLst/>
              <a:ahLst/>
              <a:cxnLst/>
              <a:rect l="l" t="t" r="r" b="b"/>
              <a:pathLst>
                <a:path w="114935" h="47625">
                  <a:moveTo>
                    <a:pt x="53784" y="47459"/>
                  </a:moveTo>
                  <a:lnTo>
                    <a:pt x="53555" y="43218"/>
                  </a:lnTo>
                  <a:lnTo>
                    <a:pt x="52006" y="44297"/>
                  </a:lnTo>
                  <a:lnTo>
                    <a:pt x="51117" y="44919"/>
                  </a:lnTo>
                  <a:lnTo>
                    <a:pt x="51917" y="47548"/>
                  </a:lnTo>
                  <a:lnTo>
                    <a:pt x="53784" y="47459"/>
                  </a:lnTo>
                  <a:close/>
                </a:path>
                <a:path w="114935" h="47625">
                  <a:moveTo>
                    <a:pt x="114617" y="27279"/>
                  </a:moveTo>
                  <a:lnTo>
                    <a:pt x="113652" y="0"/>
                  </a:lnTo>
                  <a:lnTo>
                    <a:pt x="0" y="0"/>
                  </a:lnTo>
                  <a:lnTo>
                    <a:pt x="0" y="28244"/>
                  </a:lnTo>
                  <a:lnTo>
                    <a:pt x="114617" y="2727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782032" y="636390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8699" y="1358"/>
                  </a:moveTo>
                  <a:lnTo>
                    <a:pt x="7650" y="6883"/>
                  </a:lnTo>
                  <a:lnTo>
                    <a:pt x="7602" y="7137"/>
                  </a:lnTo>
                  <a:lnTo>
                    <a:pt x="7480" y="7772"/>
                  </a:lnTo>
                  <a:lnTo>
                    <a:pt x="9507" y="6883"/>
                  </a:lnTo>
                  <a:lnTo>
                    <a:pt x="9663" y="6883"/>
                  </a:lnTo>
                  <a:lnTo>
                    <a:pt x="8802" y="1948"/>
                  </a:lnTo>
                  <a:lnTo>
                    <a:pt x="8699" y="1358"/>
                  </a:lnTo>
                  <a:close/>
                </a:path>
                <a:path w="10160" h="8254">
                  <a:moveTo>
                    <a:pt x="924" y="1948"/>
                  </a:moveTo>
                  <a:lnTo>
                    <a:pt x="371" y="6883"/>
                  </a:lnTo>
                  <a:lnTo>
                    <a:pt x="342" y="7137"/>
                  </a:lnTo>
                  <a:lnTo>
                    <a:pt x="2186" y="6883"/>
                  </a:lnTo>
                  <a:lnTo>
                    <a:pt x="3266" y="6883"/>
                  </a:lnTo>
                  <a:lnTo>
                    <a:pt x="924" y="1948"/>
                  </a:lnTo>
                  <a:close/>
                </a:path>
                <a:path w="10160" h="8254">
                  <a:moveTo>
                    <a:pt x="7688" y="1358"/>
                  </a:moveTo>
                  <a:lnTo>
                    <a:pt x="1703" y="1358"/>
                  </a:lnTo>
                  <a:lnTo>
                    <a:pt x="4521" y="3606"/>
                  </a:lnTo>
                  <a:lnTo>
                    <a:pt x="4815" y="6883"/>
                  </a:lnTo>
                  <a:lnTo>
                    <a:pt x="4838" y="7137"/>
                  </a:lnTo>
                  <a:lnTo>
                    <a:pt x="6870" y="6883"/>
                  </a:lnTo>
                  <a:lnTo>
                    <a:pt x="5164" y="3606"/>
                  </a:lnTo>
                  <a:lnTo>
                    <a:pt x="4967" y="3606"/>
                  </a:lnTo>
                  <a:lnTo>
                    <a:pt x="7688" y="1358"/>
                  </a:lnTo>
                  <a:close/>
                </a:path>
                <a:path w="10160" h="8254">
                  <a:moveTo>
                    <a:pt x="0" y="0"/>
                  </a:moveTo>
                  <a:lnTo>
                    <a:pt x="924" y="1948"/>
                  </a:lnTo>
                  <a:lnTo>
                    <a:pt x="990" y="1358"/>
                  </a:lnTo>
                  <a:lnTo>
                    <a:pt x="1703" y="1358"/>
                  </a:lnTo>
                  <a:lnTo>
                    <a:pt x="0" y="0"/>
                  </a:lnTo>
                  <a:close/>
                </a:path>
                <a:path w="10160" h="8254">
                  <a:moveTo>
                    <a:pt x="8902" y="355"/>
                  </a:moveTo>
                  <a:lnTo>
                    <a:pt x="7688" y="1358"/>
                  </a:lnTo>
                  <a:lnTo>
                    <a:pt x="8710" y="1358"/>
                  </a:lnTo>
                  <a:lnTo>
                    <a:pt x="8902" y="355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703711" y="636206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4178" y="0"/>
                  </a:moveTo>
                  <a:lnTo>
                    <a:pt x="3530" y="5130"/>
                  </a:lnTo>
                  <a:lnTo>
                    <a:pt x="2527" y="3746"/>
                  </a:lnTo>
                  <a:lnTo>
                    <a:pt x="2578" y="190"/>
                  </a:lnTo>
                  <a:lnTo>
                    <a:pt x="0" y="952"/>
                  </a:lnTo>
                  <a:lnTo>
                    <a:pt x="330" y="8978"/>
                  </a:lnTo>
                  <a:lnTo>
                    <a:pt x="1612" y="3848"/>
                  </a:lnTo>
                  <a:lnTo>
                    <a:pt x="4495" y="8661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710036" y="6360921"/>
              <a:ext cx="72390" cy="14604"/>
            </a:xfrm>
            <a:custGeom>
              <a:avLst/>
              <a:gdLst/>
              <a:ahLst/>
              <a:cxnLst/>
              <a:rect l="l" t="t" r="r" b="b"/>
              <a:pathLst>
                <a:path w="72389" h="14604">
                  <a:moveTo>
                    <a:pt x="4737" y="8115"/>
                  </a:moveTo>
                  <a:lnTo>
                    <a:pt x="4584" y="6464"/>
                  </a:lnTo>
                  <a:lnTo>
                    <a:pt x="4203" y="7874"/>
                  </a:lnTo>
                  <a:lnTo>
                    <a:pt x="4737" y="8115"/>
                  </a:lnTo>
                  <a:close/>
                </a:path>
                <a:path w="72389" h="14604">
                  <a:moveTo>
                    <a:pt x="4914" y="5486"/>
                  </a:moveTo>
                  <a:lnTo>
                    <a:pt x="3492" y="5651"/>
                  </a:lnTo>
                  <a:lnTo>
                    <a:pt x="2006" y="3568"/>
                  </a:lnTo>
                  <a:lnTo>
                    <a:pt x="838" y="4533"/>
                  </a:lnTo>
                  <a:lnTo>
                    <a:pt x="12" y="9804"/>
                  </a:lnTo>
                  <a:lnTo>
                    <a:pt x="0" y="9944"/>
                  </a:lnTo>
                  <a:lnTo>
                    <a:pt x="419" y="10121"/>
                  </a:lnTo>
                  <a:lnTo>
                    <a:pt x="3632" y="6273"/>
                  </a:lnTo>
                  <a:lnTo>
                    <a:pt x="4584" y="6464"/>
                  </a:lnTo>
                  <a:lnTo>
                    <a:pt x="4648" y="6273"/>
                  </a:lnTo>
                  <a:lnTo>
                    <a:pt x="4851" y="5651"/>
                  </a:lnTo>
                  <a:lnTo>
                    <a:pt x="4914" y="5486"/>
                  </a:lnTo>
                  <a:close/>
                </a:path>
                <a:path w="72389" h="14604">
                  <a:moveTo>
                    <a:pt x="6286" y="5321"/>
                  </a:moveTo>
                  <a:lnTo>
                    <a:pt x="5283" y="4381"/>
                  </a:lnTo>
                  <a:lnTo>
                    <a:pt x="4965" y="5321"/>
                  </a:lnTo>
                  <a:lnTo>
                    <a:pt x="4914" y="5486"/>
                  </a:lnTo>
                  <a:lnTo>
                    <a:pt x="6286" y="5321"/>
                  </a:lnTo>
                  <a:close/>
                </a:path>
                <a:path w="72389" h="14604">
                  <a:moveTo>
                    <a:pt x="8445" y="9804"/>
                  </a:moveTo>
                  <a:lnTo>
                    <a:pt x="4737" y="8115"/>
                  </a:lnTo>
                  <a:lnTo>
                    <a:pt x="5092" y="11899"/>
                  </a:lnTo>
                  <a:lnTo>
                    <a:pt x="8445" y="9804"/>
                  </a:lnTo>
                  <a:close/>
                </a:path>
                <a:path w="72389" h="14604">
                  <a:moveTo>
                    <a:pt x="9436" y="2082"/>
                  </a:moveTo>
                  <a:lnTo>
                    <a:pt x="6604" y="5321"/>
                  </a:lnTo>
                  <a:lnTo>
                    <a:pt x="6286" y="5321"/>
                  </a:lnTo>
                  <a:lnTo>
                    <a:pt x="9093" y="7874"/>
                  </a:lnTo>
                  <a:lnTo>
                    <a:pt x="9182" y="6273"/>
                  </a:lnTo>
                  <a:lnTo>
                    <a:pt x="9296" y="4381"/>
                  </a:lnTo>
                  <a:lnTo>
                    <a:pt x="9347" y="3568"/>
                  </a:lnTo>
                  <a:lnTo>
                    <a:pt x="9436" y="2082"/>
                  </a:lnTo>
                  <a:close/>
                </a:path>
                <a:path w="72389" h="14604">
                  <a:moveTo>
                    <a:pt x="21285" y="8204"/>
                  </a:moveTo>
                  <a:lnTo>
                    <a:pt x="19570" y="6400"/>
                  </a:lnTo>
                  <a:lnTo>
                    <a:pt x="19507" y="5562"/>
                  </a:lnTo>
                  <a:lnTo>
                    <a:pt x="19037" y="2425"/>
                  </a:lnTo>
                  <a:lnTo>
                    <a:pt x="14160" y="6756"/>
                  </a:lnTo>
                  <a:lnTo>
                    <a:pt x="17589" y="5016"/>
                  </a:lnTo>
                  <a:lnTo>
                    <a:pt x="19189" y="8115"/>
                  </a:lnTo>
                  <a:lnTo>
                    <a:pt x="19659" y="12458"/>
                  </a:lnTo>
                  <a:lnTo>
                    <a:pt x="21285" y="8204"/>
                  </a:lnTo>
                  <a:close/>
                </a:path>
                <a:path w="72389" h="14604">
                  <a:moveTo>
                    <a:pt x="25781" y="5308"/>
                  </a:moveTo>
                  <a:lnTo>
                    <a:pt x="24828" y="4343"/>
                  </a:lnTo>
                  <a:lnTo>
                    <a:pt x="23774" y="4381"/>
                  </a:lnTo>
                  <a:lnTo>
                    <a:pt x="24396" y="10833"/>
                  </a:lnTo>
                  <a:lnTo>
                    <a:pt x="21615" y="4991"/>
                  </a:lnTo>
                  <a:lnTo>
                    <a:pt x="20828" y="5842"/>
                  </a:lnTo>
                  <a:lnTo>
                    <a:pt x="21615" y="7366"/>
                  </a:lnTo>
                  <a:lnTo>
                    <a:pt x="21285" y="8204"/>
                  </a:lnTo>
                  <a:lnTo>
                    <a:pt x="24879" y="11963"/>
                  </a:lnTo>
                  <a:lnTo>
                    <a:pt x="25196" y="9105"/>
                  </a:lnTo>
                  <a:lnTo>
                    <a:pt x="25781" y="5308"/>
                  </a:lnTo>
                  <a:close/>
                </a:path>
                <a:path w="72389" h="14604">
                  <a:moveTo>
                    <a:pt x="32727" y="5308"/>
                  </a:moveTo>
                  <a:lnTo>
                    <a:pt x="32524" y="3060"/>
                  </a:lnTo>
                  <a:lnTo>
                    <a:pt x="29641" y="5308"/>
                  </a:lnTo>
                  <a:lnTo>
                    <a:pt x="32727" y="5308"/>
                  </a:lnTo>
                  <a:close/>
                </a:path>
                <a:path w="72389" h="14604">
                  <a:moveTo>
                    <a:pt x="33172" y="10121"/>
                  </a:moveTo>
                  <a:lnTo>
                    <a:pt x="32867" y="6883"/>
                  </a:lnTo>
                  <a:lnTo>
                    <a:pt x="29641" y="9474"/>
                  </a:lnTo>
                  <a:lnTo>
                    <a:pt x="33172" y="10121"/>
                  </a:lnTo>
                  <a:close/>
                </a:path>
                <a:path w="72389" h="14604">
                  <a:moveTo>
                    <a:pt x="34810" y="5308"/>
                  </a:moveTo>
                  <a:lnTo>
                    <a:pt x="32727" y="5308"/>
                  </a:lnTo>
                  <a:lnTo>
                    <a:pt x="32867" y="6883"/>
                  </a:lnTo>
                  <a:lnTo>
                    <a:pt x="34810" y="5308"/>
                  </a:lnTo>
                  <a:close/>
                </a:path>
                <a:path w="72389" h="14604">
                  <a:moveTo>
                    <a:pt x="67233" y="10947"/>
                  </a:moveTo>
                  <a:lnTo>
                    <a:pt x="65087" y="6197"/>
                  </a:lnTo>
                  <a:lnTo>
                    <a:pt x="66560" y="1778"/>
                  </a:lnTo>
                  <a:lnTo>
                    <a:pt x="63601" y="3606"/>
                  </a:lnTo>
                  <a:lnTo>
                    <a:pt x="63919" y="0"/>
                  </a:lnTo>
                  <a:lnTo>
                    <a:pt x="60782" y="1778"/>
                  </a:lnTo>
                  <a:lnTo>
                    <a:pt x="60388" y="2006"/>
                  </a:lnTo>
                  <a:lnTo>
                    <a:pt x="61480" y="10236"/>
                  </a:lnTo>
                  <a:lnTo>
                    <a:pt x="62064" y="10769"/>
                  </a:lnTo>
                  <a:lnTo>
                    <a:pt x="63093" y="9410"/>
                  </a:lnTo>
                  <a:lnTo>
                    <a:pt x="63588" y="3746"/>
                  </a:lnTo>
                  <a:lnTo>
                    <a:pt x="64719" y="10312"/>
                  </a:lnTo>
                  <a:lnTo>
                    <a:pt x="64782" y="10744"/>
                  </a:lnTo>
                  <a:lnTo>
                    <a:pt x="64884" y="11264"/>
                  </a:lnTo>
                  <a:lnTo>
                    <a:pt x="67233" y="10947"/>
                  </a:lnTo>
                  <a:close/>
                </a:path>
                <a:path w="72389" h="14604">
                  <a:moveTo>
                    <a:pt x="68834" y="14452"/>
                  </a:moveTo>
                  <a:lnTo>
                    <a:pt x="68707" y="11264"/>
                  </a:lnTo>
                  <a:lnTo>
                    <a:pt x="68694" y="10744"/>
                  </a:lnTo>
                  <a:lnTo>
                    <a:pt x="67233" y="10947"/>
                  </a:lnTo>
                  <a:lnTo>
                    <a:pt x="68834" y="14452"/>
                  </a:lnTo>
                  <a:close/>
                </a:path>
                <a:path w="72389" h="14604">
                  <a:moveTo>
                    <a:pt x="71818" y="10312"/>
                  </a:moveTo>
                  <a:lnTo>
                    <a:pt x="70599" y="3721"/>
                  </a:lnTo>
                  <a:lnTo>
                    <a:pt x="68491" y="4991"/>
                  </a:lnTo>
                  <a:lnTo>
                    <a:pt x="68681" y="10312"/>
                  </a:lnTo>
                  <a:lnTo>
                    <a:pt x="68694" y="10744"/>
                  </a:lnTo>
                  <a:lnTo>
                    <a:pt x="71818" y="1031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757445" y="636271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3911" y="0"/>
                  </a:moveTo>
                  <a:lnTo>
                    <a:pt x="0" y="6921"/>
                  </a:lnTo>
                  <a:lnTo>
                    <a:pt x="2451" y="8331"/>
                  </a:lnTo>
                  <a:lnTo>
                    <a:pt x="5029" y="635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0B13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720552" y="6363106"/>
              <a:ext cx="37465" cy="10160"/>
            </a:xfrm>
            <a:custGeom>
              <a:avLst/>
              <a:gdLst/>
              <a:ahLst/>
              <a:cxnLst/>
              <a:rect l="l" t="t" r="r" b="b"/>
              <a:pathLst>
                <a:path w="37464" h="10160">
                  <a:moveTo>
                    <a:pt x="4546" y="825"/>
                  </a:moveTo>
                  <a:lnTo>
                    <a:pt x="1460" y="2159"/>
                  </a:lnTo>
                  <a:lnTo>
                    <a:pt x="0" y="2806"/>
                  </a:lnTo>
                  <a:lnTo>
                    <a:pt x="342" y="6642"/>
                  </a:lnTo>
                  <a:lnTo>
                    <a:pt x="825" y="7937"/>
                  </a:lnTo>
                  <a:lnTo>
                    <a:pt x="2857" y="7315"/>
                  </a:lnTo>
                  <a:lnTo>
                    <a:pt x="4546" y="825"/>
                  </a:lnTo>
                  <a:close/>
                </a:path>
                <a:path w="37464" h="10160">
                  <a:moveTo>
                    <a:pt x="33375" y="6692"/>
                  </a:moveTo>
                  <a:lnTo>
                    <a:pt x="31343" y="0"/>
                  </a:lnTo>
                  <a:lnTo>
                    <a:pt x="26504" y="2159"/>
                  </a:lnTo>
                  <a:lnTo>
                    <a:pt x="24231" y="3175"/>
                  </a:lnTo>
                  <a:lnTo>
                    <a:pt x="25044" y="10147"/>
                  </a:lnTo>
                  <a:lnTo>
                    <a:pt x="33375" y="6692"/>
                  </a:lnTo>
                  <a:close/>
                </a:path>
                <a:path w="37464" h="10160">
                  <a:moveTo>
                    <a:pt x="37109" y="2489"/>
                  </a:moveTo>
                  <a:lnTo>
                    <a:pt x="36791" y="2057"/>
                  </a:lnTo>
                  <a:lnTo>
                    <a:pt x="34505" y="1993"/>
                  </a:lnTo>
                  <a:lnTo>
                    <a:pt x="34213" y="2159"/>
                  </a:lnTo>
                  <a:lnTo>
                    <a:pt x="34010" y="2286"/>
                  </a:lnTo>
                  <a:lnTo>
                    <a:pt x="34645" y="6692"/>
                  </a:lnTo>
                  <a:lnTo>
                    <a:pt x="35496" y="6654"/>
                  </a:lnTo>
                  <a:lnTo>
                    <a:pt x="37109" y="248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746460" y="636492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4305" y="0"/>
                  </a:moveTo>
                  <a:lnTo>
                    <a:pt x="1879" y="990"/>
                  </a:lnTo>
                  <a:lnTo>
                    <a:pt x="0" y="1752"/>
                  </a:lnTo>
                  <a:lnTo>
                    <a:pt x="736" y="6477"/>
                  </a:lnTo>
                  <a:lnTo>
                    <a:pt x="5054" y="4711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760938" y="6364400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8102" y="0"/>
                  </a:moveTo>
                  <a:lnTo>
                    <a:pt x="5384" y="863"/>
                  </a:lnTo>
                  <a:lnTo>
                    <a:pt x="3174" y="1574"/>
                  </a:lnTo>
                  <a:lnTo>
                    <a:pt x="0" y="10350"/>
                  </a:lnTo>
                  <a:lnTo>
                    <a:pt x="7632" y="5689"/>
                  </a:lnTo>
                  <a:lnTo>
                    <a:pt x="7746" y="4076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763820" y="636841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06" y="0"/>
                  </a:moveTo>
                  <a:lnTo>
                    <a:pt x="0" y="1714"/>
                  </a:lnTo>
                  <a:lnTo>
                    <a:pt x="1866" y="1993"/>
                  </a:lnTo>
                  <a:lnTo>
                    <a:pt x="3454" y="2222"/>
                  </a:lnTo>
                  <a:lnTo>
                    <a:pt x="3695" y="215"/>
                  </a:lnTo>
                  <a:lnTo>
                    <a:pt x="2501" y="6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2025-03-25T14:19:39Z</dcterms:created>
  <dcterms:modified xsi:type="dcterms:W3CDTF">2025-03-25T14:19:39Z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2025-03-25T00:00:00Z</vt:filetime>
  </property>
  <property fmtid="{D5CDD505-2E9C-101B-9397-08002B2CF9AE}" pid="5" name="Producer">
    <vt:lpwstr>Adobe PDF Library 17.0</vt:lpwstr>
  </property>
</Properties>
</file>