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37" y="3010371"/>
            <a:ext cx="2878609" cy="16891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bg object 17"/>
          <p:cNvSpPr/>
          <p:nvPr/>
        </p:nvSpPr>
        <p:spPr>
          <a:xfrm>
            <a:off x="4053154" y="1734871"/>
            <a:ext cx="564416" cy="206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06" y="0"/>
                </a:moveTo>
                <a:lnTo>
                  <a:pt x="6760" y="1398"/>
                </a:lnTo>
                <a:lnTo>
                  <a:pt x="5396" y="4179"/>
                </a:lnTo>
                <a:lnTo>
                  <a:pt x="4508" y="8268"/>
                </a:lnTo>
                <a:lnTo>
                  <a:pt x="4221" y="13139"/>
                </a:lnTo>
                <a:lnTo>
                  <a:pt x="4139" y="13982"/>
                </a:lnTo>
                <a:lnTo>
                  <a:pt x="4110" y="14053"/>
                </a:lnTo>
                <a:lnTo>
                  <a:pt x="3495" y="14522"/>
                </a:lnTo>
                <a:lnTo>
                  <a:pt x="2857" y="15325"/>
                </a:lnTo>
                <a:lnTo>
                  <a:pt x="2624" y="15413"/>
                </a:lnTo>
                <a:lnTo>
                  <a:pt x="2390" y="15289"/>
                </a:lnTo>
                <a:lnTo>
                  <a:pt x="1844" y="15326"/>
                </a:lnTo>
                <a:lnTo>
                  <a:pt x="1092" y="15964"/>
                </a:lnTo>
                <a:lnTo>
                  <a:pt x="489" y="17280"/>
                </a:lnTo>
                <a:lnTo>
                  <a:pt x="104" y="19103"/>
                </a:lnTo>
                <a:lnTo>
                  <a:pt x="0" y="21263"/>
                </a:lnTo>
                <a:lnTo>
                  <a:pt x="1824" y="21257"/>
                </a:lnTo>
                <a:lnTo>
                  <a:pt x="3648" y="21290"/>
                </a:lnTo>
                <a:lnTo>
                  <a:pt x="9124" y="21498"/>
                </a:lnTo>
                <a:lnTo>
                  <a:pt x="12771" y="21599"/>
                </a:lnTo>
                <a:lnTo>
                  <a:pt x="14674" y="21600"/>
                </a:lnTo>
                <a:lnTo>
                  <a:pt x="16403" y="21520"/>
                </a:lnTo>
                <a:lnTo>
                  <a:pt x="18135" y="21394"/>
                </a:lnTo>
                <a:lnTo>
                  <a:pt x="19868" y="21314"/>
                </a:lnTo>
                <a:lnTo>
                  <a:pt x="21600" y="21376"/>
                </a:lnTo>
                <a:lnTo>
                  <a:pt x="21416" y="17065"/>
                </a:lnTo>
                <a:lnTo>
                  <a:pt x="20577" y="13717"/>
                </a:lnTo>
                <a:lnTo>
                  <a:pt x="19305" y="11695"/>
                </a:lnTo>
                <a:lnTo>
                  <a:pt x="17823" y="11362"/>
                </a:lnTo>
                <a:lnTo>
                  <a:pt x="16353" y="13084"/>
                </a:lnTo>
                <a:lnTo>
                  <a:pt x="15983" y="11570"/>
                </a:lnTo>
                <a:lnTo>
                  <a:pt x="15566" y="10384"/>
                </a:lnTo>
                <a:lnTo>
                  <a:pt x="15092" y="9371"/>
                </a:lnTo>
                <a:lnTo>
                  <a:pt x="14476" y="8248"/>
                </a:lnTo>
                <a:lnTo>
                  <a:pt x="13966" y="8063"/>
                </a:lnTo>
                <a:lnTo>
                  <a:pt x="13894" y="7932"/>
                </a:lnTo>
                <a:lnTo>
                  <a:pt x="13489" y="6794"/>
                </a:lnTo>
                <a:lnTo>
                  <a:pt x="13030" y="5078"/>
                </a:lnTo>
                <a:lnTo>
                  <a:pt x="12471" y="3220"/>
                </a:lnTo>
                <a:lnTo>
                  <a:pt x="11763" y="1659"/>
                </a:lnTo>
                <a:lnTo>
                  <a:pt x="10138" y="62"/>
                </a:lnTo>
                <a:lnTo>
                  <a:pt x="8406" y="0"/>
                </a:lnTo>
                <a:close/>
              </a:path>
            </a:pathLst>
          </a:custGeom>
          <a:solidFill>
            <a:srgbClr val="F9E3D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0" name="bg object 18" descr="bg object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78" y="1900147"/>
            <a:ext cx="566422" cy="13980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bg object 19"/>
          <p:cNvSpPr/>
          <p:nvPr/>
        </p:nvSpPr>
        <p:spPr>
          <a:xfrm>
            <a:off x="4082746" y="2805620"/>
            <a:ext cx="225373" cy="127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14" y="0"/>
                </a:moveTo>
                <a:lnTo>
                  <a:pt x="7894" y="279"/>
                </a:lnTo>
                <a:lnTo>
                  <a:pt x="6544" y="1045"/>
                </a:lnTo>
                <a:lnTo>
                  <a:pt x="4955" y="2345"/>
                </a:lnTo>
                <a:lnTo>
                  <a:pt x="4979" y="2644"/>
                </a:lnTo>
                <a:lnTo>
                  <a:pt x="4918" y="3370"/>
                </a:lnTo>
                <a:lnTo>
                  <a:pt x="5335" y="3830"/>
                </a:lnTo>
                <a:lnTo>
                  <a:pt x="5542" y="4005"/>
                </a:lnTo>
                <a:lnTo>
                  <a:pt x="5455" y="4531"/>
                </a:lnTo>
                <a:lnTo>
                  <a:pt x="4955" y="5979"/>
                </a:lnTo>
                <a:lnTo>
                  <a:pt x="3815" y="8140"/>
                </a:lnTo>
                <a:lnTo>
                  <a:pt x="1696" y="12288"/>
                </a:lnTo>
                <a:lnTo>
                  <a:pt x="0" y="16459"/>
                </a:lnTo>
                <a:lnTo>
                  <a:pt x="132" y="18691"/>
                </a:lnTo>
                <a:lnTo>
                  <a:pt x="470" y="16932"/>
                </a:lnTo>
                <a:lnTo>
                  <a:pt x="915" y="16410"/>
                </a:lnTo>
                <a:lnTo>
                  <a:pt x="1405" y="16482"/>
                </a:lnTo>
                <a:lnTo>
                  <a:pt x="1879" y="16510"/>
                </a:lnTo>
                <a:lnTo>
                  <a:pt x="2021" y="16190"/>
                </a:lnTo>
                <a:lnTo>
                  <a:pt x="2284" y="15696"/>
                </a:lnTo>
                <a:lnTo>
                  <a:pt x="2653" y="15610"/>
                </a:lnTo>
                <a:lnTo>
                  <a:pt x="3112" y="16510"/>
                </a:lnTo>
                <a:lnTo>
                  <a:pt x="3377" y="15761"/>
                </a:lnTo>
                <a:lnTo>
                  <a:pt x="3323" y="14809"/>
                </a:lnTo>
                <a:lnTo>
                  <a:pt x="3897" y="14264"/>
                </a:lnTo>
                <a:lnTo>
                  <a:pt x="4888" y="14693"/>
                </a:lnTo>
                <a:lnTo>
                  <a:pt x="5046" y="14682"/>
                </a:lnTo>
                <a:lnTo>
                  <a:pt x="5850" y="13196"/>
                </a:lnTo>
                <a:lnTo>
                  <a:pt x="6545" y="14404"/>
                </a:lnTo>
                <a:lnTo>
                  <a:pt x="6629" y="16243"/>
                </a:lnTo>
                <a:lnTo>
                  <a:pt x="6436" y="16917"/>
                </a:lnTo>
                <a:lnTo>
                  <a:pt x="6049" y="15912"/>
                </a:lnTo>
                <a:lnTo>
                  <a:pt x="5783" y="16146"/>
                </a:lnTo>
                <a:lnTo>
                  <a:pt x="4450" y="17573"/>
                </a:lnTo>
                <a:lnTo>
                  <a:pt x="3819" y="17703"/>
                </a:lnTo>
                <a:lnTo>
                  <a:pt x="3112" y="16874"/>
                </a:lnTo>
                <a:lnTo>
                  <a:pt x="2900" y="17505"/>
                </a:lnTo>
                <a:lnTo>
                  <a:pt x="3457" y="18273"/>
                </a:lnTo>
                <a:lnTo>
                  <a:pt x="2084" y="17963"/>
                </a:lnTo>
                <a:lnTo>
                  <a:pt x="2084" y="18006"/>
                </a:lnTo>
                <a:lnTo>
                  <a:pt x="1914" y="17783"/>
                </a:lnTo>
                <a:lnTo>
                  <a:pt x="1849" y="19471"/>
                </a:lnTo>
                <a:lnTo>
                  <a:pt x="2477" y="20368"/>
                </a:lnTo>
                <a:lnTo>
                  <a:pt x="1468" y="20508"/>
                </a:lnTo>
                <a:lnTo>
                  <a:pt x="1535" y="20678"/>
                </a:lnTo>
                <a:lnTo>
                  <a:pt x="1347" y="20894"/>
                </a:lnTo>
                <a:lnTo>
                  <a:pt x="1262" y="21053"/>
                </a:lnTo>
                <a:lnTo>
                  <a:pt x="2906" y="21600"/>
                </a:lnTo>
                <a:lnTo>
                  <a:pt x="4382" y="21089"/>
                </a:lnTo>
                <a:lnTo>
                  <a:pt x="5915" y="20649"/>
                </a:lnTo>
                <a:lnTo>
                  <a:pt x="7431" y="20140"/>
                </a:lnTo>
                <a:lnTo>
                  <a:pt x="8878" y="19408"/>
                </a:lnTo>
                <a:lnTo>
                  <a:pt x="9047" y="18446"/>
                </a:lnTo>
                <a:lnTo>
                  <a:pt x="9270" y="19419"/>
                </a:lnTo>
                <a:lnTo>
                  <a:pt x="9887" y="19055"/>
                </a:lnTo>
                <a:lnTo>
                  <a:pt x="10131" y="17892"/>
                </a:lnTo>
                <a:lnTo>
                  <a:pt x="10807" y="17558"/>
                </a:lnTo>
                <a:lnTo>
                  <a:pt x="11588" y="17882"/>
                </a:lnTo>
                <a:lnTo>
                  <a:pt x="12147" y="18691"/>
                </a:lnTo>
                <a:lnTo>
                  <a:pt x="12812" y="18540"/>
                </a:lnTo>
                <a:lnTo>
                  <a:pt x="13543" y="18519"/>
                </a:lnTo>
                <a:lnTo>
                  <a:pt x="16053" y="17825"/>
                </a:lnTo>
                <a:lnTo>
                  <a:pt x="16668" y="17599"/>
                </a:lnTo>
                <a:lnTo>
                  <a:pt x="16714" y="16069"/>
                </a:lnTo>
                <a:lnTo>
                  <a:pt x="17132" y="15367"/>
                </a:lnTo>
                <a:lnTo>
                  <a:pt x="17729" y="15509"/>
                </a:lnTo>
                <a:lnTo>
                  <a:pt x="18312" y="16510"/>
                </a:lnTo>
                <a:lnTo>
                  <a:pt x="18331" y="16478"/>
                </a:lnTo>
                <a:lnTo>
                  <a:pt x="18258" y="16286"/>
                </a:lnTo>
                <a:lnTo>
                  <a:pt x="18518" y="15782"/>
                </a:lnTo>
                <a:lnTo>
                  <a:pt x="19205" y="14305"/>
                </a:lnTo>
                <a:lnTo>
                  <a:pt x="19655" y="13546"/>
                </a:lnTo>
                <a:lnTo>
                  <a:pt x="19946" y="14178"/>
                </a:lnTo>
                <a:lnTo>
                  <a:pt x="20161" y="16874"/>
                </a:lnTo>
                <a:lnTo>
                  <a:pt x="20881" y="16618"/>
                </a:lnTo>
                <a:lnTo>
                  <a:pt x="21256" y="16049"/>
                </a:lnTo>
                <a:lnTo>
                  <a:pt x="21600" y="15057"/>
                </a:lnTo>
                <a:lnTo>
                  <a:pt x="21344" y="13068"/>
                </a:lnTo>
                <a:lnTo>
                  <a:pt x="20879" y="11201"/>
                </a:lnTo>
                <a:lnTo>
                  <a:pt x="20260" y="9448"/>
                </a:lnTo>
                <a:lnTo>
                  <a:pt x="19545" y="7796"/>
                </a:lnTo>
                <a:lnTo>
                  <a:pt x="19000" y="9329"/>
                </a:lnTo>
                <a:lnTo>
                  <a:pt x="18477" y="9287"/>
                </a:lnTo>
                <a:lnTo>
                  <a:pt x="18437" y="8408"/>
                </a:lnTo>
                <a:lnTo>
                  <a:pt x="19340" y="7432"/>
                </a:lnTo>
                <a:lnTo>
                  <a:pt x="17802" y="4890"/>
                </a:lnTo>
                <a:lnTo>
                  <a:pt x="16082" y="2918"/>
                </a:lnTo>
                <a:lnTo>
                  <a:pt x="14194" y="1478"/>
                </a:lnTo>
                <a:lnTo>
                  <a:pt x="12153" y="536"/>
                </a:lnTo>
                <a:lnTo>
                  <a:pt x="10612" y="1628"/>
                </a:lnTo>
                <a:lnTo>
                  <a:pt x="11114" y="164"/>
                </a:lnTo>
                <a:lnTo>
                  <a:pt x="9314" y="0"/>
                </a:lnTo>
                <a:close/>
              </a:path>
            </a:pathLst>
          </a:custGeom>
          <a:solidFill>
            <a:srgbClr val="F15E5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2" name="bg object 20" descr="bg object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925" y="2099228"/>
            <a:ext cx="253887" cy="7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bg object 21" descr="bg objec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379" y="1834059"/>
            <a:ext cx="132040" cy="7040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bg object 22"/>
          <p:cNvSpPr/>
          <p:nvPr/>
        </p:nvSpPr>
        <p:spPr>
          <a:xfrm>
            <a:off x="4725784" y="1799910"/>
            <a:ext cx="147997" cy="60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18" y="0"/>
                </a:moveTo>
                <a:lnTo>
                  <a:pt x="12343" y="50"/>
                </a:lnTo>
                <a:lnTo>
                  <a:pt x="10822" y="2026"/>
                </a:lnTo>
                <a:lnTo>
                  <a:pt x="9148" y="5837"/>
                </a:lnTo>
                <a:lnTo>
                  <a:pt x="7509" y="9830"/>
                </a:lnTo>
                <a:lnTo>
                  <a:pt x="6093" y="12354"/>
                </a:lnTo>
                <a:lnTo>
                  <a:pt x="4548" y="13031"/>
                </a:lnTo>
                <a:lnTo>
                  <a:pt x="2798" y="13492"/>
                </a:lnTo>
                <a:lnTo>
                  <a:pt x="1172" y="15407"/>
                </a:lnTo>
                <a:lnTo>
                  <a:pt x="0" y="20445"/>
                </a:lnTo>
                <a:lnTo>
                  <a:pt x="21418" y="21600"/>
                </a:lnTo>
                <a:lnTo>
                  <a:pt x="21600" y="17881"/>
                </a:lnTo>
                <a:lnTo>
                  <a:pt x="20635" y="15212"/>
                </a:lnTo>
                <a:lnTo>
                  <a:pt x="19318" y="13330"/>
                </a:lnTo>
                <a:lnTo>
                  <a:pt x="18445" y="11970"/>
                </a:lnTo>
                <a:lnTo>
                  <a:pt x="18094" y="10009"/>
                </a:lnTo>
                <a:lnTo>
                  <a:pt x="17838" y="7485"/>
                </a:lnTo>
                <a:lnTo>
                  <a:pt x="17377" y="4795"/>
                </a:lnTo>
                <a:lnTo>
                  <a:pt x="16410" y="2336"/>
                </a:lnTo>
                <a:lnTo>
                  <a:pt x="15543" y="1269"/>
                </a:lnTo>
                <a:lnTo>
                  <a:pt x="14449" y="452"/>
                </a:lnTo>
                <a:lnTo>
                  <a:pt x="13318" y="0"/>
                </a:lnTo>
                <a:close/>
              </a:path>
            </a:pathLst>
          </a:custGeom>
          <a:solidFill>
            <a:srgbClr val="F9E3D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bg object 23"/>
          <p:cNvSpPr/>
          <p:nvPr/>
        </p:nvSpPr>
        <p:spPr>
          <a:xfrm>
            <a:off x="5669019" y="1680046"/>
            <a:ext cx="144776" cy="51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92" y="0"/>
                </a:moveTo>
                <a:lnTo>
                  <a:pt x="5428" y="3547"/>
                </a:lnTo>
                <a:lnTo>
                  <a:pt x="2849" y="9007"/>
                </a:lnTo>
                <a:lnTo>
                  <a:pt x="2265" y="10710"/>
                </a:lnTo>
                <a:lnTo>
                  <a:pt x="505" y="13519"/>
                </a:lnTo>
                <a:lnTo>
                  <a:pt x="0" y="16404"/>
                </a:lnTo>
                <a:lnTo>
                  <a:pt x="666" y="21426"/>
                </a:lnTo>
                <a:lnTo>
                  <a:pt x="4937" y="21252"/>
                </a:lnTo>
                <a:lnTo>
                  <a:pt x="11888" y="21600"/>
                </a:lnTo>
                <a:lnTo>
                  <a:pt x="18461" y="21415"/>
                </a:lnTo>
                <a:lnTo>
                  <a:pt x="21600" y="19643"/>
                </a:lnTo>
                <a:lnTo>
                  <a:pt x="18561" y="8928"/>
                </a:lnTo>
                <a:lnTo>
                  <a:pt x="16730" y="7436"/>
                </a:lnTo>
                <a:lnTo>
                  <a:pt x="13321" y="1313"/>
                </a:lnTo>
                <a:lnTo>
                  <a:pt x="11692" y="0"/>
                </a:lnTo>
                <a:close/>
              </a:path>
            </a:pathLst>
          </a:custGeom>
          <a:solidFill>
            <a:srgbClr val="F9E3D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bg object 24"/>
          <p:cNvSpPr/>
          <p:nvPr/>
        </p:nvSpPr>
        <p:spPr>
          <a:xfrm>
            <a:off x="4160239" y="2943747"/>
            <a:ext cx="49458" cy="145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92" y="9"/>
                </a:moveTo>
                <a:lnTo>
                  <a:pt x="7263" y="210"/>
                </a:lnTo>
                <a:lnTo>
                  <a:pt x="2444" y="443"/>
                </a:lnTo>
                <a:lnTo>
                  <a:pt x="0" y="804"/>
                </a:lnTo>
                <a:lnTo>
                  <a:pt x="1432" y="7540"/>
                </a:lnTo>
                <a:lnTo>
                  <a:pt x="1859" y="10909"/>
                </a:lnTo>
                <a:lnTo>
                  <a:pt x="1875" y="14297"/>
                </a:lnTo>
                <a:lnTo>
                  <a:pt x="13578" y="21600"/>
                </a:lnTo>
                <a:lnTo>
                  <a:pt x="15055" y="20558"/>
                </a:lnTo>
                <a:lnTo>
                  <a:pt x="14130" y="19459"/>
                </a:lnTo>
                <a:lnTo>
                  <a:pt x="13865" y="18794"/>
                </a:lnTo>
                <a:lnTo>
                  <a:pt x="17323" y="19056"/>
                </a:lnTo>
                <a:lnTo>
                  <a:pt x="13112" y="15401"/>
                </a:lnTo>
                <a:lnTo>
                  <a:pt x="13828" y="14997"/>
                </a:lnTo>
                <a:lnTo>
                  <a:pt x="20601" y="16195"/>
                </a:lnTo>
                <a:lnTo>
                  <a:pt x="21600" y="12087"/>
                </a:lnTo>
                <a:lnTo>
                  <a:pt x="21266" y="7985"/>
                </a:lnTo>
                <a:lnTo>
                  <a:pt x="19428" y="3940"/>
                </a:lnTo>
                <a:lnTo>
                  <a:pt x="15919" y="0"/>
                </a:lnTo>
                <a:close/>
              </a:path>
            </a:pathLst>
          </a:custGeom>
          <a:solidFill>
            <a:srgbClr val="F9E3D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7" name="bg object 25" descr="bg object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895" y="2905213"/>
            <a:ext cx="80342" cy="173547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"/>
          <p:cNvSpPr/>
          <p:nvPr/>
        </p:nvSpPr>
        <p:spPr>
          <a:xfrm>
            <a:off x="4850141" y="2091431"/>
            <a:ext cx="347984" cy="87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2" y="0"/>
                </a:moveTo>
                <a:lnTo>
                  <a:pt x="0" y="2072"/>
                </a:lnTo>
                <a:lnTo>
                  <a:pt x="32" y="2319"/>
                </a:lnTo>
                <a:lnTo>
                  <a:pt x="70" y="3549"/>
                </a:lnTo>
                <a:lnTo>
                  <a:pt x="1914" y="9804"/>
                </a:lnTo>
                <a:lnTo>
                  <a:pt x="4710" y="14165"/>
                </a:lnTo>
                <a:lnTo>
                  <a:pt x="8160" y="17246"/>
                </a:lnTo>
                <a:lnTo>
                  <a:pt x="11903" y="19288"/>
                </a:lnTo>
                <a:lnTo>
                  <a:pt x="15577" y="20533"/>
                </a:lnTo>
                <a:lnTo>
                  <a:pt x="18820" y="21224"/>
                </a:lnTo>
                <a:lnTo>
                  <a:pt x="21270" y="21600"/>
                </a:lnTo>
                <a:lnTo>
                  <a:pt x="21250" y="21224"/>
                </a:lnTo>
                <a:lnTo>
                  <a:pt x="21248" y="21181"/>
                </a:lnTo>
                <a:lnTo>
                  <a:pt x="21600" y="20480"/>
                </a:lnTo>
                <a:lnTo>
                  <a:pt x="21254" y="19610"/>
                </a:lnTo>
                <a:lnTo>
                  <a:pt x="20621" y="19610"/>
                </a:lnTo>
                <a:lnTo>
                  <a:pt x="20479" y="19548"/>
                </a:lnTo>
                <a:lnTo>
                  <a:pt x="19979" y="19548"/>
                </a:lnTo>
                <a:lnTo>
                  <a:pt x="19462" y="19348"/>
                </a:lnTo>
                <a:lnTo>
                  <a:pt x="19109" y="19082"/>
                </a:lnTo>
                <a:lnTo>
                  <a:pt x="16961" y="19082"/>
                </a:lnTo>
                <a:lnTo>
                  <a:pt x="16249" y="18897"/>
                </a:lnTo>
                <a:lnTo>
                  <a:pt x="15889" y="18525"/>
                </a:lnTo>
                <a:lnTo>
                  <a:pt x="14681" y="18212"/>
                </a:lnTo>
                <a:lnTo>
                  <a:pt x="14252" y="18080"/>
                </a:lnTo>
                <a:lnTo>
                  <a:pt x="13856" y="17918"/>
                </a:lnTo>
                <a:lnTo>
                  <a:pt x="13192" y="17918"/>
                </a:lnTo>
                <a:lnTo>
                  <a:pt x="12939" y="17469"/>
                </a:lnTo>
                <a:lnTo>
                  <a:pt x="12376" y="17469"/>
                </a:lnTo>
                <a:lnTo>
                  <a:pt x="11874" y="17131"/>
                </a:lnTo>
                <a:lnTo>
                  <a:pt x="11379" y="16650"/>
                </a:lnTo>
                <a:lnTo>
                  <a:pt x="10985" y="16379"/>
                </a:lnTo>
                <a:lnTo>
                  <a:pt x="10623" y="16379"/>
                </a:lnTo>
                <a:lnTo>
                  <a:pt x="10494" y="16316"/>
                </a:lnTo>
                <a:lnTo>
                  <a:pt x="5921" y="13026"/>
                </a:lnTo>
                <a:lnTo>
                  <a:pt x="3571" y="10098"/>
                </a:lnTo>
                <a:lnTo>
                  <a:pt x="1593" y="5801"/>
                </a:lnTo>
                <a:lnTo>
                  <a:pt x="1585" y="5770"/>
                </a:lnTo>
                <a:lnTo>
                  <a:pt x="1194" y="4620"/>
                </a:lnTo>
                <a:lnTo>
                  <a:pt x="865" y="3581"/>
                </a:lnTo>
                <a:lnTo>
                  <a:pt x="630" y="2185"/>
                </a:lnTo>
                <a:lnTo>
                  <a:pt x="522" y="0"/>
                </a:lnTo>
                <a:close/>
              </a:path>
            </a:pathLst>
          </a:custGeom>
          <a:solidFill>
            <a:srgbClr val="953C2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9" name="bg object 27"/>
          <p:cNvSpPr/>
          <p:nvPr/>
        </p:nvSpPr>
        <p:spPr>
          <a:xfrm>
            <a:off x="4196689" y="2939452"/>
            <a:ext cx="40490" cy="132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13" y="0"/>
                </a:moveTo>
                <a:lnTo>
                  <a:pt x="7805" y="636"/>
                </a:lnTo>
                <a:lnTo>
                  <a:pt x="4438" y="615"/>
                </a:lnTo>
                <a:lnTo>
                  <a:pt x="0" y="698"/>
                </a:lnTo>
                <a:lnTo>
                  <a:pt x="4286" y="5020"/>
                </a:lnTo>
                <a:lnTo>
                  <a:pt x="6531" y="9457"/>
                </a:lnTo>
                <a:lnTo>
                  <a:pt x="6939" y="13956"/>
                </a:lnTo>
                <a:lnTo>
                  <a:pt x="5718" y="18462"/>
                </a:lnTo>
                <a:lnTo>
                  <a:pt x="9460" y="19079"/>
                </a:lnTo>
                <a:lnTo>
                  <a:pt x="12854" y="19816"/>
                </a:lnTo>
                <a:lnTo>
                  <a:pt x="15969" y="20660"/>
                </a:lnTo>
                <a:lnTo>
                  <a:pt x="18876" y="21600"/>
                </a:lnTo>
                <a:lnTo>
                  <a:pt x="21600" y="21571"/>
                </a:lnTo>
                <a:lnTo>
                  <a:pt x="19242" y="18954"/>
                </a:lnTo>
                <a:lnTo>
                  <a:pt x="19446" y="18462"/>
                </a:lnTo>
                <a:lnTo>
                  <a:pt x="20684" y="13733"/>
                </a:lnTo>
                <a:lnTo>
                  <a:pt x="20336" y="9004"/>
                </a:lnTo>
                <a:lnTo>
                  <a:pt x="17684" y="4389"/>
                </a:lnTo>
                <a:lnTo>
                  <a:pt x="12013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bg object 28"/>
          <p:cNvSpPr/>
          <p:nvPr/>
        </p:nvSpPr>
        <p:spPr>
          <a:xfrm>
            <a:off x="4062741" y="2819513"/>
            <a:ext cx="72088" cy="126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4" y="11"/>
                </a:moveTo>
                <a:lnTo>
                  <a:pt x="8492" y="5875"/>
                </a:lnTo>
                <a:lnTo>
                  <a:pt x="2962" y="12563"/>
                </a:lnTo>
                <a:lnTo>
                  <a:pt x="982" y="16264"/>
                </a:lnTo>
                <a:lnTo>
                  <a:pt x="1172" y="17932"/>
                </a:lnTo>
                <a:lnTo>
                  <a:pt x="3288" y="17481"/>
                </a:lnTo>
                <a:lnTo>
                  <a:pt x="4007" y="19158"/>
                </a:lnTo>
                <a:lnTo>
                  <a:pt x="0" y="19869"/>
                </a:lnTo>
                <a:lnTo>
                  <a:pt x="982" y="21019"/>
                </a:lnTo>
                <a:lnTo>
                  <a:pt x="1568" y="21600"/>
                </a:lnTo>
                <a:lnTo>
                  <a:pt x="2154" y="21450"/>
                </a:lnTo>
                <a:lnTo>
                  <a:pt x="2911" y="21567"/>
                </a:lnTo>
                <a:lnTo>
                  <a:pt x="3440" y="20352"/>
                </a:lnTo>
                <a:lnTo>
                  <a:pt x="7805" y="20289"/>
                </a:lnTo>
                <a:lnTo>
                  <a:pt x="10035" y="20105"/>
                </a:lnTo>
                <a:lnTo>
                  <a:pt x="10545" y="19126"/>
                </a:lnTo>
                <a:lnTo>
                  <a:pt x="11264" y="20105"/>
                </a:lnTo>
                <a:lnTo>
                  <a:pt x="13304" y="19256"/>
                </a:lnTo>
                <a:lnTo>
                  <a:pt x="13228" y="19622"/>
                </a:lnTo>
                <a:lnTo>
                  <a:pt x="15119" y="19375"/>
                </a:lnTo>
                <a:lnTo>
                  <a:pt x="9978" y="18825"/>
                </a:lnTo>
                <a:lnTo>
                  <a:pt x="10244" y="18664"/>
                </a:lnTo>
                <a:lnTo>
                  <a:pt x="10827" y="18439"/>
                </a:lnTo>
                <a:lnTo>
                  <a:pt x="9490" y="17523"/>
                </a:lnTo>
                <a:lnTo>
                  <a:pt x="8648" y="16866"/>
                </a:lnTo>
                <a:lnTo>
                  <a:pt x="9115" y="16457"/>
                </a:lnTo>
                <a:lnTo>
                  <a:pt x="11907" y="16448"/>
                </a:lnTo>
                <a:lnTo>
                  <a:pt x="12018" y="15534"/>
                </a:lnTo>
                <a:lnTo>
                  <a:pt x="12546" y="15759"/>
                </a:lnTo>
                <a:lnTo>
                  <a:pt x="12604" y="15027"/>
                </a:lnTo>
                <a:lnTo>
                  <a:pt x="11755" y="14888"/>
                </a:lnTo>
                <a:lnTo>
                  <a:pt x="11907" y="14253"/>
                </a:lnTo>
                <a:lnTo>
                  <a:pt x="10423" y="14225"/>
                </a:lnTo>
                <a:lnTo>
                  <a:pt x="8885" y="14152"/>
                </a:lnTo>
                <a:lnTo>
                  <a:pt x="7492" y="14678"/>
                </a:lnTo>
                <a:lnTo>
                  <a:pt x="6443" y="16448"/>
                </a:lnTo>
                <a:lnTo>
                  <a:pt x="6031" y="14200"/>
                </a:lnTo>
                <a:lnTo>
                  <a:pt x="11333" y="10001"/>
                </a:lnTo>
                <a:lnTo>
                  <a:pt x="17960" y="5827"/>
                </a:lnTo>
                <a:lnTo>
                  <a:pt x="21524" y="3657"/>
                </a:lnTo>
                <a:lnTo>
                  <a:pt x="19462" y="3354"/>
                </a:lnTo>
                <a:lnTo>
                  <a:pt x="18775" y="2376"/>
                </a:lnTo>
                <a:lnTo>
                  <a:pt x="19462" y="1399"/>
                </a:lnTo>
                <a:lnTo>
                  <a:pt x="21524" y="1096"/>
                </a:lnTo>
                <a:lnTo>
                  <a:pt x="21410" y="1031"/>
                </a:lnTo>
                <a:lnTo>
                  <a:pt x="21600" y="290"/>
                </a:lnTo>
                <a:lnTo>
                  <a:pt x="21524" y="0"/>
                </a:lnTo>
                <a:close/>
              </a:path>
            </a:pathLst>
          </a:custGeom>
          <a:solidFill>
            <a:srgbClr val="F15E5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bg object 29"/>
          <p:cNvSpPr/>
          <p:nvPr/>
        </p:nvSpPr>
        <p:spPr>
          <a:xfrm>
            <a:off x="5314467" y="2144802"/>
            <a:ext cx="240274" cy="34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29" y="3565"/>
                </a:lnTo>
                <a:lnTo>
                  <a:pt x="16814" y="6443"/>
                </a:lnTo>
                <a:lnTo>
                  <a:pt x="14386" y="8800"/>
                </a:lnTo>
                <a:lnTo>
                  <a:pt x="11587" y="11119"/>
                </a:lnTo>
                <a:lnTo>
                  <a:pt x="11231" y="11991"/>
                </a:lnTo>
                <a:lnTo>
                  <a:pt x="10200" y="12600"/>
                </a:lnTo>
                <a:lnTo>
                  <a:pt x="7217" y="13774"/>
                </a:lnTo>
                <a:lnTo>
                  <a:pt x="6588" y="14693"/>
                </a:lnTo>
                <a:lnTo>
                  <a:pt x="5556" y="15084"/>
                </a:lnTo>
                <a:lnTo>
                  <a:pt x="4904" y="14693"/>
                </a:lnTo>
                <a:lnTo>
                  <a:pt x="3883" y="14965"/>
                </a:lnTo>
                <a:lnTo>
                  <a:pt x="3492" y="14773"/>
                </a:lnTo>
                <a:lnTo>
                  <a:pt x="2602" y="14925"/>
                </a:lnTo>
                <a:lnTo>
                  <a:pt x="2103" y="14613"/>
                </a:lnTo>
                <a:lnTo>
                  <a:pt x="1038" y="15084"/>
                </a:lnTo>
                <a:lnTo>
                  <a:pt x="578" y="16836"/>
                </a:lnTo>
                <a:lnTo>
                  <a:pt x="28" y="16196"/>
                </a:lnTo>
                <a:lnTo>
                  <a:pt x="0" y="19138"/>
                </a:lnTo>
                <a:lnTo>
                  <a:pt x="28" y="21600"/>
                </a:lnTo>
                <a:lnTo>
                  <a:pt x="4361" y="20415"/>
                </a:lnTo>
                <a:lnTo>
                  <a:pt x="8705" y="18914"/>
                </a:lnTo>
                <a:lnTo>
                  <a:pt x="13039" y="16520"/>
                </a:lnTo>
                <a:lnTo>
                  <a:pt x="17343" y="12659"/>
                </a:lnTo>
                <a:lnTo>
                  <a:pt x="21594" y="6755"/>
                </a:lnTo>
                <a:lnTo>
                  <a:pt x="21594" y="0"/>
                </a:lnTo>
                <a:close/>
              </a:path>
            </a:pathLst>
          </a:custGeom>
          <a:solidFill>
            <a:srgbClr val="953C2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bg object 30"/>
          <p:cNvSpPr/>
          <p:nvPr/>
        </p:nvSpPr>
        <p:spPr>
          <a:xfrm>
            <a:off x="4072521" y="2913787"/>
            <a:ext cx="158599" cy="32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664" y="752"/>
                </a:lnTo>
                <a:lnTo>
                  <a:pt x="19651" y="794"/>
                </a:lnTo>
                <a:lnTo>
                  <a:pt x="17710" y="2054"/>
                </a:lnTo>
                <a:lnTo>
                  <a:pt x="16293" y="2054"/>
                </a:lnTo>
                <a:lnTo>
                  <a:pt x="15468" y="2856"/>
                </a:lnTo>
                <a:lnTo>
                  <a:pt x="14565" y="4284"/>
                </a:lnTo>
                <a:lnTo>
                  <a:pt x="14325" y="8096"/>
                </a:lnTo>
                <a:lnTo>
                  <a:pt x="14009" y="4284"/>
                </a:lnTo>
                <a:lnTo>
                  <a:pt x="11979" y="7120"/>
                </a:lnTo>
                <a:lnTo>
                  <a:pt x="9823" y="9130"/>
                </a:lnTo>
                <a:lnTo>
                  <a:pt x="7646" y="10858"/>
                </a:lnTo>
                <a:lnTo>
                  <a:pt x="5549" y="12847"/>
                </a:lnTo>
                <a:lnTo>
                  <a:pt x="4689" y="13810"/>
                </a:lnTo>
                <a:lnTo>
                  <a:pt x="4715" y="12382"/>
                </a:lnTo>
                <a:lnTo>
                  <a:pt x="3641" y="16244"/>
                </a:lnTo>
                <a:lnTo>
                  <a:pt x="3504" y="19430"/>
                </a:lnTo>
                <a:lnTo>
                  <a:pt x="3212" y="15694"/>
                </a:lnTo>
                <a:lnTo>
                  <a:pt x="2216" y="16455"/>
                </a:lnTo>
                <a:lnTo>
                  <a:pt x="232" y="16658"/>
                </a:lnTo>
                <a:lnTo>
                  <a:pt x="0" y="21400"/>
                </a:lnTo>
                <a:lnTo>
                  <a:pt x="3771" y="21600"/>
                </a:lnTo>
                <a:lnTo>
                  <a:pt x="9850" y="18643"/>
                </a:lnTo>
                <a:lnTo>
                  <a:pt x="16108" y="14569"/>
                </a:lnTo>
                <a:lnTo>
                  <a:pt x="20415" y="11418"/>
                </a:lnTo>
                <a:lnTo>
                  <a:pt x="20648" y="7645"/>
                </a:lnTo>
                <a:lnTo>
                  <a:pt x="21141" y="5788"/>
                </a:lnTo>
                <a:lnTo>
                  <a:pt x="21563" y="3891"/>
                </a:lnTo>
                <a:lnTo>
                  <a:pt x="21583" y="0"/>
                </a:lnTo>
                <a:close/>
              </a:path>
            </a:pathLst>
          </a:custGeom>
          <a:solidFill>
            <a:srgbClr val="DF434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bg object 31"/>
          <p:cNvSpPr/>
          <p:nvPr/>
        </p:nvSpPr>
        <p:spPr>
          <a:xfrm>
            <a:off x="4222482" y="2894432"/>
            <a:ext cx="88355" cy="36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51" y="0"/>
                </a:moveTo>
                <a:lnTo>
                  <a:pt x="20057" y="3469"/>
                </a:lnTo>
                <a:lnTo>
                  <a:pt x="19116" y="5456"/>
                </a:lnTo>
                <a:lnTo>
                  <a:pt x="17281" y="6352"/>
                </a:lnTo>
                <a:lnTo>
                  <a:pt x="15234" y="7012"/>
                </a:lnTo>
                <a:lnTo>
                  <a:pt x="14872" y="6168"/>
                </a:lnTo>
                <a:lnTo>
                  <a:pt x="14667" y="4462"/>
                </a:lnTo>
                <a:lnTo>
                  <a:pt x="13090" y="2536"/>
                </a:lnTo>
                <a:lnTo>
                  <a:pt x="12425" y="4297"/>
                </a:lnTo>
                <a:lnTo>
                  <a:pt x="12596" y="4967"/>
                </a:lnTo>
                <a:lnTo>
                  <a:pt x="11318" y="8066"/>
                </a:lnTo>
                <a:lnTo>
                  <a:pt x="10543" y="8765"/>
                </a:lnTo>
                <a:lnTo>
                  <a:pt x="9731" y="8573"/>
                </a:lnTo>
                <a:lnTo>
                  <a:pt x="8371" y="8888"/>
                </a:lnTo>
                <a:lnTo>
                  <a:pt x="6801" y="9691"/>
                </a:lnTo>
                <a:lnTo>
                  <a:pt x="2080" y="11432"/>
                </a:lnTo>
                <a:lnTo>
                  <a:pt x="2042" y="14902"/>
                </a:lnTo>
                <a:lnTo>
                  <a:pt x="1281" y="16601"/>
                </a:lnTo>
                <a:lnTo>
                  <a:pt x="397" y="18257"/>
                </a:lnTo>
                <a:lnTo>
                  <a:pt x="0" y="21600"/>
                </a:lnTo>
                <a:lnTo>
                  <a:pt x="11322" y="17621"/>
                </a:lnTo>
                <a:lnTo>
                  <a:pt x="21476" y="5712"/>
                </a:lnTo>
                <a:lnTo>
                  <a:pt x="21600" y="3402"/>
                </a:lnTo>
                <a:lnTo>
                  <a:pt x="21060" y="2348"/>
                </a:lnTo>
                <a:lnTo>
                  <a:pt x="20951" y="0"/>
                </a:lnTo>
                <a:close/>
              </a:path>
            </a:pathLst>
          </a:custGeom>
          <a:solidFill>
            <a:srgbClr val="CB2F3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bg object 32"/>
          <p:cNvSpPr/>
          <p:nvPr/>
        </p:nvSpPr>
        <p:spPr>
          <a:xfrm>
            <a:off x="6685495" y="2860107"/>
            <a:ext cx="55153" cy="5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91" y="0"/>
                </a:moveTo>
                <a:lnTo>
                  <a:pt x="0" y="13296"/>
                </a:lnTo>
                <a:lnTo>
                  <a:pt x="2123" y="14786"/>
                </a:lnTo>
                <a:lnTo>
                  <a:pt x="3412" y="14880"/>
                </a:lnTo>
                <a:lnTo>
                  <a:pt x="5039" y="15785"/>
                </a:lnTo>
                <a:lnTo>
                  <a:pt x="11763" y="5036"/>
                </a:lnTo>
                <a:lnTo>
                  <a:pt x="16796" y="2765"/>
                </a:lnTo>
                <a:lnTo>
                  <a:pt x="18051" y="8042"/>
                </a:lnTo>
                <a:lnTo>
                  <a:pt x="13439" y="19937"/>
                </a:lnTo>
                <a:lnTo>
                  <a:pt x="14325" y="20232"/>
                </a:lnTo>
                <a:lnTo>
                  <a:pt x="14971" y="20498"/>
                </a:lnTo>
                <a:lnTo>
                  <a:pt x="16722" y="20965"/>
                </a:lnTo>
                <a:lnTo>
                  <a:pt x="16896" y="21428"/>
                </a:lnTo>
                <a:lnTo>
                  <a:pt x="17637" y="21600"/>
                </a:lnTo>
                <a:lnTo>
                  <a:pt x="20455" y="16956"/>
                </a:lnTo>
                <a:lnTo>
                  <a:pt x="21600" y="12445"/>
                </a:lnTo>
                <a:lnTo>
                  <a:pt x="21393" y="7742"/>
                </a:lnTo>
                <a:lnTo>
                  <a:pt x="20154" y="2522"/>
                </a:lnTo>
                <a:lnTo>
                  <a:pt x="17366" y="1205"/>
                </a:lnTo>
                <a:lnTo>
                  <a:pt x="14938" y="378"/>
                </a:lnTo>
                <a:lnTo>
                  <a:pt x="12391" y="0"/>
                </a:lnTo>
                <a:close/>
              </a:path>
            </a:pathLst>
          </a:custGeom>
          <a:solidFill>
            <a:srgbClr val="D1978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7" name="bg object 33"/>
          <p:cNvGrpSpPr/>
          <p:nvPr/>
        </p:nvGrpSpPr>
        <p:grpSpPr>
          <a:xfrm>
            <a:off x="6698360" y="2866694"/>
            <a:ext cx="60710" cy="52797"/>
            <a:chOff x="0" y="0"/>
            <a:chExt cx="60709" cy="52795"/>
          </a:xfrm>
        </p:grpSpPr>
        <p:sp>
          <p:nvSpPr>
            <p:cNvPr id="55" name="Shape"/>
            <p:cNvSpPr/>
            <p:nvPr/>
          </p:nvSpPr>
          <p:spPr>
            <a:xfrm>
              <a:off x="-1" y="622"/>
              <a:ext cx="33214" cy="4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9"/>
                  </a:moveTo>
                  <a:lnTo>
                    <a:pt x="19510" y="0"/>
                  </a:lnTo>
                  <a:lnTo>
                    <a:pt x="11143" y="2858"/>
                  </a:lnTo>
                  <a:lnTo>
                    <a:pt x="0" y="16378"/>
                  </a:lnTo>
                  <a:lnTo>
                    <a:pt x="165" y="16440"/>
                  </a:lnTo>
                  <a:lnTo>
                    <a:pt x="537" y="17640"/>
                  </a:lnTo>
                  <a:lnTo>
                    <a:pt x="6153" y="19694"/>
                  </a:lnTo>
                  <a:lnTo>
                    <a:pt x="10382" y="20678"/>
                  </a:lnTo>
                  <a:lnTo>
                    <a:pt x="13951" y="21600"/>
                  </a:lnTo>
                  <a:lnTo>
                    <a:pt x="21600" y="6639"/>
                  </a:lnTo>
                  <a:close/>
                </a:path>
              </a:pathLst>
            </a:custGeom>
            <a:solidFill>
              <a:srgbClr val="B51F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>
              <a:off x="32170" y="0"/>
              <a:ext cx="28540" cy="5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707"/>
                  </a:moveTo>
                  <a:lnTo>
                    <a:pt x="18620" y="6947"/>
                  </a:lnTo>
                  <a:lnTo>
                    <a:pt x="12814" y="2982"/>
                  </a:lnTo>
                  <a:lnTo>
                    <a:pt x="4864" y="0"/>
                  </a:lnTo>
                  <a:lnTo>
                    <a:pt x="7257" y="5513"/>
                  </a:lnTo>
                  <a:lnTo>
                    <a:pt x="7652" y="10480"/>
                  </a:lnTo>
                  <a:lnTo>
                    <a:pt x="5441" y="15245"/>
                  </a:lnTo>
                  <a:lnTo>
                    <a:pt x="0" y="20150"/>
                  </a:lnTo>
                  <a:lnTo>
                    <a:pt x="6805" y="21101"/>
                  </a:lnTo>
                  <a:lnTo>
                    <a:pt x="12910" y="21600"/>
                  </a:lnTo>
                  <a:lnTo>
                    <a:pt x="17821" y="20608"/>
                  </a:lnTo>
                  <a:lnTo>
                    <a:pt x="21100" y="17079"/>
                  </a:lnTo>
                  <a:lnTo>
                    <a:pt x="21600" y="11707"/>
                  </a:lnTo>
                  <a:close/>
                </a:path>
              </a:pathLst>
            </a:custGeom>
            <a:solidFill>
              <a:srgbClr val="B51F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8" name="bg object 34"/>
          <p:cNvSpPr/>
          <p:nvPr/>
        </p:nvSpPr>
        <p:spPr>
          <a:xfrm>
            <a:off x="5747384" y="1674352"/>
            <a:ext cx="66914" cy="5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2" y="0"/>
                </a:moveTo>
                <a:lnTo>
                  <a:pt x="0" y="2306"/>
                </a:lnTo>
                <a:lnTo>
                  <a:pt x="3521" y="3601"/>
                </a:lnTo>
                <a:lnTo>
                  <a:pt x="7132" y="6589"/>
                </a:lnTo>
                <a:lnTo>
                  <a:pt x="10893" y="9631"/>
                </a:lnTo>
                <a:lnTo>
                  <a:pt x="14861" y="11087"/>
                </a:lnTo>
                <a:lnTo>
                  <a:pt x="21437" y="21600"/>
                </a:lnTo>
                <a:lnTo>
                  <a:pt x="21600" y="16242"/>
                </a:lnTo>
                <a:lnTo>
                  <a:pt x="19267" y="12651"/>
                </a:lnTo>
                <a:lnTo>
                  <a:pt x="16030" y="10246"/>
                </a:lnTo>
                <a:lnTo>
                  <a:pt x="13475" y="8450"/>
                </a:lnTo>
                <a:lnTo>
                  <a:pt x="8127" y="1455"/>
                </a:lnTo>
                <a:lnTo>
                  <a:pt x="4802" y="0"/>
                </a:lnTo>
                <a:close/>
              </a:path>
            </a:pathLst>
          </a:custGeom>
          <a:solidFill>
            <a:srgbClr val="CAD3C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" name="bg object 35"/>
          <p:cNvSpPr/>
          <p:nvPr/>
        </p:nvSpPr>
        <p:spPr>
          <a:xfrm>
            <a:off x="4125073" y="3055111"/>
            <a:ext cx="12702" cy="63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52" y="1963"/>
                </a:lnTo>
                <a:lnTo>
                  <a:pt x="13372" y="2550"/>
                </a:lnTo>
                <a:lnTo>
                  <a:pt x="8305" y="2778"/>
                </a:lnTo>
                <a:lnTo>
                  <a:pt x="0" y="3664"/>
                </a:lnTo>
                <a:lnTo>
                  <a:pt x="0" y="21600"/>
                </a:lnTo>
                <a:lnTo>
                  <a:pt x="13232" y="16181"/>
                </a:lnTo>
                <a:lnTo>
                  <a:pt x="19180" y="11010"/>
                </a:lnTo>
                <a:lnTo>
                  <a:pt x="20935" y="5733"/>
                </a:lnTo>
                <a:lnTo>
                  <a:pt x="21600" y="0"/>
                </a:lnTo>
                <a:close/>
              </a:path>
            </a:pathLst>
          </a:custGeom>
          <a:solidFill>
            <a:srgbClr val="E3E8B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bg object 36"/>
          <p:cNvSpPr/>
          <p:nvPr/>
        </p:nvSpPr>
        <p:spPr>
          <a:xfrm>
            <a:off x="6672629" y="2860117"/>
            <a:ext cx="36464" cy="34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3" y="0"/>
                </a:moveTo>
                <a:lnTo>
                  <a:pt x="14389" y="1560"/>
                </a:lnTo>
                <a:lnTo>
                  <a:pt x="8400" y="5059"/>
                </a:lnTo>
                <a:lnTo>
                  <a:pt x="3602" y="10246"/>
                </a:lnTo>
                <a:lnTo>
                  <a:pt x="0" y="16875"/>
                </a:lnTo>
                <a:lnTo>
                  <a:pt x="1384" y="19377"/>
                </a:lnTo>
                <a:lnTo>
                  <a:pt x="6131" y="20449"/>
                </a:lnTo>
                <a:lnTo>
                  <a:pt x="7621" y="21600"/>
                </a:lnTo>
                <a:lnTo>
                  <a:pt x="10291" y="15460"/>
                </a:lnTo>
                <a:lnTo>
                  <a:pt x="13604" y="10073"/>
                </a:lnTo>
                <a:lnTo>
                  <a:pt x="17419" y="5060"/>
                </a:lnTo>
                <a:lnTo>
                  <a:pt x="21600" y="40"/>
                </a:lnTo>
                <a:close/>
              </a:path>
            </a:pathLst>
          </a:custGeom>
          <a:solidFill>
            <a:srgbClr val="CB2F3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bg object 37"/>
          <p:cNvSpPr/>
          <p:nvPr/>
        </p:nvSpPr>
        <p:spPr>
          <a:xfrm>
            <a:off x="5372608" y="2521878"/>
            <a:ext cx="68557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4" y="0"/>
                </a:moveTo>
                <a:lnTo>
                  <a:pt x="0" y="0"/>
                </a:lnTo>
                <a:lnTo>
                  <a:pt x="1352" y="21600"/>
                </a:lnTo>
                <a:lnTo>
                  <a:pt x="21600" y="21600"/>
                </a:lnTo>
                <a:lnTo>
                  <a:pt x="20924" y="0"/>
                </a:lnTo>
                <a:close/>
              </a:path>
            </a:pathLst>
          </a:custGeom>
          <a:solidFill>
            <a:srgbClr val="54251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bg object 38"/>
          <p:cNvSpPr/>
          <p:nvPr/>
        </p:nvSpPr>
        <p:spPr>
          <a:xfrm>
            <a:off x="5391560" y="2444725"/>
            <a:ext cx="13155" cy="34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967" y="4685"/>
                </a:lnTo>
                <a:lnTo>
                  <a:pt x="5631" y="10011"/>
                </a:lnTo>
                <a:lnTo>
                  <a:pt x="0" y="15692"/>
                </a:lnTo>
                <a:lnTo>
                  <a:pt x="473" y="21441"/>
                </a:lnTo>
                <a:lnTo>
                  <a:pt x="3976" y="21600"/>
                </a:lnTo>
                <a:lnTo>
                  <a:pt x="3371" y="20925"/>
                </a:lnTo>
                <a:lnTo>
                  <a:pt x="3976" y="20098"/>
                </a:lnTo>
                <a:lnTo>
                  <a:pt x="8789" y="14755"/>
                </a:lnTo>
                <a:lnTo>
                  <a:pt x="14226" y="9858"/>
                </a:lnTo>
                <a:lnTo>
                  <a:pt x="18946" y="5056"/>
                </a:lnTo>
                <a:lnTo>
                  <a:pt x="21600" y="0"/>
                </a:lnTo>
                <a:close/>
              </a:path>
            </a:pathLst>
          </a:custGeom>
          <a:solidFill>
            <a:srgbClr val="F6917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bg object 39"/>
          <p:cNvSpPr/>
          <p:nvPr/>
        </p:nvSpPr>
        <p:spPr>
          <a:xfrm>
            <a:off x="4193475" y="2804585"/>
            <a:ext cx="16080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21600"/>
                </a:lnTo>
                <a:lnTo>
                  <a:pt x="21600" y="5375"/>
                </a:lnTo>
                <a:lnTo>
                  <a:pt x="16686" y="3646"/>
                </a:lnTo>
                <a:lnTo>
                  <a:pt x="13803" y="1247"/>
                </a:lnTo>
                <a:lnTo>
                  <a:pt x="7200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bg object 40"/>
          <p:cNvSpPr/>
          <p:nvPr/>
        </p:nvSpPr>
        <p:spPr>
          <a:xfrm>
            <a:off x="4274548" y="284876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1" y="0"/>
                </a:moveTo>
                <a:lnTo>
                  <a:pt x="0" y="11114"/>
                </a:lnTo>
                <a:lnTo>
                  <a:pt x="781" y="21119"/>
                </a:lnTo>
                <a:lnTo>
                  <a:pt x="10969" y="21600"/>
                </a:lnTo>
                <a:lnTo>
                  <a:pt x="21600" y="4144"/>
                </a:lnTo>
                <a:lnTo>
                  <a:pt x="19465" y="1470"/>
                </a:lnTo>
                <a:lnTo>
                  <a:pt x="18185" y="612"/>
                </a:lnTo>
                <a:lnTo>
                  <a:pt x="17591" y="0"/>
                </a:lnTo>
                <a:close/>
              </a:path>
            </a:pathLst>
          </a:custGeom>
          <a:solidFill>
            <a:srgbClr val="E9959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" name="bg object 41"/>
          <p:cNvSpPr/>
          <p:nvPr/>
        </p:nvSpPr>
        <p:spPr>
          <a:xfrm>
            <a:off x="6496081" y="217168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082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BB9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6" name="bg object 42"/>
          <p:cNvSpPr/>
          <p:nvPr/>
        </p:nvSpPr>
        <p:spPr>
          <a:xfrm>
            <a:off x="5638165" y="3050819"/>
            <a:ext cx="14658" cy="58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63" y="0"/>
                </a:moveTo>
                <a:lnTo>
                  <a:pt x="2040" y="996"/>
                </a:lnTo>
                <a:lnTo>
                  <a:pt x="1758" y="1849"/>
                </a:lnTo>
                <a:lnTo>
                  <a:pt x="0" y="3143"/>
                </a:lnTo>
                <a:lnTo>
                  <a:pt x="7893" y="7300"/>
                </a:lnTo>
                <a:lnTo>
                  <a:pt x="12398" y="12000"/>
                </a:lnTo>
                <a:lnTo>
                  <a:pt x="14654" y="16886"/>
                </a:lnTo>
                <a:lnTo>
                  <a:pt x="15797" y="21600"/>
                </a:lnTo>
                <a:lnTo>
                  <a:pt x="21600" y="17224"/>
                </a:lnTo>
                <a:lnTo>
                  <a:pt x="20248" y="10957"/>
                </a:lnTo>
                <a:lnTo>
                  <a:pt x="13513" y="4611"/>
                </a:lnTo>
                <a:lnTo>
                  <a:pt x="3163" y="0"/>
                </a:lnTo>
                <a:close/>
              </a:path>
            </a:pathLst>
          </a:custGeom>
          <a:solidFill>
            <a:srgbClr val="F2F1D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7" name="bg object 43"/>
          <p:cNvSpPr/>
          <p:nvPr/>
        </p:nvSpPr>
        <p:spPr>
          <a:xfrm>
            <a:off x="4206340" y="3057257"/>
            <a:ext cx="19104" cy="29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704" y="4513"/>
                </a:lnTo>
                <a:lnTo>
                  <a:pt x="8406" y="11858"/>
                </a:lnTo>
                <a:lnTo>
                  <a:pt x="13149" y="18673"/>
                </a:lnTo>
                <a:lnTo>
                  <a:pt x="16974" y="21600"/>
                </a:lnTo>
                <a:lnTo>
                  <a:pt x="21600" y="17997"/>
                </a:lnTo>
                <a:lnTo>
                  <a:pt x="17415" y="10597"/>
                </a:lnTo>
                <a:lnTo>
                  <a:pt x="8767" y="3298"/>
                </a:lnTo>
                <a:lnTo>
                  <a:pt x="0" y="0"/>
                </a:lnTo>
                <a:close/>
              </a:path>
            </a:pathLst>
          </a:custGeom>
          <a:solidFill>
            <a:srgbClr val="E3DCC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bg object 44"/>
          <p:cNvSpPr/>
          <p:nvPr/>
        </p:nvSpPr>
        <p:spPr>
          <a:xfrm>
            <a:off x="6566214" y="3065832"/>
            <a:ext cx="12702" cy="34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63" y="0"/>
                </a:moveTo>
                <a:lnTo>
                  <a:pt x="0" y="5446"/>
                </a:lnTo>
                <a:lnTo>
                  <a:pt x="2080" y="10980"/>
                </a:lnTo>
                <a:lnTo>
                  <a:pt x="9640" y="16424"/>
                </a:lnTo>
                <a:lnTo>
                  <a:pt x="21600" y="21600"/>
                </a:lnTo>
                <a:lnTo>
                  <a:pt x="4463" y="0"/>
                </a:lnTo>
                <a:close/>
              </a:path>
            </a:pathLst>
          </a:custGeom>
          <a:solidFill>
            <a:srgbClr val="C9DA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" name="bg object 45"/>
          <p:cNvSpPr/>
          <p:nvPr/>
        </p:nvSpPr>
        <p:spPr>
          <a:xfrm>
            <a:off x="5076049" y="3069869"/>
            <a:ext cx="12702" cy="19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71" y="0"/>
                </a:moveTo>
                <a:lnTo>
                  <a:pt x="0" y="280"/>
                </a:lnTo>
                <a:lnTo>
                  <a:pt x="10800" y="21600"/>
                </a:lnTo>
                <a:lnTo>
                  <a:pt x="21600" y="280"/>
                </a:lnTo>
                <a:lnTo>
                  <a:pt x="1876" y="2638"/>
                </a:lnTo>
                <a:lnTo>
                  <a:pt x="6571" y="0"/>
                </a:lnTo>
                <a:close/>
              </a:path>
            </a:pathLst>
          </a:custGeom>
          <a:solidFill>
            <a:srgbClr val="371C1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" name="bg object 46"/>
          <p:cNvSpPr/>
          <p:nvPr/>
        </p:nvSpPr>
        <p:spPr>
          <a:xfrm>
            <a:off x="6772016" y="3072258"/>
            <a:ext cx="12702" cy="25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81" y="0"/>
                </a:moveTo>
                <a:lnTo>
                  <a:pt x="0" y="21600"/>
                </a:lnTo>
                <a:lnTo>
                  <a:pt x="6356" y="18598"/>
                </a:lnTo>
                <a:lnTo>
                  <a:pt x="15707" y="11595"/>
                </a:lnTo>
                <a:lnTo>
                  <a:pt x="21600" y="4195"/>
                </a:lnTo>
                <a:lnTo>
                  <a:pt x="17581" y="0"/>
                </a:lnTo>
                <a:close/>
              </a:path>
            </a:pathLst>
          </a:custGeom>
          <a:solidFill>
            <a:srgbClr val="C9DA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1" name="bg object 47"/>
          <p:cNvSpPr/>
          <p:nvPr/>
        </p:nvSpPr>
        <p:spPr>
          <a:xfrm>
            <a:off x="5096712" y="3065832"/>
            <a:ext cx="12702" cy="21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55" y="0"/>
                </a:moveTo>
                <a:lnTo>
                  <a:pt x="0" y="1522"/>
                </a:lnTo>
                <a:lnTo>
                  <a:pt x="17001" y="17531"/>
                </a:lnTo>
                <a:lnTo>
                  <a:pt x="17442" y="21600"/>
                </a:lnTo>
                <a:lnTo>
                  <a:pt x="19325" y="17017"/>
                </a:lnTo>
                <a:lnTo>
                  <a:pt x="21600" y="9201"/>
                </a:lnTo>
                <a:lnTo>
                  <a:pt x="20552" y="2185"/>
                </a:lnTo>
                <a:lnTo>
                  <a:pt x="12455" y="0"/>
                </a:lnTo>
                <a:close/>
              </a:path>
            </a:pathLst>
          </a:custGeom>
          <a:solidFill>
            <a:srgbClr val="462C1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" name="bg object 48"/>
          <p:cNvSpPr/>
          <p:nvPr/>
        </p:nvSpPr>
        <p:spPr>
          <a:xfrm>
            <a:off x="4214874" y="309057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252" y="0"/>
                </a:lnTo>
                <a:lnTo>
                  <a:pt x="0" y="18043"/>
                </a:lnTo>
                <a:lnTo>
                  <a:pt x="11577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6BC8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bg object 49"/>
          <p:cNvSpPr/>
          <p:nvPr/>
        </p:nvSpPr>
        <p:spPr>
          <a:xfrm>
            <a:off x="4114965" y="2889822"/>
            <a:ext cx="28183" cy="20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21" y="0"/>
                </a:moveTo>
                <a:lnTo>
                  <a:pt x="1927" y="3422"/>
                </a:lnTo>
                <a:lnTo>
                  <a:pt x="2316" y="9399"/>
                </a:lnTo>
                <a:lnTo>
                  <a:pt x="0" y="14647"/>
                </a:lnTo>
                <a:lnTo>
                  <a:pt x="477" y="15850"/>
                </a:lnTo>
                <a:lnTo>
                  <a:pt x="243" y="16391"/>
                </a:lnTo>
                <a:lnTo>
                  <a:pt x="5925" y="21600"/>
                </a:lnTo>
                <a:lnTo>
                  <a:pt x="10976" y="20780"/>
                </a:lnTo>
                <a:lnTo>
                  <a:pt x="16000" y="16624"/>
                </a:lnTo>
                <a:lnTo>
                  <a:pt x="21600" y="11820"/>
                </a:lnTo>
                <a:lnTo>
                  <a:pt x="15029" y="2691"/>
                </a:lnTo>
                <a:lnTo>
                  <a:pt x="14445" y="2758"/>
                </a:lnTo>
                <a:lnTo>
                  <a:pt x="6521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bg object 50"/>
          <p:cNvSpPr/>
          <p:nvPr/>
        </p:nvSpPr>
        <p:spPr>
          <a:xfrm>
            <a:off x="4275963" y="2885582"/>
            <a:ext cx="17147" cy="20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939" y="0"/>
                </a:moveTo>
                <a:lnTo>
                  <a:pt x="9036" y="4664"/>
                </a:lnTo>
                <a:lnTo>
                  <a:pt x="0" y="13736"/>
                </a:lnTo>
                <a:lnTo>
                  <a:pt x="8174" y="17122"/>
                </a:lnTo>
                <a:lnTo>
                  <a:pt x="9246" y="20118"/>
                </a:lnTo>
                <a:lnTo>
                  <a:pt x="11094" y="21600"/>
                </a:lnTo>
                <a:lnTo>
                  <a:pt x="21600" y="20441"/>
                </a:lnTo>
                <a:lnTo>
                  <a:pt x="18773" y="3880"/>
                </a:lnTo>
                <a:lnTo>
                  <a:pt x="14939" y="0"/>
                </a:lnTo>
                <a:close/>
              </a:path>
            </a:pathLst>
          </a:custGeom>
          <a:solidFill>
            <a:srgbClr val="DD807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bg object 51"/>
          <p:cNvSpPr/>
          <p:nvPr/>
        </p:nvSpPr>
        <p:spPr>
          <a:xfrm>
            <a:off x="4154492" y="2840951"/>
            <a:ext cx="15777" cy="1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96" y="0"/>
                </a:moveTo>
                <a:lnTo>
                  <a:pt x="0" y="4672"/>
                </a:lnTo>
                <a:lnTo>
                  <a:pt x="225" y="12095"/>
                </a:lnTo>
                <a:lnTo>
                  <a:pt x="5050" y="18870"/>
                </a:lnTo>
                <a:lnTo>
                  <a:pt x="12356" y="21600"/>
                </a:lnTo>
                <a:lnTo>
                  <a:pt x="21132" y="17403"/>
                </a:lnTo>
                <a:lnTo>
                  <a:pt x="21600" y="9344"/>
                </a:lnTo>
                <a:lnTo>
                  <a:pt x="15982" y="2013"/>
                </a:lnTo>
                <a:lnTo>
                  <a:pt x="6496" y="0"/>
                </a:lnTo>
                <a:close/>
              </a:path>
            </a:pathLst>
          </a:custGeom>
          <a:solidFill>
            <a:srgbClr val="FCD1C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bg object 52"/>
          <p:cNvSpPr/>
          <p:nvPr/>
        </p:nvSpPr>
        <p:spPr>
          <a:xfrm>
            <a:off x="4162464" y="2883764"/>
            <a:ext cx="15253" cy="19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11" y="0"/>
                </a:moveTo>
                <a:lnTo>
                  <a:pt x="6188" y="2869"/>
                </a:lnTo>
                <a:lnTo>
                  <a:pt x="1600" y="9344"/>
                </a:lnTo>
                <a:lnTo>
                  <a:pt x="0" y="16548"/>
                </a:lnTo>
                <a:lnTo>
                  <a:pt x="4531" y="21600"/>
                </a:lnTo>
                <a:lnTo>
                  <a:pt x="17171" y="21540"/>
                </a:lnTo>
                <a:lnTo>
                  <a:pt x="21600" y="13661"/>
                </a:lnTo>
                <a:lnTo>
                  <a:pt x="19014" y="4352"/>
                </a:lnTo>
                <a:lnTo>
                  <a:pt x="10611" y="0"/>
                </a:lnTo>
                <a:close/>
              </a:path>
            </a:pathLst>
          </a:custGeom>
          <a:solidFill>
            <a:srgbClr val="F8CE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" name="bg object 53"/>
          <p:cNvSpPr/>
          <p:nvPr/>
        </p:nvSpPr>
        <p:spPr>
          <a:xfrm>
            <a:off x="4186127" y="2832380"/>
            <a:ext cx="16461" cy="15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27" y="0"/>
                </a:moveTo>
                <a:lnTo>
                  <a:pt x="862" y="5858"/>
                </a:lnTo>
                <a:lnTo>
                  <a:pt x="0" y="14707"/>
                </a:lnTo>
                <a:lnTo>
                  <a:pt x="4659" y="21600"/>
                </a:lnTo>
                <a:lnTo>
                  <a:pt x="15260" y="21587"/>
                </a:lnTo>
                <a:lnTo>
                  <a:pt x="21093" y="15651"/>
                </a:lnTo>
                <a:lnTo>
                  <a:pt x="21600" y="7153"/>
                </a:lnTo>
                <a:lnTo>
                  <a:pt x="16828" y="475"/>
                </a:lnTo>
                <a:lnTo>
                  <a:pt x="6827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0" name="bg object 54"/>
          <p:cNvGrpSpPr/>
          <p:nvPr/>
        </p:nvGrpSpPr>
        <p:grpSpPr>
          <a:xfrm>
            <a:off x="4161471" y="2815233"/>
            <a:ext cx="48682" cy="77131"/>
            <a:chOff x="0" y="0"/>
            <a:chExt cx="48680" cy="77130"/>
          </a:xfrm>
        </p:grpSpPr>
        <p:sp>
          <p:nvSpPr>
            <p:cNvPr id="78" name="Shape"/>
            <p:cNvSpPr/>
            <p:nvPr/>
          </p:nvSpPr>
          <p:spPr>
            <a:xfrm>
              <a:off x="-1" y="-1"/>
              <a:ext cx="13921" cy="1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020"/>
                  </a:moveTo>
                  <a:lnTo>
                    <a:pt x="20950" y="8138"/>
                  </a:lnTo>
                  <a:lnTo>
                    <a:pt x="15570" y="1583"/>
                  </a:lnTo>
                  <a:lnTo>
                    <a:pt x="6504" y="0"/>
                  </a:lnTo>
                  <a:lnTo>
                    <a:pt x="0" y="5372"/>
                  </a:lnTo>
                  <a:lnTo>
                    <a:pt x="512" y="14037"/>
                  </a:lnTo>
                  <a:lnTo>
                    <a:pt x="6504" y="21089"/>
                  </a:lnTo>
                  <a:lnTo>
                    <a:pt x="16476" y="21600"/>
                  </a:lnTo>
                  <a:lnTo>
                    <a:pt x="21600" y="16020"/>
                  </a:lnTo>
                  <a:close/>
                </a:path>
              </a:pathLst>
            </a:custGeom>
            <a:solidFill>
              <a:srgbClr val="F9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" name="Shape"/>
            <p:cNvSpPr/>
            <p:nvPr/>
          </p:nvSpPr>
          <p:spPr>
            <a:xfrm>
              <a:off x="34963" y="59970"/>
              <a:ext cx="13718" cy="1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9"/>
                  </a:moveTo>
                  <a:lnTo>
                    <a:pt x="16159" y="2334"/>
                  </a:lnTo>
                  <a:lnTo>
                    <a:pt x="5460" y="0"/>
                  </a:lnTo>
                  <a:lnTo>
                    <a:pt x="2520" y="3933"/>
                  </a:lnTo>
                  <a:lnTo>
                    <a:pt x="0" y="12134"/>
                  </a:lnTo>
                  <a:lnTo>
                    <a:pt x="1899" y="19649"/>
                  </a:lnTo>
                  <a:lnTo>
                    <a:pt x="12219" y="21600"/>
                  </a:lnTo>
                  <a:lnTo>
                    <a:pt x="20660" y="16883"/>
                  </a:lnTo>
                  <a:lnTo>
                    <a:pt x="21600" y="9209"/>
                  </a:lnTo>
                  <a:close/>
                </a:path>
              </a:pathLst>
            </a:custGeom>
            <a:solidFill>
              <a:srgbClr val="F9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1" name="bg object 55"/>
          <p:cNvSpPr/>
          <p:nvPr/>
        </p:nvSpPr>
        <p:spPr>
          <a:xfrm>
            <a:off x="4256659" y="2896328"/>
            <a:ext cx="17160" cy="13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69" y="0"/>
                </a:moveTo>
                <a:lnTo>
                  <a:pt x="598" y="6792"/>
                </a:lnTo>
                <a:lnTo>
                  <a:pt x="0" y="21600"/>
                </a:lnTo>
                <a:lnTo>
                  <a:pt x="7017" y="20729"/>
                </a:lnTo>
                <a:lnTo>
                  <a:pt x="11220" y="21259"/>
                </a:lnTo>
                <a:lnTo>
                  <a:pt x="15212" y="19325"/>
                </a:lnTo>
                <a:lnTo>
                  <a:pt x="21600" y="11058"/>
                </a:lnTo>
                <a:lnTo>
                  <a:pt x="13906" y="1372"/>
                </a:lnTo>
                <a:lnTo>
                  <a:pt x="6069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4" name="bg object 56"/>
          <p:cNvGrpSpPr/>
          <p:nvPr/>
        </p:nvGrpSpPr>
        <p:grpSpPr>
          <a:xfrm>
            <a:off x="4125390" y="2825953"/>
            <a:ext cx="26584" cy="79530"/>
            <a:chOff x="0" y="0"/>
            <a:chExt cx="26583" cy="79528"/>
          </a:xfrm>
        </p:grpSpPr>
        <p:sp>
          <p:nvSpPr>
            <p:cNvPr id="82" name="Shape"/>
            <p:cNvSpPr/>
            <p:nvPr/>
          </p:nvSpPr>
          <p:spPr>
            <a:xfrm>
              <a:off x="-1" y="0"/>
              <a:ext cx="15306" cy="1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06"/>
                  </a:moveTo>
                  <a:lnTo>
                    <a:pt x="18553" y="3344"/>
                  </a:lnTo>
                  <a:lnTo>
                    <a:pt x="12960" y="0"/>
                  </a:lnTo>
                  <a:lnTo>
                    <a:pt x="3244" y="2558"/>
                  </a:lnTo>
                  <a:lnTo>
                    <a:pt x="0" y="10799"/>
                  </a:lnTo>
                  <a:lnTo>
                    <a:pt x="3244" y="19042"/>
                  </a:lnTo>
                  <a:lnTo>
                    <a:pt x="12960" y="21600"/>
                  </a:lnTo>
                  <a:lnTo>
                    <a:pt x="20327" y="9264"/>
                  </a:lnTo>
                  <a:lnTo>
                    <a:pt x="21600" y="4806"/>
                  </a:lnTo>
                  <a:close/>
                </a:path>
              </a:pathLst>
            </a:custGeom>
            <a:solidFill>
              <a:srgbClr val="F9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" name="Shape"/>
            <p:cNvSpPr/>
            <p:nvPr/>
          </p:nvSpPr>
          <p:spPr>
            <a:xfrm>
              <a:off x="9181" y="57581"/>
              <a:ext cx="17403" cy="2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625"/>
                  </a:moveTo>
                  <a:lnTo>
                    <a:pt x="20511" y="7013"/>
                  </a:lnTo>
                  <a:lnTo>
                    <a:pt x="11509" y="0"/>
                  </a:lnTo>
                  <a:lnTo>
                    <a:pt x="1088" y="8625"/>
                  </a:lnTo>
                  <a:lnTo>
                    <a:pt x="0" y="8688"/>
                  </a:lnTo>
                  <a:lnTo>
                    <a:pt x="10642" y="17125"/>
                  </a:lnTo>
                  <a:lnTo>
                    <a:pt x="14094" y="15763"/>
                  </a:lnTo>
                  <a:lnTo>
                    <a:pt x="19108" y="21600"/>
                  </a:lnTo>
                  <a:lnTo>
                    <a:pt x="21300" y="18188"/>
                  </a:lnTo>
                  <a:lnTo>
                    <a:pt x="21600" y="17625"/>
                  </a:lnTo>
                  <a:close/>
                </a:path>
              </a:pathLst>
            </a:custGeom>
            <a:solidFill>
              <a:srgbClr val="F9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5" name="bg object 57"/>
          <p:cNvSpPr/>
          <p:nvPr/>
        </p:nvSpPr>
        <p:spPr>
          <a:xfrm>
            <a:off x="4185970" y="2907314"/>
            <a:ext cx="2358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45" y="0"/>
                </a:moveTo>
                <a:lnTo>
                  <a:pt x="2297" y="4814"/>
                </a:lnTo>
                <a:lnTo>
                  <a:pt x="0" y="21600"/>
                </a:lnTo>
                <a:lnTo>
                  <a:pt x="5548" y="18648"/>
                </a:lnTo>
                <a:lnTo>
                  <a:pt x="15075" y="18648"/>
                </a:lnTo>
                <a:lnTo>
                  <a:pt x="21600" y="16349"/>
                </a:lnTo>
                <a:lnTo>
                  <a:pt x="16222" y="4672"/>
                </a:lnTo>
                <a:lnTo>
                  <a:pt x="8745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9" name="bg object 58"/>
          <p:cNvGrpSpPr/>
          <p:nvPr/>
        </p:nvGrpSpPr>
        <p:grpSpPr>
          <a:xfrm>
            <a:off x="4091597" y="2853776"/>
            <a:ext cx="52709" cy="73879"/>
            <a:chOff x="0" y="0"/>
            <a:chExt cx="52707" cy="73878"/>
          </a:xfrm>
        </p:grpSpPr>
        <p:sp>
          <p:nvSpPr>
            <p:cNvPr id="86" name="Shape"/>
            <p:cNvSpPr/>
            <p:nvPr/>
          </p:nvSpPr>
          <p:spPr>
            <a:xfrm>
              <a:off x="0" y="61176"/>
              <a:ext cx="1712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936"/>
                  </a:moveTo>
                  <a:lnTo>
                    <a:pt x="13332" y="9263"/>
                  </a:lnTo>
                  <a:lnTo>
                    <a:pt x="13732" y="0"/>
                  </a:lnTo>
                  <a:lnTo>
                    <a:pt x="1971" y="103"/>
                  </a:lnTo>
                  <a:lnTo>
                    <a:pt x="0" y="4913"/>
                  </a:lnTo>
                  <a:lnTo>
                    <a:pt x="3540" y="12693"/>
                  </a:lnTo>
                  <a:lnTo>
                    <a:pt x="8316" y="21600"/>
                  </a:lnTo>
                  <a:lnTo>
                    <a:pt x="21600" y="19936"/>
                  </a:lnTo>
                  <a:close/>
                </a:path>
              </a:pathLst>
            </a:custGeom>
            <a:solidFill>
              <a:srgbClr val="F9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" name="Shape"/>
            <p:cNvSpPr/>
            <p:nvPr/>
          </p:nvSpPr>
          <p:spPr>
            <a:xfrm>
              <a:off x="10375" y="43981"/>
              <a:ext cx="16971" cy="1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292" y="15371"/>
                  </a:lnTo>
                  <a:lnTo>
                    <a:pt x="17008" y="10259"/>
                  </a:lnTo>
                  <a:lnTo>
                    <a:pt x="17412" y="9561"/>
                  </a:lnTo>
                  <a:lnTo>
                    <a:pt x="16620" y="8008"/>
                  </a:lnTo>
                  <a:lnTo>
                    <a:pt x="17008" y="7310"/>
                  </a:lnTo>
                  <a:lnTo>
                    <a:pt x="10913" y="0"/>
                  </a:lnTo>
                  <a:lnTo>
                    <a:pt x="6015" y="714"/>
                  </a:lnTo>
                  <a:lnTo>
                    <a:pt x="2523" y="4711"/>
                  </a:lnTo>
                  <a:lnTo>
                    <a:pt x="647" y="7310"/>
                  </a:lnTo>
                  <a:lnTo>
                    <a:pt x="0" y="12423"/>
                  </a:lnTo>
                  <a:lnTo>
                    <a:pt x="3606" y="13539"/>
                  </a:lnTo>
                  <a:lnTo>
                    <a:pt x="3363" y="1908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9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" name="Shape"/>
            <p:cNvSpPr/>
            <p:nvPr/>
          </p:nvSpPr>
          <p:spPr>
            <a:xfrm>
              <a:off x="38418" y="-1"/>
              <a:ext cx="14290" cy="1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177"/>
                  </a:moveTo>
                  <a:lnTo>
                    <a:pt x="19872" y="6608"/>
                  </a:lnTo>
                  <a:lnTo>
                    <a:pt x="14073" y="0"/>
                  </a:lnTo>
                  <a:lnTo>
                    <a:pt x="5281" y="81"/>
                  </a:lnTo>
                  <a:lnTo>
                    <a:pt x="0" y="6896"/>
                  </a:lnTo>
                  <a:lnTo>
                    <a:pt x="1249" y="15488"/>
                  </a:lnTo>
                  <a:lnTo>
                    <a:pt x="7737" y="21600"/>
                  </a:lnTo>
                  <a:lnTo>
                    <a:pt x="18239" y="21000"/>
                  </a:lnTo>
                  <a:lnTo>
                    <a:pt x="21600" y="15177"/>
                  </a:lnTo>
                  <a:close/>
                </a:path>
              </a:pathLst>
            </a:custGeom>
            <a:solidFill>
              <a:srgbClr val="F9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bg object 59"/>
          <p:cNvGrpSpPr/>
          <p:nvPr/>
        </p:nvGrpSpPr>
        <p:grpSpPr>
          <a:xfrm>
            <a:off x="4211635" y="2834556"/>
            <a:ext cx="44860" cy="33189"/>
            <a:chOff x="0" y="0"/>
            <a:chExt cx="44859" cy="33187"/>
          </a:xfrm>
        </p:grpSpPr>
        <p:sp>
          <p:nvSpPr>
            <p:cNvPr id="90" name="Shape"/>
            <p:cNvSpPr/>
            <p:nvPr/>
          </p:nvSpPr>
          <p:spPr>
            <a:xfrm>
              <a:off x="0" y="20486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016"/>
                  </a:moveTo>
                  <a:lnTo>
                    <a:pt x="19400" y="6937"/>
                  </a:lnTo>
                  <a:lnTo>
                    <a:pt x="13021" y="734"/>
                  </a:lnTo>
                  <a:lnTo>
                    <a:pt x="5477" y="0"/>
                  </a:lnTo>
                  <a:lnTo>
                    <a:pt x="0" y="6584"/>
                  </a:lnTo>
                  <a:lnTo>
                    <a:pt x="880" y="15243"/>
                  </a:lnTo>
                  <a:lnTo>
                    <a:pt x="6862" y="21600"/>
                  </a:lnTo>
                  <a:lnTo>
                    <a:pt x="16629" y="21371"/>
                  </a:lnTo>
                  <a:lnTo>
                    <a:pt x="21600" y="15016"/>
                  </a:lnTo>
                  <a:close/>
                </a:path>
              </a:pathLst>
            </a:custGeom>
            <a:solidFill>
              <a:srgbClr val="F7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" name="Shape"/>
            <p:cNvSpPr/>
            <p:nvPr/>
          </p:nvSpPr>
          <p:spPr>
            <a:xfrm>
              <a:off x="26924" y="-1"/>
              <a:ext cx="1793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19"/>
                  </a:moveTo>
                  <a:lnTo>
                    <a:pt x="17897" y="0"/>
                  </a:lnTo>
                  <a:lnTo>
                    <a:pt x="5094" y="891"/>
                  </a:lnTo>
                  <a:lnTo>
                    <a:pt x="4176" y="1633"/>
                  </a:lnTo>
                  <a:lnTo>
                    <a:pt x="0" y="8409"/>
                  </a:lnTo>
                  <a:lnTo>
                    <a:pt x="2509" y="10933"/>
                  </a:lnTo>
                  <a:lnTo>
                    <a:pt x="16399" y="21600"/>
                  </a:lnTo>
                  <a:lnTo>
                    <a:pt x="21600" y="12419"/>
                  </a:lnTo>
                  <a:close/>
                </a:path>
              </a:pathLst>
            </a:custGeom>
            <a:solidFill>
              <a:srgbClr val="F7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93" name="bg object 60"/>
          <p:cNvSpPr/>
          <p:nvPr/>
        </p:nvSpPr>
        <p:spPr>
          <a:xfrm>
            <a:off x="4247512" y="2866427"/>
            <a:ext cx="14441" cy="13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871" y="314"/>
                </a:lnTo>
                <a:lnTo>
                  <a:pt x="0" y="629"/>
                </a:lnTo>
                <a:lnTo>
                  <a:pt x="378" y="21600"/>
                </a:lnTo>
                <a:lnTo>
                  <a:pt x="1548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bg object 61"/>
          <p:cNvSpPr/>
          <p:nvPr/>
        </p:nvSpPr>
        <p:spPr>
          <a:xfrm>
            <a:off x="4231251" y="2891659"/>
            <a:ext cx="1381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09" y="0"/>
                </a:moveTo>
                <a:lnTo>
                  <a:pt x="1281" y="3359"/>
                </a:lnTo>
                <a:lnTo>
                  <a:pt x="0" y="10421"/>
                </a:lnTo>
                <a:lnTo>
                  <a:pt x="5984" y="18336"/>
                </a:lnTo>
                <a:lnTo>
                  <a:pt x="14224" y="21600"/>
                </a:lnTo>
                <a:lnTo>
                  <a:pt x="19714" y="14703"/>
                </a:lnTo>
                <a:lnTo>
                  <a:pt x="21600" y="3764"/>
                </a:lnTo>
                <a:lnTo>
                  <a:pt x="5909" y="0"/>
                </a:lnTo>
                <a:close/>
              </a:path>
            </a:pathLst>
          </a:custGeom>
          <a:solidFill>
            <a:srgbClr val="F8CE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7" name="bg object 62"/>
          <p:cNvGrpSpPr/>
          <p:nvPr/>
        </p:nvGrpSpPr>
        <p:grpSpPr>
          <a:xfrm>
            <a:off x="4222672" y="2829437"/>
            <a:ext cx="21105" cy="40332"/>
            <a:chOff x="0" y="0"/>
            <a:chExt cx="21103" cy="40330"/>
          </a:xfrm>
        </p:grpSpPr>
        <p:sp>
          <p:nvSpPr>
            <p:cNvPr id="95" name="Shape"/>
            <p:cNvSpPr/>
            <p:nvPr/>
          </p:nvSpPr>
          <p:spPr>
            <a:xfrm>
              <a:off x="0" y="0"/>
              <a:ext cx="1286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15"/>
                  </a:moveTo>
                  <a:lnTo>
                    <a:pt x="5714" y="0"/>
                  </a:lnTo>
                  <a:lnTo>
                    <a:pt x="4968" y="922"/>
                  </a:lnTo>
                  <a:lnTo>
                    <a:pt x="0" y="14401"/>
                  </a:lnTo>
                  <a:lnTo>
                    <a:pt x="5885" y="21600"/>
                  </a:lnTo>
                  <a:lnTo>
                    <a:pt x="15353" y="20789"/>
                  </a:lnTo>
                  <a:lnTo>
                    <a:pt x="21174" y="10264"/>
                  </a:lnTo>
                  <a:lnTo>
                    <a:pt x="21600" y="5315"/>
                  </a:lnTo>
                  <a:close/>
                </a:path>
              </a:pathLst>
            </a:custGeom>
            <a:solidFill>
              <a:srgbClr val="F7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Shape"/>
            <p:cNvSpPr/>
            <p:nvPr/>
          </p:nvSpPr>
          <p:spPr>
            <a:xfrm>
              <a:off x="8401" y="2762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924" y="4221"/>
                  </a:lnTo>
                  <a:lnTo>
                    <a:pt x="1776" y="6683"/>
                  </a:lnTo>
                  <a:lnTo>
                    <a:pt x="0" y="21600"/>
                  </a:lnTo>
                  <a:lnTo>
                    <a:pt x="19847" y="149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98" name="bg object 63"/>
          <p:cNvSpPr/>
          <p:nvPr/>
        </p:nvSpPr>
        <p:spPr>
          <a:xfrm>
            <a:off x="4171103" y="291380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69" y="0"/>
                </a:moveTo>
                <a:lnTo>
                  <a:pt x="858" y="10811"/>
                </a:lnTo>
                <a:lnTo>
                  <a:pt x="0" y="10811"/>
                </a:lnTo>
                <a:lnTo>
                  <a:pt x="11731" y="21600"/>
                </a:lnTo>
                <a:lnTo>
                  <a:pt x="21600" y="10811"/>
                </a:lnTo>
                <a:lnTo>
                  <a:pt x="9869" y="0"/>
                </a:lnTo>
                <a:close/>
              </a:path>
            </a:pathLst>
          </a:custGeom>
          <a:solidFill>
            <a:srgbClr val="F8AB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9" name="bg object 64"/>
          <p:cNvSpPr/>
          <p:nvPr/>
        </p:nvSpPr>
        <p:spPr>
          <a:xfrm>
            <a:off x="4276037" y="286455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30" y="0"/>
                </a:moveTo>
                <a:lnTo>
                  <a:pt x="0" y="16219"/>
                </a:lnTo>
                <a:lnTo>
                  <a:pt x="5430" y="21600"/>
                </a:lnTo>
                <a:lnTo>
                  <a:pt x="21600" y="5381"/>
                </a:lnTo>
                <a:lnTo>
                  <a:pt x="5430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" name="bg object 65"/>
          <p:cNvSpPr/>
          <p:nvPr/>
        </p:nvSpPr>
        <p:spPr>
          <a:xfrm>
            <a:off x="4079518" y="2867204"/>
            <a:ext cx="13311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006" y="1629"/>
                </a:lnTo>
                <a:lnTo>
                  <a:pt x="7667" y="3259"/>
                </a:lnTo>
                <a:lnTo>
                  <a:pt x="0" y="12973"/>
                </a:lnTo>
                <a:lnTo>
                  <a:pt x="13912" y="21600"/>
                </a:lnTo>
                <a:lnTo>
                  <a:pt x="19849" y="12431"/>
                </a:lnTo>
                <a:lnTo>
                  <a:pt x="21600" y="0"/>
                </a:lnTo>
                <a:close/>
              </a:path>
            </a:pathLst>
          </a:custGeom>
          <a:solidFill>
            <a:srgbClr val="F9F1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" name="bg object 66"/>
          <p:cNvSpPr/>
          <p:nvPr/>
        </p:nvSpPr>
        <p:spPr>
          <a:xfrm>
            <a:off x="4091837" y="293089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22" y="0"/>
                </a:moveTo>
                <a:lnTo>
                  <a:pt x="956" y="10921"/>
                </a:lnTo>
                <a:lnTo>
                  <a:pt x="0" y="10921"/>
                </a:lnTo>
                <a:lnTo>
                  <a:pt x="10800" y="21600"/>
                </a:lnTo>
                <a:lnTo>
                  <a:pt x="15848" y="12490"/>
                </a:lnTo>
                <a:lnTo>
                  <a:pt x="21600" y="10921"/>
                </a:lnTo>
                <a:lnTo>
                  <a:pt x="9522" y="0"/>
                </a:lnTo>
                <a:close/>
              </a:path>
            </a:pathLst>
          </a:custGeom>
          <a:solidFill>
            <a:srgbClr val="F8CE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2" name="bg object 67" descr="bg object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153" y="2121091"/>
            <a:ext cx="828471" cy="987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bg object 68" descr="bg object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615" y="2343962"/>
            <a:ext cx="481979" cy="77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bg object 69" descr="bg object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1848" y="2395479"/>
            <a:ext cx="171401" cy="20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bg object 70" descr="bg object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4346" y="2431999"/>
            <a:ext cx="428512" cy="23807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bg object 71"/>
          <p:cNvSpPr/>
          <p:nvPr/>
        </p:nvSpPr>
        <p:spPr>
          <a:xfrm>
            <a:off x="6329295" y="2511069"/>
            <a:ext cx="19956" cy="24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50" y="0"/>
                </a:moveTo>
                <a:lnTo>
                  <a:pt x="0" y="10464"/>
                </a:lnTo>
                <a:lnTo>
                  <a:pt x="2571" y="18836"/>
                </a:lnTo>
                <a:lnTo>
                  <a:pt x="10595" y="21600"/>
                </a:lnTo>
                <a:lnTo>
                  <a:pt x="21600" y="15238"/>
                </a:lnTo>
                <a:lnTo>
                  <a:pt x="15180" y="8572"/>
                </a:lnTo>
                <a:lnTo>
                  <a:pt x="12389" y="6102"/>
                </a:lnTo>
                <a:lnTo>
                  <a:pt x="5350" y="0"/>
                </a:lnTo>
                <a:close/>
              </a:path>
            </a:pathLst>
          </a:custGeom>
          <a:solidFill>
            <a:srgbClr val="D1978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bg object 72"/>
          <p:cNvSpPr/>
          <p:nvPr/>
        </p:nvSpPr>
        <p:spPr>
          <a:xfrm>
            <a:off x="6177581" y="2568688"/>
            <a:ext cx="34691" cy="2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76" y="0"/>
                </a:moveTo>
                <a:lnTo>
                  <a:pt x="4881" y="158"/>
                </a:lnTo>
                <a:lnTo>
                  <a:pt x="0" y="7289"/>
                </a:lnTo>
                <a:lnTo>
                  <a:pt x="3711" y="16471"/>
                </a:lnTo>
                <a:lnTo>
                  <a:pt x="12178" y="21600"/>
                </a:lnTo>
                <a:lnTo>
                  <a:pt x="21567" y="16571"/>
                </a:lnTo>
                <a:lnTo>
                  <a:pt x="21600" y="8996"/>
                </a:lnTo>
                <a:lnTo>
                  <a:pt x="17376" y="3209"/>
                </a:lnTo>
                <a:lnTo>
                  <a:pt x="11076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bg object 73"/>
          <p:cNvSpPr/>
          <p:nvPr/>
        </p:nvSpPr>
        <p:spPr>
          <a:xfrm>
            <a:off x="6114519" y="2485401"/>
            <a:ext cx="28019" cy="32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3" y="0"/>
                </a:moveTo>
                <a:lnTo>
                  <a:pt x="609" y="4860"/>
                </a:lnTo>
                <a:lnTo>
                  <a:pt x="0" y="13010"/>
                </a:lnTo>
                <a:lnTo>
                  <a:pt x="4842" y="20056"/>
                </a:lnTo>
                <a:lnTo>
                  <a:pt x="15037" y="21600"/>
                </a:lnTo>
                <a:lnTo>
                  <a:pt x="21600" y="16614"/>
                </a:lnTo>
                <a:lnTo>
                  <a:pt x="21424" y="8669"/>
                </a:lnTo>
                <a:lnTo>
                  <a:pt x="15988" y="1790"/>
                </a:lnTo>
                <a:lnTo>
                  <a:pt x="6773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bg object 74"/>
          <p:cNvSpPr/>
          <p:nvPr/>
        </p:nvSpPr>
        <p:spPr>
          <a:xfrm>
            <a:off x="6117999" y="2564613"/>
            <a:ext cx="31116" cy="27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54" y="0"/>
                </a:moveTo>
                <a:lnTo>
                  <a:pt x="1209" y="4018"/>
                </a:lnTo>
                <a:lnTo>
                  <a:pt x="0" y="10796"/>
                </a:lnTo>
                <a:lnTo>
                  <a:pt x="2491" y="17576"/>
                </a:lnTo>
                <a:lnTo>
                  <a:pt x="8144" y="21600"/>
                </a:lnTo>
                <a:lnTo>
                  <a:pt x="19270" y="19901"/>
                </a:lnTo>
                <a:lnTo>
                  <a:pt x="21600" y="11387"/>
                </a:lnTo>
                <a:lnTo>
                  <a:pt x="16830" y="2579"/>
                </a:lnTo>
                <a:lnTo>
                  <a:pt x="6654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0" name="bg object 75"/>
          <p:cNvSpPr/>
          <p:nvPr/>
        </p:nvSpPr>
        <p:spPr>
          <a:xfrm>
            <a:off x="6331965" y="2562467"/>
            <a:ext cx="28524" cy="29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78" y="0"/>
                </a:moveTo>
                <a:lnTo>
                  <a:pt x="1545" y="4668"/>
                </a:lnTo>
                <a:lnTo>
                  <a:pt x="0" y="12812"/>
                </a:lnTo>
                <a:lnTo>
                  <a:pt x="4213" y="19950"/>
                </a:lnTo>
                <a:lnTo>
                  <a:pt x="13954" y="21600"/>
                </a:lnTo>
                <a:lnTo>
                  <a:pt x="19714" y="17053"/>
                </a:lnTo>
                <a:lnTo>
                  <a:pt x="21600" y="9179"/>
                </a:lnTo>
                <a:lnTo>
                  <a:pt x="18444" y="2115"/>
                </a:lnTo>
                <a:lnTo>
                  <a:pt x="9078" y="0"/>
                </a:lnTo>
                <a:close/>
              </a:path>
            </a:pathLst>
          </a:custGeom>
          <a:solidFill>
            <a:srgbClr val="D1978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14" name="bg object 76"/>
          <p:cNvGrpSpPr/>
          <p:nvPr/>
        </p:nvGrpSpPr>
        <p:grpSpPr>
          <a:xfrm>
            <a:off x="6155690" y="2444711"/>
            <a:ext cx="138980" cy="118773"/>
            <a:chOff x="0" y="0"/>
            <a:chExt cx="138979" cy="118772"/>
          </a:xfrm>
        </p:grpSpPr>
        <p:sp>
          <p:nvSpPr>
            <p:cNvPr id="111" name="Shape"/>
            <p:cNvSpPr/>
            <p:nvPr/>
          </p:nvSpPr>
          <p:spPr>
            <a:xfrm>
              <a:off x="-1" y="-1"/>
              <a:ext cx="20475" cy="3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698"/>
                  </a:moveTo>
                  <a:lnTo>
                    <a:pt x="16656" y="4459"/>
                  </a:lnTo>
                  <a:lnTo>
                    <a:pt x="12756" y="716"/>
                  </a:lnTo>
                  <a:lnTo>
                    <a:pt x="10840" y="0"/>
                  </a:lnTo>
                  <a:lnTo>
                    <a:pt x="8428" y="761"/>
                  </a:lnTo>
                  <a:lnTo>
                    <a:pt x="3082" y="1469"/>
                  </a:lnTo>
                  <a:lnTo>
                    <a:pt x="0" y="16176"/>
                  </a:lnTo>
                  <a:lnTo>
                    <a:pt x="11108" y="21600"/>
                  </a:lnTo>
                  <a:lnTo>
                    <a:pt x="21600" y="17698"/>
                  </a:lnTo>
                  <a:close/>
                </a:path>
              </a:pathLst>
            </a:custGeom>
            <a:solidFill>
              <a:srgbClr val="F7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" name="Shape"/>
            <p:cNvSpPr/>
            <p:nvPr/>
          </p:nvSpPr>
          <p:spPr>
            <a:xfrm>
              <a:off x="10198" y="49287"/>
              <a:ext cx="27053" cy="3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813"/>
                  </a:moveTo>
                  <a:lnTo>
                    <a:pt x="19034" y="2582"/>
                  </a:lnTo>
                  <a:lnTo>
                    <a:pt x="10455" y="0"/>
                  </a:lnTo>
                  <a:lnTo>
                    <a:pt x="2728" y="4128"/>
                  </a:lnTo>
                  <a:lnTo>
                    <a:pt x="0" y="11899"/>
                  </a:lnTo>
                  <a:lnTo>
                    <a:pt x="2930" y="19112"/>
                  </a:lnTo>
                  <a:lnTo>
                    <a:pt x="12169" y="21600"/>
                  </a:lnTo>
                  <a:lnTo>
                    <a:pt x="19014" y="17531"/>
                  </a:lnTo>
                  <a:lnTo>
                    <a:pt x="21600" y="9813"/>
                  </a:lnTo>
                  <a:close/>
                </a:path>
              </a:pathLst>
            </a:custGeom>
            <a:solidFill>
              <a:srgbClr val="F7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" name="Shape"/>
            <p:cNvSpPr/>
            <p:nvPr/>
          </p:nvSpPr>
          <p:spPr>
            <a:xfrm>
              <a:off x="110566" y="92100"/>
              <a:ext cx="28414" cy="2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896"/>
                  </a:moveTo>
                  <a:lnTo>
                    <a:pt x="21185" y="5801"/>
                  </a:lnTo>
                  <a:lnTo>
                    <a:pt x="15285" y="11"/>
                  </a:lnTo>
                  <a:lnTo>
                    <a:pt x="5330" y="0"/>
                  </a:lnTo>
                  <a:lnTo>
                    <a:pt x="39" y="5996"/>
                  </a:lnTo>
                  <a:lnTo>
                    <a:pt x="0" y="14925"/>
                  </a:lnTo>
                  <a:lnTo>
                    <a:pt x="5069" y="21600"/>
                  </a:lnTo>
                  <a:lnTo>
                    <a:pt x="15111" y="20839"/>
                  </a:lnTo>
                  <a:lnTo>
                    <a:pt x="21600" y="13896"/>
                  </a:lnTo>
                  <a:close/>
                </a:path>
              </a:pathLst>
            </a:custGeom>
            <a:solidFill>
              <a:srgbClr val="F7BB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15" name="bg object 77"/>
          <p:cNvSpPr/>
          <p:nvPr/>
        </p:nvSpPr>
        <p:spPr>
          <a:xfrm>
            <a:off x="6071810" y="2558238"/>
            <a:ext cx="25828" cy="21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" y="0"/>
                </a:moveTo>
                <a:lnTo>
                  <a:pt x="0" y="14875"/>
                </a:lnTo>
                <a:lnTo>
                  <a:pt x="9216" y="21600"/>
                </a:lnTo>
                <a:lnTo>
                  <a:pt x="19244" y="18067"/>
                </a:lnTo>
                <a:lnTo>
                  <a:pt x="21600" y="2167"/>
                </a:lnTo>
                <a:lnTo>
                  <a:pt x="82" y="0"/>
                </a:lnTo>
                <a:close/>
              </a:path>
            </a:pathLst>
          </a:custGeom>
          <a:solidFill>
            <a:srgbClr val="F8CE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" name="bg object 78"/>
          <p:cNvSpPr/>
          <p:nvPr/>
        </p:nvSpPr>
        <p:spPr>
          <a:xfrm>
            <a:off x="6269237" y="2493989"/>
            <a:ext cx="24644" cy="23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27" y="0"/>
                </a:moveTo>
                <a:lnTo>
                  <a:pt x="3994" y="4078"/>
                </a:lnTo>
                <a:lnTo>
                  <a:pt x="0" y="12161"/>
                </a:lnTo>
                <a:lnTo>
                  <a:pt x="2939" y="19563"/>
                </a:lnTo>
                <a:lnTo>
                  <a:pt x="14809" y="21600"/>
                </a:lnTo>
                <a:lnTo>
                  <a:pt x="19885" y="16105"/>
                </a:lnTo>
                <a:lnTo>
                  <a:pt x="21600" y="8785"/>
                </a:lnTo>
                <a:lnTo>
                  <a:pt x="19449" y="2472"/>
                </a:lnTo>
                <a:lnTo>
                  <a:pt x="12927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" name="bg object 79"/>
          <p:cNvSpPr/>
          <p:nvPr/>
        </p:nvSpPr>
        <p:spPr>
          <a:xfrm>
            <a:off x="6202538" y="2476830"/>
            <a:ext cx="26109" cy="23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25" y="0"/>
                </a:moveTo>
                <a:lnTo>
                  <a:pt x="0" y="4016"/>
                </a:lnTo>
                <a:lnTo>
                  <a:pt x="2480" y="10215"/>
                </a:lnTo>
                <a:lnTo>
                  <a:pt x="9501" y="16707"/>
                </a:lnTo>
                <a:lnTo>
                  <a:pt x="15993" y="21600"/>
                </a:lnTo>
                <a:lnTo>
                  <a:pt x="21600" y="13447"/>
                </a:lnTo>
                <a:lnTo>
                  <a:pt x="21126" y="5988"/>
                </a:lnTo>
                <a:lnTo>
                  <a:pt x="15869" y="936"/>
                </a:lnTo>
                <a:lnTo>
                  <a:pt x="7125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20" name="bg object 80"/>
          <p:cNvGrpSpPr/>
          <p:nvPr/>
        </p:nvGrpSpPr>
        <p:grpSpPr>
          <a:xfrm>
            <a:off x="5989687" y="2568917"/>
            <a:ext cx="42255" cy="47170"/>
            <a:chOff x="0" y="0"/>
            <a:chExt cx="42253" cy="47168"/>
          </a:xfrm>
        </p:grpSpPr>
        <p:sp>
          <p:nvSpPr>
            <p:cNvPr id="118" name="Shape"/>
            <p:cNvSpPr/>
            <p:nvPr/>
          </p:nvSpPr>
          <p:spPr>
            <a:xfrm>
              <a:off x="-1" y="25730"/>
              <a:ext cx="20818" cy="2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37"/>
                  </a:moveTo>
                  <a:lnTo>
                    <a:pt x="20467" y="7358"/>
                  </a:lnTo>
                  <a:lnTo>
                    <a:pt x="14509" y="793"/>
                  </a:lnTo>
                  <a:lnTo>
                    <a:pt x="5284" y="0"/>
                  </a:lnTo>
                  <a:lnTo>
                    <a:pt x="0" y="5822"/>
                  </a:lnTo>
                  <a:lnTo>
                    <a:pt x="487" y="14562"/>
                  </a:lnTo>
                  <a:lnTo>
                    <a:pt x="6141" y="21422"/>
                  </a:lnTo>
                  <a:lnTo>
                    <a:pt x="16407" y="21600"/>
                  </a:lnTo>
                  <a:lnTo>
                    <a:pt x="21600" y="15637"/>
                  </a:lnTo>
                  <a:close/>
                </a:path>
              </a:pathLst>
            </a:custGeom>
            <a:solidFill>
              <a:srgbClr val="F8CE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Shape"/>
            <p:cNvSpPr/>
            <p:nvPr/>
          </p:nvSpPr>
          <p:spPr>
            <a:xfrm>
              <a:off x="21297" y="0"/>
              <a:ext cx="20957" cy="2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24"/>
                  </a:moveTo>
                  <a:lnTo>
                    <a:pt x="20422" y="7306"/>
                  </a:lnTo>
                  <a:lnTo>
                    <a:pt x="14479" y="742"/>
                  </a:lnTo>
                  <a:lnTo>
                    <a:pt x="5394" y="0"/>
                  </a:lnTo>
                  <a:lnTo>
                    <a:pt x="0" y="5925"/>
                  </a:lnTo>
                  <a:lnTo>
                    <a:pt x="341" y="14703"/>
                  </a:lnTo>
                  <a:lnTo>
                    <a:pt x="5957" y="21523"/>
                  </a:lnTo>
                  <a:lnTo>
                    <a:pt x="16443" y="21600"/>
                  </a:lnTo>
                  <a:lnTo>
                    <a:pt x="21600" y="15624"/>
                  </a:lnTo>
                  <a:close/>
                </a:path>
              </a:pathLst>
            </a:custGeom>
            <a:solidFill>
              <a:srgbClr val="F8CE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1" name="bg object 81"/>
          <p:cNvSpPr/>
          <p:nvPr/>
        </p:nvSpPr>
        <p:spPr>
          <a:xfrm>
            <a:off x="6075319" y="2502498"/>
            <a:ext cx="18757" cy="23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15" y="0"/>
                </a:moveTo>
                <a:lnTo>
                  <a:pt x="1514" y="4968"/>
                </a:lnTo>
                <a:lnTo>
                  <a:pt x="0" y="13618"/>
                </a:lnTo>
                <a:lnTo>
                  <a:pt x="4542" y="20859"/>
                </a:lnTo>
                <a:lnTo>
                  <a:pt x="15816" y="21600"/>
                </a:lnTo>
                <a:lnTo>
                  <a:pt x="21600" y="16511"/>
                </a:lnTo>
                <a:lnTo>
                  <a:pt x="21571" y="8785"/>
                </a:lnTo>
                <a:lnTo>
                  <a:pt x="16816" y="2066"/>
                </a:lnTo>
                <a:lnTo>
                  <a:pt x="8415" y="0"/>
                </a:lnTo>
                <a:close/>
              </a:path>
            </a:pathLst>
          </a:custGeom>
          <a:solidFill>
            <a:srgbClr val="F7BBB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" name="bg object 82"/>
          <p:cNvSpPr/>
          <p:nvPr/>
        </p:nvSpPr>
        <p:spPr>
          <a:xfrm>
            <a:off x="6223525" y="2530374"/>
            <a:ext cx="20381" cy="19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64" y="0"/>
                </a:moveTo>
                <a:lnTo>
                  <a:pt x="2211" y="3940"/>
                </a:lnTo>
                <a:lnTo>
                  <a:pt x="0" y="10612"/>
                </a:lnTo>
                <a:lnTo>
                  <a:pt x="1420" y="17379"/>
                </a:lnTo>
                <a:lnTo>
                  <a:pt x="7264" y="21600"/>
                </a:lnTo>
                <a:lnTo>
                  <a:pt x="18072" y="19567"/>
                </a:lnTo>
                <a:lnTo>
                  <a:pt x="21600" y="10720"/>
                </a:lnTo>
                <a:lnTo>
                  <a:pt x="17959" y="1912"/>
                </a:lnTo>
                <a:lnTo>
                  <a:pt x="7264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3" name="bg object 83"/>
          <p:cNvSpPr/>
          <p:nvPr/>
        </p:nvSpPr>
        <p:spPr>
          <a:xfrm>
            <a:off x="6356563" y="2624583"/>
            <a:ext cx="21801" cy="1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0" y="0"/>
                </a:moveTo>
                <a:lnTo>
                  <a:pt x="5927" y="3331"/>
                </a:lnTo>
                <a:lnTo>
                  <a:pt x="1764" y="9846"/>
                </a:lnTo>
                <a:lnTo>
                  <a:pt x="0" y="16837"/>
                </a:lnTo>
                <a:lnTo>
                  <a:pt x="2316" y="21600"/>
                </a:lnTo>
                <a:lnTo>
                  <a:pt x="13845" y="21463"/>
                </a:lnTo>
                <a:lnTo>
                  <a:pt x="21442" y="12646"/>
                </a:lnTo>
                <a:lnTo>
                  <a:pt x="21600" y="2907"/>
                </a:lnTo>
                <a:lnTo>
                  <a:pt x="10810" y="0"/>
                </a:lnTo>
                <a:close/>
              </a:path>
            </a:pathLst>
          </a:custGeom>
          <a:solidFill>
            <a:srgbClr val="D1978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bg object 84"/>
          <p:cNvSpPr/>
          <p:nvPr/>
        </p:nvSpPr>
        <p:spPr>
          <a:xfrm>
            <a:off x="6263439" y="2592490"/>
            <a:ext cx="17975" cy="21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30" y="0"/>
                </a:moveTo>
                <a:lnTo>
                  <a:pt x="1936" y="4213"/>
                </a:lnTo>
                <a:lnTo>
                  <a:pt x="0" y="11846"/>
                </a:lnTo>
                <a:lnTo>
                  <a:pt x="3323" y="18956"/>
                </a:lnTo>
                <a:lnTo>
                  <a:pt x="11809" y="21600"/>
                </a:lnTo>
                <a:lnTo>
                  <a:pt x="19695" y="17468"/>
                </a:lnTo>
                <a:lnTo>
                  <a:pt x="21600" y="9682"/>
                </a:lnTo>
                <a:lnTo>
                  <a:pt x="17965" y="2456"/>
                </a:lnTo>
                <a:lnTo>
                  <a:pt x="9230" y="0"/>
                </a:lnTo>
                <a:close/>
              </a:path>
            </a:pathLst>
          </a:custGeom>
          <a:solidFill>
            <a:srgbClr val="F9E3D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5" name="bg object 85"/>
          <p:cNvSpPr/>
          <p:nvPr/>
        </p:nvSpPr>
        <p:spPr>
          <a:xfrm>
            <a:off x="6330407" y="2603207"/>
            <a:ext cx="12702" cy="23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5221" y="16681"/>
                </a:lnTo>
                <a:lnTo>
                  <a:pt x="21600" y="10451"/>
                </a:lnTo>
                <a:lnTo>
                  <a:pt x="17181" y="4395"/>
                </a:lnTo>
                <a:lnTo>
                  <a:pt x="0" y="0"/>
                </a:lnTo>
                <a:close/>
              </a:path>
            </a:pathLst>
          </a:custGeom>
          <a:solidFill>
            <a:srgbClr val="D1978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6" name="bg object 86"/>
          <p:cNvSpPr/>
          <p:nvPr/>
        </p:nvSpPr>
        <p:spPr>
          <a:xfrm>
            <a:off x="6000139" y="2616393"/>
            <a:ext cx="17160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60" y="0"/>
                </a:moveTo>
                <a:lnTo>
                  <a:pt x="6615" y="339"/>
                </a:lnTo>
                <a:lnTo>
                  <a:pt x="0" y="15785"/>
                </a:lnTo>
                <a:lnTo>
                  <a:pt x="6666" y="16474"/>
                </a:lnTo>
                <a:lnTo>
                  <a:pt x="14374" y="20568"/>
                </a:lnTo>
                <a:lnTo>
                  <a:pt x="21600" y="21600"/>
                </a:lnTo>
                <a:lnTo>
                  <a:pt x="21600" y="9968"/>
                </a:lnTo>
                <a:lnTo>
                  <a:pt x="18825" y="6096"/>
                </a:lnTo>
                <a:lnTo>
                  <a:pt x="13360" y="0"/>
                </a:lnTo>
                <a:close/>
              </a:path>
            </a:pathLst>
          </a:custGeom>
          <a:solidFill>
            <a:srgbClr val="F8CE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7" name="bg object 87"/>
          <p:cNvSpPr/>
          <p:nvPr/>
        </p:nvSpPr>
        <p:spPr>
          <a:xfrm>
            <a:off x="6175831" y="2636111"/>
            <a:ext cx="3210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48" y="0"/>
                </a:moveTo>
                <a:lnTo>
                  <a:pt x="4794" y="2304"/>
                </a:lnTo>
                <a:lnTo>
                  <a:pt x="0" y="13496"/>
                </a:lnTo>
                <a:lnTo>
                  <a:pt x="5235" y="15516"/>
                </a:lnTo>
                <a:lnTo>
                  <a:pt x="17413" y="19648"/>
                </a:lnTo>
                <a:lnTo>
                  <a:pt x="21600" y="21600"/>
                </a:lnTo>
                <a:lnTo>
                  <a:pt x="18377" y="6468"/>
                </a:lnTo>
                <a:lnTo>
                  <a:pt x="11848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" name="bg object 88"/>
          <p:cNvSpPr/>
          <p:nvPr/>
        </p:nvSpPr>
        <p:spPr>
          <a:xfrm>
            <a:off x="6229310" y="2644842"/>
            <a:ext cx="1471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9" y="0"/>
                </a:moveTo>
                <a:lnTo>
                  <a:pt x="0" y="17430"/>
                </a:lnTo>
                <a:lnTo>
                  <a:pt x="3151" y="19873"/>
                </a:lnTo>
                <a:lnTo>
                  <a:pt x="2219" y="19995"/>
                </a:lnTo>
                <a:lnTo>
                  <a:pt x="3151" y="21600"/>
                </a:lnTo>
                <a:lnTo>
                  <a:pt x="21600" y="21029"/>
                </a:lnTo>
                <a:lnTo>
                  <a:pt x="21121" y="7513"/>
                </a:lnTo>
                <a:lnTo>
                  <a:pt x="10869" y="0"/>
                </a:lnTo>
                <a:close/>
              </a:path>
            </a:pathLst>
          </a:custGeom>
          <a:solidFill>
            <a:srgbClr val="D1978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bg object 89"/>
          <p:cNvSpPr/>
          <p:nvPr/>
        </p:nvSpPr>
        <p:spPr>
          <a:xfrm>
            <a:off x="6332104" y="2670289"/>
            <a:ext cx="15238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1" y="0"/>
                </a:moveTo>
                <a:lnTo>
                  <a:pt x="4839" y="811"/>
                </a:lnTo>
                <a:lnTo>
                  <a:pt x="0" y="13576"/>
                </a:lnTo>
                <a:lnTo>
                  <a:pt x="7147" y="16045"/>
                </a:lnTo>
                <a:lnTo>
                  <a:pt x="14206" y="18869"/>
                </a:lnTo>
                <a:lnTo>
                  <a:pt x="21264" y="21600"/>
                </a:lnTo>
                <a:lnTo>
                  <a:pt x="21600" y="7982"/>
                </a:lnTo>
                <a:lnTo>
                  <a:pt x="14081" y="0"/>
                </a:lnTo>
                <a:close/>
              </a:path>
            </a:pathLst>
          </a:custGeom>
          <a:solidFill>
            <a:srgbClr val="E7B8A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0" name="bg object 90" descr="bg object 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086" y="2272132"/>
            <a:ext cx="186539" cy="27968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bg object 91"/>
          <p:cNvSpPr/>
          <p:nvPr/>
        </p:nvSpPr>
        <p:spPr>
          <a:xfrm>
            <a:off x="4843703" y="1974775"/>
            <a:ext cx="820192" cy="180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2" y="0"/>
                </a:moveTo>
                <a:lnTo>
                  <a:pt x="9436" y="123"/>
                </a:lnTo>
                <a:lnTo>
                  <a:pt x="9227" y="62"/>
                </a:lnTo>
                <a:lnTo>
                  <a:pt x="9023" y="92"/>
                </a:lnTo>
                <a:lnTo>
                  <a:pt x="7838" y="400"/>
                </a:lnTo>
                <a:lnTo>
                  <a:pt x="6655" y="860"/>
                </a:lnTo>
                <a:lnTo>
                  <a:pt x="4607" y="2150"/>
                </a:lnTo>
                <a:lnTo>
                  <a:pt x="3207" y="3383"/>
                </a:lnTo>
                <a:lnTo>
                  <a:pt x="1850" y="5405"/>
                </a:lnTo>
                <a:lnTo>
                  <a:pt x="719" y="8547"/>
                </a:lnTo>
                <a:lnTo>
                  <a:pt x="0" y="13144"/>
                </a:lnTo>
                <a:lnTo>
                  <a:pt x="27" y="13906"/>
                </a:lnTo>
                <a:lnTo>
                  <a:pt x="98" y="14297"/>
                </a:lnTo>
                <a:lnTo>
                  <a:pt x="170" y="14938"/>
                </a:lnTo>
                <a:lnTo>
                  <a:pt x="395" y="13913"/>
                </a:lnTo>
                <a:lnTo>
                  <a:pt x="676" y="10983"/>
                </a:lnTo>
                <a:lnTo>
                  <a:pt x="1397" y="8920"/>
                </a:lnTo>
                <a:lnTo>
                  <a:pt x="2266" y="7563"/>
                </a:lnTo>
                <a:lnTo>
                  <a:pt x="2989" y="6747"/>
                </a:lnTo>
                <a:lnTo>
                  <a:pt x="3073" y="6573"/>
                </a:lnTo>
                <a:lnTo>
                  <a:pt x="3829" y="5740"/>
                </a:lnTo>
                <a:lnTo>
                  <a:pt x="4177" y="5470"/>
                </a:lnTo>
                <a:lnTo>
                  <a:pt x="4513" y="5465"/>
                </a:lnTo>
                <a:lnTo>
                  <a:pt x="4518" y="5043"/>
                </a:lnTo>
                <a:lnTo>
                  <a:pt x="4619" y="5246"/>
                </a:lnTo>
                <a:lnTo>
                  <a:pt x="5612" y="4606"/>
                </a:lnTo>
                <a:lnTo>
                  <a:pt x="5996" y="4410"/>
                </a:lnTo>
                <a:lnTo>
                  <a:pt x="6075" y="4471"/>
                </a:lnTo>
                <a:lnTo>
                  <a:pt x="6669" y="4215"/>
                </a:lnTo>
                <a:lnTo>
                  <a:pt x="7713" y="3817"/>
                </a:lnTo>
                <a:lnTo>
                  <a:pt x="9194" y="3416"/>
                </a:lnTo>
                <a:lnTo>
                  <a:pt x="9345" y="3423"/>
                </a:lnTo>
                <a:lnTo>
                  <a:pt x="10400" y="3345"/>
                </a:lnTo>
                <a:lnTo>
                  <a:pt x="12388" y="3485"/>
                </a:lnTo>
                <a:lnTo>
                  <a:pt x="13424" y="3672"/>
                </a:lnTo>
                <a:lnTo>
                  <a:pt x="14186" y="4068"/>
                </a:lnTo>
                <a:lnTo>
                  <a:pt x="14439" y="4184"/>
                </a:lnTo>
                <a:lnTo>
                  <a:pt x="15170" y="4355"/>
                </a:lnTo>
                <a:lnTo>
                  <a:pt x="15452" y="4463"/>
                </a:lnTo>
                <a:lnTo>
                  <a:pt x="15512" y="4410"/>
                </a:lnTo>
                <a:lnTo>
                  <a:pt x="16506" y="4792"/>
                </a:lnTo>
                <a:lnTo>
                  <a:pt x="16860" y="4991"/>
                </a:lnTo>
                <a:lnTo>
                  <a:pt x="16937" y="5141"/>
                </a:lnTo>
                <a:lnTo>
                  <a:pt x="17736" y="5751"/>
                </a:lnTo>
                <a:lnTo>
                  <a:pt x="18433" y="6405"/>
                </a:lnTo>
                <a:lnTo>
                  <a:pt x="19122" y="7231"/>
                </a:lnTo>
                <a:lnTo>
                  <a:pt x="19796" y="8284"/>
                </a:lnTo>
                <a:lnTo>
                  <a:pt x="19853" y="8284"/>
                </a:lnTo>
                <a:lnTo>
                  <a:pt x="20783" y="10590"/>
                </a:lnTo>
                <a:lnTo>
                  <a:pt x="21181" y="14364"/>
                </a:lnTo>
                <a:lnTo>
                  <a:pt x="20611" y="17220"/>
                </a:lnTo>
                <a:lnTo>
                  <a:pt x="19612" y="19193"/>
                </a:lnTo>
                <a:lnTo>
                  <a:pt x="18724" y="20318"/>
                </a:lnTo>
                <a:lnTo>
                  <a:pt x="18724" y="21600"/>
                </a:lnTo>
                <a:lnTo>
                  <a:pt x="19566" y="20577"/>
                </a:lnTo>
                <a:lnTo>
                  <a:pt x="20463" y="18987"/>
                </a:lnTo>
                <a:lnTo>
                  <a:pt x="21209" y="16591"/>
                </a:lnTo>
                <a:lnTo>
                  <a:pt x="21600" y="13151"/>
                </a:lnTo>
                <a:lnTo>
                  <a:pt x="20858" y="8413"/>
                </a:lnTo>
                <a:lnTo>
                  <a:pt x="19724" y="5181"/>
                </a:lnTo>
                <a:lnTo>
                  <a:pt x="18370" y="3116"/>
                </a:lnTo>
                <a:lnTo>
                  <a:pt x="16964" y="1878"/>
                </a:lnTo>
                <a:lnTo>
                  <a:pt x="14776" y="613"/>
                </a:lnTo>
                <a:lnTo>
                  <a:pt x="13500" y="230"/>
                </a:lnTo>
                <a:lnTo>
                  <a:pt x="12212" y="34"/>
                </a:lnTo>
                <a:lnTo>
                  <a:pt x="10922" y="0"/>
                </a:lnTo>
                <a:close/>
              </a:path>
            </a:pathLst>
          </a:custGeom>
          <a:solidFill>
            <a:srgbClr val="B0432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2" name="bg object 92"/>
          <p:cNvSpPr/>
          <p:nvPr/>
        </p:nvSpPr>
        <p:spPr>
          <a:xfrm>
            <a:off x="5237593" y="1770023"/>
            <a:ext cx="36452" cy="12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24" y="21600"/>
                </a:lnTo>
                <a:lnTo>
                  <a:pt x="10812" y="20193"/>
                </a:lnTo>
                <a:lnTo>
                  <a:pt x="14824" y="19278"/>
                </a:lnTo>
                <a:lnTo>
                  <a:pt x="18729" y="15023"/>
                </a:lnTo>
                <a:lnTo>
                  <a:pt x="21600" y="3603"/>
                </a:lnTo>
                <a:lnTo>
                  <a:pt x="16165" y="2436"/>
                </a:lnTo>
                <a:lnTo>
                  <a:pt x="10838" y="1137"/>
                </a:lnTo>
                <a:lnTo>
                  <a:pt x="5481" y="170"/>
                </a:lnTo>
                <a:close/>
              </a:path>
            </a:pathLst>
          </a:custGeom>
          <a:solidFill>
            <a:srgbClr val="F8D2B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3" name="bg object 93"/>
          <p:cNvSpPr/>
          <p:nvPr/>
        </p:nvSpPr>
        <p:spPr>
          <a:xfrm>
            <a:off x="5182129" y="1940798"/>
            <a:ext cx="31717" cy="35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5370"/>
                </a:lnTo>
                <a:lnTo>
                  <a:pt x="2769" y="21482"/>
                </a:lnTo>
                <a:lnTo>
                  <a:pt x="8097" y="21287"/>
                </a:lnTo>
                <a:lnTo>
                  <a:pt x="13503" y="21600"/>
                </a:lnTo>
                <a:lnTo>
                  <a:pt x="18831" y="21482"/>
                </a:lnTo>
                <a:lnTo>
                  <a:pt x="21600" y="5370"/>
                </a:lnTo>
                <a:lnTo>
                  <a:pt x="10800" y="0"/>
                </a:lnTo>
                <a:close/>
              </a:path>
            </a:pathLst>
          </a:custGeom>
          <a:solidFill>
            <a:srgbClr val="FCC39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" name="bg object 94"/>
          <p:cNvSpPr/>
          <p:nvPr/>
        </p:nvSpPr>
        <p:spPr>
          <a:xfrm>
            <a:off x="5114111" y="1850751"/>
            <a:ext cx="33550" cy="32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68" y="0"/>
                </a:moveTo>
                <a:lnTo>
                  <a:pt x="2632" y="3910"/>
                </a:lnTo>
                <a:lnTo>
                  <a:pt x="0" y="10054"/>
                </a:lnTo>
                <a:lnTo>
                  <a:pt x="939" y="16334"/>
                </a:lnTo>
                <a:lnTo>
                  <a:pt x="9266" y="21600"/>
                </a:lnTo>
                <a:lnTo>
                  <a:pt x="17963" y="17343"/>
                </a:lnTo>
                <a:lnTo>
                  <a:pt x="21600" y="8604"/>
                </a:lnTo>
                <a:lnTo>
                  <a:pt x="14743" y="424"/>
                </a:lnTo>
                <a:lnTo>
                  <a:pt x="7868" y="0"/>
                </a:lnTo>
                <a:close/>
              </a:path>
            </a:pathLst>
          </a:custGeom>
          <a:solidFill>
            <a:srgbClr val="F0D6C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bg object 95"/>
          <p:cNvSpPr/>
          <p:nvPr/>
        </p:nvSpPr>
        <p:spPr>
          <a:xfrm>
            <a:off x="5147016" y="1797555"/>
            <a:ext cx="30674" cy="26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88" y="0"/>
                </a:moveTo>
                <a:lnTo>
                  <a:pt x="3287" y="4691"/>
                </a:lnTo>
                <a:lnTo>
                  <a:pt x="0" y="15165"/>
                </a:lnTo>
                <a:lnTo>
                  <a:pt x="11029" y="21600"/>
                </a:lnTo>
                <a:lnTo>
                  <a:pt x="14490" y="18141"/>
                </a:lnTo>
                <a:lnTo>
                  <a:pt x="17826" y="13743"/>
                </a:lnTo>
                <a:lnTo>
                  <a:pt x="21600" y="10917"/>
                </a:lnTo>
                <a:lnTo>
                  <a:pt x="13088" y="0"/>
                </a:lnTo>
                <a:close/>
              </a:path>
            </a:pathLst>
          </a:custGeom>
          <a:solidFill>
            <a:srgbClr val="FAE4C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" name="bg object 96"/>
          <p:cNvSpPr/>
          <p:nvPr/>
        </p:nvSpPr>
        <p:spPr>
          <a:xfrm>
            <a:off x="5063985" y="1966278"/>
            <a:ext cx="32284" cy="2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3" y="0"/>
                </a:moveTo>
                <a:lnTo>
                  <a:pt x="4068" y="2290"/>
                </a:lnTo>
                <a:lnTo>
                  <a:pt x="127" y="12366"/>
                </a:lnTo>
                <a:lnTo>
                  <a:pt x="0" y="16443"/>
                </a:lnTo>
                <a:lnTo>
                  <a:pt x="212" y="18276"/>
                </a:lnTo>
                <a:lnTo>
                  <a:pt x="1563" y="21600"/>
                </a:lnTo>
                <a:lnTo>
                  <a:pt x="6562" y="20460"/>
                </a:lnTo>
                <a:lnTo>
                  <a:pt x="16673" y="17970"/>
                </a:lnTo>
                <a:lnTo>
                  <a:pt x="21600" y="16976"/>
                </a:lnTo>
                <a:lnTo>
                  <a:pt x="19294" y="5044"/>
                </a:lnTo>
                <a:lnTo>
                  <a:pt x="11953" y="0"/>
                </a:lnTo>
                <a:close/>
              </a:path>
            </a:pathLst>
          </a:custGeom>
          <a:solidFill>
            <a:srgbClr val="F8D2B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7" name="bg object 97"/>
          <p:cNvSpPr/>
          <p:nvPr/>
        </p:nvSpPr>
        <p:spPr>
          <a:xfrm>
            <a:off x="5404777" y="1964924"/>
            <a:ext cx="34242" cy="1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97" y="0"/>
                </a:moveTo>
                <a:lnTo>
                  <a:pt x="4827" y="3604"/>
                </a:lnTo>
                <a:lnTo>
                  <a:pt x="0" y="16800"/>
                </a:lnTo>
                <a:lnTo>
                  <a:pt x="5347" y="17786"/>
                </a:lnTo>
                <a:lnTo>
                  <a:pt x="10782" y="19040"/>
                </a:lnTo>
                <a:lnTo>
                  <a:pt x="16226" y="20373"/>
                </a:lnTo>
                <a:lnTo>
                  <a:pt x="21600" y="21600"/>
                </a:lnTo>
                <a:lnTo>
                  <a:pt x="19319" y="5995"/>
                </a:lnTo>
                <a:lnTo>
                  <a:pt x="12497" y="0"/>
                </a:lnTo>
                <a:close/>
              </a:path>
            </a:pathLst>
          </a:custGeom>
          <a:solidFill>
            <a:srgbClr val="F7AF8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8" name="bg object 98" descr="bg object 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4617" y="1772168"/>
            <a:ext cx="609343" cy="31279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bg object 99"/>
          <p:cNvSpPr/>
          <p:nvPr/>
        </p:nvSpPr>
        <p:spPr>
          <a:xfrm>
            <a:off x="5299919" y="1797811"/>
            <a:ext cx="20456" cy="19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8" y="0"/>
                </a:moveTo>
                <a:lnTo>
                  <a:pt x="5505" y="28"/>
                </a:lnTo>
                <a:lnTo>
                  <a:pt x="0" y="5933"/>
                </a:lnTo>
                <a:lnTo>
                  <a:pt x="2965" y="13134"/>
                </a:lnTo>
                <a:lnTo>
                  <a:pt x="9464" y="19175"/>
                </a:lnTo>
                <a:lnTo>
                  <a:pt x="14558" y="21600"/>
                </a:lnTo>
                <a:lnTo>
                  <a:pt x="20538" y="16750"/>
                </a:lnTo>
                <a:lnTo>
                  <a:pt x="21600" y="7562"/>
                </a:lnTo>
                <a:lnTo>
                  <a:pt x="16878" y="0"/>
                </a:lnTo>
                <a:close/>
              </a:path>
            </a:pathLst>
          </a:custGeom>
          <a:solidFill>
            <a:srgbClr val="FCC39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bg object 100"/>
          <p:cNvSpPr/>
          <p:nvPr/>
        </p:nvSpPr>
        <p:spPr>
          <a:xfrm>
            <a:off x="5355109" y="1801890"/>
            <a:ext cx="17853" cy="15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16" y="0"/>
                </a:moveTo>
                <a:lnTo>
                  <a:pt x="4315" y="332"/>
                </a:lnTo>
                <a:lnTo>
                  <a:pt x="0" y="7077"/>
                </a:lnTo>
                <a:lnTo>
                  <a:pt x="2185" y="15517"/>
                </a:lnTo>
                <a:lnTo>
                  <a:pt x="8679" y="21600"/>
                </a:lnTo>
                <a:lnTo>
                  <a:pt x="17286" y="21278"/>
                </a:lnTo>
                <a:lnTo>
                  <a:pt x="21600" y="14523"/>
                </a:lnTo>
                <a:lnTo>
                  <a:pt x="19411" y="6081"/>
                </a:lnTo>
                <a:lnTo>
                  <a:pt x="12916" y="0"/>
                </a:lnTo>
                <a:close/>
              </a:path>
            </a:pathLst>
          </a:custGeom>
          <a:solidFill>
            <a:srgbClr val="F7AF8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1" name="bg object 101" descr="bg object 1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9376" y="1770023"/>
            <a:ext cx="1473519" cy="1355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g object 102" descr="bg object 1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1634" y="2596705"/>
            <a:ext cx="269851" cy="502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bg object 103" descr="bg object 10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7361" y="2530374"/>
            <a:ext cx="1561352" cy="591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g object 104" descr="bg object 10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4979" y="2598915"/>
            <a:ext cx="187915" cy="44124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bg object 105"/>
          <p:cNvSpPr/>
          <p:nvPr/>
        </p:nvSpPr>
        <p:spPr>
          <a:xfrm>
            <a:off x="4770678" y="2594698"/>
            <a:ext cx="46779" cy="26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716" y="3217"/>
                </a:lnTo>
                <a:lnTo>
                  <a:pt x="9371" y="8156"/>
                </a:lnTo>
                <a:lnTo>
                  <a:pt x="9899" y="9835"/>
                </a:lnTo>
                <a:lnTo>
                  <a:pt x="12223" y="11262"/>
                </a:lnTo>
                <a:lnTo>
                  <a:pt x="15089" y="13641"/>
                </a:lnTo>
                <a:lnTo>
                  <a:pt x="17588" y="16070"/>
                </a:lnTo>
                <a:lnTo>
                  <a:pt x="18813" y="17649"/>
                </a:lnTo>
                <a:lnTo>
                  <a:pt x="18809" y="18642"/>
                </a:lnTo>
                <a:lnTo>
                  <a:pt x="17939" y="20609"/>
                </a:lnTo>
                <a:lnTo>
                  <a:pt x="17822" y="21600"/>
                </a:lnTo>
                <a:lnTo>
                  <a:pt x="20260" y="18233"/>
                </a:lnTo>
                <a:lnTo>
                  <a:pt x="21471" y="14478"/>
                </a:lnTo>
                <a:lnTo>
                  <a:pt x="21600" y="10705"/>
                </a:lnTo>
                <a:lnTo>
                  <a:pt x="20796" y="7286"/>
                </a:lnTo>
                <a:lnTo>
                  <a:pt x="19580" y="5530"/>
                </a:lnTo>
                <a:lnTo>
                  <a:pt x="15971" y="2087"/>
                </a:lnTo>
                <a:lnTo>
                  <a:pt x="14825" y="351"/>
                </a:lnTo>
                <a:lnTo>
                  <a:pt x="0" y="0"/>
                </a:lnTo>
                <a:close/>
              </a:path>
            </a:pathLst>
          </a:custGeom>
          <a:solidFill>
            <a:srgbClr val="A2573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6" name="bg object 106" descr="bg object 10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82959" y="2577476"/>
            <a:ext cx="109222" cy="137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bg object 107" descr="bg object 10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60163" y="2590344"/>
            <a:ext cx="81409" cy="6426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bg object 108"/>
          <p:cNvSpPr/>
          <p:nvPr/>
        </p:nvSpPr>
        <p:spPr>
          <a:xfrm>
            <a:off x="4569383" y="2598915"/>
            <a:ext cx="94351" cy="1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812" y="18693"/>
                </a:lnTo>
                <a:lnTo>
                  <a:pt x="17623" y="19904"/>
                </a:lnTo>
                <a:lnTo>
                  <a:pt x="21586" y="21600"/>
                </a:lnTo>
                <a:lnTo>
                  <a:pt x="21600" y="15252"/>
                </a:lnTo>
                <a:lnTo>
                  <a:pt x="20792" y="15252"/>
                </a:lnTo>
                <a:lnTo>
                  <a:pt x="20588" y="8105"/>
                </a:lnTo>
                <a:lnTo>
                  <a:pt x="15442" y="6406"/>
                </a:lnTo>
                <a:lnTo>
                  <a:pt x="0" y="0"/>
                </a:lnTo>
                <a:close/>
              </a:path>
            </a:pathLst>
          </a:custGeom>
          <a:solidFill>
            <a:srgbClr val="A96C5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9" name="bg object 109" descr="bg object 10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8587" y="2607499"/>
            <a:ext cx="119953" cy="21529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bg object 110"/>
          <p:cNvSpPr/>
          <p:nvPr/>
        </p:nvSpPr>
        <p:spPr>
          <a:xfrm>
            <a:off x="4715743" y="307103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46" y="21600"/>
                </a:lnTo>
                <a:lnTo>
                  <a:pt x="21600" y="4369"/>
                </a:lnTo>
                <a:lnTo>
                  <a:pt x="0" y="0"/>
                </a:lnTo>
                <a:close/>
              </a:path>
            </a:pathLst>
          </a:custGeom>
          <a:solidFill>
            <a:srgbClr val="7AA56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bg object 111"/>
          <p:cNvSpPr/>
          <p:nvPr/>
        </p:nvSpPr>
        <p:spPr>
          <a:xfrm>
            <a:off x="5445314" y="2832380"/>
            <a:ext cx="96036" cy="27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87" y="0"/>
                </a:moveTo>
                <a:lnTo>
                  <a:pt x="6482" y="450"/>
                </a:lnTo>
                <a:lnTo>
                  <a:pt x="4269" y="913"/>
                </a:lnTo>
                <a:lnTo>
                  <a:pt x="1968" y="1299"/>
                </a:lnTo>
                <a:lnTo>
                  <a:pt x="0" y="1520"/>
                </a:lnTo>
                <a:lnTo>
                  <a:pt x="4825" y="18564"/>
                </a:lnTo>
                <a:lnTo>
                  <a:pt x="8441" y="21431"/>
                </a:lnTo>
                <a:lnTo>
                  <a:pt x="9886" y="18733"/>
                </a:lnTo>
                <a:lnTo>
                  <a:pt x="14228" y="21600"/>
                </a:lnTo>
                <a:lnTo>
                  <a:pt x="15109" y="21026"/>
                </a:lnTo>
                <a:lnTo>
                  <a:pt x="15398" y="19691"/>
                </a:lnTo>
                <a:lnTo>
                  <a:pt x="15464" y="18257"/>
                </a:lnTo>
                <a:lnTo>
                  <a:pt x="15673" y="17381"/>
                </a:lnTo>
                <a:lnTo>
                  <a:pt x="20015" y="21600"/>
                </a:lnTo>
                <a:lnTo>
                  <a:pt x="21357" y="20575"/>
                </a:lnTo>
                <a:lnTo>
                  <a:pt x="21600" y="19647"/>
                </a:lnTo>
                <a:lnTo>
                  <a:pt x="21232" y="18725"/>
                </a:lnTo>
                <a:lnTo>
                  <a:pt x="20709" y="17719"/>
                </a:lnTo>
                <a:lnTo>
                  <a:pt x="18104" y="14069"/>
                </a:lnTo>
                <a:lnTo>
                  <a:pt x="10080" y="7219"/>
                </a:lnTo>
                <a:lnTo>
                  <a:pt x="7626" y="3729"/>
                </a:lnTo>
                <a:lnTo>
                  <a:pt x="8187" y="0"/>
                </a:lnTo>
                <a:close/>
              </a:path>
            </a:pathLst>
          </a:custGeom>
          <a:solidFill>
            <a:srgbClr val="64382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" name="bg object 112"/>
          <p:cNvSpPr/>
          <p:nvPr/>
        </p:nvSpPr>
        <p:spPr>
          <a:xfrm>
            <a:off x="5476333" y="3069170"/>
            <a:ext cx="12702" cy="17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5695" y="1172"/>
                </a:lnTo>
                <a:lnTo>
                  <a:pt x="0" y="19645"/>
                </a:lnTo>
                <a:lnTo>
                  <a:pt x="822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3915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3" name="bg object 113"/>
          <p:cNvSpPr/>
          <p:nvPr/>
        </p:nvSpPr>
        <p:spPr>
          <a:xfrm>
            <a:off x="4904625" y="2541029"/>
            <a:ext cx="156339" cy="25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03" y="0"/>
                </a:moveTo>
                <a:lnTo>
                  <a:pt x="15884" y="2862"/>
                </a:lnTo>
                <a:lnTo>
                  <a:pt x="10331" y="4798"/>
                </a:lnTo>
                <a:lnTo>
                  <a:pt x="4939" y="9283"/>
                </a:lnTo>
                <a:lnTo>
                  <a:pt x="0" y="19798"/>
                </a:lnTo>
                <a:lnTo>
                  <a:pt x="575" y="21546"/>
                </a:lnTo>
                <a:lnTo>
                  <a:pt x="2177" y="16941"/>
                </a:lnTo>
                <a:lnTo>
                  <a:pt x="6304" y="12373"/>
                </a:lnTo>
                <a:lnTo>
                  <a:pt x="9802" y="9071"/>
                </a:lnTo>
                <a:lnTo>
                  <a:pt x="13319" y="6630"/>
                </a:lnTo>
                <a:lnTo>
                  <a:pt x="16868" y="5395"/>
                </a:lnTo>
                <a:lnTo>
                  <a:pt x="6212" y="16195"/>
                </a:lnTo>
                <a:lnTo>
                  <a:pt x="6954" y="21600"/>
                </a:lnTo>
                <a:lnTo>
                  <a:pt x="10669" y="15886"/>
                </a:lnTo>
                <a:lnTo>
                  <a:pt x="14332" y="12602"/>
                </a:lnTo>
                <a:lnTo>
                  <a:pt x="17967" y="9765"/>
                </a:lnTo>
                <a:lnTo>
                  <a:pt x="21600" y="5395"/>
                </a:lnTo>
                <a:lnTo>
                  <a:pt x="21242" y="5085"/>
                </a:lnTo>
                <a:lnTo>
                  <a:pt x="19700" y="6194"/>
                </a:lnTo>
                <a:lnTo>
                  <a:pt x="19673" y="4499"/>
                </a:lnTo>
                <a:lnTo>
                  <a:pt x="19981" y="3663"/>
                </a:lnTo>
                <a:lnTo>
                  <a:pt x="20661" y="3796"/>
                </a:lnTo>
                <a:lnTo>
                  <a:pt x="21256" y="3156"/>
                </a:lnTo>
                <a:lnTo>
                  <a:pt x="21303" y="0"/>
                </a:lnTo>
                <a:close/>
              </a:path>
            </a:pathLst>
          </a:custGeom>
          <a:solidFill>
            <a:srgbClr val="D09D7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bg object 114"/>
          <p:cNvSpPr/>
          <p:nvPr/>
        </p:nvSpPr>
        <p:spPr>
          <a:xfrm>
            <a:off x="4977962" y="2554276"/>
            <a:ext cx="99080" cy="37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5" y="0"/>
                </a:moveTo>
                <a:lnTo>
                  <a:pt x="9232" y="5437"/>
                </a:lnTo>
                <a:lnTo>
                  <a:pt x="344" y="12277"/>
                </a:lnTo>
                <a:lnTo>
                  <a:pt x="0" y="15285"/>
                </a:lnTo>
                <a:lnTo>
                  <a:pt x="1852" y="17586"/>
                </a:lnTo>
                <a:lnTo>
                  <a:pt x="4295" y="19107"/>
                </a:lnTo>
                <a:lnTo>
                  <a:pt x="5721" y="19778"/>
                </a:lnTo>
                <a:lnTo>
                  <a:pt x="7313" y="20783"/>
                </a:lnTo>
                <a:lnTo>
                  <a:pt x="8917" y="21600"/>
                </a:lnTo>
                <a:lnTo>
                  <a:pt x="10442" y="21507"/>
                </a:lnTo>
                <a:lnTo>
                  <a:pt x="11796" y="19778"/>
                </a:lnTo>
                <a:lnTo>
                  <a:pt x="8662" y="17794"/>
                </a:lnTo>
                <a:lnTo>
                  <a:pt x="7590" y="14151"/>
                </a:lnTo>
                <a:lnTo>
                  <a:pt x="9249" y="10649"/>
                </a:lnTo>
                <a:lnTo>
                  <a:pt x="12995" y="7864"/>
                </a:lnTo>
                <a:lnTo>
                  <a:pt x="17073" y="5879"/>
                </a:lnTo>
                <a:lnTo>
                  <a:pt x="19728" y="4776"/>
                </a:lnTo>
                <a:lnTo>
                  <a:pt x="21600" y="399"/>
                </a:lnTo>
                <a:lnTo>
                  <a:pt x="21545" y="0"/>
                </a:lnTo>
                <a:close/>
              </a:path>
            </a:pathLst>
          </a:custGeom>
          <a:solidFill>
            <a:srgbClr val="F8D2B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7" name="bg object 115"/>
          <p:cNvGrpSpPr/>
          <p:nvPr/>
        </p:nvGrpSpPr>
        <p:grpSpPr>
          <a:xfrm>
            <a:off x="4829733" y="2556025"/>
            <a:ext cx="231790" cy="38623"/>
            <a:chOff x="0" y="0"/>
            <a:chExt cx="231789" cy="38622"/>
          </a:xfrm>
        </p:grpSpPr>
        <p:sp>
          <p:nvSpPr>
            <p:cNvPr id="155" name="Shape"/>
            <p:cNvSpPr/>
            <p:nvPr/>
          </p:nvSpPr>
          <p:spPr>
            <a:xfrm>
              <a:off x="-1" y="-1"/>
              <a:ext cx="45950" cy="3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99"/>
                  </a:moveTo>
                  <a:lnTo>
                    <a:pt x="10931" y="14568"/>
                  </a:lnTo>
                  <a:lnTo>
                    <a:pt x="5176" y="11287"/>
                  </a:lnTo>
                  <a:lnTo>
                    <a:pt x="6878" y="7174"/>
                  </a:lnTo>
                  <a:lnTo>
                    <a:pt x="18573" y="1243"/>
                  </a:lnTo>
                  <a:lnTo>
                    <a:pt x="16711" y="0"/>
                  </a:lnTo>
                  <a:lnTo>
                    <a:pt x="12866" y="497"/>
                  </a:lnTo>
                  <a:lnTo>
                    <a:pt x="8973" y="1662"/>
                  </a:lnTo>
                  <a:lnTo>
                    <a:pt x="6985" y="2443"/>
                  </a:lnTo>
                  <a:lnTo>
                    <a:pt x="0" y="9227"/>
                  </a:lnTo>
                  <a:lnTo>
                    <a:pt x="2436" y="14341"/>
                  </a:lnTo>
                  <a:lnTo>
                    <a:pt x="9791" y="17992"/>
                  </a:lnTo>
                  <a:lnTo>
                    <a:pt x="17570" y="20400"/>
                  </a:lnTo>
                  <a:lnTo>
                    <a:pt x="18931" y="20783"/>
                  </a:lnTo>
                  <a:lnTo>
                    <a:pt x="19761" y="21387"/>
                  </a:lnTo>
                  <a:lnTo>
                    <a:pt x="20591" y="21600"/>
                  </a:lnTo>
                  <a:lnTo>
                    <a:pt x="21600" y="17999"/>
                  </a:lnTo>
                  <a:close/>
                </a:path>
              </a:pathLst>
            </a:custGeom>
            <a:solidFill>
              <a:srgbClr val="EA956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"/>
            <p:cNvSpPr/>
            <p:nvPr/>
          </p:nvSpPr>
          <p:spPr>
            <a:xfrm>
              <a:off x="139509" y="164"/>
              <a:ext cx="92281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268" y="140"/>
                  </a:lnTo>
                  <a:lnTo>
                    <a:pt x="5782" y="4830"/>
                  </a:lnTo>
                  <a:lnTo>
                    <a:pt x="0" y="12064"/>
                  </a:lnTo>
                  <a:lnTo>
                    <a:pt x="4670" y="19814"/>
                  </a:lnTo>
                  <a:lnTo>
                    <a:pt x="5996" y="20799"/>
                  </a:lnTo>
                  <a:lnTo>
                    <a:pt x="7259" y="21600"/>
                  </a:lnTo>
                  <a:lnTo>
                    <a:pt x="8107" y="21196"/>
                  </a:lnTo>
                  <a:lnTo>
                    <a:pt x="8184" y="18571"/>
                  </a:lnTo>
                  <a:lnTo>
                    <a:pt x="6650" y="17902"/>
                  </a:lnTo>
                  <a:lnTo>
                    <a:pt x="4022" y="16388"/>
                  </a:lnTo>
                  <a:lnTo>
                    <a:pt x="2033" y="14108"/>
                  </a:lnTo>
                  <a:lnTo>
                    <a:pt x="2411" y="11124"/>
                  </a:lnTo>
                  <a:lnTo>
                    <a:pt x="7170" y="7661"/>
                  </a:lnTo>
                  <a:lnTo>
                    <a:pt x="11956" y="4330"/>
                  </a:lnTo>
                  <a:lnTo>
                    <a:pt x="16796" y="16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956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58" name="bg object 116" descr="bg object 1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3207" y="2603144"/>
            <a:ext cx="74982" cy="102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bg object 117" descr="bg object 1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54802" y="2827895"/>
            <a:ext cx="258313" cy="285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bg object 118" descr="bg object 1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17198" y="2586051"/>
            <a:ext cx="70702" cy="878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bg object 119"/>
          <p:cNvSpPr/>
          <p:nvPr/>
        </p:nvSpPr>
        <p:spPr>
          <a:xfrm>
            <a:off x="4873599" y="2534654"/>
            <a:ext cx="850267" cy="81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17" y="0"/>
                </a:moveTo>
                <a:lnTo>
                  <a:pt x="15211" y="1708"/>
                </a:lnTo>
                <a:lnTo>
                  <a:pt x="15110" y="3079"/>
                </a:lnTo>
                <a:lnTo>
                  <a:pt x="15293" y="2779"/>
                </a:lnTo>
                <a:lnTo>
                  <a:pt x="15293" y="2843"/>
                </a:lnTo>
                <a:lnTo>
                  <a:pt x="16210" y="3397"/>
                </a:lnTo>
                <a:lnTo>
                  <a:pt x="17708" y="5071"/>
                </a:lnTo>
                <a:lnTo>
                  <a:pt x="19113" y="7552"/>
                </a:lnTo>
                <a:lnTo>
                  <a:pt x="19755" y="10524"/>
                </a:lnTo>
                <a:lnTo>
                  <a:pt x="19424" y="12834"/>
                </a:lnTo>
                <a:lnTo>
                  <a:pt x="18149" y="16493"/>
                </a:lnTo>
                <a:lnTo>
                  <a:pt x="17149" y="17203"/>
                </a:lnTo>
                <a:lnTo>
                  <a:pt x="16671" y="17452"/>
                </a:lnTo>
                <a:lnTo>
                  <a:pt x="16190" y="18201"/>
                </a:lnTo>
                <a:lnTo>
                  <a:pt x="16272" y="17063"/>
                </a:lnTo>
                <a:lnTo>
                  <a:pt x="16272" y="16493"/>
                </a:lnTo>
                <a:lnTo>
                  <a:pt x="15743" y="17029"/>
                </a:lnTo>
                <a:lnTo>
                  <a:pt x="15781" y="15358"/>
                </a:lnTo>
                <a:lnTo>
                  <a:pt x="15530" y="16076"/>
                </a:lnTo>
                <a:lnTo>
                  <a:pt x="15389" y="15658"/>
                </a:lnTo>
                <a:lnTo>
                  <a:pt x="15137" y="16092"/>
                </a:lnTo>
                <a:lnTo>
                  <a:pt x="14841" y="15776"/>
                </a:lnTo>
                <a:lnTo>
                  <a:pt x="14719" y="15927"/>
                </a:lnTo>
                <a:lnTo>
                  <a:pt x="14262" y="16697"/>
                </a:lnTo>
                <a:lnTo>
                  <a:pt x="13172" y="18802"/>
                </a:lnTo>
                <a:lnTo>
                  <a:pt x="12760" y="19336"/>
                </a:lnTo>
                <a:lnTo>
                  <a:pt x="12028" y="19470"/>
                </a:lnTo>
                <a:lnTo>
                  <a:pt x="10814" y="19480"/>
                </a:lnTo>
                <a:lnTo>
                  <a:pt x="9648" y="19278"/>
                </a:lnTo>
                <a:lnTo>
                  <a:pt x="9059" y="18771"/>
                </a:lnTo>
                <a:lnTo>
                  <a:pt x="8994" y="18400"/>
                </a:lnTo>
                <a:lnTo>
                  <a:pt x="9002" y="17447"/>
                </a:lnTo>
                <a:lnTo>
                  <a:pt x="9114" y="17063"/>
                </a:lnTo>
                <a:lnTo>
                  <a:pt x="9422" y="16827"/>
                </a:lnTo>
                <a:lnTo>
                  <a:pt x="10517" y="17073"/>
                </a:lnTo>
                <a:lnTo>
                  <a:pt x="10937" y="17063"/>
                </a:lnTo>
                <a:lnTo>
                  <a:pt x="12686" y="15962"/>
                </a:lnTo>
                <a:lnTo>
                  <a:pt x="13572" y="15212"/>
                </a:lnTo>
                <a:lnTo>
                  <a:pt x="14420" y="14219"/>
                </a:lnTo>
                <a:lnTo>
                  <a:pt x="14429" y="13502"/>
                </a:lnTo>
                <a:lnTo>
                  <a:pt x="14311" y="13165"/>
                </a:lnTo>
                <a:lnTo>
                  <a:pt x="14311" y="13081"/>
                </a:lnTo>
                <a:lnTo>
                  <a:pt x="13310" y="14500"/>
                </a:lnTo>
                <a:lnTo>
                  <a:pt x="12978" y="14789"/>
                </a:lnTo>
                <a:lnTo>
                  <a:pt x="11721" y="15191"/>
                </a:lnTo>
                <a:lnTo>
                  <a:pt x="10443" y="15164"/>
                </a:lnTo>
                <a:lnTo>
                  <a:pt x="9162" y="14879"/>
                </a:lnTo>
                <a:lnTo>
                  <a:pt x="7897" y="14508"/>
                </a:lnTo>
                <a:lnTo>
                  <a:pt x="6666" y="14219"/>
                </a:lnTo>
                <a:lnTo>
                  <a:pt x="6258" y="13980"/>
                </a:lnTo>
                <a:lnTo>
                  <a:pt x="5399" y="13170"/>
                </a:lnTo>
                <a:lnTo>
                  <a:pt x="5034" y="13081"/>
                </a:lnTo>
                <a:lnTo>
                  <a:pt x="4950" y="13114"/>
                </a:lnTo>
                <a:lnTo>
                  <a:pt x="5085" y="14755"/>
                </a:lnTo>
                <a:lnTo>
                  <a:pt x="4782" y="14885"/>
                </a:lnTo>
                <a:lnTo>
                  <a:pt x="4528" y="14860"/>
                </a:lnTo>
                <a:lnTo>
                  <a:pt x="4276" y="14658"/>
                </a:lnTo>
                <a:lnTo>
                  <a:pt x="4027" y="14219"/>
                </a:lnTo>
                <a:lnTo>
                  <a:pt x="3869" y="15006"/>
                </a:lnTo>
                <a:lnTo>
                  <a:pt x="3691" y="15048"/>
                </a:lnTo>
                <a:lnTo>
                  <a:pt x="3504" y="14676"/>
                </a:lnTo>
                <a:lnTo>
                  <a:pt x="3320" y="14219"/>
                </a:lnTo>
                <a:lnTo>
                  <a:pt x="3311" y="15424"/>
                </a:lnTo>
                <a:lnTo>
                  <a:pt x="3219" y="15608"/>
                </a:lnTo>
                <a:lnTo>
                  <a:pt x="2938" y="14789"/>
                </a:lnTo>
                <a:lnTo>
                  <a:pt x="2475" y="15927"/>
                </a:lnTo>
                <a:lnTo>
                  <a:pt x="2253" y="14853"/>
                </a:lnTo>
                <a:lnTo>
                  <a:pt x="1925" y="14056"/>
                </a:lnTo>
                <a:lnTo>
                  <a:pt x="1600" y="12914"/>
                </a:lnTo>
                <a:lnTo>
                  <a:pt x="1387" y="10807"/>
                </a:lnTo>
                <a:lnTo>
                  <a:pt x="1560" y="10315"/>
                </a:lnTo>
                <a:lnTo>
                  <a:pt x="2068" y="8533"/>
                </a:lnTo>
                <a:lnTo>
                  <a:pt x="1932" y="6825"/>
                </a:lnTo>
                <a:lnTo>
                  <a:pt x="3891" y="3413"/>
                </a:lnTo>
                <a:lnTo>
                  <a:pt x="3239" y="3805"/>
                </a:lnTo>
                <a:lnTo>
                  <a:pt x="2592" y="4580"/>
                </a:lnTo>
                <a:lnTo>
                  <a:pt x="1949" y="5625"/>
                </a:lnTo>
                <a:lnTo>
                  <a:pt x="1307" y="6825"/>
                </a:lnTo>
                <a:lnTo>
                  <a:pt x="1089" y="11659"/>
                </a:lnTo>
                <a:lnTo>
                  <a:pt x="1694" y="15156"/>
                </a:lnTo>
                <a:lnTo>
                  <a:pt x="2379" y="16657"/>
                </a:lnTo>
                <a:lnTo>
                  <a:pt x="3093" y="17438"/>
                </a:lnTo>
                <a:lnTo>
                  <a:pt x="3782" y="18771"/>
                </a:lnTo>
                <a:lnTo>
                  <a:pt x="2848" y="18364"/>
                </a:lnTo>
                <a:lnTo>
                  <a:pt x="1903" y="17585"/>
                </a:lnTo>
                <a:lnTo>
                  <a:pt x="965" y="16261"/>
                </a:lnTo>
                <a:lnTo>
                  <a:pt x="55" y="14219"/>
                </a:lnTo>
                <a:lnTo>
                  <a:pt x="0" y="15927"/>
                </a:lnTo>
                <a:lnTo>
                  <a:pt x="1322" y="18168"/>
                </a:lnTo>
                <a:lnTo>
                  <a:pt x="2767" y="19620"/>
                </a:lnTo>
                <a:lnTo>
                  <a:pt x="4223" y="20505"/>
                </a:lnTo>
                <a:lnTo>
                  <a:pt x="5577" y="21044"/>
                </a:lnTo>
                <a:lnTo>
                  <a:pt x="6855" y="21399"/>
                </a:lnTo>
                <a:lnTo>
                  <a:pt x="8141" y="21584"/>
                </a:lnTo>
                <a:lnTo>
                  <a:pt x="9434" y="21600"/>
                </a:lnTo>
                <a:lnTo>
                  <a:pt x="10729" y="21448"/>
                </a:lnTo>
                <a:lnTo>
                  <a:pt x="12026" y="21129"/>
                </a:lnTo>
                <a:lnTo>
                  <a:pt x="13320" y="20644"/>
                </a:lnTo>
                <a:lnTo>
                  <a:pt x="14610" y="19993"/>
                </a:lnTo>
                <a:lnTo>
                  <a:pt x="15893" y="19179"/>
                </a:lnTo>
                <a:lnTo>
                  <a:pt x="17166" y="18201"/>
                </a:lnTo>
                <a:lnTo>
                  <a:pt x="17302" y="21044"/>
                </a:lnTo>
                <a:lnTo>
                  <a:pt x="18284" y="20324"/>
                </a:lnTo>
                <a:lnTo>
                  <a:pt x="18444" y="20074"/>
                </a:lnTo>
                <a:lnTo>
                  <a:pt x="18608" y="19906"/>
                </a:lnTo>
                <a:lnTo>
                  <a:pt x="19220" y="19523"/>
                </a:lnTo>
                <a:lnTo>
                  <a:pt x="19423" y="19336"/>
                </a:lnTo>
                <a:lnTo>
                  <a:pt x="19731" y="17878"/>
                </a:lnTo>
                <a:lnTo>
                  <a:pt x="20134" y="17573"/>
                </a:lnTo>
                <a:lnTo>
                  <a:pt x="20514" y="17156"/>
                </a:lnTo>
                <a:lnTo>
                  <a:pt x="20756" y="15358"/>
                </a:lnTo>
                <a:lnTo>
                  <a:pt x="19886" y="16493"/>
                </a:lnTo>
                <a:lnTo>
                  <a:pt x="19989" y="15013"/>
                </a:lnTo>
                <a:lnTo>
                  <a:pt x="20104" y="14859"/>
                </a:lnTo>
                <a:lnTo>
                  <a:pt x="20233" y="15239"/>
                </a:lnTo>
                <a:lnTo>
                  <a:pt x="20376" y="15358"/>
                </a:lnTo>
                <a:lnTo>
                  <a:pt x="20641" y="14707"/>
                </a:lnTo>
                <a:lnTo>
                  <a:pt x="21049" y="13473"/>
                </a:lnTo>
                <a:lnTo>
                  <a:pt x="21427" y="11972"/>
                </a:lnTo>
                <a:lnTo>
                  <a:pt x="21600" y="10524"/>
                </a:lnTo>
                <a:lnTo>
                  <a:pt x="21194" y="7513"/>
                </a:lnTo>
                <a:lnTo>
                  <a:pt x="20719" y="6025"/>
                </a:lnTo>
                <a:lnTo>
                  <a:pt x="19723" y="4551"/>
                </a:lnTo>
                <a:lnTo>
                  <a:pt x="19650" y="4400"/>
                </a:lnTo>
                <a:lnTo>
                  <a:pt x="19416" y="2927"/>
                </a:lnTo>
                <a:lnTo>
                  <a:pt x="19368" y="2843"/>
                </a:lnTo>
                <a:lnTo>
                  <a:pt x="19373" y="2843"/>
                </a:lnTo>
                <a:lnTo>
                  <a:pt x="18600" y="1753"/>
                </a:lnTo>
                <a:lnTo>
                  <a:pt x="17802" y="1015"/>
                </a:lnTo>
                <a:lnTo>
                  <a:pt x="16217" y="0"/>
                </a:lnTo>
                <a:close/>
              </a:path>
            </a:pathLst>
          </a:custGeom>
          <a:solidFill>
            <a:srgbClr val="E1B89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" name="bg object 120"/>
          <p:cNvGrpSpPr/>
          <p:nvPr/>
        </p:nvGrpSpPr>
        <p:grpSpPr>
          <a:xfrm>
            <a:off x="5012778" y="2553904"/>
            <a:ext cx="428386" cy="54054"/>
            <a:chOff x="0" y="0"/>
            <a:chExt cx="428385" cy="54052"/>
          </a:xfrm>
        </p:grpSpPr>
        <p:sp>
          <p:nvSpPr>
            <p:cNvPr id="162" name="Shape"/>
            <p:cNvSpPr/>
            <p:nvPr/>
          </p:nvSpPr>
          <p:spPr>
            <a:xfrm>
              <a:off x="24586" y="41351"/>
              <a:ext cx="2037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721" y="9113"/>
                  </a:lnTo>
                  <a:lnTo>
                    <a:pt x="11877" y="7372"/>
                  </a:lnTo>
                  <a:lnTo>
                    <a:pt x="5481" y="7320"/>
                  </a:lnTo>
                  <a:lnTo>
                    <a:pt x="0" y="0"/>
                  </a:lnTo>
                  <a:lnTo>
                    <a:pt x="2155" y="16280"/>
                  </a:lnTo>
                  <a:lnTo>
                    <a:pt x="8659" y="18887"/>
                  </a:lnTo>
                  <a:lnTo>
                    <a:pt x="16240" y="1745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09D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Shape"/>
            <p:cNvSpPr/>
            <p:nvPr/>
          </p:nvSpPr>
          <p:spPr>
            <a:xfrm>
              <a:off x="-1" y="0"/>
              <a:ext cx="424106" cy="37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149"/>
                  </a:moveTo>
                  <a:lnTo>
                    <a:pt x="21592" y="16346"/>
                  </a:lnTo>
                  <a:lnTo>
                    <a:pt x="21586" y="15782"/>
                  </a:lnTo>
                  <a:lnTo>
                    <a:pt x="21581" y="15233"/>
                  </a:lnTo>
                  <a:lnTo>
                    <a:pt x="21576" y="14641"/>
                  </a:lnTo>
                  <a:lnTo>
                    <a:pt x="21570" y="14026"/>
                  </a:lnTo>
                  <a:lnTo>
                    <a:pt x="21490" y="14641"/>
                  </a:lnTo>
                  <a:lnTo>
                    <a:pt x="20984" y="15233"/>
                  </a:lnTo>
                  <a:lnTo>
                    <a:pt x="20478" y="16346"/>
                  </a:lnTo>
                  <a:lnTo>
                    <a:pt x="19946" y="17582"/>
                  </a:lnTo>
                  <a:lnTo>
                    <a:pt x="19933" y="17582"/>
                  </a:lnTo>
                  <a:lnTo>
                    <a:pt x="19473" y="18297"/>
                  </a:lnTo>
                  <a:lnTo>
                    <a:pt x="16998" y="19757"/>
                  </a:lnTo>
                  <a:lnTo>
                    <a:pt x="14253" y="20350"/>
                  </a:lnTo>
                  <a:lnTo>
                    <a:pt x="11415" y="20220"/>
                  </a:lnTo>
                  <a:lnTo>
                    <a:pt x="8768" y="19519"/>
                  </a:lnTo>
                  <a:lnTo>
                    <a:pt x="8720" y="19519"/>
                  </a:lnTo>
                  <a:lnTo>
                    <a:pt x="6164" y="18297"/>
                  </a:lnTo>
                  <a:lnTo>
                    <a:pt x="5352" y="17582"/>
                  </a:lnTo>
                  <a:lnTo>
                    <a:pt x="5338" y="17582"/>
                  </a:lnTo>
                  <a:lnTo>
                    <a:pt x="4965" y="17149"/>
                  </a:lnTo>
                  <a:lnTo>
                    <a:pt x="3792" y="15782"/>
                  </a:lnTo>
                  <a:lnTo>
                    <a:pt x="2369" y="13311"/>
                  </a:lnTo>
                  <a:lnTo>
                    <a:pt x="1744" y="10370"/>
                  </a:lnTo>
                  <a:lnTo>
                    <a:pt x="6164" y="0"/>
                  </a:lnTo>
                  <a:lnTo>
                    <a:pt x="4497" y="2204"/>
                  </a:lnTo>
                  <a:lnTo>
                    <a:pt x="2215" y="5954"/>
                  </a:lnTo>
                  <a:lnTo>
                    <a:pt x="0" y="14026"/>
                  </a:lnTo>
                  <a:lnTo>
                    <a:pt x="250" y="17582"/>
                  </a:lnTo>
                  <a:lnTo>
                    <a:pt x="613" y="18586"/>
                  </a:lnTo>
                  <a:lnTo>
                    <a:pt x="983" y="19519"/>
                  </a:lnTo>
                  <a:lnTo>
                    <a:pt x="1480" y="20458"/>
                  </a:lnTo>
                  <a:lnTo>
                    <a:pt x="2047" y="20942"/>
                  </a:lnTo>
                  <a:lnTo>
                    <a:pt x="2495" y="20942"/>
                  </a:lnTo>
                  <a:lnTo>
                    <a:pt x="3000" y="20740"/>
                  </a:lnTo>
                  <a:lnTo>
                    <a:pt x="3103" y="20668"/>
                  </a:lnTo>
                  <a:lnTo>
                    <a:pt x="2832" y="17149"/>
                  </a:lnTo>
                  <a:lnTo>
                    <a:pt x="3275" y="17149"/>
                  </a:lnTo>
                  <a:lnTo>
                    <a:pt x="3731" y="17264"/>
                  </a:lnTo>
                  <a:lnTo>
                    <a:pt x="5454" y="19006"/>
                  </a:lnTo>
                  <a:lnTo>
                    <a:pt x="6273" y="19519"/>
                  </a:lnTo>
                  <a:lnTo>
                    <a:pt x="11320" y="20942"/>
                  </a:lnTo>
                  <a:lnTo>
                    <a:pt x="14085" y="21600"/>
                  </a:lnTo>
                  <a:lnTo>
                    <a:pt x="16407" y="21600"/>
                  </a:lnTo>
                  <a:lnTo>
                    <a:pt x="18927" y="20740"/>
                  </a:lnTo>
                  <a:lnTo>
                    <a:pt x="19341" y="20350"/>
                  </a:lnTo>
                  <a:lnTo>
                    <a:pt x="19574" y="20133"/>
                  </a:lnTo>
                  <a:lnTo>
                    <a:pt x="20264" y="19157"/>
                  </a:lnTo>
                  <a:lnTo>
                    <a:pt x="21551" y="17149"/>
                  </a:lnTo>
                  <a:lnTo>
                    <a:pt x="21600" y="17149"/>
                  </a:lnTo>
                  <a:close/>
                </a:path>
              </a:pathLst>
            </a:custGeom>
            <a:solidFill>
              <a:srgbClr val="D09D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Shape"/>
            <p:cNvSpPr/>
            <p:nvPr/>
          </p:nvSpPr>
          <p:spPr>
            <a:xfrm>
              <a:off x="291287" y="33312"/>
              <a:ext cx="13709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0843" y="13231"/>
                  </a:lnTo>
                  <a:lnTo>
                    <a:pt x="16344" y="75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09D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6" name="bg object 121"/>
          <p:cNvSpPr/>
          <p:nvPr/>
        </p:nvSpPr>
        <p:spPr>
          <a:xfrm>
            <a:off x="5023370" y="2573184"/>
            <a:ext cx="38597" cy="12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36" y="0"/>
                </a:moveTo>
                <a:lnTo>
                  <a:pt x="3952" y="105"/>
                </a:lnTo>
                <a:lnTo>
                  <a:pt x="0" y="7807"/>
                </a:lnTo>
                <a:lnTo>
                  <a:pt x="35" y="8953"/>
                </a:lnTo>
                <a:lnTo>
                  <a:pt x="4054" y="14236"/>
                </a:lnTo>
                <a:lnTo>
                  <a:pt x="11305" y="19114"/>
                </a:lnTo>
                <a:lnTo>
                  <a:pt x="18313" y="21600"/>
                </a:lnTo>
                <a:lnTo>
                  <a:pt x="21600" y="19710"/>
                </a:lnTo>
                <a:lnTo>
                  <a:pt x="17502" y="16603"/>
                </a:lnTo>
                <a:lnTo>
                  <a:pt x="12348" y="9625"/>
                </a:lnTo>
                <a:lnTo>
                  <a:pt x="7479" y="2760"/>
                </a:lnTo>
                <a:lnTo>
                  <a:pt x="4236" y="0"/>
                </a:lnTo>
                <a:close/>
              </a:path>
            </a:pathLst>
          </a:custGeom>
          <a:solidFill>
            <a:srgbClr val="E1B89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7" name="bg object 122" descr="bg object 1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42532" y="2620303"/>
            <a:ext cx="104992" cy="98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bg object 123" descr="bg object 1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99416" y="2736094"/>
            <a:ext cx="267319" cy="33616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bg object 124"/>
          <p:cNvSpPr/>
          <p:nvPr/>
        </p:nvSpPr>
        <p:spPr>
          <a:xfrm>
            <a:off x="5224791" y="2695038"/>
            <a:ext cx="281757" cy="28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41" y="0"/>
                </a:moveTo>
                <a:lnTo>
                  <a:pt x="12298" y="814"/>
                </a:lnTo>
                <a:lnTo>
                  <a:pt x="10020" y="3205"/>
                </a:lnTo>
                <a:lnTo>
                  <a:pt x="9355" y="6641"/>
                </a:lnTo>
                <a:lnTo>
                  <a:pt x="9848" y="8235"/>
                </a:lnTo>
                <a:lnTo>
                  <a:pt x="9137" y="8133"/>
                </a:lnTo>
                <a:lnTo>
                  <a:pt x="7805" y="7886"/>
                </a:lnTo>
                <a:lnTo>
                  <a:pt x="7059" y="7827"/>
                </a:lnTo>
                <a:lnTo>
                  <a:pt x="3908" y="8470"/>
                </a:lnTo>
                <a:lnTo>
                  <a:pt x="1482" y="10307"/>
                </a:lnTo>
                <a:lnTo>
                  <a:pt x="79" y="12999"/>
                </a:lnTo>
                <a:lnTo>
                  <a:pt x="0" y="16208"/>
                </a:lnTo>
                <a:lnTo>
                  <a:pt x="342" y="17163"/>
                </a:lnTo>
                <a:lnTo>
                  <a:pt x="851" y="18006"/>
                </a:lnTo>
                <a:lnTo>
                  <a:pt x="1387" y="18783"/>
                </a:lnTo>
                <a:lnTo>
                  <a:pt x="1808" y="19542"/>
                </a:lnTo>
                <a:lnTo>
                  <a:pt x="2359" y="19929"/>
                </a:lnTo>
                <a:lnTo>
                  <a:pt x="2947" y="20403"/>
                </a:lnTo>
                <a:lnTo>
                  <a:pt x="3540" y="20854"/>
                </a:lnTo>
                <a:lnTo>
                  <a:pt x="4105" y="21171"/>
                </a:lnTo>
                <a:lnTo>
                  <a:pt x="5075" y="21462"/>
                </a:lnTo>
                <a:lnTo>
                  <a:pt x="6053" y="21597"/>
                </a:lnTo>
                <a:lnTo>
                  <a:pt x="7042" y="21600"/>
                </a:lnTo>
                <a:lnTo>
                  <a:pt x="8045" y="21497"/>
                </a:lnTo>
                <a:lnTo>
                  <a:pt x="11143" y="20226"/>
                </a:lnTo>
                <a:lnTo>
                  <a:pt x="13300" y="17755"/>
                </a:lnTo>
                <a:lnTo>
                  <a:pt x="13945" y="14678"/>
                </a:lnTo>
                <a:lnTo>
                  <a:pt x="13735" y="13113"/>
                </a:lnTo>
                <a:lnTo>
                  <a:pt x="13135" y="11651"/>
                </a:lnTo>
                <a:lnTo>
                  <a:pt x="15019" y="11926"/>
                </a:lnTo>
                <a:lnTo>
                  <a:pt x="18362" y="11308"/>
                </a:lnTo>
                <a:lnTo>
                  <a:pt x="21017" y="8685"/>
                </a:lnTo>
                <a:lnTo>
                  <a:pt x="21600" y="6603"/>
                </a:lnTo>
                <a:lnTo>
                  <a:pt x="21439" y="4442"/>
                </a:lnTo>
                <a:lnTo>
                  <a:pt x="19880" y="1801"/>
                </a:lnTo>
                <a:lnTo>
                  <a:pt x="17075" y="176"/>
                </a:lnTo>
                <a:lnTo>
                  <a:pt x="15441" y="0"/>
                </a:lnTo>
                <a:close/>
              </a:path>
            </a:pathLst>
          </a:custGeom>
          <a:solidFill>
            <a:srgbClr val="F9F1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0" name="bg object 125" descr="bg object 1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46406" y="2714575"/>
            <a:ext cx="239514" cy="24417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bg object 126"/>
          <p:cNvSpPr/>
          <p:nvPr/>
        </p:nvSpPr>
        <p:spPr>
          <a:xfrm>
            <a:off x="4727421" y="2810866"/>
            <a:ext cx="186793" cy="297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7" y="0"/>
                </a:moveTo>
                <a:lnTo>
                  <a:pt x="20127" y="430"/>
                </a:lnTo>
                <a:lnTo>
                  <a:pt x="19871" y="856"/>
                </a:lnTo>
                <a:lnTo>
                  <a:pt x="19099" y="467"/>
                </a:lnTo>
                <a:lnTo>
                  <a:pt x="17552" y="4733"/>
                </a:lnTo>
                <a:lnTo>
                  <a:pt x="15563" y="8240"/>
                </a:lnTo>
                <a:lnTo>
                  <a:pt x="12524" y="11394"/>
                </a:lnTo>
                <a:lnTo>
                  <a:pt x="7832" y="14605"/>
                </a:lnTo>
                <a:lnTo>
                  <a:pt x="3591" y="16719"/>
                </a:lnTo>
                <a:lnTo>
                  <a:pt x="1189" y="17950"/>
                </a:lnTo>
                <a:lnTo>
                  <a:pt x="29" y="18722"/>
                </a:lnTo>
                <a:lnTo>
                  <a:pt x="0" y="18791"/>
                </a:lnTo>
                <a:lnTo>
                  <a:pt x="278" y="19578"/>
                </a:lnTo>
                <a:lnTo>
                  <a:pt x="551" y="19933"/>
                </a:lnTo>
                <a:lnTo>
                  <a:pt x="1033" y="20483"/>
                </a:lnTo>
                <a:lnTo>
                  <a:pt x="1478" y="21086"/>
                </a:lnTo>
                <a:lnTo>
                  <a:pt x="1640" y="21600"/>
                </a:lnTo>
                <a:lnTo>
                  <a:pt x="2056" y="20561"/>
                </a:lnTo>
                <a:lnTo>
                  <a:pt x="2639" y="19596"/>
                </a:lnTo>
                <a:lnTo>
                  <a:pt x="3342" y="18662"/>
                </a:lnTo>
                <a:lnTo>
                  <a:pt x="4119" y="17716"/>
                </a:lnTo>
                <a:lnTo>
                  <a:pt x="4119" y="20977"/>
                </a:lnTo>
                <a:lnTo>
                  <a:pt x="4796" y="20272"/>
                </a:lnTo>
                <a:lnTo>
                  <a:pt x="5118" y="19493"/>
                </a:lnTo>
                <a:lnTo>
                  <a:pt x="5360" y="17872"/>
                </a:lnTo>
                <a:lnTo>
                  <a:pt x="6600" y="20822"/>
                </a:lnTo>
                <a:lnTo>
                  <a:pt x="7591" y="18027"/>
                </a:lnTo>
                <a:lnTo>
                  <a:pt x="8334" y="19893"/>
                </a:lnTo>
                <a:lnTo>
                  <a:pt x="10443" y="18105"/>
                </a:lnTo>
                <a:lnTo>
                  <a:pt x="9575" y="20355"/>
                </a:lnTo>
                <a:lnTo>
                  <a:pt x="12054" y="17872"/>
                </a:lnTo>
                <a:lnTo>
                  <a:pt x="11683" y="19504"/>
                </a:lnTo>
                <a:lnTo>
                  <a:pt x="12922" y="18571"/>
                </a:lnTo>
                <a:lnTo>
                  <a:pt x="13542" y="21133"/>
                </a:lnTo>
                <a:lnTo>
                  <a:pt x="14067" y="20368"/>
                </a:lnTo>
                <a:lnTo>
                  <a:pt x="14530" y="19589"/>
                </a:lnTo>
                <a:lnTo>
                  <a:pt x="14840" y="18786"/>
                </a:lnTo>
                <a:lnTo>
                  <a:pt x="14905" y="17949"/>
                </a:lnTo>
                <a:lnTo>
                  <a:pt x="15773" y="19893"/>
                </a:lnTo>
                <a:lnTo>
                  <a:pt x="18253" y="17410"/>
                </a:lnTo>
                <a:lnTo>
                  <a:pt x="17920" y="18390"/>
                </a:lnTo>
                <a:lnTo>
                  <a:pt x="17681" y="19305"/>
                </a:lnTo>
                <a:lnTo>
                  <a:pt x="17790" y="20204"/>
                </a:lnTo>
                <a:lnTo>
                  <a:pt x="18500" y="21138"/>
                </a:lnTo>
                <a:lnTo>
                  <a:pt x="19139" y="20049"/>
                </a:lnTo>
                <a:lnTo>
                  <a:pt x="19325" y="18926"/>
                </a:lnTo>
                <a:lnTo>
                  <a:pt x="19315" y="17782"/>
                </a:lnTo>
                <a:lnTo>
                  <a:pt x="19368" y="16632"/>
                </a:lnTo>
                <a:lnTo>
                  <a:pt x="19779" y="14175"/>
                </a:lnTo>
                <a:lnTo>
                  <a:pt x="20290" y="11721"/>
                </a:lnTo>
                <a:lnTo>
                  <a:pt x="20898" y="9275"/>
                </a:lnTo>
                <a:lnTo>
                  <a:pt x="21600" y="6843"/>
                </a:lnTo>
                <a:lnTo>
                  <a:pt x="20386" y="5219"/>
                </a:lnTo>
                <a:lnTo>
                  <a:pt x="19882" y="3492"/>
                </a:lnTo>
                <a:lnTo>
                  <a:pt x="19977" y="1728"/>
                </a:lnTo>
                <a:lnTo>
                  <a:pt x="20587" y="0"/>
                </a:lnTo>
                <a:close/>
              </a:path>
            </a:pathLst>
          </a:custGeom>
          <a:solidFill>
            <a:srgbClr val="64382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" name="bg object 127"/>
          <p:cNvSpPr/>
          <p:nvPr/>
        </p:nvSpPr>
        <p:spPr>
          <a:xfrm>
            <a:off x="4807396" y="2990850"/>
            <a:ext cx="59000" cy="57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45" y="0"/>
                </a:moveTo>
                <a:lnTo>
                  <a:pt x="2405" y="3584"/>
                </a:lnTo>
                <a:lnTo>
                  <a:pt x="0" y="9873"/>
                </a:lnTo>
                <a:lnTo>
                  <a:pt x="1079" y="16626"/>
                </a:lnTo>
                <a:lnTo>
                  <a:pt x="5793" y="21600"/>
                </a:lnTo>
                <a:lnTo>
                  <a:pt x="16769" y="21525"/>
                </a:lnTo>
                <a:lnTo>
                  <a:pt x="21600" y="12691"/>
                </a:lnTo>
                <a:lnTo>
                  <a:pt x="19116" y="2911"/>
                </a:lnTo>
                <a:lnTo>
                  <a:pt x="8145" y="0"/>
                </a:lnTo>
                <a:close/>
              </a:path>
            </a:pathLst>
          </a:custGeom>
          <a:solidFill>
            <a:srgbClr val="EEF7E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" name="bg object 128"/>
          <p:cNvSpPr/>
          <p:nvPr/>
        </p:nvSpPr>
        <p:spPr>
          <a:xfrm>
            <a:off x="4814303" y="2997275"/>
            <a:ext cx="45999" cy="47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12" y="0"/>
                </a:moveTo>
                <a:lnTo>
                  <a:pt x="1276" y="4514"/>
                </a:lnTo>
                <a:lnTo>
                  <a:pt x="0" y="12383"/>
                </a:lnTo>
                <a:lnTo>
                  <a:pt x="4087" y="19460"/>
                </a:lnTo>
                <a:lnTo>
                  <a:pt x="13245" y="21600"/>
                </a:lnTo>
                <a:lnTo>
                  <a:pt x="20209" y="17073"/>
                </a:lnTo>
                <a:lnTo>
                  <a:pt x="21600" y="9184"/>
                </a:lnTo>
                <a:lnTo>
                  <a:pt x="17555" y="2102"/>
                </a:lnTo>
                <a:lnTo>
                  <a:pt x="8212" y="0"/>
                </a:lnTo>
                <a:close/>
              </a:path>
            </a:pathLst>
          </a:custGeom>
          <a:solidFill>
            <a:srgbClr val="9DD19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4" name="bg object 129" descr="bg object 1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01779" y="2673897"/>
            <a:ext cx="70690" cy="72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bg object 130"/>
          <p:cNvGrpSpPr/>
          <p:nvPr/>
        </p:nvGrpSpPr>
        <p:grpSpPr>
          <a:xfrm>
            <a:off x="3867048" y="3139363"/>
            <a:ext cx="3044078" cy="457595"/>
            <a:chOff x="0" y="0"/>
            <a:chExt cx="3044076" cy="457593"/>
          </a:xfrm>
        </p:grpSpPr>
        <p:sp>
          <p:nvSpPr>
            <p:cNvPr id="175" name="Shape"/>
            <p:cNvSpPr/>
            <p:nvPr/>
          </p:nvSpPr>
          <p:spPr>
            <a:xfrm>
              <a:off x="0" y="0"/>
              <a:ext cx="2227582" cy="22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46"/>
                  </a:moveTo>
                  <a:lnTo>
                    <a:pt x="21515" y="6502"/>
                  </a:lnTo>
                  <a:lnTo>
                    <a:pt x="21282" y="3118"/>
                  </a:lnTo>
                  <a:lnTo>
                    <a:pt x="20937" y="836"/>
                  </a:lnTo>
                  <a:lnTo>
                    <a:pt x="20515" y="0"/>
                  </a:lnTo>
                  <a:lnTo>
                    <a:pt x="1085" y="0"/>
                  </a:lnTo>
                  <a:lnTo>
                    <a:pt x="663" y="836"/>
                  </a:lnTo>
                  <a:lnTo>
                    <a:pt x="318" y="3118"/>
                  </a:lnTo>
                  <a:lnTo>
                    <a:pt x="85" y="6502"/>
                  </a:lnTo>
                  <a:lnTo>
                    <a:pt x="0" y="10646"/>
                  </a:lnTo>
                  <a:lnTo>
                    <a:pt x="0" y="10954"/>
                  </a:lnTo>
                  <a:lnTo>
                    <a:pt x="85" y="15097"/>
                  </a:lnTo>
                  <a:lnTo>
                    <a:pt x="318" y="18481"/>
                  </a:lnTo>
                  <a:lnTo>
                    <a:pt x="663" y="20763"/>
                  </a:lnTo>
                  <a:lnTo>
                    <a:pt x="1085" y="21600"/>
                  </a:lnTo>
                  <a:lnTo>
                    <a:pt x="20515" y="21600"/>
                  </a:lnTo>
                  <a:lnTo>
                    <a:pt x="20937" y="20763"/>
                  </a:lnTo>
                  <a:lnTo>
                    <a:pt x="21282" y="18481"/>
                  </a:lnTo>
                  <a:lnTo>
                    <a:pt x="21515" y="15097"/>
                  </a:lnTo>
                  <a:lnTo>
                    <a:pt x="21600" y="10954"/>
                  </a:lnTo>
                  <a:lnTo>
                    <a:pt x="21600" y="10646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Shape"/>
            <p:cNvSpPr/>
            <p:nvPr/>
          </p:nvSpPr>
          <p:spPr>
            <a:xfrm>
              <a:off x="1597660" y="143966"/>
              <a:ext cx="1446417" cy="31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15"/>
                  </a:moveTo>
                  <a:lnTo>
                    <a:pt x="21426" y="1985"/>
                  </a:lnTo>
                  <a:lnTo>
                    <a:pt x="20910" y="122"/>
                  </a:lnTo>
                  <a:lnTo>
                    <a:pt x="20565" y="0"/>
                  </a:lnTo>
                  <a:lnTo>
                    <a:pt x="759" y="11206"/>
                  </a:lnTo>
                  <a:lnTo>
                    <a:pt x="430" y="11710"/>
                  </a:lnTo>
                  <a:lnTo>
                    <a:pt x="178" y="12720"/>
                  </a:lnTo>
                  <a:lnTo>
                    <a:pt x="27" y="14093"/>
                  </a:lnTo>
                  <a:lnTo>
                    <a:pt x="0" y="15685"/>
                  </a:lnTo>
                  <a:lnTo>
                    <a:pt x="64" y="18100"/>
                  </a:lnTo>
                  <a:lnTo>
                    <a:pt x="173" y="19614"/>
                  </a:lnTo>
                  <a:lnTo>
                    <a:pt x="392" y="20778"/>
                  </a:lnTo>
                  <a:lnTo>
                    <a:pt x="690" y="21477"/>
                  </a:lnTo>
                  <a:lnTo>
                    <a:pt x="1035" y="21600"/>
                  </a:lnTo>
                  <a:lnTo>
                    <a:pt x="20841" y="10394"/>
                  </a:lnTo>
                  <a:lnTo>
                    <a:pt x="21169" y="9889"/>
                  </a:lnTo>
                  <a:lnTo>
                    <a:pt x="21422" y="8879"/>
                  </a:lnTo>
                  <a:lnTo>
                    <a:pt x="21573" y="7506"/>
                  </a:lnTo>
                  <a:lnTo>
                    <a:pt x="21600" y="5915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1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g object 16"/>
          <p:cNvSpPr/>
          <p:nvPr/>
        </p:nvSpPr>
        <p:spPr>
          <a:xfrm>
            <a:off x="-2" y="10"/>
            <a:ext cx="10692007" cy="7559996"/>
          </a:xfrm>
          <a:prstGeom prst="rect">
            <a:avLst/>
          </a:prstGeom>
          <a:solidFill>
            <a:srgbClr val="A6D4C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8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5" y="3726622"/>
            <a:ext cx="4286947" cy="383338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g object 18"/>
          <p:cNvSpPr/>
          <p:nvPr/>
        </p:nvSpPr>
        <p:spPr>
          <a:xfrm>
            <a:off x="7750771" y="1762530"/>
            <a:ext cx="463675" cy="237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9" y="0"/>
                </a:moveTo>
                <a:lnTo>
                  <a:pt x="9186" y="0"/>
                </a:lnTo>
                <a:lnTo>
                  <a:pt x="9186" y="116"/>
                </a:lnTo>
                <a:lnTo>
                  <a:pt x="8210" y="650"/>
                </a:lnTo>
                <a:lnTo>
                  <a:pt x="6569" y="2545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3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8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8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6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723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9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" name="bg object 19"/>
          <p:cNvSpPr/>
          <p:nvPr/>
        </p:nvSpPr>
        <p:spPr>
          <a:xfrm>
            <a:off x="9825518" y="2856508"/>
            <a:ext cx="491815" cy="240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0"/>
                </a:moveTo>
                <a:lnTo>
                  <a:pt x="8338" y="2237"/>
                </a:lnTo>
                <a:lnTo>
                  <a:pt x="7514" y="4529"/>
                </a:lnTo>
                <a:lnTo>
                  <a:pt x="7109" y="6413"/>
                </a:lnTo>
                <a:lnTo>
                  <a:pt x="6704" y="7429"/>
                </a:lnTo>
                <a:lnTo>
                  <a:pt x="6425" y="7543"/>
                </a:lnTo>
                <a:lnTo>
                  <a:pt x="5643" y="7543"/>
                </a:lnTo>
                <a:lnTo>
                  <a:pt x="5170" y="7593"/>
                </a:lnTo>
                <a:lnTo>
                  <a:pt x="3721" y="9698"/>
                </a:lnTo>
                <a:lnTo>
                  <a:pt x="3473" y="11981"/>
                </a:lnTo>
                <a:lnTo>
                  <a:pt x="3296" y="12801"/>
                </a:lnTo>
                <a:lnTo>
                  <a:pt x="2793" y="12801"/>
                </a:lnTo>
                <a:lnTo>
                  <a:pt x="2283" y="12763"/>
                </a:lnTo>
                <a:lnTo>
                  <a:pt x="1774" y="12757"/>
                </a:lnTo>
                <a:lnTo>
                  <a:pt x="189" y="15786"/>
                </a:lnTo>
                <a:lnTo>
                  <a:pt x="0" y="18515"/>
                </a:lnTo>
                <a:lnTo>
                  <a:pt x="0" y="19200"/>
                </a:lnTo>
                <a:lnTo>
                  <a:pt x="1789" y="21111"/>
                </a:lnTo>
                <a:lnTo>
                  <a:pt x="4456" y="21381"/>
                </a:lnTo>
                <a:lnTo>
                  <a:pt x="7608" y="21404"/>
                </a:lnTo>
                <a:lnTo>
                  <a:pt x="12235" y="21257"/>
                </a:lnTo>
                <a:lnTo>
                  <a:pt x="14256" y="21429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8" y="20914"/>
                </a:lnTo>
                <a:lnTo>
                  <a:pt x="21533" y="20279"/>
                </a:lnTo>
                <a:lnTo>
                  <a:pt x="21600" y="19600"/>
                </a:lnTo>
                <a:lnTo>
                  <a:pt x="21594" y="18922"/>
                </a:lnTo>
                <a:lnTo>
                  <a:pt x="21509" y="18286"/>
                </a:lnTo>
                <a:lnTo>
                  <a:pt x="21139" y="17263"/>
                </a:lnTo>
                <a:lnTo>
                  <a:pt x="20602" y="16615"/>
                </a:lnTo>
                <a:lnTo>
                  <a:pt x="20001" y="16116"/>
                </a:lnTo>
                <a:lnTo>
                  <a:pt x="19442" y="15543"/>
                </a:lnTo>
                <a:lnTo>
                  <a:pt x="18881" y="14167"/>
                </a:lnTo>
                <a:lnTo>
                  <a:pt x="18597" y="12501"/>
                </a:lnTo>
                <a:lnTo>
                  <a:pt x="18177" y="10898"/>
                </a:lnTo>
                <a:lnTo>
                  <a:pt x="17207" y="9714"/>
                </a:lnTo>
                <a:lnTo>
                  <a:pt x="16738" y="9595"/>
                </a:lnTo>
                <a:lnTo>
                  <a:pt x="16258" y="9700"/>
                </a:lnTo>
                <a:lnTo>
                  <a:pt x="15778" y="9955"/>
                </a:lnTo>
                <a:lnTo>
                  <a:pt x="15308" y="10286"/>
                </a:lnTo>
                <a:lnTo>
                  <a:pt x="14888" y="7764"/>
                </a:lnTo>
                <a:lnTo>
                  <a:pt x="14589" y="4686"/>
                </a:lnTo>
                <a:lnTo>
                  <a:pt x="13713" y="1865"/>
                </a:lnTo>
                <a:lnTo>
                  <a:pt x="11565" y="115"/>
                </a:lnTo>
                <a:lnTo>
                  <a:pt x="11179" y="67"/>
                </a:lnTo>
                <a:lnTo>
                  <a:pt x="10000" y="115"/>
                </a:lnTo>
                <a:lnTo>
                  <a:pt x="10000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bg object 20"/>
          <p:cNvSpPr/>
          <p:nvPr/>
        </p:nvSpPr>
        <p:spPr>
          <a:xfrm>
            <a:off x="8173104" y="2856508"/>
            <a:ext cx="1526484" cy="852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4" y="0"/>
                </a:moveTo>
                <a:lnTo>
                  <a:pt x="8126" y="19"/>
                </a:lnTo>
                <a:lnTo>
                  <a:pt x="8012" y="28"/>
                </a:lnTo>
                <a:lnTo>
                  <a:pt x="7794" y="32"/>
                </a:lnTo>
                <a:lnTo>
                  <a:pt x="7794" y="0"/>
                </a:lnTo>
                <a:lnTo>
                  <a:pt x="7097" y="329"/>
                </a:lnTo>
                <a:lnTo>
                  <a:pt x="6455" y="793"/>
                </a:lnTo>
                <a:lnTo>
                  <a:pt x="5872" y="1417"/>
                </a:lnTo>
                <a:lnTo>
                  <a:pt x="5351" y="2229"/>
                </a:lnTo>
                <a:lnTo>
                  <a:pt x="4896" y="3254"/>
                </a:lnTo>
                <a:lnTo>
                  <a:pt x="4536" y="4478"/>
                </a:lnTo>
                <a:lnTo>
                  <a:pt x="4311" y="5746"/>
                </a:lnTo>
                <a:lnTo>
                  <a:pt x="4210" y="7051"/>
                </a:lnTo>
                <a:lnTo>
                  <a:pt x="4223" y="8381"/>
                </a:lnTo>
                <a:lnTo>
                  <a:pt x="4338" y="9729"/>
                </a:lnTo>
                <a:lnTo>
                  <a:pt x="4356" y="9858"/>
                </a:lnTo>
                <a:lnTo>
                  <a:pt x="4392" y="10180"/>
                </a:lnTo>
                <a:lnTo>
                  <a:pt x="3734" y="9873"/>
                </a:lnTo>
                <a:lnTo>
                  <a:pt x="3098" y="9729"/>
                </a:lnTo>
                <a:lnTo>
                  <a:pt x="2466" y="9826"/>
                </a:lnTo>
                <a:lnTo>
                  <a:pt x="1818" y="10244"/>
                </a:lnTo>
                <a:lnTo>
                  <a:pt x="1263" y="10903"/>
                </a:lnTo>
                <a:lnTo>
                  <a:pt x="794" y="11742"/>
                </a:lnTo>
                <a:lnTo>
                  <a:pt x="423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4" y="18523"/>
                </a:lnTo>
                <a:lnTo>
                  <a:pt x="637" y="19391"/>
                </a:lnTo>
                <a:lnTo>
                  <a:pt x="1030" y="20102"/>
                </a:lnTo>
                <a:lnTo>
                  <a:pt x="1498" y="20644"/>
                </a:lnTo>
                <a:lnTo>
                  <a:pt x="2034" y="21004"/>
                </a:lnTo>
                <a:lnTo>
                  <a:pt x="2706" y="21273"/>
                </a:lnTo>
                <a:lnTo>
                  <a:pt x="3406" y="21441"/>
                </a:lnTo>
                <a:lnTo>
                  <a:pt x="4126" y="21529"/>
                </a:lnTo>
                <a:lnTo>
                  <a:pt x="4858" y="21556"/>
                </a:lnTo>
                <a:lnTo>
                  <a:pt x="5592" y="21542"/>
                </a:lnTo>
                <a:lnTo>
                  <a:pt x="7032" y="21471"/>
                </a:lnTo>
                <a:lnTo>
                  <a:pt x="7722" y="21455"/>
                </a:lnTo>
                <a:lnTo>
                  <a:pt x="15156" y="21455"/>
                </a:lnTo>
                <a:lnTo>
                  <a:pt x="15694" y="21478"/>
                </a:lnTo>
                <a:lnTo>
                  <a:pt x="17082" y="21578"/>
                </a:lnTo>
                <a:lnTo>
                  <a:pt x="17856" y="21600"/>
                </a:lnTo>
                <a:lnTo>
                  <a:pt x="18635" y="21567"/>
                </a:lnTo>
                <a:lnTo>
                  <a:pt x="19380" y="21450"/>
                </a:lnTo>
                <a:lnTo>
                  <a:pt x="20054" y="21223"/>
                </a:lnTo>
                <a:lnTo>
                  <a:pt x="20621" y="20858"/>
                </a:lnTo>
                <a:lnTo>
                  <a:pt x="21296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4" y="15475"/>
                </a:lnTo>
                <a:lnTo>
                  <a:pt x="21005" y="14545"/>
                </a:lnTo>
                <a:lnTo>
                  <a:pt x="20610" y="13756"/>
                </a:lnTo>
                <a:lnTo>
                  <a:pt x="19822" y="12785"/>
                </a:lnTo>
                <a:lnTo>
                  <a:pt x="18900" y="12467"/>
                </a:lnTo>
                <a:lnTo>
                  <a:pt x="18475" y="12622"/>
                </a:lnTo>
                <a:lnTo>
                  <a:pt x="18065" y="12906"/>
                </a:lnTo>
                <a:lnTo>
                  <a:pt x="17672" y="13269"/>
                </a:lnTo>
                <a:lnTo>
                  <a:pt x="17298" y="13659"/>
                </a:lnTo>
                <a:lnTo>
                  <a:pt x="17267" y="13427"/>
                </a:lnTo>
                <a:lnTo>
                  <a:pt x="17251" y="13204"/>
                </a:lnTo>
                <a:lnTo>
                  <a:pt x="17245" y="12975"/>
                </a:lnTo>
                <a:lnTo>
                  <a:pt x="17244" y="12725"/>
                </a:lnTo>
                <a:lnTo>
                  <a:pt x="17196" y="11745"/>
                </a:lnTo>
                <a:lnTo>
                  <a:pt x="17051" y="10808"/>
                </a:lnTo>
                <a:lnTo>
                  <a:pt x="16804" y="9943"/>
                </a:lnTo>
                <a:lnTo>
                  <a:pt x="16452" y="9181"/>
                </a:lnTo>
                <a:lnTo>
                  <a:pt x="15610" y="8215"/>
                </a:lnTo>
                <a:lnTo>
                  <a:pt x="14634" y="7925"/>
                </a:lnTo>
                <a:lnTo>
                  <a:pt x="14053" y="8100"/>
                </a:lnTo>
                <a:lnTo>
                  <a:pt x="13574" y="8505"/>
                </a:lnTo>
                <a:lnTo>
                  <a:pt x="13153" y="9103"/>
                </a:lnTo>
                <a:lnTo>
                  <a:pt x="12744" y="9858"/>
                </a:lnTo>
                <a:lnTo>
                  <a:pt x="12743" y="8638"/>
                </a:lnTo>
                <a:lnTo>
                  <a:pt x="12700" y="7442"/>
                </a:lnTo>
                <a:lnTo>
                  <a:pt x="12602" y="6278"/>
                </a:lnTo>
                <a:lnTo>
                  <a:pt x="12435" y="5153"/>
                </a:lnTo>
                <a:lnTo>
                  <a:pt x="12187" y="4076"/>
                </a:lnTo>
                <a:lnTo>
                  <a:pt x="11845" y="3053"/>
                </a:lnTo>
                <a:lnTo>
                  <a:pt x="11394" y="2094"/>
                </a:lnTo>
                <a:lnTo>
                  <a:pt x="10856" y="1276"/>
                </a:lnTo>
                <a:lnTo>
                  <a:pt x="10262" y="670"/>
                </a:lnTo>
                <a:lnTo>
                  <a:pt x="9622" y="264"/>
                </a:lnTo>
                <a:lnTo>
                  <a:pt x="8947" y="45"/>
                </a:lnTo>
                <a:lnTo>
                  <a:pt x="8244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bg object 21"/>
          <p:cNvSpPr/>
          <p:nvPr/>
        </p:nvSpPr>
        <p:spPr>
          <a:xfrm>
            <a:off x="5602249" y="2004385"/>
            <a:ext cx="1640969" cy="763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7" y="0"/>
                </a:moveTo>
                <a:lnTo>
                  <a:pt x="11125" y="22"/>
                </a:lnTo>
                <a:lnTo>
                  <a:pt x="10833" y="68"/>
                </a:lnTo>
                <a:lnTo>
                  <a:pt x="10884" y="31"/>
                </a:lnTo>
                <a:lnTo>
                  <a:pt x="10273" y="440"/>
                </a:lnTo>
                <a:lnTo>
                  <a:pt x="9697" y="962"/>
                </a:lnTo>
                <a:lnTo>
                  <a:pt x="9171" y="1639"/>
                </a:lnTo>
                <a:lnTo>
                  <a:pt x="8707" y="2515"/>
                </a:lnTo>
                <a:lnTo>
                  <a:pt x="8322" y="3633"/>
                </a:lnTo>
                <a:lnTo>
                  <a:pt x="8037" y="4955"/>
                </a:lnTo>
                <a:lnTo>
                  <a:pt x="7887" y="6324"/>
                </a:lnTo>
                <a:lnTo>
                  <a:pt x="7837" y="7734"/>
                </a:lnTo>
                <a:lnTo>
                  <a:pt x="7853" y="9178"/>
                </a:lnTo>
                <a:lnTo>
                  <a:pt x="7426" y="8550"/>
                </a:lnTo>
                <a:lnTo>
                  <a:pt x="7001" y="8098"/>
                </a:lnTo>
                <a:lnTo>
                  <a:pt x="6541" y="7861"/>
                </a:lnTo>
                <a:lnTo>
                  <a:pt x="6011" y="7882"/>
                </a:lnTo>
                <a:lnTo>
                  <a:pt x="5471" y="8173"/>
                </a:lnTo>
                <a:lnTo>
                  <a:pt x="4969" y="8696"/>
                </a:lnTo>
                <a:lnTo>
                  <a:pt x="4523" y="9416"/>
                </a:lnTo>
                <a:lnTo>
                  <a:pt x="4152" y="10294"/>
                </a:lnTo>
                <a:lnTo>
                  <a:pt x="3843" y="11430"/>
                </a:lnTo>
                <a:lnTo>
                  <a:pt x="3675" y="13419"/>
                </a:lnTo>
                <a:lnTo>
                  <a:pt x="3600" y="14615"/>
                </a:lnTo>
                <a:lnTo>
                  <a:pt x="3466" y="14579"/>
                </a:lnTo>
                <a:lnTo>
                  <a:pt x="3449" y="14579"/>
                </a:lnTo>
                <a:lnTo>
                  <a:pt x="3366" y="14399"/>
                </a:lnTo>
                <a:lnTo>
                  <a:pt x="3166" y="14017"/>
                </a:lnTo>
                <a:lnTo>
                  <a:pt x="2974" y="13774"/>
                </a:lnTo>
                <a:lnTo>
                  <a:pt x="2760" y="13645"/>
                </a:lnTo>
                <a:lnTo>
                  <a:pt x="2495" y="13607"/>
                </a:lnTo>
                <a:lnTo>
                  <a:pt x="2026" y="13686"/>
                </a:lnTo>
                <a:lnTo>
                  <a:pt x="1169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5" y="21259"/>
                </a:lnTo>
                <a:lnTo>
                  <a:pt x="1642" y="21572"/>
                </a:lnTo>
                <a:lnTo>
                  <a:pt x="2248" y="21595"/>
                </a:lnTo>
                <a:lnTo>
                  <a:pt x="2863" y="21564"/>
                </a:lnTo>
                <a:lnTo>
                  <a:pt x="3474" y="21518"/>
                </a:lnTo>
                <a:lnTo>
                  <a:pt x="4069" y="21494"/>
                </a:lnTo>
                <a:lnTo>
                  <a:pt x="17531" y="21494"/>
                </a:lnTo>
                <a:lnTo>
                  <a:pt x="18253" y="21529"/>
                </a:lnTo>
                <a:lnTo>
                  <a:pt x="18994" y="21588"/>
                </a:lnTo>
                <a:lnTo>
                  <a:pt x="19733" y="21600"/>
                </a:lnTo>
                <a:lnTo>
                  <a:pt x="20445" y="21494"/>
                </a:lnTo>
                <a:lnTo>
                  <a:pt x="21125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4" y="15443"/>
                </a:lnTo>
                <a:lnTo>
                  <a:pt x="20796" y="14544"/>
                </a:lnTo>
                <a:lnTo>
                  <a:pt x="19965" y="13972"/>
                </a:lnTo>
                <a:lnTo>
                  <a:pt x="19537" y="13820"/>
                </a:lnTo>
                <a:lnTo>
                  <a:pt x="19273" y="13535"/>
                </a:lnTo>
                <a:lnTo>
                  <a:pt x="19195" y="11951"/>
                </a:lnTo>
                <a:lnTo>
                  <a:pt x="19042" y="10560"/>
                </a:lnTo>
                <a:lnTo>
                  <a:pt x="18745" y="9297"/>
                </a:lnTo>
                <a:lnTo>
                  <a:pt x="18234" y="8098"/>
                </a:lnTo>
                <a:lnTo>
                  <a:pt x="17395" y="7062"/>
                </a:lnTo>
                <a:lnTo>
                  <a:pt x="16928" y="6832"/>
                </a:lnTo>
                <a:lnTo>
                  <a:pt x="16443" y="6837"/>
                </a:lnTo>
                <a:lnTo>
                  <a:pt x="15999" y="7096"/>
                </a:lnTo>
                <a:lnTo>
                  <a:pt x="15578" y="7558"/>
                </a:lnTo>
                <a:lnTo>
                  <a:pt x="15193" y="8154"/>
                </a:lnTo>
                <a:lnTo>
                  <a:pt x="14852" y="8818"/>
                </a:lnTo>
                <a:lnTo>
                  <a:pt x="14905" y="7525"/>
                </a:lnTo>
                <a:lnTo>
                  <a:pt x="14877" y="6279"/>
                </a:lnTo>
                <a:lnTo>
                  <a:pt x="14758" y="5074"/>
                </a:lnTo>
                <a:lnTo>
                  <a:pt x="14541" y="3906"/>
                </a:lnTo>
                <a:lnTo>
                  <a:pt x="14216" y="2768"/>
                </a:lnTo>
                <a:lnTo>
                  <a:pt x="13767" y="1723"/>
                </a:lnTo>
                <a:lnTo>
                  <a:pt x="13234" y="918"/>
                </a:lnTo>
                <a:lnTo>
                  <a:pt x="12636" y="363"/>
                </a:lnTo>
                <a:lnTo>
                  <a:pt x="11989" y="68"/>
                </a:lnTo>
                <a:lnTo>
                  <a:pt x="11707" y="12"/>
                </a:lnTo>
                <a:lnTo>
                  <a:pt x="11417" y="0"/>
                </a:lnTo>
                <a:close/>
              </a:path>
            </a:pathLst>
          </a:custGeom>
          <a:solidFill>
            <a:srgbClr val="F5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764119" y="662051"/>
            <a:ext cx="1108711" cy="75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jpeg"/><Relationship Id="rId2" Type="http://schemas.openxmlformats.org/officeDocument/2006/relationships/image" Target="../media/image76.png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jpe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png"/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jpeg"/><Relationship Id="rId11" Type="http://schemas.openxmlformats.org/officeDocument/2006/relationships/image" Target="../media/image103.png"/><Relationship Id="rId5" Type="http://schemas.openxmlformats.org/officeDocument/2006/relationships/image" Target="../media/image97.jpe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jpe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ject 2"/>
          <p:cNvSpPr/>
          <p:nvPr/>
        </p:nvSpPr>
        <p:spPr>
          <a:xfrm>
            <a:off x="-7" y="10"/>
            <a:ext cx="10692002" cy="4886444"/>
          </a:xfrm>
          <a:prstGeom prst="rect">
            <a:avLst/>
          </a:prstGeom>
          <a:solidFill>
            <a:srgbClr val="F2F3F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50" name="object 3"/>
          <p:cNvGrpSpPr/>
          <p:nvPr/>
        </p:nvGrpSpPr>
        <p:grpSpPr>
          <a:xfrm>
            <a:off x="-2" y="766710"/>
            <a:ext cx="10692007" cy="6793295"/>
            <a:chOff x="0" y="0"/>
            <a:chExt cx="10692006" cy="6793294"/>
          </a:xfrm>
        </p:grpSpPr>
        <p:pic>
          <p:nvPicPr>
            <p:cNvPr id="218" name="object 4" descr="objec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0692008" cy="3759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object 5"/>
            <p:cNvSpPr/>
            <p:nvPr/>
          </p:nvSpPr>
          <p:spPr>
            <a:xfrm>
              <a:off x="2644283" y="3543392"/>
              <a:ext cx="5596306" cy="1863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03"/>
                  </a:lnTo>
                  <a:lnTo>
                    <a:pt x="16852" y="101"/>
                  </a:lnTo>
                  <a:lnTo>
                    <a:pt x="18237" y="75"/>
                  </a:lnTo>
                  <a:lnTo>
                    <a:pt x="20611" y="10"/>
                  </a:lnTo>
                  <a:lnTo>
                    <a:pt x="21402" y="0"/>
                  </a:ln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0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9818" y="2395770"/>
              <a:ext cx="145401" cy="101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" name="object 7"/>
            <p:cNvSpPr/>
            <p:nvPr/>
          </p:nvSpPr>
          <p:spPr>
            <a:xfrm>
              <a:off x="9178741" y="1835954"/>
              <a:ext cx="441102" cy="60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95" y="21600"/>
                  </a:moveTo>
                  <a:lnTo>
                    <a:pt x="13460" y="21600"/>
                  </a:lnTo>
                  <a:lnTo>
                    <a:pt x="11098" y="21470"/>
                  </a:lnTo>
                  <a:lnTo>
                    <a:pt x="8887" y="21072"/>
                  </a:lnTo>
                  <a:lnTo>
                    <a:pt x="6855" y="20431"/>
                  </a:lnTo>
                  <a:lnTo>
                    <a:pt x="5030" y="19573"/>
                  </a:lnTo>
                  <a:lnTo>
                    <a:pt x="3441" y="18523"/>
                  </a:lnTo>
                  <a:lnTo>
                    <a:pt x="2115" y="17307"/>
                  </a:lnTo>
                  <a:lnTo>
                    <a:pt x="1081" y="15950"/>
                  </a:lnTo>
                  <a:lnTo>
                    <a:pt x="367" y="14478"/>
                  </a:lnTo>
                  <a:lnTo>
                    <a:pt x="0" y="12917"/>
                  </a:lnTo>
                  <a:lnTo>
                    <a:pt x="9" y="11290"/>
                  </a:lnTo>
                  <a:lnTo>
                    <a:pt x="422" y="9625"/>
                  </a:lnTo>
                  <a:lnTo>
                    <a:pt x="2620" y="6736"/>
                  </a:lnTo>
                  <a:lnTo>
                    <a:pt x="4476" y="4858"/>
                  </a:lnTo>
                  <a:lnTo>
                    <a:pt x="6471" y="3054"/>
                  </a:lnTo>
                  <a:lnTo>
                    <a:pt x="8327" y="1600"/>
                  </a:lnTo>
                  <a:lnTo>
                    <a:pt x="10795" y="432"/>
                  </a:lnTo>
                  <a:lnTo>
                    <a:pt x="12964" y="31"/>
                  </a:lnTo>
                  <a:lnTo>
                    <a:pt x="14095" y="0"/>
                  </a:lnTo>
                  <a:lnTo>
                    <a:pt x="12703" y="1327"/>
                  </a:lnTo>
                  <a:lnTo>
                    <a:pt x="11554" y="2721"/>
                  </a:lnTo>
                  <a:lnTo>
                    <a:pt x="10650" y="4164"/>
                  </a:lnTo>
                  <a:lnTo>
                    <a:pt x="9991" y="5637"/>
                  </a:lnTo>
                  <a:lnTo>
                    <a:pt x="9580" y="7122"/>
                  </a:lnTo>
                  <a:lnTo>
                    <a:pt x="9416" y="8602"/>
                  </a:lnTo>
                  <a:lnTo>
                    <a:pt x="9500" y="10058"/>
                  </a:lnTo>
                  <a:lnTo>
                    <a:pt x="9834" y="11472"/>
                  </a:lnTo>
                  <a:lnTo>
                    <a:pt x="10419" y="12827"/>
                  </a:lnTo>
                  <a:lnTo>
                    <a:pt x="11255" y="14103"/>
                  </a:lnTo>
                  <a:lnTo>
                    <a:pt x="12343" y="15284"/>
                  </a:lnTo>
                  <a:lnTo>
                    <a:pt x="13684" y="16350"/>
                  </a:lnTo>
                  <a:lnTo>
                    <a:pt x="15279" y="17285"/>
                  </a:lnTo>
                  <a:lnTo>
                    <a:pt x="17130" y="18069"/>
                  </a:lnTo>
                  <a:lnTo>
                    <a:pt x="19236" y="18685"/>
                  </a:lnTo>
                  <a:lnTo>
                    <a:pt x="21600" y="19115"/>
                  </a:lnTo>
                  <a:lnTo>
                    <a:pt x="18929" y="20516"/>
                  </a:lnTo>
                  <a:lnTo>
                    <a:pt x="18890" y="20142"/>
                  </a:lnTo>
                  <a:lnTo>
                    <a:pt x="18762" y="19589"/>
                  </a:lnTo>
                  <a:lnTo>
                    <a:pt x="18527" y="19105"/>
                  </a:lnTo>
                  <a:lnTo>
                    <a:pt x="18166" y="18934"/>
                  </a:lnTo>
                  <a:lnTo>
                    <a:pt x="17901" y="19385"/>
                  </a:lnTo>
                  <a:lnTo>
                    <a:pt x="17816" y="19900"/>
                  </a:lnTo>
                  <a:lnTo>
                    <a:pt x="17847" y="20967"/>
                  </a:lnTo>
                  <a:lnTo>
                    <a:pt x="15972" y="21352"/>
                  </a:lnTo>
                  <a:lnTo>
                    <a:pt x="15022" y="21514"/>
                  </a:lnTo>
                  <a:lnTo>
                    <a:pt x="14095" y="21600"/>
                  </a:lnTo>
                  <a:close/>
                </a:path>
              </a:pathLst>
            </a:custGeom>
            <a:solidFill>
              <a:srgbClr val="5091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" name="object 8"/>
            <p:cNvSpPr/>
            <p:nvPr/>
          </p:nvSpPr>
          <p:spPr>
            <a:xfrm>
              <a:off x="9454902" y="2367776"/>
              <a:ext cx="117324" cy="86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3" y="21600"/>
                  </a:moveTo>
                  <a:lnTo>
                    <a:pt x="15783" y="21600"/>
                  </a:lnTo>
                  <a:lnTo>
                    <a:pt x="15783" y="18728"/>
                  </a:lnTo>
                  <a:lnTo>
                    <a:pt x="15758" y="18704"/>
                  </a:lnTo>
                  <a:lnTo>
                    <a:pt x="15582" y="19471"/>
                  </a:lnTo>
                  <a:lnTo>
                    <a:pt x="15574" y="19320"/>
                  </a:lnTo>
                  <a:lnTo>
                    <a:pt x="16237" y="13167"/>
                  </a:lnTo>
                  <a:lnTo>
                    <a:pt x="16590" y="9162"/>
                  </a:lnTo>
                  <a:lnTo>
                    <a:pt x="16653" y="6493"/>
                  </a:lnTo>
                  <a:lnTo>
                    <a:pt x="16608" y="5160"/>
                  </a:lnTo>
                  <a:lnTo>
                    <a:pt x="16499" y="3829"/>
                  </a:lnTo>
                  <a:lnTo>
                    <a:pt x="10491" y="3569"/>
                  </a:lnTo>
                  <a:lnTo>
                    <a:pt x="5738" y="3214"/>
                  </a:lnTo>
                  <a:lnTo>
                    <a:pt x="2241" y="2680"/>
                  </a:lnTo>
                  <a:lnTo>
                    <a:pt x="0" y="1882"/>
                  </a:lnTo>
                  <a:lnTo>
                    <a:pt x="2390" y="1882"/>
                  </a:lnTo>
                  <a:lnTo>
                    <a:pt x="4084" y="2508"/>
                  </a:lnTo>
                  <a:lnTo>
                    <a:pt x="7144" y="2963"/>
                  </a:lnTo>
                  <a:lnTo>
                    <a:pt x="11234" y="3269"/>
                  </a:lnTo>
                  <a:lnTo>
                    <a:pt x="16019" y="3446"/>
                  </a:lnTo>
                  <a:lnTo>
                    <a:pt x="16498" y="3141"/>
                  </a:lnTo>
                  <a:lnTo>
                    <a:pt x="16618" y="2540"/>
                  </a:lnTo>
                  <a:lnTo>
                    <a:pt x="16499" y="1467"/>
                  </a:lnTo>
                  <a:lnTo>
                    <a:pt x="16738" y="1436"/>
                  </a:lnTo>
                  <a:lnTo>
                    <a:pt x="16723" y="1063"/>
                  </a:lnTo>
                  <a:lnTo>
                    <a:pt x="16619" y="682"/>
                  </a:lnTo>
                  <a:lnTo>
                    <a:pt x="16874" y="319"/>
                  </a:lnTo>
                  <a:lnTo>
                    <a:pt x="17935" y="0"/>
                  </a:lnTo>
                  <a:lnTo>
                    <a:pt x="19290" y="121"/>
                  </a:lnTo>
                  <a:lnTo>
                    <a:pt x="20175" y="463"/>
                  </a:lnTo>
                  <a:lnTo>
                    <a:pt x="21200" y="2370"/>
                  </a:lnTo>
                  <a:lnTo>
                    <a:pt x="21451" y="3654"/>
                  </a:lnTo>
                  <a:lnTo>
                    <a:pt x="21576" y="4962"/>
                  </a:lnTo>
                  <a:lnTo>
                    <a:pt x="21600" y="6290"/>
                  </a:lnTo>
                  <a:lnTo>
                    <a:pt x="21544" y="7632"/>
                  </a:lnTo>
                  <a:lnTo>
                    <a:pt x="21431" y="8981"/>
                  </a:lnTo>
                  <a:lnTo>
                    <a:pt x="20853" y="14352"/>
                  </a:lnTo>
                  <a:lnTo>
                    <a:pt x="20789" y="15659"/>
                  </a:lnTo>
                  <a:lnTo>
                    <a:pt x="20803" y="18728"/>
                  </a:lnTo>
                  <a:lnTo>
                    <a:pt x="20635" y="19446"/>
                  </a:lnTo>
                  <a:lnTo>
                    <a:pt x="20355" y="20164"/>
                  </a:lnTo>
                  <a:lnTo>
                    <a:pt x="20299" y="20882"/>
                  </a:lnTo>
                  <a:lnTo>
                    <a:pt x="20803" y="21600"/>
                  </a:lnTo>
                  <a:close/>
                </a:path>
              </a:pathLst>
            </a:custGeom>
            <a:solidFill>
              <a:srgbClr val="8D6B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3" name="object 9" descr="objec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4652" y="2356318"/>
              <a:ext cx="81662" cy="123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6" name="object 10"/>
            <p:cNvGrpSpPr/>
            <p:nvPr/>
          </p:nvGrpSpPr>
          <p:grpSpPr>
            <a:xfrm>
              <a:off x="9638018" y="2103134"/>
              <a:ext cx="590032" cy="1124727"/>
              <a:chOff x="0" y="0"/>
              <a:chExt cx="590031" cy="1124726"/>
            </a:xfrm>
          </p:grpSpPr>
          <p:sp>
            <p:nvSpPr>
              <p:cNvPr id="224" name="Shape"/>
              <p:cNvSpPr/>
              <p:nvPr/>
            </p:nvSpPr>
            <p:spPr>
              <a:xfrm>
                <a:off x="-1" y="0"/>
                <a:ext cx="316894" cy="112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26"/>
                    </a:moveTo>
                    <a:lnTo>
                      <a:pt x="20981" y="7526"/>
                    </a:lnTo>
                    <a:lnTo>
                      <a:pt x="20458" y="8507"/>
                    </a:lnTo>
                    <a:lnTo>
                      <a:pt x="18524" y="9255"/>
                    </a:lnTo>
                    <a:lnTo>
                      <a:pt x="15628" y="9773"/>
                    </a:lnTo>
                    <a:lnTo>
                      <a:pt x="12216" y="10067"/>
                    </a:lnTo>
                    <a:lnTo>
                      <a:pt x="11848" y="9619"/>
                    </a:lnTo>
                    <a:lnTo>
                      <a:pt x="11663" y="8665"/>
                    </a:lnTo>
                    <a:lnTo>
                      <a:pt x="11660" y="8480"/>
                    </a:lnTo>
                    <a:lnTo>
                      <a:pt x="11644" y="7679"/>
                    </a:lnTo>
                    <a:lnTo>
                      <a:pt x="12747" y="6860"/>
                    </a:lnTo>
                    <a:lnTo>
                      <a:pt x="16816" y="5991"/>
                    </a:lnTo>
                    <a:lnTo>
                      <a:pt x="18237" y="5620"/>
                    </a:lnTo>
                    <a:lnTo>
                      <a:pt x="19064" y="5270"/>
                    </a:lnTo>
                    <a:lnTo>
                      <a:pt x="19874" y="4835"/>
                    </a:lnTo>
                    <a:lnTo>
                      <a:pt x="20552" y="4359"/>
                    </a:lnTo>
                    <a:lnTo>
                      <a:pt x="20981" y="3885"/>
                    </a:lnTo>
                    <a:lnTo>
                      <a:pt x="20981" y="3714"/>
                    </a:lnTo>
                    <a:lnTo>
                      <a:pt x="20626" y="3714"/>
                    </a:lnTo>
                    <a:lnTo>
                      <a:pt x="20361" y="3885"/>
                    </a:lnTo>
                    <a:lnTo>
                      <a:pt x="19250" y="4793"/>
                    </a:lnTo>
                    <a:lnTo>
                      <a:pt x="17384" y="5556"/>
                    </a:lnTo>
                    <a:lnTo>
                      <a:pt x="14971" y="6205"/>
                    </a:lnTo>
                    <a:lnTo>
                      <a:pt x="12216" y="6768"/>
                    </a:lnTo>
                    <a:lnTo>
                      <a:pt x="11811" y="6452"/>
                    </a:lnTo>
                    <a:lnTo>
                      <a:pt x="11808" y="6429"/>
                    </a:lnTo>
                    <a:lnTo>
                      <a:pt x="11699" y="5772"/>
                    </a:lnTo>
                    <a:lnTo>
                      <a:pt x="11706" y="5556"/>
                    </a:lnTo>
                    <a:lnTo>
                      <a:pt x="11731" y="5023"/>
                    </a:lnTo>
                    <a:lnTo>
                      <a:pt x="11774" y="4569"/>
                    </a:lnTo>
                    <a:lnTo>
                      <a:pt x="11757" y="4496"/>
                    </a:lnTo>
                    <a:lnTo>
                      <a:pt x="11667" y="4107"/>
                    </a:lnTo>
                    <a:lnTo>
                      <a:pt x="11663" y="4093"/>
                    </a:lnTo>
                    <a:lnTo>
                      <a:pt x="11519" y="3641"/>
                    </a:lnTo>
                    <a:lnTo>
                      <a:pt x="11388" y="3174"/>
                    </a:lnTo>
                    <a:lnTo>
                      <a:pt x="11331" y="2712"/>
                    </a:lnTo>
                    <a:lnTo>
                      <a:pt x="10712" y="4496"/>
                    </a:lnTo>
                    <a:lnTo>
                      <a:pt x="9334" y="4450"/>
                    </a:lnTo>
                    <a:lnTo>
                      <a:pt x="4886" y="3798"/>
                    </a:lnTo>
                    <a:lnTo>
                      <a:pt x="3563" y="2773"/>
                    </a:lnTo>
                    <a:lnTo>
                      <a:pt x="3785" y="1805"/>
                    </a:lnTo>
                    <a:lnTo>
                      <a:pt x="3787" y="1784"/>
                    </a:lnTo>
                    <a:lnTo>
                      <a:pt x="3906" y="814"/>
                    </a:lnTo>
                    <a:lnTo>
                      <a:pt x="3364" y="0"/>
                    </a:lnTo>
                    <a:lnTo>
                      <a:pt x="3187" y="3174"/>
                    </a:lnTo>
                    <a:lnTo>
                      <a:pt x="3175" y="3174"/>
                    </a:lnTo>
                    <a:lnTo>
                      <a:pt x="1930" y="2945"/>
                    </a:lnTo>
                    <a:lnTo>
                      <a:pt x="1095" y="2590"/>
                    </a:lnTo>
                    <a:lnTo>
                      <a:pt x="510" y="2180"/>
                    </a:lnTo>
                    <a:lnTo>
                      <a:pt x="0" y="1784"/>
                    </a:lnTo>
                    <a:lnTo>
                      <a:pt x="3" y="1805"/>
                    </a:lnTo>
                    <a:lnTo>
                      <a:pt x="95" y="2363"/>
                    </a:lnTo>
                    <a:lnTo>
                      <a:pt x="1162" y="2902"/>
                    </a:lnTo>
                    <a:lnTo>
                      <a:pt x="2577" y="3413"/>
                    </a:lnTo>
                    <a:lnTo>
                      <a:pt x="3718" y="3910"/>
                    </a:lnTo>
                    <a:lnTo>
                      <a:pt x="7470" y="4383"/>
                    </a:lnTo>
                    <a:lnTo>
                      <a:pt x="9606" y="4669"/>
                    </a:lnTo>
                    <a:lnTo>
                      <a:pt x="10623" y="4838"/>
                    </a:lnTo>
                    <a:lnTo>
                      <a:pt x="10446" y="4862"/>
                    </a:lnTo>
                    <a:lnTo>
                      <a:pt x="10717" y="5322"/>
                    </a:lnTo>
                    <a:lnTo>
                      <a:pt x="10822" y="6121"/>
                    </a:lnTo>
                    <a:lnTo>
                      <a:pt x="10695" y="6883"/>
                    </a:lnTo>
                    <a:lnTo>
                      <a:pt x="10269" y="7233"/>
                    </a:lnTo>
                    <a:lnTo>
                      <a:pt x="8609" y="6789"/>
                    </a:lnTo>
                    <a:lnTo>
                      <a:pt x="7281" y="6301"/>
                    </a:lnTo>
                    <a:lnTo>
                      <a:pt x="6186" y="5772"/>
                    </a:lnTo>
                    <a:lnTo>
                      <a:pt x="5223" y="5205"/>
                    </a:lnTo>
                    <a:lnTo>
                      <a:pt x="4781" y="5034"/>
                    </a:lnTo>
                    <a:lnTo>
                      <a:pt x="4958" y="5278"/>
                    </a:lnTo>
                    <a:lnTo>
                      <a:pt x="5728" y="5685"/>
                    </a:lnTo>
                    <a:lnTo>
                      <a:pt x="6938" y="6429"/>
                    </a:lnTo>
                    <a:lnTo>
                      <a:pt x="8530" y="7178"/>
                    </a:lnTo>
                    <a:lnTo>
                      <a:pt x="10446" y="7599"/>
                    </a:lnTo>
                    <a:lnTo>
                      <a:pt x="10449" y="7679"/>
                    </a:lnTo>
                    <a:lnTo>
                      <a:pt x="10481" y="8480"/>
                    </a:lnTo>
                    <a:lnTo>
                      <a:pt x="10483" y="10507"/>
                    </a:lnTo>
                    <a:lnTo>
                      <a:pt x="10455" y="11478"/>
                    </a:lnTo>
                    <a:lnTo>
                      <a:pt x="10413" y="12449"/>
                    </a:lnTo>
                    <a:lnTo>
                      <a:pt x="10363" y="13421"/>
                    </a:lnTo>
                    <a:lnTo>
                      <a:pt x="10259" y="15362"/>
                    </a:lnTo>
                    <a:lnTo>
                      <a:pt x="10214" y="16332"/>
                    </a:lnTo>
                    <a:lnTo>
                      <a:pt x="10181" y="17275"/>
                    </a:lnTo>
                    <a:lnTo>
                      <a:pt x="10180" y="21527"/>
                    </a:lnTo>
                    <a:lnTo>
                      <a:pt x="10977" y="21600"/>
                    </a:lnTo>
                    <a:lnTo>
                      <a:pt x="11686" y="21600"/>
                    </a:lnTo>
                    <a:lnTo>
                      <a:pt x="11689" y="21527"/>
                    </a:lnTo>
                    <a:lnTo>
                      <a:pt x="11708" y="21104"/>
                    </a:lnTo>
                    <a:lnTo>
                      <a:pt x="11597" y="20458"/>
                    </a:lnTo>
                    <a:lnTo>
                      <a:pt x="11686" y="19875"/>
                    </a:lnTo>
                    <a:lnTo>
                      <a:pt x="12304" y="19572"/>
                    </a:lnTo>
                    <a:lnTo>
                      <a:pt x="11666" y="19059"/>
                    </a:lnTo>
                    <a:lnTo>
                      <a:pt x="11641" y="18451"/>
                    </a:lnTo>
                    <a:lnTo>
                      <a:pt x="11882" y="17830"/>
                    </a:lnTo>
                    <a:lnTo>
                      <a:pt x="12040" y="17275"/>
                    </a:lnTo>
                    <a:lnTo>
                      <a:pt x="12007" y="16290"/>
                    </a:lnTo>
                    <a:lnTo>
                      <a:pt x="11925" y="15302"/>
                    </a:lnTo>
                    <a:lnTo>
                      <a:pt x="11824" y="14313"/>
                    </a:lnTo>
                    <a:lnTo>
                      <a:pt x="11730" y="13323"/>
                    </a:lnTo>
                    <a:lnTo>
                      <a:pt x="11679" y="12449"/>
                    </a:lnTo>
                    <a:lnTo>
                      <a:pt x="11677" y="11346"/>
                    </a:lnTo>
                    <a:lnTo>
                      <a:pt x="11774" y="10360"/>
                    </a:lnTo>
                    <a:lnTo>
                      <a:pt x="15014" y="10098"/>
                    </a:lnTo>
                    <a:lnTo>
                      <a:pt x="15243" y="10067"/>
                    </a:lnTo>
                    <a:lnTo>
                      <a:pt x="17743" y="9725"/>
                    </a:lnTo>
                    <a:lnTo>
                      <a:pt x="19837" y="9199"/>
                    </a:lnTo>
                    <a:lnTo>
                      <a:pt x="21165" y="8480"/>
                    </a:lnTo>
                    <a:lnTo>
                      <a:pt x="21600" y="7526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" name="Shape"/>
              <p:cNvSpPr/>
              <p:nvPr/>
            </p:nvSpPr>
            <p:spPr>
              <a:xfrm>
                <a:off x="558851" y="539457"/>
                <a:ext cx="31181" cy="585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03"/>
                    </a:moveTo>
                    <a:lnTo>
                      <a:pt x="15107" y="16716"/>
                    </a:lnTo>
                    <a:lnTo>
                      <a:pt x="14852" y="15549"/>
                    </a:lnTo>
                    <a:lnTo>
                      <a:pt x="17298" y="14355"/>
                    </a:lnTo>
                    <a:lnTo>
                      <a:pt x="18908" y="13289"/>
                    </a:lnTo>
                    <a:lnTo>
                      <a:pt x="18564" y="11395"/>
                    </a:lnTo>
                    <a:lnTo>
                      <a:pt x="17738" y="9497"/>
                    </a:lnTo>
                    <a:lnTo>
                      <a:pt x="16708" y="7595"/>
                    </a:lnTo>
                    <a:lnTo>
                      <a:pt x="15758" y="5694"/>
                    </a:lnTo>
                    <a:lnTo>
                      <a:pt x="15159" y="3793"/>
                    </a:lnTo>
                    <a:lnTo>
                      <a:pt x="15221" y="1895"/>
                    </a:lnTo>
                    <a:lnTo>
                      <a:pt x="16207" y="0"/>
                    </a:lnTo>
                    <a:lnTo>
                      <a:pt x="53" y="13289"/>
                    </a:lnTo>
                    <a:lnTo>
                      <a:pt x="0" y="21459"/>
                    </a:lnTo>
                    <a:lnTo>
                      <a:pt x="8103" y="21600"/>
                    </a:lnTo>
                    <a:lnTo>
                      <a:pt x="15301" y="21600"/>
                    </a:lnTo>
                    <a:lnTo>
                      <a:pt x="15335" y="21459"/>
                    </a:lnTo>
                    <a:lnTo>
                      <a:pt x="15529" y="20648"/>
                    </a:lnTo>
                    <a:lnTo>
                      <a:pt x="14403" y="19405"/>
                    </a:lnTo>
                    <a:lnTo>
                      <a:pt x="15301" y="18285"/>
                    </a:lnTo>
                    <a:lnTo>
                      <a:pt x="21600" y="17703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9" name="object 11"/>
            <p:cNvGrpSpPr/>
            <p:nvPr/>
          </p:nvGrpSpPr>
          <p:grpSpPr>
            <a:xfrm>
              <a:off x="9372323" y="1704836"/>
              <a:ext cx="735906" cy="688255"/>
              <a:chOff x="0" y="0"/>
              <a:chExt cx="735905" cy="688253"/>
            </a:xfrm>
          </p:grpSpPr>
          <p:sp>
            <p:nvSpPr>
              <p:cNvPr id="227" name="Shape"/>
              <p:cNvSpPr/>
              <p:nvPr/>
            </p:nvSpPr>
            <p:spPr>
              <a:xfrm>
                <a:off x="-1" y="-1"/>
                <a:ext cx="735877" cy="688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28" y="21600"/>
                    </a:moveTo>
                    <a:lnTo>
                      <a:pt x="9305" y="21329"/>
                    </a:lnTo>
                    <a:lnTo>
                      <a:pt x="7303" y="20965"/>
                    </a:lnTo>
                    <a:lnTo>
                      <a:pt x="5887" y="20593"/>
                    </a:lnTo>
                    <a:lnTo>
                      <a:pt x="4624" y="20054"/>
                    </a:lnTo>
                    <a:lnTo>
                      <a:pt x="3515" y="19367"/>
                    </a:lnTo>
                    <a:lnTo>
                      <a:pt x="2559" y="18545"/>
                    </a:lnTo>
                    <a:lnTo>
                      <a:pt x="1755" y="17606"/>
                    </a:lnTo>
                    <a:lnTo>
                      <a:pt x="1102" y="16565"/>
                    </a:lnTo>
                    <a:lnTo>
                      <a:pt x="601" y="15439"/>
                    </a:lnTo>
                    <a:lnTo>
                      <a:pt x="251" y="14242"/>
                    </a:lnTo>
                    <a:lnTo>
                      <a:pt x="51" y="12992"/>
                    </a:lnTo>
                    <a:lnTo>
                      <a:pt x="0" y="11704"/>
                    </a:lnTo>
                    <a:lnTo>
                      <a:pt x="98" y="10394"/>
                    </a:lnTo>
                    <a:lnTo>
                      <a:pt x="345" y="9078"/>
                    </a:lnTo>
                    <a:lnTo>
                      <a:pt x="740" y="7772"/>
                    </a:lnTo>
                    <a:lnTo>
                      <a:pt x="1281" y="6492"/>
                    </a:lnTo>
                    <a:lnTo>
                      <a:pt x="1970" y="5255"/>
                    </a:lnTo>
                    <a:lnTo>
                      <a:pt x="2805" y="4075"/>
                    </a:lnTo>
                    <a:lnTo>
                      <a:pt x="2729" y="3995"/>
                    </a:lnTo>
                    <a:lnTo>
                      <a:pt x="3799" y="2789"/>
                    </a:lnTo>
                    <a:lnTo>
                      <a:pt x="4908" y="1790"/>
                    </a:lnTo>
                    <a:lnTo>
                      <a:pt x="6048" y="1005"/>
                    </a:lnTo>
                    <a:lnTo>
                      <a:pt x="7213" y="441"/>
                    </a:lnTo>
                    <a:lnTo>
                      <a:pt x="8397" y="103"/>
                    </a:lnTo>
                    <a:lnTo>
                      <a:pt x="9595" y="0"/>
                    </a:lnTo>
                    <a:lnTo>
                      <a:pt x="10801" y="138"/>
                    </a:lnTo>
                    <a:lnTo>
                      <a:pt x="12008" y="524"/>
                    </a:lnTo>
                    <a:lnTo>
                      <a:pt x="13210" y="1164"/>
                    </a:lnTo>
                    <a:lnTo>
                      <a:pt x="14401" y="2066"/>
                    </a:lnTo>
                    <a:lnTo>
                      <a:pt x="15576" y="3236"/>
                    </a:lnTo>
                    <a:lnTo>
                      <a:pt x="16086" y="4220"/>
                    </a:lnTo>
                    <a:lnTo>
                      <a:pt x="16343" y="4724"/>
                    </a:lnTo>
                    <a:lnTo>
                      <a:pt x="16681" y="5113"/>
                    </a:lnTo>
                    <a:lnTo>
                      <a:pt x="17023" y="5283"/>
                    </a:lnTo>
                    <a:lnTo>
                      <a:pt x="17587" y="5487"/>
                    </a:lnTo>
                    <a:lnTo>
                      <a:pt x="18193" y="5714"/>
                    </a:lnTo>
                    <a:lnTo>
                      <a:pt x="19631" y="6779"/>
                    </a:lnTo>
                    <a:lnTo>
                      <a:pt x="20404" y="7762"/>
                    </a:lnTo>
                    <a:lnTo>
                      <a:pt x="20985" y="8866"/>
                    </a:lnTo>
                    <a:lnTo>
                      <a:pt x="21376" y="10057"/>
                    </a:lnTo>
                    <a:lnTo>
                      <a:pt x="21581" y="11298"/>
                    </a:lnTo>
                    <a:lnTo>
                      <a:pt x="21600" y="12500"/>
                    </a:lnTo>
                    <a:lnTo>
                      <a:pt x="9172" y="12500"/>
                    </a:lnTo>
                    <a:lnTo>
                      <a:pt x="9129" y="15415"/>
                    </a:lnTo>
                    <a:lnTo>
                      <a:pt x="7723" y="15415"/>
                    </a:lnTo>
                    <a:lnTo>
                      <a:pt x="7780" y="16362"/>
                    </a:lnTo>
                    <a:lnTo>
                      <a:pt x="8238" y="17242"/>
                    </a:lnTo>
                    <a:lnTo>
                      <a:pt x="8838" y="18077"/>
                    </a:lnTo>
                    <a:lnTo>
                      <a:pt x="9320" y="18883"/>
                    </a:lnTo>
                    <a:lnTo>
                      <a:pt x="9324" y="18889"/>
                    </a:lnTo>
                    <a:lnTo>
                      <a:pt x="10939" y="19663"/>
                    </a:lnTo>
                    <a:lnTo>
                      <a:pt x="11860" y="20130"/>
                    </a:lnTo>
                    <a:lnTo>
                      <a:pt x="12297" y="20406"/>
                    </a:lnTo>
                    <a:lnTo>
                      <a:pt x="11748" y="20606"/>
                    </a:lnTo>
                    <a:lnTo>
                      <a:pt x="11587" y="20646"/>
                    </a:lnTo>
                    <a:lnTo>
                      <a:pt x="9896" y="20646"/>
                    </a:lnTo>
                    <a:lnTo>
                      <a:pt x="9930" y="21045"/>
                    </a:lnTo>
                    <a:lnTo>
                      <a:pt x="9934" y="21085"/>
                    </a:lnTo>
                    <a:lnTo>
                      <a:pt x="10244" y="21085"/>
                    </a:lnTo>
                    <a:lnTo>
                      <a:pt x="10308" y="21096"/>
                    </a:lnTo>
                    <a:lnTo>
                      <a:pt x="10737" y="21205"/>
                    </a:lnTo>
                    <a:lnTo>
                      <a:pt x="11171" y="21342"/>
                    </a:lnTo>
                    <a:lnTo>
                      <a:pt x="11492" y="21474"/>
                    </a:lnTo>
                    <a:lnTo>
                      <a:pt x="11583" y="21571"/>
                    </a:lnTo>
                    <a:lnTo>
                      <a:pt x="11328" y="21600"/>
                    </a:lnTo>
                    <a:close/>
                  </a:path>
                </a:pathLst>
              </a:custGeom>
              <a:solidFill>
                <a:srgbClr val="73BD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8" name="Shape"/>
              <p:cNvSpPr/>
              <p:nvPr/>
            </p:nvSpPr>
            <p:spPr>
              <a:xfrm>
                <a:off x="312460" y="398294"/>
                <a:ext cx="423445" cy="234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99" y="21600"/>
                    </a:moveTo>
                    <a:lnTo>
                      <a:pt x="2766" y="19913"/>
                    </a:lnTo>
                    <a:lnTo>
                      <a:pt x="331" y="16904"/>
                    </a:lnTo>
                    <a:lnTo>
                      <a:pt x="150" y="13347"/>
                    </a:lnTo>
                    <a:lnTo>
                      <a:pt x="149" y="13322"/>
                    </a:lnTo>
                    <a:lnTo>
                      <a:pt x="315" y="8672"/>
                    </a:lnTo>
                    <a:lnTo>
                      <a:pt x="406" y="3913"/>
                    </a:lnTo>
                    <a:lnTo>
                      <a:pt x="0" y="0"/>
                    </a:lnTo>
                    <a:lnTo>
                      <a:pt x="21599" y="0"/>
                    </a:lnTo>
                    <a:lnTo>
                      <a:pt x="21600" y="163"/>
                    </a:lnTo>
                    <a:lnTo>
                      <a:pt x="21317" y="3802"/>
                    </a:lnTo>
                    <a:lnTo>
                      <a:pt x="20721" y="7282"/>
                    </a:lnTo>
                    <a:lnTo>
                      <a:pt x="19816" y="10498"/>
                    </a:lnTo>
                    <a:lnTo>
                      <a:pt x="18740" y="13031"/>
                    </a:lnTo>
                    <a:lnTo>
                      <a:pt x="5962" y="13031"/>
                    </a:lnTo>
                    <a:lnTo>
                      <a:pt x="5502" y="21537"/>
                    </a:lnTo>
                    <a:lnTo>
                      <a:pt x="5499" y="21600"/>
                    </a:lnTo>
                    <a:close/>
                  </a:path>
                </a:pathLst>
              </a:custGeom>
              <a:solidFill>
                <a:srgbClr val="73BD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3" name="object 12"/>
            <p:cNvGrpSpPr/>
            <p:nvPr/>
          </p:nvGrpSpPr>
          <p:grpSpPr>
            <a:xfrm>
              <a:off x="9637656" y="1975732"/>
              <a:ext cx="328291" cy="255914"/>
              <a:chOff x="0" y="0"/>
              <a:chExt cx="328290" cy="255913"/>
            </a:xfrm>
          </p:grpSpPr>
          <p:sp>
            <p:nvSpPr>
              <p:cNvPr id="230" name="Shape"/>
              <p:cNvSpPr/>
              <p:nvPr/>
            </p:nvSpPr>
            <p:spPr>
              <a:xfrm>
                <a:off x="0" y="62337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95" y="6666"/>
                    </a:lnTo>
                    <a:lnTo>
                      <a:pt x="4382" y="0"/>
                    </a:lnTo>
                    <a:lnTo>
                      <a:pt x="0" y="10267"/>
                    </a:lnTo>
                    <a:lnTo>
                      <a:pt x="698" y="18643"/>
                    </a:lnTo>
                    <a:lnTo>
                      <a:pt x="5080" y="21600"/>
                    </a:lnTo>
                    <a:lnTo>
                      <a:pt x="11776" y="155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682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" name="Shape"/>
              <p:cNvSpPr/>
              <p:nvPr/>
            </p:nvSpPr>
            <p:spPr>
              <a:xfrm>
                <a:off x="92468" y="243185"/>
                <a:ext cx="12702" cy="12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33"/>
                    </a:moveTo>
                    <a:lnTo>
                      <a:pt x="16448" y="4311"/>
                    </a:lnTo>
                    <a:lnTo>
                      <a:pt x="8715" y="0"/>
                    </a:lnTo>
                    <a:lnTo>
                      <a:pt x="2552" y="1553"/>
                    </a:lnTo>
                    <a:lnTo>
                      <a:pt x="0" y="10800"/>
                    </a:lnTo>
                    <a:lnTo>
                      <a:pt x="1818" y="20047"/>
                    </a:lnTo>
                    <a:lnTo>
                      <a:pt x="8715" y="21600"/>
                    </a:lnTo>
                    <a:lnTo>
                      <a:pt x="21600" y="15133"/>
                    </a:lnTo>
                    <a:close/>
                  </a:path>
                </a:pathLst>
              </a:custGeom>
              <a:solidFill>
                <a:srgbClr val="4682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" name="Shape"/>
              <p:cNvSpPr/>
              <p:nvPr/>
            </p:nvSpPr>
            <p:spPr>
              <a:xfrm>
                <a:off x="31558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309" y="6674"/>
                    </a:lnTo>
                    <a:lnTo>
                      <a:pt x="4377" y="0"/>
                    </a:lnTo>
                    <a:lnTo>
                      <a:pt x="0" y="10254"/>
                    </a:lnTo>
                    <a:lnTo>
                      <a:pt x="697" y="18664"/>
                    </a:lnTo>
                    <a:lnTo>
                      <a:pt x="5076" y="21600"/>
                    </a:lnTo>
                    <a:lnTo>
                      <a:pt x="11762" y="155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682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6" name="object 13"/>
            <p:cNvGrpSpPr/>
            <p:nvPr/>
          </p:nvGrpSpPr>
          <p:grpSpPr>
            <a:xfrm>
              <a:off x="9692209" y="1817966"/>
              <a:ext cx="78794" cy="186560"/>
              <a:chOff x="0" y="0"/>
              <a:chExt cx="78793" cy="186559"/>
            </a:xfrm>
          </p:grpSpPr>
          <p:sp>
            <p:nvSpPr>
              <p:cNvPr id="234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85" y="6667"/>
                    </a:lnTo>
                    <a:lnTo>
                      <a:pt x="4353" y="0"/>
                    </a:lnTo>
                    <a:lnTo>
                      <a:pt x="0" y="10266"/>
                    </a:lnTo>
                    <a:lnTo>
                      <a:pt x="697" y="18645"/>
                    </a:lnTo>
                    <a:lnTo>
                      <a:pt x="5074" y="21600"/>
                    </a:lnTo>
                    <a:lnTo>
                      <a:pt x="11738" y="155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91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5" name="Shape"/>
              <p:cNvSpPr/>
              <p:nvPr/>
            </p:nvSpPr>
            <p:spPr>
              <a:xfrm>
                <a:off x="66091" y="17385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9"/>
                    </a:moveTo>
                    <a:lnTo>
                      <a:pt x="15417" y="0"/>
                    </a:lnTo>
                    <a:lnTo>
                      <a:pt x="0" y="6194"/>
                    </a:lnTo>
                    <a:lnTo>
                      <a:pt x="15417" y="21600"/>
                    </a:lnTo>
                    <a:lnTo>
                      <a:pt x="21600" y="18519"/>
                    </a:lnTo>
                    <a:close/>
                  </a:path>
                </a:pathLst>
              </a:custGeom>
              <a:solidFill>
                <a:srgbClr val="5091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37" name="object 14" descr="objec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2987" y="3"/>
              <a:ext cx="5892404" cy="3552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object 15"/>
            <p:cNvSpPr/>
            <p:nvPr/>
          </p:nvSpPr>
          <p:spPr>
            <a:xfrm>
              <a:off x="9807655" y="19434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6" y="21600"/>
                  </a:moveTo>
                  <a:lnTo>
                    <a:pt x="0" y="15423"/>
                  </a:lnTo>
                  <a:lnTo>
                    <a:pt x="6162" y="0"/>
                  </a:lnTo>
                  <a:lnTo>
                    <a:pt x="21600" y="15423"/>
                  </a:lnTo>
                  <a:lnTo>
                    <a:pt x="15436" y="21600"/>
                  </a:lnTo>
                  <a:close/>
                </a:path>
              </a:pathLst>
            </a:custGeom>
            <a:solidFill>
              <a:srgbClr val="3175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" name="object 16"/>
            <p:cNvSpPr/>
            <p:nvPr/>
          </p:nvSpPr>
          <p:spPr>
            <a:xfrm>
              <a:off x="9992080" y="19218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7" y="21600"/>
                  </a:moveTo>
                  <a:lnTo>
                    <a:pt x="0" y="6174"/>
                  </a:lnTo>
                  <a:lnTo>
                    <a:pt x="21600" y="0"/>
                  </a:lnTo>
                  <a:lnTo>
                    <a:pt x="13002" y="15423"/>
                  </a:lnTo>
                  <a:lnTo>
                    <a:pt x="4317" y="21600"/>
                  </a:lnTo>
                  <a:close/>
                </a:path>
              </a:pathLst>
            </a:custGeom>
            <a:solidFill>
              <a:srgbClr val="4682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" name="object 17"/>
            <p:cNvSpPr/>
            <p:nvPr/>
          </p:nvSpPr>
          <p:spPr>
            <a:xfrm>
              <a:off x="10001549" y="2189354"/>
              <a:ext cx="362487" cy="50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38" y="21600"/>
                  </a:moveTo>
                  <a:lnTo>
                    <a:pt x="16743" y="21484"/>
                  </a:lnTo>
                  <a:lnTo>
                    <a:pt x="15519" y="21307"/>
                  </a:lnTo>
                  <a:lnTo>
                    <a:pt x="14325" y="21170"/>
                  </a:lnTo>
                  <a:lnTo>
                    <a:pt x="14501" y="21160"/>
                  </a:lnTo>
                  <a:lnTo>
                    <a:pt x="14750" y="21130"/>
                  </a:lnTo>
                  <a:lnTo>
                    <a:pt x="14651" y="21079"/>
                  </a:lnTo>
                  <a:lnTo>
                    <a:pt x="13783" y="21007"/>
                  </a:lnTo>
                  <a:lnTo>
                    <a:pt x="12631" y="20946"/>
                  </a:lnTo>
                  <a:lnTo>
                    <a:pt x="11771" y="20925"/>
                  </a:lnTo>
                  <a:lnTo>
                    <a:pt x="10910" y="20946"/>
                  </a:lnTo>
                  <a:lnTo>
                    <a:pt x="9759" y="21007"/>
                  </a:lnTo>
                  <a:lnTo>
                    <a:pt x="9527" y="21007"/>
                  </a:lnTo>
                  <a:lnTo>
                    <a:pt x="9449" y="21170"/>
                  </a:lnTo>
                  <a:lnTo>
                    <a:pt x="9139" y="21170"/>
                  </a:lnTo>
                  <a:lnTo>
                    <a:pt x="8026" y="21319"/>
                  </a:lnTo>
                  <a:lnTo>
                    <a:pt x="6963" y="21498"/>
                  </a:lnTo>
                  <a:lnTo>
                    <a:pt x="5885" y="21554"/>
                  </a:lnTo>
                  <a:lnTo>
                    <a:pt x="4728" y="21334"/>
                  </a:lnTo>
                  <a:lnTo>
                    <a:pt x="4037" y="20917"/>
                  </a:lnTo>
                  <a:lnTo>
                    <a:pt x="3606" y="20325"/>
                  </a:lnTo>
                  <a:lnTo>
                    <a:pt x="3292" y="19693"/>
                  </a:lnTo>
                  <a:lnTo>
                    <a:pt x="2948" y="19153"/>
                  </a:lnTo>
                  <a:lnTo>
                    <a:pt x="2549" y="18856"/>
                  </a:lnTo>
                  <a:lnTo>
                    <a:pt x="1962" y="18498"/>
                  </a:lnTo>
                  <a:lnTo>
                    <a:pt x="1403" y="18141"/>
                  </a:lnTo>
                  <a:lnTo>
                    <a:pt x="1091" y="17844"/>
                  </a:lnTo>
                  <a:lnTo>
                    <a:pt x="1047" y="17503"/>
                  </a:lnTo>
                  <a:lnTo>
                    <a:pt x="1134" y="16556"/>
                  </a:lnTo>
                  <a:lnTo>
                    <a:pt x="1091" y="16154"/>
                  </a:lnTo>
                  <a:lnTo>
                    <a:pt x="889" y="15988"/>
                  </a:lnTo>
                  <a:lnTo>
                    <a:pt x="165" y="15555"/>
                  </a:lnTo>
                  <a:lnTo>
                    <a:pt x="7" y="15390"/>
                  </a:lnTo>
                  <a:lnTo>
                    <a:pt x="0" y="14489"/>
                  </a:lnTo>
                  <a:lnTo>
                    <a:pt x="472" y="13700"/>
                  </a:lnTo>
                  <a:lnTo>
                    <a:pt x="1118" y="12952"/>
                  </a:lnTo>
                  <a:lnTo>
                    <a:pt x="1633" y="12173"/>
                  </a:lnTo>
                  <a:lnTo>
                    <a:pt x="1713" y="11564"/>
                  </a:lnTo>
                  <a:lnTo>
                    <a:pt x="1691" y="10857"/>
                  </a:lnTo>
                  <a:lnTo>
                    <a:pt x="1698" y="10141"/>
                  </a:lnTo>
                  <a:lnTo>
                    <a:pt x="1865" y="9501"/>
                  </a:lnTo>
                  <a:lnTo>
                    <a:pt x="2492" y="8976"/>
                  </a:lnTo>
                  <a:lnTo>
                    <a:pt x="3519" y="8533"/>
                  </a:lnTo>
                  <a:lnTo>
                    <a:pt x="4531" y="8151"/>
                  </a:lnTo>
                  <a:lnTo>
                    <a:pt x="5116" y="7810"/>
                  </a:lnTo>
                  <a:lnTo>
                    <a:pt x="5178" y="7585"/>
                  </a:lnTo>
                  <a:lnTo>
                    <a:pt x="5212" y="7190"/>
                  </a:lnTo>
                  <a:lnTo>
                    <a:pt x="5333" y="6683"/>
                  </a:lnTo>
                  <a:lnTo>
                    <a:pt x="5657" y="6120"/>
                  </a:lnTo>
                  <a:lnTo>
                    <a:pt x="6167" y="5743"/>
                  </a:lnTo>
                  <a:lnTo>
                    <a:pt x="6779" y="5561"/>
                  </a:lnTo>
                  <a:lnTo>
                    <a:pt x="7507" y="5277"/>
                  </a:lnTo>
                  <a:lnTo>
                    <a:pt x="8365" y="4593"/>
                  </a:lnTo>
                  <a:lnTo>
                    <a:pt x="8981" y="3545"/>
                  </a:lnTo>
                  <a:lnTo>
                    <a:pt x="9401" y="2426"/>
                  </a:lnTo>
                  <a:lnTo>
                    <a:pt x="10270" y="1327"/>
                  </a:lnTo>
                  <a:lnTo>
                    <a:pt x="12235" y="340"/>
                  </a:lnTo>
                  <a:lnTo>
                    <a:pt x="14327" y="0"/>
                  </a:lnTo>
                  <a:lnTo>
                    <a:pt x="15447" y="442"/>
                  </a:lnTo>
                  <a:lnTo>
                    <a:pt x="16044" y="1160"/>
                  </a:lnTo>
                  <a:lnTo>
                    <a:pt x="16569" y="1649"/>
                  </a:lnTo>
                  <a:lnTo>
                    <a:pt x="16881" y="1664"/>
                  </a:lnTo>
                  <a:lnTo>
                    <a:pt x="17324" y="1608"/>
                  </a:lnTo>
                  <a:lnTo>
                    <a:pt x="17853" y="1572"/>
                  </a:lnTo>
                  <a:lnTo>
                    <a:pt x="18426" y="1649"/>
                  </a:lnTo>
                  <a:lnTo>
                    <a:pt x="18816" y="1979"/>
                  </a:lnTo>
                  <a:lnTo>
                    <a:pt x="18988" y="2494"/>
                  </a:lnTo>
                  <a:lnTo>
                    <a:pt x="19188" y="2967"/>
                  </a:lnTo>
                  <a:lnTo>
                    <a:pt x="19665" y="3175"/>
                  </a:lnTo>
                  <a:lnTo>
                    <a:pt x="18022" y="5140"/>
                  </a:lnTo>
                  <a:lnTo>
                    <a:pt x="16605" y="6697"/>
                  </a:lnTo>
                  <a:lnTo>
                    <a:pt x="15530" y="8209"/>
                  </a:lnTo>
                  <a:lnTo>
                    <a:pt x="14912" y="10040"/>
                  </a:lnTo>
                  <a:lnTo>
                    <a:pt x="14866" y="12555"/>
                  </a:lnTo>
                  <a:lnTo>
                    <a:pt x="15210" y="14492"/>
                  </a:lnTo>
                  <a:lnTo>
                    <a:pt x="15944" y="16481"/>
                  </a:lnTo>
                  <a:lnTo>
                    <a:pt x="17179" y="18287"/>
                  </a:lnTo>
                  <a:lnTo>
                    <a:pt x="19027" y="19674"/>
                  </a:lnTo>
                  <a:lnTo>
                    <a:pt x="21600" y="20407"/>
                  </a:lnTo>
                  <a:lnTo>
                    <a:pt x="21005" y="20624"/>
                  </a:lnTo>
                  <a:lnTo>
                    <a:pt x="20497" y="20959"/>
                  </a:lnTo>
                  <a:lnTo>
                    <a:pt x="19902" y="21304"/>
                  </a:lnTo>
                  <a:lnTo>
                    <a:pt x="19045" y="21552"/>
                  </a:lnTo>
                  <a:lnTo>
                    <a:pt x="17938" y="21600"/>
                  </a:lnTo>
                  <a:close/>
                </a:path>
              </a:pathLst>
            </a:custGeom>
            <a:solidFill>
              <a:srgbClr val="CED8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4" name="object 18"/>
            <p:cNvGrpSpPr/>
            <p:nvPr/>
          </p:nvGrpSpPr>
          <p:grpSpPr>
            <a:xfrm>
              <a:off x="10373115" y="2657857"/>
              <a:ext cx="176630" cy="569997"/>
              <a:chOff x="0" y="0"/>
              <a:chExt cx="176629" cy="569996"/>
            </a:xfrm>
          </p:grpSpPr>
          <p:sp>
            <p:nvSpPr>
              <p:cNvPr id="241" name="Shape"/>
              <p:cNvSpPr/>
              <p:nvPr/>
            </p:nvSpPr>
            <p:spPr>
              <a:xfrm>
                <a:off x="75323" y="-1"/>
                <a:ext cx="12791" cy="17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400" y="6171"/>
                    </a:lnTo>
                    <a:lnTo>
                      <a:pt x="10987" y="0"/>
                    </a:lnTo>
                    <a:lnTo>
                      <a:pt x="12081" y="1859"/>
                    </a:lnTo>
                    <a:lnTo>
                      <a:pt x="15604" y="1859"/>
                    </a:lnTo>
                    <a:lnTo>
                      <a:pt x="18372" y="4991"/>
                    </a:lnTo>
                    <a:lnTo>
                      <a:pt x="21600" y="20065"/>
                    </a:lnTo>
                    <a:lnTo>
                      <a:pt x="2189" y="20065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" name="Shape"/>
              <p:cNvSpPr/>
              <p:nvPr/>
            </p:nvSpPr>
            <p:spPr>
              <a:xfrm>
                <a:off x="112991" y="6368"/>
                <a:ext cx="63639" cy="11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33" y="21600"/>
                    </a:moveTo>
                    <a:lnTo>
                      <a:pt x="0" y="21600"/>
                    </a:lnTo>
                    <a:lnTo>
                      <a:pt x="7354" y="18528"/>
                    </a:lnTo>
                    <a:lnTo>
                      <a:pt x="13445" y="12590"/>
                    </a:lnTo>
                    <a:lnTo>
                      <a:pt x="17233" y="5866"/>
                    </a:lnTo>
                    <a:lnTo>
                      <a:pt x="17633" y="485"/>
                    </a:lnTo>
                    <a:lnTo>
                      <a:pt x="21600" y="0"/>
                    </a:lnTo>
                    <a:lnTo>
                      <a:pt x="20721" y="485"/>
                    </a:lnTo>
                    <a:lnTo>
                      <a:pt x="19191" y="8779"/>
                    </a:lnTo>
                    <a:lnTo>
                      <a:pt x="14107" y="16412"/>
                    </a:lnTo>
                    <a:lnTo>
                      <a:pt x="5533" y="21600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" name="Shape"/>
              <p:cNvSpPr/>
              <p:nvPr/>
            </p:nvSpPr>
            <p:spPr>
              <a:xfrm>
                <a:off x="-1" y="7634"/>
                <a:ext cx="129294" cy="56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01" y="21600"/>
                    </a:moveTo>
                    <a:lnTo>
                      <a:pt x="11932" y="21600"/>
                    </a:lnTo>
                    <a:lnTo>
                      <a:pt x="11932" y="18033"/>
                    </a:lnTo>
                    <a:lnTo>
                      <a:pt x="11831" y="16947"/>
                    </a:lnTo>
                    <a:lnTo>
                      <a:pt x="11384" y="14775"/>
                    </a:lnTo>
                    <a:lnTo>
                      <a:pt x="11296" y="13781"/>
                    </a:lnTo>
                    <a:lnTo>
                      <a:pt x="11283" y="13635"/>
                    </a:lnTo>
                    <a:lnTo>
                      <a:pt x="11517" y="12223"/>
                    </a:lnTo>
                    <a:lnTo>
                      <a:pt x="12012" y="10175"/>
                    </a:lnTo>
                    <a:lnTo>
                      <a:pt x="12455" y="7959"/>
                    </a:lnTo>
                    <a:lnTo>
                      <a:pt x="12532" y="6041"/>
                    </a:lnTo>
                    <a:lnTo>
                      <a:pt x="11932" y="4887"/>
                    </a:lnTo>
                    <a:lnTo>
                      <a:pt x="11187" y="4770"/>
                    </a:lnTo>
                    <a:lnTo>
                      <a:pt x="9546" y="4533"/>
                    </a:lnTo>
                    <a:lnTo>
                      <a:pt x="7417" y="4131"/>
                    </a:lnTo>
                    <a:lnTo>
                      <a:pt x="3386" y="2722"/>
                    </a:lnTo>
                    <a:lnTo>
                      <a:pt x="966" y="928"/>
                    </a:lnTo>
                    <a:lnTo>
                      <a:pt x="0" y="49"/>
                    </a:lnTo>
                    <a:lnTo>
                      <a:pt x="2169" y="0"/>
                    </a:lnTo>
                    <a:lnTo>
                      <a:pt x="2169" y="195"/>
                    </a:lnTo>
                    <a:lnTo>
                      <a:pt x="2915" y="1324"/>
                    </a:lnTo>
                    <a:lnTo>
                      <a:pt x="4719" y="2407"/>
                    </a:lnTo>
                    <a:lnTo>
                      <a:pt x="7418" y="3398"/>
                    </a:lnTo>
                    <a:lnTo>
                      <a:pt x="10850" y="4252"/>
                    </a:lnTo>
                    <a:lnTo>
                      <a:pt x="18154" y="4252"/>
                    </a:lnTo>
                    <a:lnTo>
                      <a:pt x="18877" y="4301"/>
                    </a:lnTo>
                    <a:lnTo>
                      <a:pt x="21600" y="4301"/>
                    </a:lnTo>
                    <a:lnTo>
                      <a:pt x="21202" y="4399"/>
                    </a:lnTo>
                    <a:lnTo>
                      <a:pt x="14101" y="4887"/>
                    </a:lnTo>
                    <a:lnTo>
                      <a:pt x="13686" y="5929"/>
                    </a:lnTo>
                    <a:lnTo>
                      <a:pt x="13634" y="7912"/>
                    </a:lnTo>
                    <a:lnTo>
                      <a:pt x="13784" y="10175"/>
                    </a:lnTo>
                    <a:lnTo>
                      <a:pt x="13790" y="10263"/>
                    </a:lnTo>
                    <a:lnTo>
                      <a:pt x="13979" y="12223"/>
                    </a:lnTo>
                    <a:lnTo>
                      <a:pt x="13998" y="12410"/>
                    </a:lnTo>
                    <a:lnTo>
                      <a:pt x="14090" y="13635"/>
                    </a:lnTo>
                    <a:lnTo>
                      <a:pt x="14101" y="21600"/>
                    </a:lnTo>
                    <a:close/>
                  </a:path>
                </a:pathLst>
              </a:custGeom>
              <a:solidFill>
                <a:srgbClr val="8D6B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45" name="object 19" descr="object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86101" y="2667878"/>
              <a:ext cx="63637" cy="107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object 20"/>
            <p:cNvSpPr/>
            <p:nvPr/>
          </p:nvSpPr>
          <p:spPr>
            <a:xfrm>
              <a:off x="9808652" y="3124793"/>
              <a:ext cx="635889" cy="10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" y="21600"/>
                  </a:moveTo>
                  <a:lnTo>
                    <a:pt x="57" y="16432"/>
                  </a:lnTo>
                  <a:lnTo>
                    <a:pt x="0" y="9532"/>
                  </a:lnTo>
                  <a:lnTo>
                    <a:pt x="34" y="3266"/>
                  </a:lnTo>
                  <a:lnTo>
                    <a:pt x="336" y="0"/>
                  </a:lnTo>
                  <a:lnTo>
                    <a:pt x="21600" y="1823"/>
                  </a:lnTo>
                  <a:lnTo>
                    <a:pt x="21600" y="20820"/>
                  </a:lnTo>
                  <a:lnTo>
                    <a:pt x="18281" y="20870"/>
                  </a:lnTo>
                  <a:lnTo>
                    <a:pt x="5006" y="21495"/>
                  </a:lnTo>
                  <a:lnTo>
                    <a:pt x="28" y="21600"/>
                  </a:lnTo>
                  <a:close/>
                </a:path>
              </a:pathLst>
            </a:custGeom>
            <a:solidFill>
              <a:srgbClr val="73BD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7" name="object 21" descr="object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3853" y="3115893"/>
              <a:ext cx="223521" cy="114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object 22"/>
            <p:cNvSpPr/>
            <p:nvPr/>
          </p:nvSpPr>
          <p:spPr>
            <a:xfrm>
              <a:off x="9345810" y="3052273"/>
              <a:ext cx="193513" cy="6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4108"/>
                  </a:lnTo>
                  <a:lnTo>
                    <a:pt x="0" y="13669"/>
                  </a:lnTo>
                  <a:lnTo>
                    <a:pt x="5270" y="11347"/>
                  </a:lnTo>
                  <a:lnTo>
                    <a:pt x="16247" y="2571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3C5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object 23"/>
            <p:cNvSpPr/>
            <p:nvPr/>
          </p:nvSpPr>
          <p:spPr>
            <a:xfrm>
              <a:off x="-1" y="3280027"/>
              <a:ext cx="10692007" cy="3513268"/>
            </a:xfrm>
            <a:prstGeom prst="rect">
              <a:avLst/>
            </a:pr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51" name="object 24"/>
          <p:cNvSpPr txBox="1"/>
          <p:nvPr/>
        </p:nvSpPr>
        <p:spPr>
          <a:xfrm>
            <a:off x="1067270" y="4735498"/>
            <a:ext cx="437515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700" b="1">
                <a:solidFill>
                  <a:srgbClr val="368877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Što</a:t>
            </a:r>
            <a:r>
              <a:rPr spc="114" dirty="0"/>
              <a:t> </a:t>
            </a:r>
            <a:r>
              <a:rPr dirty="0"/>
              <a:t>je</a:t>
            </a:r>
            <a:r>
              <a:rPr spc="130" dirty="0"/>
              <a:t> </a:t>
            </a:r>
            <a:r>
              <a:rPr dirty="0"/>
              <a:t>to</a:t>
            </a:r>
            <a:r>
              <a:rPr spc="125" dirty="0"/>
              <a:t> </a:t>
            </a:r>
            <a:r>
              <a:rPr spc="45" dirty="0"/>
              <a:t>šuma?</a:t>
            </a:r>
          </a:p>
        </p:txBody>
      </p:sp>
      <p:sp>
        <p:nvSpPr>
          <p:cNvPr id="252" name="object 25"/>
          <p:cNvSpPr txBox="1"/>
          <p:nvPr/>
        </p:nvSpPr>
        <p:spPr>
          <a:xfrm>
            <a:off x="1067270" y="5921912"/>
            <a:ext cx="139763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600">
                <a:solidFill>
                  <a:srgbClr val="013333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Kutija</a:t>
            </a:r>
            <a:r>
              <a:rPr spc="45" dirty="0"/>
              <a:t> </a:t>
            </a:r>
            <a:r>
              <a:rPr dirty="0" err="1"/>
              <a:t>znanja</a:t>
            </a:r>
            <a:r>
              <a:rPr spc="45" dirty="0"/>
              <a:t> </a:t>
            </a:r>
            <a:r>
              <a:rPr spc="-50" dirty="0"/>
              <a:t>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object 2"/>
          <p:cNvGrpSpPr/>
          <p:nvPr/>
        </p:nvGrpSpPr>
        <p:grpSpPr>
          <a:xfrm>
            <a:off x="-4" y="45"/>
            <a:ext cx="10692009" cy="7560000"/>
            <a:chOff x="-2" y="22"/>
            <a:chExt cx="10692008" cy="7559998"/>
          </a:xfrm>
        </p:grpSpPr>
        <p:sp>
          <p:nvSpPr>
            <p:cNvPr id="904" name="object 3"/>
            <p:cNvSpPr/>
            <p:nvPr/>
          </p:nvSpPr>
          <p:spPr>
            <a:xfrm>
              <a:off x="-3" y="22"/>
              <a:ext cx="10692007" cy="4734207"/>
            </a:xfrm>
            <a:prstGeom prst="rect">
              <a:avLst/>
            </a:prstGeom>
            <a:solidFill>
              <a:srgbClr val="F2F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5" name="object 4"/>
            <p:cNvSpPr/>
            <p:nvPr/>
          </p:nvSpPr>
          <p:spPr>
            <a:xfrm>
              <a:off x="-3" y="4734230"/>
              <a:ext cx="10692007" cy="2825792"/>
            </a:xfrm>
            <a:prstGeom prst="rect">
              <a:avLst/>
            </a:pr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06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740" y="1811004"/>
              <a:ext cx="3360155" cy="3005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7" name="object 6"/>
            <p:cNvSpPr/>
            <p:nvPr/>
          </p:nvSpPr>
          <p:spPr>
            <a:xfrm>
              <a:off x="3402228" y="4748032"/>
              <a:ext cx="2700078" cy="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4" y="0"/>
                  </a:moveTo>
                  <a:lnTo>
                    <a:pt x="20915" y="219"/>
                  </a:lnTo>
                  <a:lnTo>
                    <a:pt x="20371" y="731"/>
                  </a:lnTo>
                  <a:lnTo>
                    <a:pt x="19767" y="803"/>
                  </a:lnTo>
                  <a:lnTo>
                    <a:pt x="19359" y="624"/>
                  </a:lnTo>
                  <a:lnTo>
                    <a:pt x="18950" y="574"/>
                  </a:lnTo>
                  <a:lnTo>
                    <a:pt x="17722" y="767"/>
                  </a:lnTo>
                  <a:lnTo>
                    <a:pt x="2366" y="803"/>
                  </a:lnTo>
                  <a:lnTo>
                    <a:pt x="1970" y="957"/>
                  </a:lnTo>
                  <a:lnTo>
                    <a:pt x="1574" y="1342"/>
                  </a:lnTo>
                  <a:lnTo>
                    <a:pt x="785" y="2342"/>
                  </a:lnTo>
                  <a:lnTo>
                    <a:pt x="392" y="2727"/>
                  </a:lnTo>
                  <a:lnTo>
                    <a:pt x="0" y="2881"/>
                  </a:lnTo>
                  <a:lnTo>
                    <a:pt x="0" y="21600"/>
                  </a:lnTo>
                  <a:lnTo>
                    <a:pt x="21569" y="21600"/>
                  </a:lnTo>
                  <a:lnTo>
                    <a:pt x="21594" y="17984"/>
                  </a:lnTo>
                  <a:lnTo>
                    <a:pt x="21600" y="11395"/>
                  </a:lnTo>
                  <a:lnTo>
                    <a:pt x="21579" y="4710"/>
                  </a:lnTo>
                  <a:lnTo>
                    <a:pt x="21525" y="803"/>
                  </a:lnTo>
                  <a:lnTo>
                    <a:pt x="21324" y="0"/>
                  </a:lnTo>
                  <a:close/>
                </a:path>
              </a:pathLst>
            </a:custGeom>
            <a:solidFill>
              <a:srgbClr val="4280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08" name="object 7" descr="objec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2774478"/>
              <a:ext cx="5902854" cy="2029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3" name="object 8"/>
            <p:cNvGrpSpPr/>
            <p:nvPr/>
          </p:nvGrpSpPr>
          <p:grpSpPr>
            <a:xfrm>
              <a:off x="6141666" y="4696002"/>
              <a:ext cx="4550340" cy="107877"/>
              <a:chOff x="0" y="-1"/>
              <a:chExt cx="4550339" cy="107876"/>
            </a:xfrm>
          </p:grpSpPr>
          <p:sp>
            <p:nvSpPr>
              <p:cNvPr id="909" name="Triangle"/>
              <p:cNvSpPr/>
              <p:nvPr/>
            </p:nvSpPr>
            <p:spPr>
              <a:xfrm>
                <a:off x="212280" y="-2"/>
                <a:ext cx="12702" cy="22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0534" y="1878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2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0" name="Shape"/>
              <p:cNvSpPr/>
              <p:nvPr/>
            </p:nvSpPr>
            <p:spPr>
              <a:xfrm>
                <a:off x="221742" y="22961"/>
                <a:ext cx="15127" cy="1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68"/>
                    </a:moveTo>
                    <a:lnTo>
                      <a:pt x="13657" y="10562"/>
                    </a:lnTo>
                    <a:lnTo>
                      <a:pt x="0" y="0"/>
                    </a:lnTo>
                    <a:lnTo>
                      <a:pt x="4516" y="13694"/>
                    </a:lnTo>
                    <a:lnTo>
                      <a:pt x="20005" y="21600"/>
                    </a:lnTo>
                    <a:lnTo>
                      <a:pt x="21600" y="20868"/>
                    </a:lnTo>
                    <a:close/>
                  </a:path>
                </a:pathLst>
              </a:custGeom>
              <a:solidFill>
                <a:srgbClr val="42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1" name="Shape"/>
              <p:cNvSpPr/>
              <p:nvPr/>
            </p:nvSpPr>
            <p:spPr>
              <a:xfrm>
                <a:off x="-1" y="41351"/>
                <a:ext cx="2736142" cy="66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06"/>
                    </a:moveTo>
                    <a:lnTo>
                      <a:pt x="21187" y="4722"/>
                    </a:lnTo>
                    <a:lnTo>
                      <a:pt x="20913" y="4293"/>
                    </a:lnTo>
                    <a:lnTo>
                      <a:pt x="20358" y="3452"/>
                    </a:lnTo>
                    <a:lnTo>
                      <a:pt x="19908" y="3163"/>
                    </a:lnTo>
                    <a:lnTo>
                      <a:pt x="18015" y="3163"/>
                    </a:lnTo>
                    <a:lnTo>
                      <a:pt x="17637" y="2973"/>
                    </a:lnTo>
                    <a:lnTo>
                      <a:pt x="16499" y="1513"/>
                    </a:lnTo>
                    <a:lnTo>
                      <a:pt x="16223" y="1373"/>
                    </a:lnTo>
                    <a:lnTo>
                      <a:pt x="16019" y="1373"/>
                    </a:lnTo>
                    <a:lnTo>
                      <a:pt x="15743" y="1513"/>
                    </a:lnTo>
                    <a:lnTo>
                      <a:pt x="14605" y="2973"/>
                    </a:lnTo>
                    <a:lnTo>
                      <a:pt x="14228" y="3163"/>
                    </a:lnTo>
                    <a:lnTo>
                      <a:pt x="13758" y="3163"/>
                    </a:lnTo>
                    <a:lnTo>
                      <a:pt x="11466" y="2680"/>
                    </a:lnTo>
                    <a:lnTo>
                      <a:pt x="6835" y="1373"/>
                    </a:lnTo>
                    <a:lnTo>
                      <a:pt x="5862" y="1373"/>
                    </a:lnTo>
                    <a:lnTo>
                      <a:pt x="5683" y="1435"/>
                    </a:lnTo>
                    <a:lnTo>
                      <a:pt x="5727" y="1435"/>
                    </a:lnTo>
                    <a:lnTo>
                      <a:pt x="5159" y="2812"/>
                    </a:lnTo>
                    <a:lnTo>
                      <a:pt x="4872" y="3163"/>
                    </a:lnTo>
                    <a:lnTo>
                      <a:pt x="4777" y="2973"/>
                    </a:lnTo>
                    <a:lnTo>
                      <a:pt x="4767" y="2973"/>
                    </a:lnTo>
                    <a:lnTo>
                      <a:pt x="4672" y="2416"/>
                    </a:lnTo>
                    <a:lnTo>
                      <a:pt x="4542" y="1839"/>
                    </a:lnTo>
                    <a:lnTo>
                      <a:pt x="4553" y="1839"/>
                    </a:lnTo>
                    <a:lnTo>
                      <a:pt x="4306" y="1373"/>
                    </a:lnTo>
                    <a:lnTo>
                      <a:pt x="4093" y="1373"/>
                    </a:lnTo>
                    <a:lnTo>
                      <a:pt x="3875" y="1435"/>
                    </a:lnTo>
                    <a:lnTo>
                      <a:pt x="3928" y="1435"/>
                    </a:lnTo>
                    <a:lnTo>
                      <a:pt x="3237" y="2812"/>
                    </a:lnTo>
                    <a:lnTo>
                      <a:pt x="2889" y="3163"/>
                    </a:lnTo>
                    <a:lnTo>
                      <a:pt x="2893" y="3163"/>
                    </a:lnTo>
                    <a:lnTo>
                      <a:pt x="2267" y="4293"/>
                    </a:lnTo>
                    <a:lnTo>
                      <a:pt x="2242" y="4185"/>
                    </a:lnTo>
                    <a:lnTo>
                      <a:pt x="1984" y="3052"/>
                    </a:lnTo>
                    <a:lnTo>
                      <a:pt x="1980" y="3052"/>
                    </a:lnTo>
                    <a:lnTo>
                      <a:pt x="1861" y="0"/>
                    </a:lnTo>
                    <a:lnTo>
                      <a:pt x="1724" y="3163"/>
                    </a:lnTo>
                    <a:lnTo>
                      <a:pt x="1525" y="4185"/>
                    </a:lnTo>
                    <a:lnTo>
                      <a:pt x="1241" y="3715"/>
                    </a:lnTo>
                    <a:lnTo>
                      <a:pt x="914" y="2680"/>
                    </a:lnTo>
                    <a:lnTo>
                      <a:pt x="585" y="2016"/>
                    </a:lnTo>
                    <a:lnTo>
                      <a:pt x="279" y="2680"/>
                    </a:lnTo>
                    <a:lnTo>
                      <a:pt x="293" y="2680"/>
                    </a:lnTo>
                    <a:lnTo>
                      <a:pt x="87" y="5501"/>
                    </a:lnTo>
                    <a:lnTo>
                      <a:pt x="0" y="11509"/>
                    </a:lnTo>
                    <a:lnTo>
                      <a:pt x="77" y="21600"/>
                    </a:lnTo>
                    <a:lnTo>
                      <a:pt x="21600" y="21600"/>
                    </a:lnTo>
                    <a:lnTo>
                      <a:pt x="21600" y="5006"/>
                    </a:lnTo>
                    <a:close/>
                  </a:path>
                </a:pathLst>
              </a:custGeom>
              <a:solidFill>
                <a:srgbClr val="42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2" name="Shape"/>
              <p:cNvSpPr/>
              <p:nvPr/>
            </p:nvSpPr>
            <p:spPr>
              <a:xfrm>
                <a:off x="4335643" y="52386"/>
                <a:ext cx="214696" cy="55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23" y="1137"/>
                    </a:lnTo>
                    <a:lnTo>
                      <a:pt x="5151" y="1542"/>
                    </a:lnTo>
                    <a:lnTo>
                      <a:pt x="0" y="1706"/>
                    </a:lnTo>
                    <a:lnTo>
                      <a:pt x="0" y="21600"/>
                    </a:lnTo>
                    <a:lnTo>
                      <a:pt x="21600" y="12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280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914" name="object 9" descr="objec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188" y="3437625"/>
              <a:ext cx="4334816" cy="1366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6" name="object 10"/>
          <p:cNvSpPr txBox="1"/>
          <p:nvPr/>
        </p:nvSpPr>
        <p:spPr>
          <a:xfrm>
            <a:off x="8336839" y="5652018"/>
            <a:ext cx="95631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Grafičko </a:t>
            </a:r>
            <a:r>
              <a:rPr spc="-10"/>
              <a:t>oblikovanje</a:t>
            </a:r>
          </a:p>
        </p:txBody>
      </p:sp>
      <p:grpSp>
        <p:nvGrpSpPr>
          <p:cNvPr id="922" name="object 11"/>
          <p:cNvGrpSpPr/>
          <p:nvPr/>
        </p:nvGrpSpPr>
        <p:grpSpPr>
          <a:xfrm>
            <a:off x="4835995" y="5393714"/>
            <a:ext cx="4346761" cy="1279489"/>
            <a:chOff x="0" y="0"/>
            <a:chExt cx="4346760" cy="1279487"/>
          </a:xfrm>
        </p:grpSpPr>
        <p:pic>
          <p:nvPicPr>
            <p:cNvPr id="917" name="object 12" descr="object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6876" y="0"/>
              <a:ext cx="544185" cy="20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8" name="object 13" descr="object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0234" y="802538"/>
              <a:ext cx="696527" cy="476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9" name="object 14"/>
            <p:cNvSpPr/>
            <p:nvPr/>
          </p:nvSpPr>
          <p:spPr>
            <a:xfrm>
              <a:off x="0" y="708673"/>
              <a:ext cx="370651" cy="32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7"/>
                  </a:lnTo>
                  <a:lnTo>
                    <a:pt x="5564" y="10271"/>
                  </a:lnTo>
                  <a:lnTo>
                    <a:pt x="4731" y="13612"/>
                  </a:lnTo>
                  <a:lnTo>
                    <a:pt x="3972" y="16925"/>
                  </a:lnTo>
                  <a:lnTo>
                    <a:pt x="1032" y="13562"/>
                  </a:lnTo>
                  <a:lnTo>
                    <a:pt x="586" y="13702"/>
                  </a:lnTo>
                  <a:lnTo>
                    <a:pt x="40" y="14324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8"/>
                  </a:lnTo>
                  <a:lnTo>
                    <a:pt x="5154" y="19207"/>
                  </a:lnTo>
                  <a:lnTo>
                    <a:pt x="5205" y="18743"/>
                  </a:lnTo>
                  <a:lnTo>
                    <a:pt x="5213" y="18743"/>
                  </a:lnTo>
                  <a:lnTo>
                    <a:pt x="6720" y="12003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4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6" y="5587"/>
                  </a:lnTo>
                  <a:lnTo>
                    <a:pt x="17531" y="6146"/>
                  </a:lnTo>
                  <a:lnTo>
                    <a:pt x="18480" y="7531"/>
                  </a:lnTo>
                  <a:lnTo>
                    <a:pt x="18672" y="9304"/>
                  </a:lnTo>
                  <a:lnTo>
                    <a:pt x="17884" y="11031"/>
                  </a:lnTo>
                  <a:lnTo>
                    <a:pt x="18851" y="11688"/>
                  </a:lnTo>
                  <a:lnTo>
                    <a:pt x="19523" y="12425"/>
                  </a:lnTo>
                  <a:lnTo>
                    <a:pt x="19916" y="13248"/>
                  </a:lnTo>
                  <a:lnTo>
                    <a:pt x="20043" y="14164"/>
                  </a:lnTo>
                  <a:lnTo>
                    <a:pt x="19874" y="15116"/>
                  </a:lnTo>
                  <a:lnTo>
                    <a:pt x="19400" y="15951"/>
                  </a:lnTo>
                  <a:lnTo>
                    <a:pt x="18668" y="16544"/>
                  </a:lnTo>
                  <a:lnTo>
                    <a:pt x="17727" y="16767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5"/>
                  </a:lnTo>
                  <a:lnTo>
                    <a:pt x="7630" y="16617"/>
                  </a:lnTo>
                  <a:lnTo>
                    <a:pt x="7630" y="17525"/>
                  </a:lnTo>
                  <a:lnTo>
                    <a:pt x="7977" y="17929"/>
                  </a:lnTo>
                  <a:lnTo>
                    <a:pt x="8594" y="17923"/>
                  </a:lnTo>
                  <a:lnTo>
                    <a:pt x="10288" y="17666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4"/>
                  </a:lnTo>
                  <a:lnTo>
                    <a:pt x="17214" y="18520"/>
                  </a:lnTo>
                  <a:lnTo>
                    <a:pt x="17697" y="18560"/>
                  </a:lnTo>
                  <a:lnTo>
                    <a:pt x="19152" y="18236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2"/>
                  </a:lnTo>
                  <a:lnTo>
                    <a:pt x="21345" y="12536"/>
                  </a:lnTo>
                  <a:lnTo>
                    <a:pt x="20793" y="11412"/>
                  </a:lnTo>
                  <a:lnTo>
                    <a:pt x="20242" y="10738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09" y="6523"/>
                  </a:lnTo>
                  <a:lnTo>
                    <a:pt x="18805" y="5029"/>
                  </a:lnTo>
                  <a:lnTo>
                    <a:pt x="17444" y="4106"/>
                  </a:lnTo>
                  <a:lnTo>
                    <a:pt x="16662" y="2215"/>
                  </a:lnTo>
                  <a:lnTo>
                    <a:pt x="15507" y="943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5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20" name="object 15" descr="object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61" y="1063218"/>
              <a:ext cx="299760" cy="92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1" name="object 16" descr="object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6818" y="804265"/>
              <a:ext cx="550902" cy="35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3" name="object 17"/>
          <p:cNvSpPr txBox="1"/>
          <p:nvPr/>
        </p:nvSpPr>
        <p:spPr>
          <a:xfrm>
            <a:off x="8264373" y="6731099"/>
            <a:ext cx="11639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Autor,</a:t>
            </a:r>
            <a:r>
              <a:rPr spc="-10"/>
              <a:t> </a:t>
            </a:r>
            <a:r>
              <a:t>urednik</a:t>
            </a:r>
            <a:r>
              <a:rPr spc="-5"/>
              <a:t> </a:t>
            </a:r>
            <a:r>
              <a:t>&amp;</a:t>
            </a:r>
            <a:r>
              <a:rPr spc="-10"/>
              <a:t> izdavač</a:t>
            </a:r>
          </a:p>
        </p:txBody>
      </p:sp>
      <p:sp>
        <p:nvSpPr>
          <p:cNvPr id="924" name="object 18"/>
          <p:cNvSpPr txBox="1"/>
          <p:nvPr/>
        </p:nvSpPr>
        <p:spPr>
          <a:xfrm>
            <a:off x="3581972" y="6648677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</a:p>
          <a:p>
            <a:pPr algn="ctr"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bject 2"/>
          <p:cNvSpPr txBox="1">
            <a:spLocks noGrp="1"/>
          </p:cNvSpPr>
          <p:nvPr>
            <p:ph type="title"/>
          </p:nvPr>
        </p:nvSpPr>
        <p:spPr>
          <a:xfrm>
            <a:off x="6028080" y="3005528"/>
            <a:ext cx="3446782" cy="78740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700" b="0">
                <a:solidFill>
                  <a:srgbClr val="2C5E5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Š</a:t>
            </a:r>
            <a:r>
              <a:rPr sz="2200" dirty="0" err="1"/>
              <a:t>ume</a:t>
            </a:r>
            <a:r>
              <a:rPr sz="2200" spc="-100" dirty="0"/>
              <a:t> </a:t>
            </a:r>
            <a:r>
              <a:rPr sz="2200" spc="-100" dirty="0" err="1"/>
              <a:t>pokrivaju</a:t>
            </a:r>
            <a:r>
              <a:rPr sz="2200" spc="-100" dirty="0"/>
              <a:t> </a:t>
            </a:r>
            <a:r>
              <a:rPr sz="5000" spc="-100" dirty="0"/>
              <a:t>31%</a:t>
            </a:r>
          </a:p>
        </p:txBody>
      </p:sp>
      <p:sp>
        <p:nvSpPr>
          <p:cNvPr id="255" name="object 3"/>
          <p:cNvSpPr txBox="1"/>
          <p:nvPr/>
        </p:nvSpPr>
        <p:spPr>
          <a:xfrm>
            <a:off x="5879465" y="3709110"/>
            <a:ext cx="37465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7314" marR="5080" indent="-95249">
              <a:spcBef>
                <a:spcPts val="100"/>
              </a:spcBef>
              <a:defRPr sz="2200">
                <a:solidFill>
                  <a:srgbClr val="2C5E5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svjetskog</a:t>
            </a:r>
            <a:r>
              <a:rPr spc="-30" dirty="0"/>
              <a:t> </a:t>
            </a:r>
            <a:r>
              <a:rPr dirty="0" err="1"/>
              <a:t>kopna</a:t>
            </a:r>
            <a:r>
              <a:rPr spc="-30" dirty="0"/>
              <a:t> </a:t>
            </a:r>
            <a:r>
              <a:rPr dirty="0" err="1"/>
              <a:t>i</a:t>
            </a:r>
            <a:r>
              <a:rPr spc="-25" dirty="0"/>
              <a:t> </a:t>
            </a:r>
            <a:r>
              <a:rPr dirty="0" err="1"/>
              <a:t>ključne</a:t>
            </a:r>
            <a:r>
              <a:rPr spc="-19"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dirty="0"/>
              <a:t>za </a:t>
            </a:r>
            <a:r>
              <a:rPr dirty="0" err="1"/>
              <a:t>život</a:t>
            </a:r>
            <a:r>
              <a:rPr spc="-4" dirty="0"/>
              <a:t> </a:t>
            </a:r>
            <a:r>
              <a:rPr dirty="0" err="1"/>
              <a:t>na</a:t>
            </a:r>
            <a:r>
              <a:rPr spc="-4" dirty="0"/>
              <a:t> </a:t>
            </a:r>
            <a:r>
              <a:rPr dirty="0" err="1"/>
              <a:t>našem</a:t>
            </a:r>
            <a:r>
              <a:rPr spc="-4" dirty="0"/>
              <a:t> </a:t>
            </a:r>
            <a:r>
              <a:rPr spc="-9" dirty="0" err="1"/>
              <a:t>planetu</a:t>
            </a:r>
            <a:endParaRPr spc="-9" dirty="0"/>
          </a:p>
        </p:txBody>
      </p:sp>
      <p:sp>
        <p:nvSpPr>
          <p:cNvPr id="256" name="object 4"/>
          <p:cNvSpPr/>
          <p:nvPr/>
        </p:nvSpPr>
        <p:spPr>
          <a:xfrm>
            <a:off x="2497146" y="1533892"/>
            <a:ext cx="524871" cy="459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0"/>
                </a:moveTo>
                <a:lnTo>
                  <a:pt x="10000" y="1036"/>
                </a:lnTo>
                <a:lnTo>
                  <a:pt x="7875" y="3785"/>
                </a:lnTo>
                <a:lnTo>
                  <a:pt x="7012" y="5634"/>
                </a:lnTo>
                <a:lnTo>
                  <a:pt x="6255" y="7708"/>
                </a:lnTo>
                <a:lnTo>
                  <a:pt x="5584" y="9942"/>
                </a:lnTo>
                <a:lnTo>
                  <a:pt x="4981" y="12268"/>
                </a:lnTo>
                <a:lnTo>
                  <a:pt x="4424" y="14618"/>
                </a:lnTo>
                <a:lnTo>
                  <a:pt x="3895" y="16925"/>
                </a:lnTo>
                <a:lnTo>
                  <a:pt x="1331" y="14000"/>
                </a:lnTo>
                <a:lnTo>
                  <a:pt x="1032" y="13773"/>
                </a:lnTo>
                <a:lnTo>
                  <a:pt x="733" y="13725"/>
                </a:lnTo>
                <a:lnTo>
                  <a:pt x="455" y="13816"/>
                </a:lnTo>
                <a:lnTo>
                  <a:pt x="221" y="14009"/>
                </a:lnTo>
                <a:lnTo>
                  <a:pt x="61" y="14287"/>
                </a:lnTo>
                <a:lnTo>
                  <a:pt x="0" y="14620"/>
                </a:lnTo>
                <a:lnTo>
                  <a:pt x="50" y="14959"/>
                </a:lnTo>
                <a:lnTo>
                  <a:pt x="3744" y="19268"/>
                </a:lnTo>
                <a:lnTo>
                  <a:pt x="4442" y="19576"/>
                </a:lnTo>
                <a:lnTo>
                  <a:pt x="4709" y="19466"/>
                </a:lnTo>
                <a:lnTo>
                  <a:pt x="5083" y="19207"/>
                </a:lnTo>
                <a:lnTo>
                  <a:pt x="5135" y="18742"/>
                </a:lnTo>
                <a:lnTo>
                  <a:pt x="5142" y="18742"/>
                </a:lnTo>
                <a:lnTo>
                  <a:pt x="6158" y="14001"/>
                </a:lnTo>
                <a:lnTo>
                  <a:pt x="7145" y="10232"/>
                </a:lnTo>
                <a:lnTo>
                  <a:pt x="8097" y="7325"/>
                </a:lnTo>
                <a:lnTo>
                  <a:pt x="9008" y="5168"/>
                </a:lnTo>
                <a:lnTo>
                  <a:pt x="9874" y="3652"/>
                </a:lnTo>
                <a:lnTo>
                  <a:pt x="11449" y="2096"/>
                </a:lnTo>
                <a:lnTo>
                  <a:pt x="12780" y="1775"/>
                </a:lnTo>
                <a:lnTo>
                  <a:pt x="13922" y="2013"/>
                </a:lnTo>
                <a:lnTo>
                  <a:pt x="14966" y="2728"/>
                </a:lnTo>
                <a:lnTo>
                  <a:pt x="15728" y="3919"/>
                </a:lnTo>
                <a:lnTo>
                  <a:pt x="16023" y="5587"/>
                </a:lnTo>
                <a:lnTo>
                  <a:pt x="17514" y="6146"/>
                </a:lnTo>
                <a:lnTo>
                  <a:pt x="18467" y="7530"/>
                </a:lnTo>
                <a:lnTo>
                  <a:pt x="18659" y="9304"/>
                </a:lnTo>
                <a:lnTo>
                  <a:pt x="17868" y="11030"/>
                </a:lnTo>
                <a:lnTo>
                  <a:pt x="18840" y="11687"/>
                </a:lnTo>
                <a:lnTo>
                  <a:pt x="19515" y="12424"/>
                </a:lnTo>
                <a:lnTo>
                  <a:pt x="19908" y="13247"/>
                </a:lnTo>
                <a:lnTo>
                  <a:pt x="20036" y="14164"/>
                </a:lnTo>
                <a:lnTo>
                  <a:pt x="19867" y="15115"/>
                </a:lnTo>
                <a:lnTo>
                  <a:pt x="19390" y="15951"/>
                </a:lnTo>
                <a:lnTo>
                  <a:pt x="18656" y="16543"/>
                </a:lnTo>
                <a:lnTo>
                  <a:pt x="17710" y="16766"/>
                </a:lnTo>
                <a:lnTo>
                  <a:pt x="16793" y="16610"/>
                </a:lnTo>
                <a:lnTo>
                  <a:pt x="16031" y="16264"/>
                </a:lnTo>
                <a:lnTo>
                  <a:pt x="15325" y="15919"/>
                </a:lnTo>
                <a:lnTo>
                  <a:pt x="14578" y="15760"/>
                </a:lnTo>
                <a:lnTo>
                  <a:pt x="14252" y="15837"/>
                </a:lnTo>
                <a:lnTo>
                  <a:pt x="14008" y="16038"/>
                </a:lnTo>
                <a:lnTo>
                  <a:pt x="13853" y="16321"/>
                </a:lnTo>
                <a:lnTo>
                  <a:pt x="13800" y="16645"/>
                </a:lnTo>
                <a:lnTo>
                  <a:pt x="13800" y="19833"/>
                </a:lnTo>
                <a:lnTo>
                  <a:pt x="11786" y="19833"/>
                </a:lnTo>
                <a:lnTo>
                  <a:pt x="11786" y="16657"/>
                </a:lnTo>
                <a:lnTo>
                  <a:pt x="11727" y="16308"/>
                </a:lnTo>
                <a:lnTo>
                  <a:pt x="11572" y="16026"/>
                </a:lnTo>
                <a:lnTo>
                  <a:pt x="11342" y="15836"/>
                </a:lnTo>
                <a:lnTo>
                  <a:pt x="11054" y="15767"/>
                </a:lnTo>
                <a:lnTo>
                  <a:pt x="10888" y="15773"/>
                </a:lnTo>
                <a:lnTo>
                  <a:pt x="7869" y="16214"/>
                </a:lnTo>
                <a:lnTo>
                  <a:pt x="7569" y="16616"/>
                </a:lnTo>
                <a:lnTo>
                  <a:pt x="7569" y="17036"/>
                </a:lnTo>
                <a:lnTo>
                  <a:pt x="8531" y="17914"/>
                </a:lnTo>
                <a:lnTo>
                  <a:pt x="10239" y="17665"/>
                </a:lnTo>
                <a:lnTo>
                  <a:pt x="10239" y="21213"/>
                </a:lnTo>
                <a:lnTo>
                  <a:pt x="10634" y="21599"/>
                </a:lnTo>
                <a:lnTo>
                  <a:pt x="14573" y="21600"/>
                </a:lnTo>
                <a:lnTo>
                  <a:pt x="14871" y="21528"/>
                </a:lnTo>
                <a:lnTo>
                  <a:pt x="15119" y="21335"/>
                </a:lnTo>
                <a:lnTo>
                  <a:pt x="15289" y="21050"/>
                </a:lnTo>
                <a:lnTo>
                  <a:pt x="15352" y="20706"/>
                </a:lnTo>
                <a:lnTo>
                  <a:pt x="15352" y="17834"/>
                </a:lnTo>
                <a:lnTo>
                  <a:pt x="15957" y="18168"/>
                </a:lnTo>
                <a:lnTo>
                  <a:pt x="16596" y="18393"/>
                </a:lnTo>
                <a:lnTo>
                  <a:pt x="17196" y="18520"/>
                </a:lnTo>
                <a:lnTo>
                  <a:pt x="17680" y="18560"/>
                </a:lnTo>
                <a:lnTo>
                  <a:pt x="19142" y="18236"/>
                </a:lnTo>
                <a:lnTo>
                  <a:pt x="20397" y="17327"/>
                </a:lnTo>
                <a:lnTo>
                  <a:pt x="21274" y="15922"/>
                </a:lnTo>
                <a:lnTo>
                  <a:pt x="21600" y="14111"/>
                </a:lnTo>
                <a:lnTo>
                  <a:pt x="21344" y="12536"/>
                </a:lnTo>
                <a:lnTo>
                  <a:pt x="20790" y="11412"/>
                </a:lnTo>
                <a:lnTo>
                  <a:pt x="20237" y="10738"/>
                </a:lnTo>
                <a:lnTo>
                  <a:pt x="19986" y="10513"/>
                </a:lnTo>
                <a:lnTo>
                  <a:pt x="20262" y="8410"/>
                </a:lnTo>
                <a:lnTo>
                  <a:pt x="19802" y="6522"/>
                </a:lnTo>
                <a:lnTo>
                  <a:pt x="18794" y="5028"/>
                </a:lnTo>
                <a:lnTo>
                  <a:pt x="17427" y="4105"/>
                </a:lnTo>
                <a:lnTo>
                  <a:pt x="16641" y="2215"/>
                </a:lnTo>
                <a:lnTo>
                  <a:pt x="15481" y="943"/>
                </a:lnTo>
                <a:lnTo>
                  <a:pt x="14134" y="225"/>
                </a:lnTo>
                <a:lnTo>
                  <a:pt x="12788" y="0"/>
                </a:lnTo>
                <a:close/>
              </a:path>
            </a:pathLst>
          </a:custGeom>
          <a:solidFill>
            <a:srgbClr val="0059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57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12" y="2038131"/>
            <a:ext cx="426327" cy="131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584" y="1669844"/>
            <a:ext cx="783515" cy="50139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object 7"/>
          <p:cNvSpPr txBox="1"/>
          <p:nvPr/>
        </p:nvSpPr>
        <p:spPr>
          <a:xfrm>
            <a:off x="2197912" y="2324249"/>
            <a:ext cx="202946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  <a:r>
              <a:rPr spc="500"/>
              <a:t> </a:t>
            </a:r>
            <a:r>
              <a:t>Forest Stewardship Council®</a:t>
            </a:r>
            <a:r>
              <a:rPr spc="5"/>
              <a:t> </a:t>
            </a:r>
            <a:r>
              <a:t>- </a:t>
            </a:r>
            <a:r>
              <a:rPr spc="-10"/>
              <a:t>Adria-Balkan</a:t>
            </a:r>
            <a:r>
              <a:rPr spc="500"/>
              <a:t> </a:t>
            </a:r>
            <a:r>
              <a:t>region</a:t>
            </a:r>
            <a:r>
              <a:rPr spc="-15"/>
              <a:t> </a:t>
            </a:r>
            <a:r>
              <a:t>program</a:t>
            </a:r>
            <a:r>
              <a:rPr spc="-10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1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object 3"/>
          <p:cNvSpPr txBox="1"/>
          <p:nvPr/>
        </p:nvSpPr>
        <p:spPr>
          <a:xfrm>
            <a:off x="1022845" y="1027643"/>
            <a:ext cx="3074672" cy="185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3334" indent="12700">
              <a:lnSpc>
                <a:spcPct val="100699"/>
              </a:lnSpc>
              <a:tabLst>
                <a:tab pos="2895600" algn="l"/>
              </a:tabLst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Istražimo</a:t>
            </a:r>
            <a:r>
              <a:rPr dirty="0"/>
              <a:t> </a:t>
            </a:r>
            <a:r>
              <a:rPr spc="-9" dirty="0" err="1"/>
              <a:t>šumski</a:t>
            </a:r>
            <a:r>
              <a:rPr spc="-9" dirty="0"/>
              <a:t> </a:t>
            </a:r>
            <a:r>
              <a:rPr spc="-9" dirty="0" err="1"/>
              <a:t>ekosustav</a:t>
            </a:r>
            <a:r>
              <a:rPr dirty="0"/>
              <a:t>	</a:t>
            </a:r>
            <a:r>
              <a:rPr spc="-50" dirty="0"/>
              <a:t>4</a:t>
            </a:r>
          </a:p>
          <a:p>
            <a:pPr marR="5080" algn="r">
              <a:spcBef>
                <a:spcPts val="1500"/>
              </a:spcBef>
              <a:tabLst>
                <a:tab pos="2946400" algn="l"/>
              </a:tabLst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Živi</a:t>
            </a:r>
            <a:r>
              <a:rPr spc="-25" dirty="0"/>
              <a:t> </a:t>
            </a:r>
            <a:r>
              <a:rPr spc="-10" dirty="0" err="1"/>
              <a:t>organizmi</a:t>
            </a:r>
            <a:r>
              <a:rPr dirty="0"/>
              <a:t>	</a:t>
            </a:r>
            <a:r>
              <a:rPr spc="-50" dirty="0"/>
              <a:t>4</a:t>
            </a:r>
          </a:p>
          <a:p>
            <a:pPr marR="5080" algn="r">
              <a:spcBef>
                <a:spcPts val="1000"/>
              </a:spcBef>
              <a:tabLst>
                <a:tab pos="2806700" algn="l"/>
              </a:tabLst>
              <a:defRPr sz="10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Znakovi</a:t>
            </a:r>
            <a:r>
              <a:rPr spc="-19" dirty="0"/>
              <a:t> </a:t>
            </a:r>
            <a:r>
              <a:rPr dirty="0" err="1"/>
              <a:t>zdrave</a:t>
            </a:r>
            <a:r>
              <a:rPr spc="-19" dirty="0"/>
              <a:t> </a:t>
            </a:r>
            <a:r>
              <a:rPr spc="-19" dirty="0" err="1"/>
              <a:t>šume</a:t>
            </a:r>
            <a:r>
              <a:rPr dirty="0"/>
              <a:t>	</a:t>
            </a:r>
            <a:r>
              <a:rPr sz="1200" spc="-50" dirty="0"/>
              <a:t>4</a:t>
            </a:r>
            <a:endParaRPr sz="1200" dirty="0"/>
          </a:p>
          <a:p>
            <a:pPr marR="5080" algn="r">
              <a:spcBef>
                <a:spcPts val="700"/>
              </a:spcBef>
              <a:tabLst>
                <a:tab pos="2806700" algn="l"/>
              </a:tabLst>
              <a:defRPr sz="10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Moćni</a:t>
            </a:r>
            <a:r>
              <a:rPr spc="-15" dirty="0"/>
              <a:t> </a:t>
            </a:r>
            <a:r>
              <a:rPr dirty="0" err="1"/>
              <a:t>šumski</a:t>
            </a:r>
            <a:r>
              <a:rPr spc="-9" dirty="0"/>
              <a:t> </a:t>
            </a:r>
            <a:r>
              <a:rPr dirty="0" err="1"/>
              <a:t>razgrađivači</a:t>
            </a:r>
            <a:r>
              <a:rPr dirty="0"/>
              <a:t>:</a:t>
            </a:r>
            <a:r>
              <a:rPr spc="-9" dirty="0"/>
              <a:t> </a:t>
            </a:r>
            <a:r>
              <a:rPr dirty="0" err="1"/>
              <a:t>bakterije</a:t>
            </a:r>
            <a:r>
              <a:rPr spc="-15" dirty="0"/>
              <a:t> </a:t>
            </a:r>
            <a:r>
              <a:rPr dirty="0" err="1"/>
              <a:t>i</a:t>
            </a:r>
            <a:r>
              <a:rPr spc="-9" dirty="0"/>
              <a:t> </a:t>
            </a:r>
            <a:r>
              <a:rPr spc="-9" dirty="0" err="1"/>
              <a:t>glijve</a:t>
            </a:r>
            <a:r>
              <a:rPr dirty="0"/>
              <a:t>	</a:t>
            </a:r>
            <a:r>
              <a:rPr sz="1200" spc="-50" dirty="0"/>
              <a:t>5</a:t>
            </a:r>
            <a:endParaRPr sz="1200" dirty="0"/>
          </a:p>
          <a:p>
            <a:pPr marR="5080" algn="r">
              <a:spcBef>
                <a:spcPts val="1000"/>
              </a:spcBef>
              <a:tabLst>
                <a:tab pos="2946400" algn="l"/>
              </a:tabLst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Abiotske</a:t>
            </a:r>
            <a:r>
              <a:rPr spc="-55" dirty="0"/>
              <a:t> </a:t>
            </a:r>
            <a:r>
              <a:rPr spc="-10" dirty="0" err="1"/>
              <a:t>komponente</a:t>
            </a:r>
            <a:r>
              <a:rPr dirty="0"/>
              <a:t>	</a:t>
            </a:r>
            <a:r>
              <a:rPr spc="-50" dirty="0"/>
              <a:t>5</a:t>
            </a:r>
          </a:p>
        </p:txBody>
      </p:sp>
      <p:sp>
        <p:nvSpPr>
          <p:cNvPr id="262" name="object 4"/>
          <p:cNvSpPr txBox="1"/>
          <p:nvPr/>
        </p:nvSpPr>
        <p:spPr>
          <a:xfrm>
            <a:off x="1022913" y="3386873"/>
            <a:ext cx="242443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38429" indent="12700">
              <a:spcBef>
                <a:spcPts val="1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Šumu</a:t>
            </a:r>
            <a:r>
              <a:rPr dirty="0"/>
              <a:t> </a:t>
            </a:r>
            <a:r>
              <a:rPr dirty="0" err="1"/>
              <a:t>čine</a:t>
            </a:r>
            <a:r>
              <a:rPr dirty="0"/>
              <a:t> </a:t>
            </a:r>
            <a:r>
              <a:rPr spc="-9" dirty="0" err="1"/>
              <a:t>stabla</a:t>
            </a:r>
            <a:r>
              <a:rPr spc="-9" dirty="0"/>
              <a:t> </a:t>
            </a:r>
            <a:r>
              <a:rPr dirty="0" err="1"/>
              <a:t>ili</a:t>
            </a:r>
            <a:r>
              <a:rPr spc="-25" dirty="0"/>
              <a:t> </a:t>
            </a:r>
            <a:r>
              <a:rPr spc="-9" dirty="0" err="1"/>
              <a:t>drveće</a:t>
            </a:r>
            <a:endParaRPr spc="-9" dirty="0"/>
          </a:p>
          <a:p>
            <a:pPr indent="12700">
              <a:spcBef>
                <a:spcPts val="1500"/>
              </a:spcBef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Dijelovi</a:t>
            </a:r>
            <a:r>
              <a:rPr spc="-35" dirty="0"/>
              <a:t> </a:t>
            </a:r>
            <a:r>
              <a:rPr dirty="0" err="1"/>
              <a:t>stabla</a:t>
            </a:r>
            <a:r>
              <a:rPr spc="-35" dirty="0"/>
              <a:t> </a:t>
            </a:r>
            <a:r>
              <a:rPr dirty="0" err="1"/>
              <a:t>i</a:t>
            </a:r>
            <a:r>
              <a:rPr spc="-30" dirty="0"/>
              <a:t> </a:t>
            </a:r>
            <a:r>
              <a:rPr dirty="0" err="1"/>
              <a:t>njihova</a:t>
            </a:r>
            <a:r>
              <a:rPr spc="-35" dirty="0"/>
              <a:t> </a:t>
            </a:r>
            <a:r>
              <a:rPr spc="-10" dirty="0" err="1"/>
              <a:t>misija</a:t>
            </a:r>
            <a:endParaRPr lang="hr-HR" spc="-10" dirty="0"/>
          </a:p>
          <a:p>
            <a:pPr marR="157479" indent="164464" algn="ctr">
              <a:lnSpc>
                <a:spcPct val="175600"/>
              </a:lnSpc>
              <a:spcBef>
                <a:spcPts val="300"/>
              </a:spcBef>
              <a:defRPr sz="10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dirty="0"/>
              <a:t>Transport vode i hranjivih </a:t>
            </a:r>
            <a:r>
              <a:rPr lang="hr-HR" spc="-9" dirty="0"/>
              <a:t>tvari        F</a:t>
            </a:r>
            <a:r>
              <a:rPr lang="hr-HR" dirty="0"/>
              <a:t>otosinteza</a:t>
            </a:r>
            <a:r>
              <a:rPr lang="hr-HR" spc="-15" dirty="0"/>
              <a:t> </a:t>
            </a:r>
            <a:r>
              <a:rPr lang="hr-HR" dirty="0"/>
              <a:t>i</a:t>
            </a:r>
            <a:r>
              <a:rPr lang="hr-HR" spc="-9" dirty="0"/>
              <a:t> </a:t>
            </a:r>
            <a:r>
              <a:rPr lang="hr-HR" dirty="0"/>
              <a:t>prijenos</a:t>
            </a:r>
            <a:r>
              <a:rPr lang="hr-HR" spc="-15" dirty="0"/>
              <a:t> </a:t>
            </a:r>
            <a:r>
              <a:rPr lang="hr-HR" dirty="0"/>
              <a:t>hranjivih</a:t>
            </a:r>
            <a:r>
              <a:rPr lang="hr-HR" spc="-9" dirty="0"/>
              <a:t> tvari</a:t>
            </a:r>
          </a:p>
        </p:txBody>
      </p:sp>
      <p:sp>
        <p:nvSpPr>
          <p:cNvPr id="263" name="object 5"/>
          <p:cNvSpPr txBox="1"/>
          <p:nvPr/>
        </p:nvSpPr>
        <p:spPr>
          <a:xfrm>
            <a:off x="3905872" y="3724361"/>
            <a:ext cx="191772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6</a:t>
            </a:r>
          </a:p>
          <a:p>
            <a:pPr indent="80643">
              <a:spcBef>
                <a:spcPts val="1500"/>
              </a:spcBef>
              <a:defRPr sz="14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6</a:t>
            </a:r>
          </a:p>
          <a:p>
            <a:pPr indent="94613">
              <a:spcBef>
                <a:spcPts val="1000"/>
              </a:spcBef>
              <a:defRPr sz="12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6</a:t>
            </a:r>
          </a:p>
          <a:p>
            <a:pPr indent="100330">
              <a:spcBef>
                <a:spcPts val="600"/>
              </a:spcBef>
              <a:defRPr sz="12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7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/>
          </a:p>
          <a:p>
            <a:pPr indent="87630">
              <a:defRPr sz="14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7</a:t>
            </a:r>
          </a:p>
          <a:p>
            <a:pPr indent="100330">
              <a:spcBef>
                <a:spcPts val="1000"/>
              </a:spcBef>
              <a:defRPr sz="12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7</a:t>
            </a:r>
          </a:p>
          <a:p>
            <a:pPr indent="97155">
              <a:spcBef>
                <a:spcPts val="600"/>
              </a:spcBef>
              <a:defRPr sz="12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8</a:t>
            </a:r>
          </a:p>
        </p:txBody>
      </p:sp>
      <p:sp>
        <p:nvSpPr>
          <p:cNvPr id="264" name="object 6"/>
          <p:cNvSpPr txBox="1"/>
          <p:nvPr/>
        </p:nvSpPr>
        <p:spPr>
          <a:xfrm>
            <a:off x="1022913" y="5219913"/>
            <a:ext cx="152400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Rast</a:t>
            </a:r>
            <a:r>
              <a:rPr spc="-25"/>
              <a:t> </a:t>
            </a:r>
            <a:r>
              <a:t>i</a:t>
            </a:r>
            <a:r>
              <a:rPr spc="-20"/>
              <a:t> </a:t>
            </a:r>
            <a:r>
              <a:t>razvoj</a:t>
            </a:r>
            <a:r>
              <a:rPr spc="-25"/>
              <a:t> </a:t>
            </a:r>
            <a:r>
              <a:rPr spc="-10"/>
              <a:t>stabla</a:t>
            </a:r>
          </a:p>
          <a:p>
            <a:pPr indent="164464">
              <a:spcBef>
                <a:spcPts val="1200"/>
              </a:spcBef>
              <a:defRPr sz="1000" spc="-9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Godovi</a:t>
            </a:r>
          </a:p>
          <a:p>
            <a:pPr indent="164464">
              <a:spcBef>
                <a:spcPts val="800"/>
              </a:spcBef>
              <a:defRPr sz="1000" spc="-9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Razmnožavanje</a:t>
            </a:r>
            <a:r>
              <a:rPr spc="55"/>
              <a:t> </a:t>
            </a:r>
            <a:r>
              <a:t>stabala</a:t>
            </a:r>
          </a:p>
        </p:txBody>
      </p:sp>
      <p:sp>
        <p:nvSpPr>
          <p:cNvPr id="265" name="object 7"/>
          <p:cNvSpPr txBox="1"/>
          <p:nvPr/>
        </p:nvSpPr>
        <p:spPr>
          <a:xfrm>
            <a:off x="1023023" y="6216050"/>
            <a:ext cx="158178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Kviz</a:t>
            </a:r>
            <a:r>
              <a:rPr spc="-50"/>
              <a:t> </a:t>
            </a:r>
            <a:r>
              <a:rPr spc="-9"/>
              <a:t>znanja</a:t>
            </a:r>
          </a:p>
        </p:txBody>
      </p:sp>
      <p:sp>
        <p:nvSpPr>
          <p:cNvPr id="266" name="object 8"/>
          <p:cNvSpPr txBox="1"/>
          <p:nvPr/>
        </p:nvSpPr>
        <p:spPr>
          <a:xfrm>
            <a:off x="3907828" y="6216050"/>
            <a:ext cx="18161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9</a:t>
            </a:r>
          </a:p>
        </p:txBody>
      </p:sp>
      <p:grpSp>
        <p:nvGrpSpPr>
          <p:cNvPr id="274" name="object 9"/>
          <p:cNvGrpSpPr/>
          <p:nvPr/>
        </p:nvGrpSpPr>
        <p:grpSpPr>
          <a:xfrm>
            <a:off x="6417465" y="2415502"/>
            <a:ext cx="3774507" cy="4390228"/>
            <a:chOff x="0" y="0"/>
            <a:chExt cx="3774505" cy="4390226"/>
          </a:xfrm>
        </p:grpSpPr>
        <p:sp>
          <p:nvSpPr>
            <p:cNvPr id="267" name="object 10"/>
            <p:cNvSpPr/>
            <p:nvPr/>
          </p:nvSpPr>
          <p:spPr>
            <a:xfrm>
              <a:off x="-1" y="-1"/>
              <a:ext cx="3774507" cy="439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object 11"/>
            <p:cNvSpPr/>
            <p:nvPr/>
          </p:nvSpPr>
          <p:spPr>
            <a:xfrm>
              <a:off x="351624" y="1108823"/>
              <a:ext cx="3200887" cy="304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object 12"/>
            <p:cNvSpPr/>
            <p:nvPr/>
          </p:nvSpPr>
          <p:spPr>
            <a:xfrm>
              <a:off x="2830500" y="150049"/>
              <a:ext cx="819572" cy="81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0" name="object 13" descr="object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4" cy="265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object 14"/>
            <p:cNvSpPr/>
            <p:nvPr/>
          </p:nvSpPr>
          <p:spPr>
            <a:xfrm>
              <a:off x="3013698" y="298570"/>
              <a:ext cx="493047" cy="44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object 15"/>
            <p:cNvSpPr/>
            <p:nvPr/>
          </p:nvSpPr>
          <p:spPr>
            <a:xfrm>
              <a:off x="3222752" y="319531"/>
              <a:ext cx="260531" cy="26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3" name="object 16" descr="object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2" cy="246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5" name="object 17"/>
          <p:cNvSpPr/>
          <p:nvPr/>
        </p:nvSpPr>
        <p:spPr>
          <a:xfrm>
            <a:off x="6470613" y="395857"/>
            <a:ext cx="3762441" cy="178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9" y="0"/>
                </a:moveTo>
                <a:lnTo>
                  <a:pt x="611" y="0"/>
                </a:lnTo>
                <a:lnTo>
                  <a:pt x="373" y="101"/>
                </a:lnTo>
                <a:lnTo>
                  <a:pt x="179" y="377"/>
                </a:lnTo>
                <a:lnTo>
                  <a:pt x="48" y="787"/>
                </a:lnTo>
                <a:lnTo>
                  <a:pt x="0" y="1288"/>
                </a:lnTo>
                <a:lnTo>
                  <a:pt x="0" y="20312"/>
                </a:lnTo>
                <a:lnTo>
                  <a:pt x="48" y="20813"/>
                </a:lnTo>
                <a:lnTo>
                  <a:pt x="179" y="21223"/>
                </a:lnTo>
                <a:lnTo>
                  <a:pt x="373" y="21499"/>
                </a:lnTo>
                <a:lnTo>
                  <a:pt x="611" y="21600"/>
                </a:lnTo>
                <a:lnTo>
                  <a:pt x="20989" y="21600"/>
                </a:lnTo>
                <a:lnTo>
                  <a:pt x="21227" y="21499"/>
                </a:lnTo>
                <a:lnTo>
                  <a:pt x="21421" y="21223"/>
                </a:lnTo>
                <a:lnTo>
                  <a:pt x="21552" y="20813"/>
                </a:lnTo>
                <a:lnTo>
                  <a:pt x="21600" y="20312"/>
                </a:lnTo>
                <a:lnTo>
                  <a:pt x="21600" y="1288"/>
                </a:lnTo>
                <a:lnTo>
                  <a:pt x="21552" y="787"/>
                </a:lnTo>
                <a:lnTo>
                  <a:pt x="21421" y="377"/>
                </a:lnTo>
                <a:lnTo>
                  <a:pt x="21227" y="101"/>
                </a:lnTo>
                <a:lnTo>
                  <a:pt x="20989" y="0"/>
                </a:lnTo>
                <a:close/>
              </a:path>
            </a:pathLst>
          </a:custGeom>
          <a:solidFill>
            <a:srgbClr val="F6D4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6" name="object 18"/>
          <p:cNvSpPr txBox="1"/>
          <p:nvPr/>
        </p:nvSpPr>
        <p:spPr>
          <a:xfrm>
            <a:off x="6885075" y="2525358"/>
            <a:ext cx="2113282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>
                <a:solidFill>
                  <a:srgbClr val="2C5E5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Ključne </a:t>
            </a:r>
            <a:r>
              <a:rPr spc="-9"/>
              <a:t>riječi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Ove riječi su važne za </a:t>
            </a:r>
            <a:r>
              <a:rPr spc="-10"/>
              <a:t>potpuno </a:t>
            </a:r>
            <a:r>
              <a:t>razumijevanje </a:t>
            </a:r>
            <a:r>
              <a:rPr spc="-10"/>
              <a:t>sadržaja.</a:t>
            </a:r>
          </a:p>
        </p:txBody>
      </p:sp>
      <p:sp>
        <p:nvSpPr>
          <p:cNvPr id="277" name="object 19"/>
          <p:cNvSpPr txBox="1">
            <a:spLocks noGrp="1"/>
          </p:cNvSpPr>
          <p:nvPr>
            <p:ph type="title"/>
          </p:nvPr>
        </p:nvSpPr>
        <p:spPr>
          <a:xfrm>
            <a:off x="6717131" y="540596"/>
            <a:ext cx="772162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2C5E5F"/>
                </a:solidFill>
              </a:defRPr>
            </a:lvl1pPr>
          </a:lstStyle>
          <a:p>
            <a:r>
              <a:rPr dirty="0" err="1"/>
              <a:t>Izvori</a:t>
            </a:r>
            <a:endParaRPr dirty="0"/>
          </a:p>
        </p:txBody>
      </p:sp>
      <p:sp>
        <p:nvSpPr>
          <p:cNvPr id="278" name="object 20"/>
          <p:cNvSpPr txBox="1"/>
          <p:nvPr/>
        </p:nvSpPr>
        <p:spPr>
          <a:xfrm>
            <a:off x="6709574" y="964741"/>
            <a:ext cx="150467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1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Želiš saznati </a:t>
            </a:r>
            <a:r>
              <a:rPr spc="-9"/>
              <a:t>više?</a:t>
            </a:r>
          </a:p>
          <a:p>
            <a:pPr marR="224790" indent="12700">
              <a:lnSpc>
                <a:spcPct val="125000"/>
              </a:lnSpc>
              <a:spcBef>
                <a:spcPts val="200"/>
              </a:spcBef>
              <a:defRPr sz="11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Ovdje potraži dodatne informacije.</a:t>
            </a:r>
          </a:p>
        </p:txBody>
      </p:sp>
      <p:sp>
        <p:nvSpPr>
          <p:cNvPr id="279" name="object 21"/>
          <p:cNvSpPr txBox="1"/>
          <p:nvPr/>
        </p:nvSpPr>
        <p:spPr>
          <a:xfrm rot="21360000">
            <a:off x="7644908" y="4496449"/>
            <a:ext cx="1383912" cy="17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AE4A9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šumski</a:t>
            </a:r>
            <a:r>
              <a:rPr spc="-50"/>
              <a:t> </a:t>
            </a:r>
            <a:r>
              <a:rPr spc="-10"/>
              <a:t>ekosustav</a:t>
            </a:r>
          </a:p>
        </p:txBody>
      </p:sp>
      <p:sp>
        <p:nvSpPr>
          <p:cNvPr id="280" name="object 22"/>
          <p:cNvSpPr txBox="1"/>
          <p:nvPr/>
        </p:nvSpPr>
        <p:spPr>
          <a:xfrm rot="21540000">
            <a:off x="6974274" y="5553366"/>
            <a:ext cx="1341657" cy="21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 spc="-10">
                <a:solidFill>
                  <a:srgbClr val="87C5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dvospolna </a:t>
            </a:r>
            <a:r>
              <a:rPr sz="1800" spc="-15" baseline="4442"/>
              <a:t>stabla</a:t>
            </a:r>
          </a:p>
        </p:txBody>
      </p:sp>
      <p:sp>
        <p:nvSpPr>
          <p:cNvPr id="281" name="object 23"/>
          <p:cNvSpPr txBox="1"/>
          <p:nvPr/>
        </p:nvSpPr>
        <p:spPr>
          <a:xfrm rot="120000">
            <a:off x="8345968" y="6181147"/>
            <a:ext cx="1413991" cy="19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900"/>
              </a:lnSpc>
              <a:defRPr sz="1700" baseline="2413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jednospolna</a:t>
            </a:r>
            <a:r>
              <a:rPr spc="300"/>
              <a:t> </a:t>
            </a:r>
            <a:r>
              <a:rPr sz="1100" spc="-9" baseline="0"/>
              <a:t>stabla</a:t>
            </a:r>
          </a:p>
        </p:txBody>
      </p:sp>
      <p:sp>
        <p:nvSpPr>
          <p:cNvPr id="282" name="object 24"/>
          <p:cNvSpPr txBox="1"/>
          <p:nvPr/>
        </p:nvSpPr>
        <p:spPr>
          <a:xfrm>
            <a:off x="7051140" y="6174271"/>
            <a:ext cx="104203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200">
                <a:solidFill>
                  <a:srgbClr val="516E32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šumska</a:t>
            </a:r>
            <a:r>
              <a:rPr spc="-55"/>
              <a:t> </a:t>
            </a:r>
            <a:r>
              <a:rPr spc="-20"/>
              <a:t>flora</a:t>
            </a:r>
          </a:p>
        </p:txBody>
      </p:sp>
      <p:sp>
        <p:nvSpPr>
          <p:cNvPr id="283" name="object 25"/>
          <p:cNvSpPr txBox="1"/>
          <p:nvPr/>
        </p:nvSpPr>
        <p:spPr>
          <a:xfrm>
            <a:off x="8377408" y="5743814"/>
            <a:ext cx="14509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200">
                <a:solidFill>
                  <a:srgbClr val="516E32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mahovine</a:t>
            </a:r>
            <a:r>
              <a:rPr spc="-35"/>
              <a:t> </a:t>
            </a:r>
            <a:r>
              <a:t>i</a:t>
            </a:r>
            <a:r>
              <a:rPr spc="-30"/>
              <a:t> </a:t>
            </a:r>
            <a:r>
              <a:rPr spc="-10"/>
              <a:t>lišajevi</a:t>
            </a:r>
          </a:p>
        </p:txBody>
      </p:sp>
      <p:sp>
        <p:nvSpPr>
          <p:cNvPr id="284" name="object 26"/>
          <p:cNvSpPr txBox="1"/>
          <p:nvPr/>
        </p:nvSpPr>
        <p:spPr>
          <a:xfrm rot="120000">
            <a:off x="9245658" y="5326912"/>
            <a:ext cx="569318" cy="176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200" spc="-10">
                <a:solidFill>
                  <a:srgbClr val="684A4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humus</a:t>
            </a:r>
          </a:p>
        </p:txBody>
      </p:sp>
      <p:sp>
        <p:nvSpPr>
          <p:cNvPr id="285" name="object 27"/>
          <p:cNvSpPr txBox="1"/>
          <p:nvPr/>
        </p:nvSpPr>
        <p:spPr>
          <a:xfrm rot="21300000">
            <a:off x="8592333" y="3701172"/>
            <a:ext cx="1122534" cy="21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C476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šumska</a:t>
            </a:r>
            <a:r>
              <a:rPr spc="-65"/>
              <a:t> </a:t>
            </a:r>
            <a:r>
              <a:rPr sz="1800" spc="-15" baseline="2221"/>
              <a:t>fauna</a:t>
            </a:r>
          </a:p>
        </p:txBody>
      </p:sp>
      <p:sp>
        <p:nvSpPr>
          <p:cNvPr id="286" name="object 28"/>
          <p:cNvSpPr txBox="1"/>
          <p:nvPr/>
        </p:nvSpPr>
        <p:spPr>
          <a:xfrm rot="20940000">
            <a:off x="7530525" y="5843755"/>
            <a:ext cx="430988" cy="176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200" spc="-10">
                <a:solidFill>
                  <a:srgbClr val="E0AB25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gljive</a:t>
            </a:r>
          </a:p>
        </p:txBody>
      </p:sp>
      <p:sp>
        <p:nvSpPr>
          <p:cNvPr id="287" name="object 29"/>
          <p:cNvSpPr txBox="1"/>
          <p:nvPr/>
        </p:nvSpPr>
        <p:spPr>
          <a:xfrm rot="180000">
            <a:off x="7073588" y="5109438"/>
            <a:ext cx="1008968" cy="16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900"/>
              </a:lnSpc>
              <a:defRPr sz="1100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primarni</a:t>
            </a:r>
            <a:r>
              <a:rPr spc="95"/>
              <a:t> </a:t>
            </a:r>
            <a:r>
              <a:rPr spc="-19"/>
              <a:t>rast</a:t>
            </a:r>
          </a:p>
        </p:txBody>
      </p:sp>
      <p:sp>
        <p:nvSpPr>
          <p:cNvPr id="288" name="object 30"/>
          <p:cNvSpPr txBox="1"/>
          <p:nvPr/>
        </p:nvSpPr>
        <p:spPr>
          <a:xfrm>
            <a:off x="9267697" y="4681508"/>
            <a:ext cx="52514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9">
                <a:solidFill>
                  <a:srgbClr val="AF284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kambij</a:t>
            </a:r>
          </a:p>
        </p:txBody>
      </p:sp>
      <p:sp>
        <p:nvSpPr>
          <p:cNvPr id="289" name="object 31"/>
          <p:cNvSpPr txBox="1"/>
          <p:nvPr/>
        </p:nvSpPr>
        <p:spPr>
          <a:xfrm>
            <a:off x="8581370" y="4769653"/>
            <a:ext cx="50355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9">
                <a:solidFill>
                  <a:srgbClr val="515AA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ksilem</a:t>
            </a:r>
          </a:p>
        </p:txBody>
      </p:sp>
      <p:sp>
        <p:nvSpPr>
          <p:cNvPr id="290" name="object 32"/>
          <p:cNvSpPr txBox="1"/>
          <p:nvPr/>
        </p:nvSpPr>
        <p:spPr>
          <a:xfrm>
            <a:off x="8564795" y="4116627"/>
            <a:ext cx="120713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sekundarni</a:t>
            </a:r>
            <a:r>
              <a:rPr spc="200"/>
              <a:t> </a:t>
            </a:r>
            <a:r>
              <a:rPr spc="-19"/>
              <a:t>rast</a:t>
            </a:r>
          </a:p>
        </p:txBody>
      </p:sp>
      <p:sp>
        <p:nvSpPr>
          <p:cNvPr id="291" name="object 33"/>
          <p:cNvSpPr txBox="1"/>
          <p:nvPr/>
        </p:nvSpPr>
        <p:spPr>
          <a:xfrm rot="1320000">
            <a:off x="7218201" y="4711310"/>
            <a:ext cx="508136" cy="16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"/>
              </a:lnSpc>
              <a:defRPr sz="1100" spc="-9"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godovi</a:t>
            </a:r>
          </a:p>
        </p:txBody>
      </p:sp>
      <p:sp>
        <p:nvSpPr>
          <p:cNvPr id="292" name="object 34"/>
          <p:cNvSpPr txBox="1"/>
          <p:nvPr/>
        </p:nvSpPr>
        <p:spPr>
          <a:xfrm rot="120000">
            <a:off x="8456647" y="5276258"/>
            <a:ext cx="441338" cy="16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"/>
              </a:lnSpc>
              <a:defRPr sz="1100" spc="-9">
                <a:solidFill>
                  <a:srgbClr val="A65E7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floem</a:t>
            </a:r>
          </a:p>
        </p:txBody>
      </p:sp>
      <p:sp>
        <p:nvSpPr>
          <p:cNvPr id="293" name="object 35"/>
          <p:cNvSpPr txBox="1"/>
          <p:nvPr/>
        </p:nvSpPr>
        <p:spPr>
          <a:xfrm rot="21480000">
            <a:off x="7090116" y="3860889"/>
            <a:ext cx="1250276" cy="21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 spc="-1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mikroor</a:t>
            </a:r>
            <a:r>
              <a:rPr sz="1800" spc="-15" baseline="2221"/>
              <a:t>ganizmi</a:t>
            </a:r>
          </a:p>
        </p:txBody>
      </p:sp>
      <p:sp>
        <p:nvSpPr>
          <p:cNvPr id="294" name="object 36"/>
          <p:cNvSpPr txBox="1"/>
          <p:nvPr/>
        </p:nvSpPr>
        <p:spPr>
          <a:xfrm>
            <a:off x="4544579" y="1029888"/>
            <a:ext cx="139954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b="1">
                <a:solidFill>
                  <a:srgbClr val="0E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Prati</a:t>
            </a:r>
            <a:r>
              <a:rPr spc="-104" dirty="0"/>
              <a:t> </a:t>
            </a:r>
            <a:r>
              <a:rPr spc="-10" dirty="0" err="1"/>
              <a:t>ikone</a:t>
            </a:r>
            <a:r>
              <a:rPr spc="-10" dirty="0"/>
              <a:t>!</a:t>
            </a:r>
          </a:p>
        </p:txBody>
      </p:sp>
      <p:sp>
        <p:nvSpPr>
          <p:cNvPr id="295" name="object 37"/>
          <p:cNvSpPr txBox="1"/>
          <p:nvPr/>
        </p:nvSpPr>
        <p:spPr>
          <a:xfrm>
            <a:off x="4527293" y="5164168"/>
            <a:ext cx="139954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3818" indent="91438" algn="ctr"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Skeniraj</a:t>
            </a:r>
            <a:r>
              <a:rPr spc="-25"/>
              <a:t> </a:t>
            </a:r>
            <a:r>
              <a:t>QR</a:t>
            </a:r>
            <a:r>
              <a:rPr spc="-19"/>
              <a:t> </a:t>
            </a:r>
            <a:r>
              <a:rPr spc="-9"/>
              <a:t>kodove </a:t>
            </a:r>
            <a:r>
              <a:t>svojim </a:t>
            </a:r>
            <a:r>
              <a:rPr spc="-9"/>
              <a:t>pametnim telefonom.</a:t>
            </a:r>
          </a:p>
          <a:p>
            <a:pPr marR="83818" indent="91438" algn="ctr"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9"/>
          </a:p>
          <a:p>
            <a:pPr marR="5080" indent="12700" algn="ctr"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Potrebna</a:t>
            </a:r>
            <a:r>
              <a:rPr spc="-9"/>
              <a:t> </a:t>
            </a:r>
            <a:r>
              <a:t>ti</a:t>
            </a:r>
            <a:r>
              <a:rPr spc="-9"/>
              <a:t> </a:t>
            </a:r>
            <a:r>
              <a:t>je</a:t>
            </a:r>
            <a:r>
              <a:rPr spc="-9"/>
              <a:t> aplikaci</a:t>
            </a:r>
            <a:r>
              <a:t>ja</a:t>
            </a:r>
            <a:r>
              <a:rPr spc="-4"/>
              <a:t> </a:t>
            </a:r>
            <a:r>
              <a:t>za</a:t>
            </a:r>
            <a:r>
              <a:rPr spc="-4"/>
              <a:t> </a:t>
            </a:r>
            <a:r>
              <a:t>skeniranje </a:t>
            </a:r>
            <a:r>
              <a:rPr spc="-19"/>
              <a:t>koda </a:t>
            </a:r>
            <a:r>
              <a:t>putem</a:t>
            </a:r>
            <a:r>
              <a:rPr spc="-19"/>
              <a:t> </a:t>
            </a:r>
            <a:r>
              <a:t>kamere.</a:t>
            </a:r>
            <a:r>
              <a:rPr spc="-15"/>
              <a:t> </a:t>
            </a:r>
          </a:p>
          <a:p>
            <a:pPr marR="5080" indent="12700" algn="ctr">
              <a:defRPr sz="1000" spc="-1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5"/>
          </a:p>
          <a:p>
            <a:pPr marR="5080" indent="12700" algn="ctr">
              <a:defRPr sz="1000" spc="-2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Naš</a:t>
            </a:r>
            <a:r>
              <a:rPr spc="0"/>
              <a:t> pametni</a:t>
            </a:r>
            <a:r>
              <a:rPr spc="-19"/>
              <a:t> </a:t>
            </a:r>
            <a:r>
              <a:rPr spc="0"/>
              <a:t>telefon</a:t>
            </a:r>
            <a:r>
              <a:rPr spc="-15"/>
              <a:t> </a:t>
            </a:r>
            <a:r>
              <a:t>je</a:t>
            </a:r>
            <a:r>
              <a:rPr spc="500"/>
              <a:t> </a:t>
            </a:r>
            <a:r>
              <a:rPr spc="0"/>
              <a:t>vrlo</a:t>
            </a:r>
            <a:r>
              <a:rPr spc="-19"/>
              <a:t> </a:t>
            </a:r>
            <a:r>
              <a:rPr spc="0"/>
              <a:t>koristan</a:t>
            </a:r>
            <a:r>
              <a:rPr spc="-15"/>
              <a:t> </a:t>
            </a:r>
            <a:r>
              <a:rPr spc="-9"/>
              <a:t>alat, </a:t>
            </a:r>
            <a:r>
              <a:rPr spc="0"/>
              <a:t>iskoristimo</a:t>
            </a:r>
            <a:r>
              <a:rPr spc="-50"/>
              <a:t> </a:t>
            </a:r>
            <a:r>
              <a:t>ga!</a:t>
            </a:r>
          </a:p>
        </p:txBody>
      </p:sp>
      <p:grpSp>
        <p:nvGrpSpPr>
          <p:cNvPr id="301" name="object 38"/>
          <p:cNvGrpSpPr/>
          <p:nvPr/>
        </p:nvGrpSpPr>
        <p:grpSpPr>
          <a:xfrm>
            <a:off x="4969521" y="2488474"/>
            <a:ext cx="516981" cy="516981"/>
            <a:chOff x="0" y="0"/>
            <a:chExt cx="516980" cy="516980"/>
          </a:xfrm>
        </p:grpSpPr>
        <p:sp>
          <p:nvSpPr>
            <p:cNvPr id="296" name="object 39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9" name="object 40"/>
            <p:cNvGrpSpPr/>
            <p:nvPr/>
          </p:nvGrpSpPr>
          <p:grpSpPr>
            <a:xfrm>
              <a:off x="134529" y="128961"/>
              <a:ext cx="260634" cy="294905"/>
              <a:chOff x="0" y="0"/>
              <a:chExt cx="260633" cy="294904"/>
            </a:xfrm>
          </p:grpSpPr>
          <p:sp>
            <p:nvSpPr>
              <p:cNvPr id="297" name="Shape"/>
              <p:cNvSpPr/>
              <p:nvPr/>
            </p:nvSpPr>
            <p:spPr>
              <a:xfrm>
                <a:off x="122417" y="137065"/>
                <a:ext cx="95952" cy="15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" name="Shape"/>
              <p:cNvSpPr/>
              <p:nvPr/>
            </p:nvSpPr>
            <p:spPr>
              <a:xfrm>
                <a:off x="-1" y="0"/>
                <a:ext cx="260635" cy="13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00" name="object 41" descr="object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37" y="191680"/>
              <a:ext cx="83505" cy="233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3" name="object 42"/>
          <p:cNvGrpSpPr/>
          <p:nvPr/>
        </p:nvGrpSpPr>
        <p:grpSpPr>
          <a:xfrm>
            <a:off x="4961902" y="3369409"/>
            <a:ext cx="516994" cy="516981"/>
            <a:chOff x="0" y="0"/>
            <a:chExt cx="516993" cy="516980"/>
          </a:xfrm>
        </p:grpSpPr>
        <p:sp>
          <p:nvSpPr>
            <p:cNvPr id="302" name="object 43"/>
            <p:cNvSpPr/>
            <p:nvPr/>
          </p:nvSpPr>
          <p:spPr>
            <a:xfrm>
              <a:off x="-1" y="-1"/>
              <a:ext cx="516994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object 44"/>
            <p:cNvSpPr/>
            <p:nvPr/>
          </p:nvSpPr>
          <p:spPr>
            <a:xfrm>
              <a:off x="146660" y="133349"/>
              <a:ext cx="41175" cy="2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6" name="object 45"/>
            <p:cNvGrpSpPr/>
            <p:nvPr/>
          </p:nvGrpSpPr>
          <p:grpSpPr>
            <a:xfrm>
              <a:off x="204991" y="136778"/>
              <a:ext cx="129343" cy="30385"/>
              <a:chOff x="0" y="0"/>
              <a:chExt cx="129342" cy="30384"/>
            </a:xfrm>
          </p:grpSpPr>
          <p:sp>
            <p:nvSpPr>
              <p:cNvPr id="304" name="Triangle"/>
              <p:cNvSpPr/>
              <p:nvPr/>
            </p:nvSpPr>
            <p:spPr>
              <a:xfrm>
                <a:off x="116641" y="1768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5" name="Shape"/>
              <p:cNvSpPr/>
              <p:nvPr/>
            </p:nvSpPr>
            <p:spPr>
              <a:xfrm>
                <a:off x="-1" y="0"/>
                <a:ext cx="122464" cy="2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7" name="object 46"/>
            <p:cNvSpPr/>
            <p:nvPr/>
          </p:nvSpPr>
          <p:spPr>
            <a:xfrm>
              <a:off x="119023" y="158507"/>
              <a:ext cx="293132" cy="2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8" name="object 47" descr="object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01" y="221423"/>
              <a:ext cx="289371" cy="161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1" name="object 48"/>
            <p:cNvGrpSpPr/>
            <p:nvPr/>
          </p:nvGrpSpPr>
          <p:grpSpPr>
            <a:xfrm>
              <a:off x="119066" y="159663"/>
              <a:ext cx="291915" cy="108652"/>
              <a:chOff x="0" y="0"/>
              <a:chExt cx="291914" cy="108650"/>
            </a:xfrm>
          </p:grpSpPr>
          <p:sp>
            <p:nvSpPr>
              <p:cNvPr id="309" name="Shape"/>
              <p:cNvSpPr/>
              <p:nvPr/>
            </p:nvSpPr>
            <p:spPr>
              <a:xfrm>
                <a:off x="144255" y="41159"/>
                <a:ext cx="147660" cy="6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" name="Shape"/>
              <p:cNvSpPr/>
              <p:nvPr/>
            </p:nvSpPr>
            <p:spPr>
              <a:xfrm>
                <a:off x="0" y="-1"/>
                <a:ext cx="291915" cy="67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2" name="object 49"/>
            <p:cNvSpPr/>
            <p:nvPr/>
          </p:nvSpPr>
          <p:spPr>
            <a:xfrm>
              <a:off x="330810" y="229424"/>
              <a:ext cx="81206" cy="4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22" name="object 50"/>
          <p:cNvGrpSpPr/>
          <p:nvPr/>
        </p:nvGrpSpPr>
        <p:grpSpPr>
          <a:xfrm>
            <a:off x="4954942" y="4234191"/>
            <a:ext cx="516981" cy="516981"/>
            <a:chOff x="0" y="0"/>
            <a:chExt cx="516980" cy="516980"/>
          </a:xfrm>
        </p:grpSpPr>
        <p:sp>
          <p:nvSpPr>
            <p:cNvPr id="314" name="object 51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5" name="object 52" descr="object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46" y="276314"/>
              <a:ext cx="113235" cy="11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20" name="object 53"/>
            <p:cNvGrpSpPr/>
            <p:nvPr/>
          </p:nvGrpSpPr>
          <p:grpSpPr>
            <a:xfrm>
              <a:off x="138759" y="152499"/>
              <a:ext cx="267244" cy="254210"/>
              <a:chOff x="0" y="0"/>
              <a:chExt cx="267243" cy="254208"/>
            </a:xfrm>
          </p:grpSpPr>
          <p:sp>
            <p:nvSpPr>
              <p:cNvPr id="316" name="Shape"/>
              <p:cNvSpPr/>
              <p:nvPr/>
            </p:nvSpPr>
            <p:spPr>
              <a:xfrm>
                <a:off x="0" y="145544"/>
                <a:ext cx="141869" cy="10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7" name="Shape"/>
              <p:cNvSpPr/>
              <p:nvPr/>
            </p:nvSpPr>
            <p:spPr>
              <a:xfrm>
                <a:off x="118936" y="160416"/>
                <a:ext cx="108531" cy="1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8" name="Shape"/>
              <p:cNvSpPr/>
              <p:nvPr/>
            </p:nvSpPr>
            <p:spPr>
              <a:xfrm>
                <a:off x="144017" y="8976"/>
                <a:ext cx="123227" cy="15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9" name="Shape"/>
              <p:cNvSpPr/>
              <p:nvPr/>
            </p:nvSpPr>
            <p:spPr>
              <a:xfrm>
                <a:off x="22766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21" name="object 54" descr="object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077" y="120763"/>
              <a:ext cx="197106" cy="199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5" name="object 55"/>
          <p:cNvGrpSpPr/>
          <p:nvPr/>
        </p:nvGrpSpPr>
        <p:grpSpPr>
          <a:xfrm>
            <a:off x="4963007" y="1591370"/>
            <a:ext cx="516981" cy="516981"/>
            <a:chOff x="0" y="0"/>
            <a:chExt cx="516980" cy="516980"/>
          </a:xfrm>
        </p:grpSpPr>
        <p:sp>
          <p:nvSpPr>
            <p:cNvPr id="323" name="object 56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4" name="object 57" descr="object 5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733" y="143636"/>
              <a:ext cx="261927" cy="21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6" name="object 58"/>
          <p:cNvSpPr txBox="1"/>
          <p:nvPr/>
        </p:nvSpPr>
        <p:spPr>
          <a:xfrm>
            <a:off x="4828487" y="2146667"/>
            <a:ext cx="93599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Jeste li </a:t>
            </a:r>
            <a:r>
              <a:rPr spc="-10"/>
              <a:t>znali?</a:t>
            </a:r>
          </a:p>
        </p:txBody>
      </p:sp>
      <p:sp>
        <p:nvSpPr>
          <p:cNvPr id="327" name="object 59"/>
          <p:cNvSpPr txBox="1"/>
          <p:nvPr/>
        </p:nvSpPr>
        <p:spPr>
          <a:xfrm>
            <a:off x="4958029" y="3044760"/>
            <a:ext cx="51562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Praksa!</a:t>
            </a:r>
          </a:p>
        </p:txBody>
      </p:sp>
      <p:sp>
        <p:nvSpPr>
          <p:cNvPr id="328" name="object 60"/>
          <p:cNvSpPr txBox="1"/>
          <p:nvPr/>
        </p:nvSpPr>
        <p:spPr>
          <a:xfrm>
            <a:off x="4992775" y="3898350"/>
            <a:ext cx="44640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Mediji</a:t>
            </a:r>
          </a:p>
        </p:txBody>
      </p:sp>
      <p:sp>
        <p:nvSpPr>
          <p:cNvPr id="329" name="object 61"/>
          <p:cNvSpPr txBox="1"/>
          <p:nvPr/>
        </p:nvSpPr>
        <p:spPr>
          <a:xfrm>
            <a:off x="4797399" y="4779224"/>
            <a:ext cx="83756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Istraživanje</a:t>
            </a:r>
          </a:p>
        </p:txBody>
      </p:sp>
      <p:pic>
        <p:nvPicPr>
          <p:cNvPr id="330" name="object 62" descr="object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3041" y="564083"/>
            <a:ext cx="1504672" cy="1504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object 2"/>
          <p:cNvSpPr/>
          <p:nvPr/>
        </p:nvSpPr>
        <p:spPr>
          <a:xfrm>
            <a:off x="7541882" y="6038136"/>
            <a:ext cx="49391" cy="51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54" y="0"/>
                </a:moveTo>
                <a:lnTo>
                  <a:pt x="0" y="21600"/>
                </a:lnTo>
                <a:lnTo>
                  <a:pt x="14275" y="16294"/>
                </a:lnTo>
                <a:lnTo>
                  <a:pt x="21600" y="10671"/>
                </a:lnTo>
                <a:lnTo>
                  <a:pt x="18889" y="5113"/>
                </a:lnTo>
                <a:lnTo>
                  <a:pt x="3054" y="0"/>
                </a:lnTo>
                <a:close/>
              </a:path>
            </a:pathLst>
          </a:custGeom>
          <a:solidFill>
            <a:srgbClr val="E4ED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3" name="object 3"/>
          <p:cNvSpPr/>
          <p:nvPr/>
        </p:nvSpPr>
        <p:spPr>
          <a:xfrm>
            <a:off x="7838936" y="5767868"/>
            <a:ext cx="32627" cy="51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45" y="0"/>
                </a:moveTo>
                <a:lnTo>
                  <a:pt x="4348" y="1507"/>
                </a:lnTo>
                <a:lnTo>
                  <a:pt x="1952" y="4513"/>
                </a:lnTo>
                <a:lnTo>
                  <a:pt x="316" y="7840"/>
                </a:lnTo>
                <a:lnTo>
                  <a:pt x="0" y="10308"/>
                </a:lnTo>
                <a:lnTo>
                  <a:pt x="2953" y="12463"/>
                </a:lnTo>
                <a:lnTo>
                  <a:pt x="9287" y="16383"/>
                </a:lnTo>
                <a:lnTo>
                  <a:pt x="15797" y="20088"/>
                </a:lnTo>
                <a:lnTo>
                  <a:pt x="19280" y="21600"/>
                </a:lnTo>
                <a:lnTo>
                  <a:pt x="21600" y="15778"/>
                </a:lnTo>
                <a:lnTo>
                  <a:pt x="19778" y="8205"/>
                </a:lnTo>
                <a:lnTo>
                  <a:pt x="14624" y="1929"/>
                </a:lnTo>
                <a:lnTo>
                  <a:pt x="6945" y="0"/>
                </a:lnTo>
                <a:close/>
              </a:path>
            </a:pathLst>
          </a:custGeom>
          <a:solidFill>
            <a:srgbClr val="D0E0D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object 4"/>
          <p:cNvSpPr/>
          <p:nvPr/>
        </p:nvSpPr>
        <p:spPr>
          <a:xfrm>
            <a:off x="7391296" y="5821450"/>
            <a:ext cx="27605" cy="30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48" y="0"/>
                </a:moveTo>
                <a:lnTo>
                  <a:pt x="2214" y="3688"/>
                </a:lnTo>
                <a:lnTo>
                  <a:pt x="0" y="10589"/>
                </a:lnTo>
                <a:lnTo>
                  <a:pt x="2010" y="17596"/>
                </a:lnTo>
                <a:lnTo>
                  <a:pt x="8448" y="21600"/>
                </a:lnTo>
                <a:lnTo>
                  <a:pt x="18928" y="19356"/>
                </a:lnTo>
                <a:lnTo>
                  <a:pt x="21600" y="11316"/>
                </a:lnTo>
                <a:lnTo>
                  <a:pt x="17696" y="3018"/>
                </a:lnTo>
                <a:lnTo>
                  <a:pt x="8448" y="0"/>
                </a:lnTo>
                <a:close/>
              </a:path>
            </a:pathLst>
          </a:custGeom>
          <a:solidFill>
            <a:srgbClr val="D0E0D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object 5"/>
          <p:cNvSpPr/>
          <p:nvPr/>
        </p:nvSpPr>
        <p:spPr>
          <a:xfrm>
            <a:off x="7353251" y="5937946"/>
            <a:ext cx="28210" cy="27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89" y="0"/>
                </a:moveTo>
                <a:lnTo>
                  <a:pt x="86" y="5525"/>
                </a:lnTo>
                <a:lnTo>
                  <a:pt x="0" y="14158"/>
                </a:lnTo>
                <a:lnTo>
                  <a:pt x="5232" y="21112"/>
                </a:lnTo>
                <a:lnTo>
                  <a:pt x="15986" y="21600"/>
                </a:lnTo>
                <a:lnTo>
                  <a:pt x="21600" y="15916"/>
                </a:lnTo>
                <a:lnTo>
                  <a:pt x="20400" y="7732"/>
                </a:lnTo>
                <a:lnTo>
                  <a:pt x="14319" y="1082"/>
                </a:lnTo>
                <a:lnTo>
                  <a:pt x="5289" y="0"/>
                </a:lnTo>
                <a:close/>
              </a:path>
            </a:pathLst>
          </a:custGeom>
          <a:solidFill>
            <a:srgbClr val="D0E0D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object 6"/>
          <p:cNvSpPr/>
          <p:nvPr/>
        </p:nvSpPr>
        <p:spPr>
          <a:xfrm>
            <a:off x="7950772" y="5796900"/>
            <a:ext cx="32615" cy="3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5" y="0"/>
                </a:moveTo>
                <a:lnTo>
                  <a:pt x="17546" y="7054"/>
                </a:lnTo>
                <a:lnTo>
                  <a:pt x="10565" y="6690"/>
                </a:lnTo>
                <a:lnTo>
                  <a:pt x="4231" y="1765"/>
                </a:lnTo>
                <a:lnTo>
                  <a:pt x="2313" y="2284"/>
                </a:lnTo>
                <a:lnTo>
                  <a:pt x="0" y="6001"/>
                </a:lnTo>
                <a:lnTo>
                  <a:pt x="14661" y="21600"/>
                </a:lnTo>
                <a:lnTo>
                  <a:pt x="21600" y="4519"/>
                </a:lnTo>
                <a:lnTo>
                  <a:pt x="17605" y="0"/>
                </a:lnTo>
                <a:close/>
              </a:path>
            </a:pathLst>
          </a:custGeom>
          <a:solidFill>
            <a:srgbClr val="E4ED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7" name="object 7"/>
          <p:cNvSpPr/>
          <p:nvPr/>
        </p:nvSpPr>
        <p:spPr>
          <a:xfrm>
            <a:off x="10289726" y="6119683"/>
            <a:ext cx="24333" cy="25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44" y="0"/>
                </a:moveTo>
                <a:lnTo>
                  <a:pt x="2229" y="5097"/>
                </a:lnTo>
                <a:lnTo>
                  <a:pt x="0" y="13764"/>
                </a:lnTo>
                <a:lnTo>
                  <a:pt x="3042" y="20948"/>
                </a:lnTo>
                <a:lnTo>
                  <a:pt x="13645" y="21600"/>
                </a:lnTo>
                <a:lnTo>
                  <a:pt x="20627" y="15991"/>
                </a:lnTo>
                <a:lnTo>
                  <a:pt x="21600" y="7716"/>
                </a:lnTo>
                <a:lnTo>
                  <a:pt x="17046" y="983"/>
                </a:lnTo>
                <a:lnTo>
                  <a:pt x="7444" y="0"/>
                </a:lnTo>
                <a:close/>
              </a:path>
            </a:pathLst>
          </a:custGeom>
          <a:solidFill>
            <a:srgbClr val="E4ED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69" name="object 8"/>
          <p:cNvGrpSpPr/>
          <p:nvPr/>
        </p:nvGrpSpPr>
        <p:grpSpPr>
          <a:xfrm>
            <a:off x="7277441" y="5679337"/>
            <a:ext cx="3131340" cy="1559384"/>
            <a:chOff x="0" y="0"/>
            <a:chExt cx="3131339" cy="1559383"/>
          </a:xfrm>
        </p:grpSpPr>
        <p:sp>
          <p:nvSpPr>
            <p:cNvPr id="338" name="object 9"/>
            <p:cNvSpPr/>
            <p:nvPr/>
          </p:nvSpPr>
          <p:spPr>
            <a:xfrm>
              <a:off x="459367" y="121144"/>
              <a:ext cx="15477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95" y="0"/>
                  </a:moveTo>
                  <a:lnTo>
                    <a:pt x="25" y="5325"/>
                  </a:lnTo>
                  <a:lnTo>
                    <a:pt x="0" y="13987"/>
                  </a:lnTo>
                  <a:lnTo>
                    <a:pt x="6209" y="21056"/>
                  </a:lnTo>
                  <a:lnTo>
                    <a:pt x="17344" y="21600"/>
                  </a:lnTo>
                  <a:lnTo>
                    <a:pt x="21600" y="16664"/>
                  </a:lnTo>
                  <a:lnTo>
                    <a:pt x="21551" y="8739"/>
                  </a:lnTo>
                  <a:lnTo>
                    <a:pt x="16960" y="1844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rgbClr val="D0E0D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9" name="object 10" descr="object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31340" cy="1559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3315" y="827101"/>
              <a:ext cx="146788" cy="349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3" name="object 12"/>
            <p:cNvGrpSpPr/>
            <p:nvPr/>
          </p:nvGrpSpPr>
          <p:grpSpPr>
            <a:xfrm>
              <a:off x="2718144" y="865544"/>
              <a:ext cx="133925" cy="262106"/>
              <a:chOff x="0" y="0"/>
              <a:chExt cx="133924" cy="262105"/>
            </a:xfrm>
          </p:grpSpPr>
          <p:sp>
            <p:nvSpPr>
              <p:cNvPr id="341" name="Shape"/>
              <p:cNvSpPr/>
              <p:nvPr/>
            </p:nvSpPr>
            <p:spPr>
              <a:xfrm>
                <a:off x="-1" y="164250"/>
                <a:ext cx="33023" cy="37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81"/>
                    </a:moveTo>
                    <a:lnTo>
                      <a:pt x="20902" y="8115"/>
                    </a:lnTo>
                    <a:lnTo>
                      <a:pt x="15344" y="1295"/>
                    </a:lnTo>
                    <a:lnTo>
                      <a:pt x="5857" y="0"/>
                    </a:lnTo>
                    <a:lnTo>
                      <a:pt x="0" y="5415"/>
                    </a:lnTo>
                    <a:lnTo>
                      <a:pt x="490" y="13831"/>
                    </a:lnTo>
                    <a:lnTo>
                      <a:pt x="6330" y="20732"/>
                    </a:lnTo>
                    <a:lnTo>
                      <a:pt x="16532" y="21600"/>
                    </a:lnTo>
                    <a:lnTo>
                      <a:pt x="21600" y="16281"/>
                    </a:lnTo>
                    <a:close/>
                  </a:path>
                </a:pathLst>
              </a:custGeom>
              <a:solidFill>
                <a:srgbClr val="3A76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2" name="Shape"/>
              <p:cNvSpPr/>
              <p:nvPr/>
            </p:nvSpPr>
            <p:spPr>
              <a:xfrm>
                <a:off x="31089" y="-1"/>
                <a:ext cx="102836" cy="26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02"/>
                    </a:moveTo>
                    <a:lnTo>
                      <a:pt x="21533" y="2400"/>
                    </a:lnTo>
                    <a:lnTo>
                      <a:pt x="19087" y="2400"/>
                    </a:lnTo>
                    <a:lnTo>
                      <a:pt x="19066" y="4052"/>
                    </a:lnTo>
                    <a:lnTo>
                      <a:pt x="18724" y="6975"/>
                    </a:lnTo>
                    <a:lnTo>
                      <a:pt x="18135" y="9769"/>
                    </a:lnTo>
                    <a:lnTo>
                      <a:pt x="17374" y="11040"/>
                    </a:lnTo>
                    <a:lnTo>
                      <a:pt x="15136" y="10048"/>
                    </a:lnTo>
                    <a:lnTo>
                      <a:pt x="8926" y="7967"/>
                    </a:lnTo>
                    <a:lnTo>
                      <a:pt x="6853" y="7104"/>
                    </a:lnTo>
                    <a:lnTo>
                      <a:pt x="5012" y="5539"/>
                    </a:lnTo>
                    <a:lnTo>
                      <a:pt x="1926" y="1622"/>
                    </a:lnTo>
                    <a:lnTo>
                      <a:pt x="0" y="0"/>
                    </a:lnTo>
                    <a:lnTo>
                      <a:pt x="2393" y="3860"/>
                    </a:lnTo>
                    <a:lnTo>
                      <a:pt x="6362" y="7488"/>
                    </a:lnTo>
                    <a:lnTo>
                      <a:pt x="15971" y="11367"/>
                    </a:lnTo>
                    <a:lnTo>
                      <a:pt x="17620" y="12096"/>
                    </a:lnTo>
                    <a:lnTo>
                      <a:pt x="17676" y="12951"/>
                    </a:lnTo>
                    <a:lnTo>
                      <a:pt x="17524" y="14520"/>
                    </a:lnTo>
                    <a:lnTo>
                      <a:pt x="17236" y="16053"/>
                    </a:lnTo>
                    <a:lnTo>
                      <a:pt x="16884" y="16800"/>
                    </a:lnTo>
                    <a:lnTo>
                      <a:pt x="9788" y="14592"/>
                    </a:lnTo>
                    <a:lnTo>
                      <a:pt x="11257" y="18144"/>
                    </a:lnTo>
                    <a:lnTo>
                      <a:pt x="14536" y="18741"/>
                    </a:lnTo>
                    <a:lnTo>
                      <a:pt x="15846" y="19234"/>
                    </a:lnTo>
                    <a:lnTo>
                      <a:pt x="16083" y="19998"/>
                    </a:lnTo>
                    <a:lnTo>
                      <a:pt x="16150" y="21408"/>
                    </a:lnTo>
                    <a:lnTo>
                      <a:pt x="19575" y="21600"/>
                    </a:lnTo>
                    <a:lnTo>
                      <a:pt x="19943" y="17795"/>
                    </a:lnTo>
                    <a:lnTo>
                      <a:pt x="21197" y="10260"/>
                    </a:lnTo>
                    <a:lnTo>
                      <a:pt x="21600" y="6402"/>
                    </a:lnTo>
                    <a:close/>
                  </a:path>
                </a:pathLst>
              </a:custGeom>
              <a:solidFill>
                <a:srgbClr val="3A76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4" name="object 13"/>
            <p:cNvSpPr/>
            <p:nvPr/>
          </p:nvSpPr>
          <p:spPr>
            <a:xfrm>
              <a:off x="249290" y="1267447"/>
              <a:ext cx="41950" cy="9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3" y="0"/>
                  </a:moveTo>
                  <a:lnTo>
                    <a:pt x="3269" y="130"/>
                  </a:lnTo>
                  <a:lnTo>
                    <a:pt x="1203" y="553"/>
                  </a:lnTo>
                  <a:lnTo>
                    <a:pt x="314" y="5802"/>
                  </a:lnTo>
                  <a:lnTo>
                    <a:pt x="187" y="11075"/>
                  </a:lnTo>
                  <a:lnTo>
                    <a:pt x="268" y="16349"/>
                  </a:lnTo>
                  <a:lnTo>
                    <a:pt x="0" y="21600"/>
                  </a:lnTo>
                  <a:lnTo>
                    <a:pt x="2400" y="21600"/>
                  </a:lnTo>
                  <a:lnTo>
                    <a:pt x="2203" y="19770"/>
                  </a:lnTo>
                  <a:lnTo>
                    <a:pt x="3544" y="18762"/>
                  </a:lnTo>
                  <a:lnTo>
                    <a:pt x="16746" y="9627"/>
                  </a:lnTo>
                  <a:lnTo>
                    <a:pt x="21600" y="8306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7" name="object 14"/>
            <p:cNvGrpSpPr/>
            <p:nvPr/>
          </p:nvGrpSpPr>
          <p:grpSpPr>
            <a:xfrm>
              <a:off x="903059" y="624396"/>
              <a:ext cx="511711" cy="298224"/>
              <a:chOff x="0" y="0"/>
              <a:chExt cx="511710" cy="298222"/>
            </a:xfrm>
          </p:grpSpPr>
          <p:sp>
            <p:nvSpPr>
              <p:cNvPr id="345" name="Shape"/>
              <p:cNvSpPr/>
              <p:nvPr/>
            </p:nvSpPr>
            <p:spPr>
              <a:xfrm>
                <a:off x="-1" y="109004"/>
                <a:ext cx="208282" cy="189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7"/>
                    </a:moveTo>
                    <a:lnTo>
                      <a:pt x="20404" y="80"/>
                    </a:lnTo>
                    <a:lnTo>
                      <a:pt x="19263" y="0"/>
                    </a:lnTo>
                    <a:lnTo>
                      <a:pt x="18053" y="615"/>
                    </a:lnTo>
                    <a:lnTo>
                      <a:pt x="16648" y="1387"/>
                    </a:lnTo>
                    <a:lnTo>
                      <a:pt x="16301" y="1538"/>
                    </a:lnTo>
                    <a:lnTo>
                      <a:pt x="15302" y="1237"/>
                    </a:lnTo>
                    <a:lnTo>
                      <a:pt x="14955" y="1387"/>
                    </a:lnTo>
                    <a:lnTo>
                      <a:pt x="14563" y="1967"/>
                    </a:lnTo>
                    <a:lnTo>
                      <a:pt x="14215" y="3005"/>
                    </a:lnTo>
                    <a:lnTo>
                      <a:pt x="13815" y="4032"/>
                    </a:lnTo>
                    <a:lnTo>
                      <a:pt x="13264" y="4578"/>
                    </a:lnTo>
                    <a:lnTo>
                      <a:pt x="12405" y="4297"/>
                    </a:lnTo>
                    <a:lnTo>
                      <a:pt x="10909" y="3608"/>
                    </a:lnTo>
                    <a:lnTo>
                      <a:pt x="9292" y="3007"/>
                    </a:lnTo>
                    <a:lnTo>
                      <a:pt x="8070" y="2984"/>
                    </a:lnTo>
                    <a:lnTo>
                      <a:pt x="7909" y="3578"/>
                    </a:lnTo>
                    <a:lnTo>
                      <a:pt x="7685" y="4538"/>
                    </a:lnTo>
                    <a:lnTo>
                      <a:pt x="7441" y="5452"/>
                    </a:lnTo>
                    <a:lnTo>
                      <a:pt x="7224" y="5909"/>
                    </a:lnTo>
                    <a:lnTo>
                      <a:pt x="6812" y="5722"/>
                    </a:lnTo>
                    <a:lnTo>
                      <a:pt x="6172" y="5241"/>
                    </a:lnTo>
                    <a:lnTo>
                      <a:pt x="5484" y="4926"/>
                    </a:lnTo>
                    <a:lnTo>
                      <a:pt x="4928" y="5244"/>
                    </a:lnTo>
                    <a:lnTo>
                      <a:pt x="7586" y="8169"/>
                    </a:lnTo>
                    <a:lnTo>
                      <a:pt x="7131" y="8536"/>
                    </a:lnTo>
                    <a:lnTo>
                      <a:pt x="6261" y="8849"/>
                    </a:lnTo>
                    <a:lnTo>
                      <a:pt x="5330" y="9123"/>
                    </a:lnTo>
                    <a:lnTo>
                      <a:pt x="4687" y="9367"/>
                    </a:lnTo>
                    <a:lnTo>
                      <a:pt x="1916" y="11692"/>
                    </a:lnTo>
                    <a:lnTo>
                      <a:pt x="440" y="14453"/>
                    </a:lnTo>
                    <a:lnTo>
                      <a:pt x="0" y="17729"/>
                    </a:lnTo>
                    <a:lnTo>
                      <a:pt x="337" y="21600"/>
                    </a:lnTo>
                    <a:lnTo>
                      <a:pt x="1304" y="21335"/>
                    </a:lnTo>
                    <a:lnTo>
                      <a:pt x="1814" y="17103"/>
                    </a:lnTo>
                    <a:lnTo>
                      <a:pt x="3341" y="14469"/>
                    </a:lnTo>
                    <a:lnTo>
                      <a:pt x="5964" y="13404"/>
                    </a:lnTo>
                    <a:lnTo>
                      <a:pt x="9761" y="13887"/>
                    </a:lnTo>
                    <a:lnTo>
                      <a:pt x="10328" y="14048"/>
                    </a:lnTo>
                    <a:lnTo>
                      <a:pt x="10780" y="14309"/>
                    </a:lnTo>
                    <a:lnTo>
                      <a:pt x="11452" y="14154"/>
                    </a:lnTo>
                    <a:lnTo>
                      <a:pt x="12452" y="13522"/>
                    </a:lnTo>
                    <a:lnTo>
                      <a:pt x="13266" y="13299"/>
                    </a:lnTo>
                    <a:lnTo>
                      <a:pt x="13928" y="13236"/>
                    </a:lnTo>
                    <a:lnTo>
                      <a:pt x="14472" y="13090"/>
                    </a:lnTo>
                    <a:lnTo>
                      <a:pt x="14581" y="13030"/>
                    </a:lnTo>
                    <a:lnTo>
                      <a:pt x="15519" y="11449"/>
                    </a:lnTo>
                    <a:lnTo>
                      <a:pt x="15960" y="10915"/>
                    </a:lnTo>
                    <a:lnTo>
                      <a:pt x="16766" y="10907"/>
                    </a:lnTo>
                    <a:lnTo>
                      <a:pt x="17010" y="10563"/>
                    </a:lnTo>
                    <a:lnTo>
                      <a:pt x="17251" y="9892"/>
                    </a:lnTo>
                    <a:lnTo>
                      <a:pt x="18077" y="7186"/>
                    </a:lnTo>
                    <a:lnTo>
                      <a:pt x="18459" y="6175"/>
                    </a:lnTo>
                    <a:lnTo>
                      <a:pt x="19083" y="4851"/>
                    </a:lnTo>
                    <a:lnTo>
                      <a:pt x="19742" y="3533"/>
                    </a:lnTo>
                    <a:lnTo>
                      <a:pt x="20544" y="2340"/>
                    </a:lnTo>
                    <a:lnTo>
                      <a:pt x="21600" y="1387"/>
                    </a:lnTo>
                    <a:close/>
                  </a:path>
                </a:pathLst>
              </a:custGeom>
              <a:solidFill>
                <a:srgbClr val="B6C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6" name="Shape"/>
              <p:cNvSpPr/>
              <p:nvPr/>
            </p:nvSpPr>
            <p:spPr>
              <a:xfrm>
                <a:off x="219938" y="-1"/>
                <a:ext cx="291773" cy="219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31"/>
                    </a:moveTo>
                    <a:lnTo>
                      <a:pt x="20414" y="316"/>
                    </a:lnTo>
                    <a:lnTo>
                      <a:pt x="19404" y="0"/>
                    </a:lnTo>
                    <a:lnTo>
                      <a:pt x="17221" y="224"/>
                    </a:lnTo>
                    <a:lnTo>
                      <a:pt x="15243" y="1326"/>
                    </a:lnTo>
                    <a:lnTo>
                      <a:pt x="13751" y="3260"/>
                    </a:lnTo>
                    <a:lnTo>
                      <a:pt x="13022" y="5975"/>
                    </a:lnTo>
                    <a:lnTo>
                      <a:pt x="12172" y="5532"/>
                    </a:lnTo>
                    <a:lnTo>
                      <a:pt x="9153" y="4012"/>
                    </a:lnTo>
                    <a:lnTo>
                      <a:pt x="8305" y="2991"/>
                    </a:lnTo>
                    <a:lnTo>
                      <a:pt x="8086" y="2748"/>
                    </a:lnTo>
                    <a:lnTo>
                      <a:pt x="7949" y="3254"/>
                    </a:lnTo>
                    <a:lnTo>
                      <a:pt x="6732" y="2822"/>
                    </a:lnTo>
                    <a:lnTo>
                      <a:pt x="5675" y="2564"/>
                    </a:lnTo>
                    <a:lnTo>
                      <a:pt x="4606" y="2575"/>
                    </a:lnTo>
                    <a:lnTo>
                      <a:pt x="3450" y="2987"/>
                    </a:lnTo>
                    <a:lnTo>
                      <a:pt x="3472" y="3051"/>
                    </a:lnTo>
                    <a:lnTo>
                      <a:pt x="3424" y="3163"/>
                    </a:lnTo>
                    <a:lnTo>
                      <a:pt x="4193" y="4304"/>
                    </a:lnTo>
                    <a:lnTo>
                      <a:pt x="4897" y="5140"/>
                    </a:lnTo>
                    <a:lnTo>
                      <a:pt x="5136" y="6194"/>
                    </a:lnTo>
                    <a:lnTo>
                      <a:pt x="4484" y="7929"/>
                    </a:lnTo>
                    <a:lnTo>
                      <a:pt x="3949" y="8602"/>
                    </a:lnTo>
                    <a:lnTo>
                      <a:pt x="3169" y="9242"/>
                    </a:lnTo>
                    <a:lnTo>
                      <a:pt x="2334" y="9657"/>
                    </a:lnTo>
                    <a:lnTo>
                      <a:pt x="1638" y="9651"/>
                    </a:lnTo>
                    <a:lnTo>
                      <a:pt x="1540" y="9270"/>
                    </a:lnTo>
                    <a:lnTo>
                      <a:pt x="708" y="7922"/>
                    </a:lnTo>
                    <a:lnTo>
                      <a:pt x="689" y="7813"/>
                    </a:lnTo>
                    <a:lnTo>
                      <a:pt x="345" y="8042"/>
                    </a:lnTo>
                    <a:lnTo>
                      <a:pt x="0" y="11260"/>
                    </a:lnTo>
                    <a:lnTo>
                      <a:pt x="3465" y="11453"/>
                    </a:lnTo>
                    <a:lnTo>
                      <a:pt x="6563" y="13618"/>
                    </a:lnTo>
                    <a:lnTo>
                      <a:pt x="8880" y="17187"/>
                    </a:lnTo>
                    <a:lnTo>
                      <a:pt x="10004" y="21600"/>
                    </a:lnTo>
                    <a:lnTo>
                      <a:pt x="10779" y="20702"/>
                    </a:lnTo>
                    <a:lnTo>
                      <a:pt x="11220" y="19283"/>
                    </a:lnTo>
                    <a:lnTo>
                      <a:pt x="11398" y="17702"/>
                    </a:lnTo>
                    <a:lnTo>
                      <a:pt x="11384" y="16316"/>
                    </a:lnTo>
                    <a:lnTo>
                      <a:pt x="11104" y="15088"/>
                    </a:lnTo>
                    <a:lnTo>
                      <a:pt x="10642" y="13560"/>
                    </a:lnTo>
                    <a:lnTo>
                      <a:pt x="10357" y="12146"/>
                    </a:lnTo>
                    <a:lnTo>
                      <a:pt x="10607" y="11260"/>
                    </a:lnTo>
                    <a:lnTo>
                      <a:pt x="11115" y="11084"/>
                    </a:lnTo>
                    <a:lnTo>
                      <a:pt x="11582" y="11204"/>
                    </a:lnTo>
                    <a:lnTo>
                      <a:pt x="11994" y="11411"/>
                    </a:lnTo>
                    <a:lnTo>
                      <a:pt x="12333" y="11490"/>
                    </a:lnTo>
                    <a:lnTo>
                      <a:pt x="12595" y="11442"/>
                    </a:lnTo>
                    <a:lnTo>
                      <a:pt x="13113" y="10593"/>
                    </a:lnTo>
                    <a:lnTo>
                      <a:pt x="13195" y="10570"/>
                    </a:lnTo>
                    <a:lnTo>
                      <a:pt x="13799" y="10622"/>
                    </a:lnTo>
                    <a:lnTo>
                      <a:pt x="14608" y="10814"/>
                    </a:lnTo>
                    <a:lnTo>
                      <a:pt x="15508" y="10828"/>
                    </a:lnTo>
                    <a:lnTo>
                      <a:pt x="16386" y="10341"/>
                    </a:lnTo>
                    <a:lnTo>
                      <a:pt x="16622" y="8387"/>
                    </a:lnTo>
                    <a:lnTo>
                      <a:pt x="17126" y="6699"/>
                    </a:lnTo>
                    <a:lnTo>
                      <a:pt x="18014" y="5396"/>
                    </a:lnTo>
                    <a:lnTo>
                      <a:pt x="19404" y="4596"/>
                    </a:lnTo>
                    <a:lnTo>
                      <a:pt x="19928" y="4573"/>
                    </a:lnTo>
                    <a:lnTo>
                      <a:pt x="21265" y="4727"/>
                    </a:lnTo>
                    <a:lnTo>
                      <a:pt x="21560" y="4711"/>
                    </a:lnTo>
                    <a:lnTo>
                      <a:pt x="21600" y="4031"/>
                    </a:lnTo>
                    <a:close/>
                  </a:path>
                </a:pathLst>
              </a:custGeom>
              <a:solidFill>
                <a:srgbClr val="B6C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48" name="object 15" descr="object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0101" y="757198"/>
              <a:ext cx="134938" cy="128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object 16"/>
            <p:cNvSpPr/>
            <p:nvPr/>
          </p:nvSpPr>
          <p:spPr>
            <a:xfrm>
              <a:off x="980873" y="647700"/>
              <a:ext cx="149112" cy="12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908" y="1006"/>
                  </a:lnTo>
                  <a:lnTo>
                    <a:pt x="17393" y="4348"/>
                  </a:lnTo>
                  <a:lnTo>
                    <a:pt x="17462" y="8416"/>
                  </a:lnTo>
                  <a:lnTo>
                    <a:pt x="15525" y="11600"/>
                  </a:lnTo>
                  <a:lnTo>
                    <a:pt x="14852" y="11828"/>
                  </a:lnTo>
                  <a:lnTo>
                    <a:pt x="13719" y="12101"/>
                  </a:lnTo>
                  <a:lnTo>
                    <a:pt x="12562" y="12324"/>
                  </a:lnTo>
                  <a:lnTo>
                    <a:pt x="11813" y="12400"/>
                  </a:lnTo>
                  <a:lnTo>
                    <a:pt x="11195" y="12215"/>
                  </a:lnTo>
                  <a:lnTo>
                    <a:pt x="10328" y="11838"/>
                  </a:lnTo>
                  <a:lnTo>
                    <a:pt x="9276" y="11442"/>
                  </a:lnTo>
                  <a:lnTo>
                    <a:pt x="8100" y="11201"/>
                  </a:lnTo>
                  <a:lnTo>
                    <a:pt x="6615" y="13269"/>
                  </a:lnTo>
                  <a:lnTo>
                    <a:pt x="4520" y="14159"/>
                  </a:lnTo>
                  <a:lnTo>
                    <a:pt x="2274" y="15170"/>
                  </a:lnTo>
                  <a:lnTo>
                    <a:pt x="337" y="17601"/>
                  </a:lnTo>
                  <a:lnTo>
                    <a:pt x="223" y="17852"/>
                  </a:lnTo>
                  <a:lnTo>
                    <a:pt x="116" y="18905"/>
                  </a:lnTo>
                  <a:lnTo>
                    <a:pt x="0" y="19201"/>
                  </a:lnTo>
                  <a:lnTo>
                    <a:pt x="1708" y="19236"/>
                  </a:lnTo>
                  <a:lnTo>
                    <a:pt x="3967" y="20141"/>
                  </a:lnTo>
                  <a:lnTo>
                    <a:pt x="6057" y="21176"/>
                  </a:lnTo>
                  <a:lnTo>
                    <a:pt x="7256" y="21600"/>
                  </a:lnTo>
                  <a:lnTo>
                    <a:pt x="8025" y="20778"/>
                  </a:lnTo>
                  <a:lnTo>
                    <a:pt x="8585" y="19234"/>
                  </a:lnTo>
                  <a:lnTo>
                    <a:pt x="9071" y="17673"/>
                  </a:lnTo>
                  <a:lnTo>
                    <a:pt x="9618" y="16801"/>
                  </a:lnTo>
                  <a:lnTo>
                    <a:pt x="10102" y="16574"/>
                  </a:lnTo>
                  <a:lnTo>
                    <a:pt x="11498" y="17027"/>
                  </a:lnTo>
                  <a:lnTo>
                    <a:pt x="11982" y="16801"/>
                  </a:lnTo>
                  <a:lnTo>
                    <a:pt x="13945" y="15637"/>
                  </a:lnTo>
                  <a:lnTo>
                    <a:pt x="15637" y="14714"/>
                  </a:lnTo>
                  <a:lnTo>
                    <a:pt x="17230" y="14834"/>
                  </a:lnTo>
                  <a:lnTo>
                    <a:pt x="18899" y="16801"/>
                  </a:lnTo>
                  <a:lnTo>
                    <a:pt x="20491" y="15625"/>
                  </a:lnTo>
                  <a:lnTo>
                    <a:pt x="20588" y="15601"/>
                  </a:lnTo>
                  <a:lnTo>
                    <a:pt x="20738" y="14193"/>
                  </a:lnTo>
                  <a:lnTo>
                    <a:pt x="21263" y="10000"/>
                  </a:lnTo>
                  <a:lnTo>
                    <a:pt x="21446" y="7472"/>
                  </a:lnTo>
                  <a:lnTo>
                    <a:pt x="21524" y="49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CD6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object 17"/>
            <p:cNvSpPr/>
            <p:nvPr/>
          </p:nvSpPr>
          <p:spPr>
            <a:xfrm>
              <a:off x="948260" y="712938"/>
              <a:ext cx="88533" cy="5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23" y="570"/>
                  </a:lnTo>
                  <a:lnTo>
                    <a:pt x="8447" y="4245"/>
                  </a:lnTo>
                  <a:lnTo>
                    <a:pt x="3548" y="11198"/>
                  </a:lnTo>
                  <a:lnTo>
                    <a:pt x="0" y="21600"/>
                  </a:lnTo>
                  <a:lnTo>
                    <a:pt x="8524" y="15026"/>
                  </a:lnTo>
                  <a:lnTo>
                    <a:pt x="11788" y="9317"/>
                  </a:lnTo>
                  <a:lnTo>
                    <a:pt x="15570" y="6945"/>
                  </a:lnTo>
                  <a:lnTo>
                    <a:pt x="19098" y="48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DF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53" name="object 18"/>
            <p:cNvGrpSpPr/>
            <p:nvPr/>
          </p:nvGrpSpPr>
          <p:grpSpPr>
            <a:xfrm>
              <a:off x="941438" y="409713"/>
              <a:ext cx="651501" cy="405745"/>
              <a:chOff x="-1" y="0"/>
              <a:chExt cx="651500" cy="405743"/>
            </a:xfrm>
          </p:grpSpPr>
          <p:sp>
            <p:nvSpPr>
              <p:cNvPr id="351" name="Shape"/>
              <p:cNvSpPr/>
              <p:nvPr/>
            </p:nvSpPr>
            <p:spPr>
              <a:xfrm>
                <a:off x="-2" y="340500"/>
                <a:ext cx="41761" cy="6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27" y="5399"/>
                    </a:lnTo>
                    <a:lnTo>
                      <a:pt x="1143" y="9730"/>
                    </a:lnTo>
                    <a:lnTo>
                      <a:pt x="0" y="13556"/>
                    </a:lnTo>
                    <a:lnTo>
                      <a:pt x="624" y="17357"/>
                    </a:lnTo>
                    <a:lnTo>
                      <a:pt x="3527" y="21600"/>
                    </a:lnTo>
                    <a:lnTo>
                      <a:pt x="6733" y="20894"/>
                    </a:lnTo>
                    <a:lnTo>
                      <a:pt x="11378" y="20099"/>
                    </a:lnTo>
                    <a:lnTo>
                      <a:pt x="15714" y="19191"/>
                    </a:lnTo>
                    <a:lnTo>
                      <a:pt x="17987" y="18127"/>
                    </a:lnTo>
                    <a:lnTo>
                      <a:pt x="4730" y="9642"/>
                    </a:lnTo>
                    <a:lnTo>
                      <a:pt x="7502" y="8721"/>
                    </a:lnTo>
                    <a:lnTo>
                      <a:pt x="10931" y="9633"/>
                    </a:lnTo>
                    <a:lnTo>
                      <a:pt x="14124" y="11029"/>
                    </a:lnTo>
                    <a:lnTo>
                      <a:pt x="16180" y="11572"/>
                    </a:lnTo>
                    <a:lnTo>
                      <a:pt x="17264" y="10247"/>
                    </a:lnTo>
                    <a:lnTo>
                      <a:pt x="18473" y="7594"/>
                    </a:lnTo>
                    <a:lnTo>
                      <a:pt x="19590" y="4810"/>
                    </a:lnTo>
                    <a:lnTo>
                      <a:pt x="20398" y="3086"/>
                    </a:lnTo>
                    <a:lnTo>
                      <a:pt x="20812" y="2515"/>
                    </a:lnTo>
                    <a:lnTo>
                      <a:pt x="21193" y="4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CD6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2" name="Shape"/>
              <p:cNvSpPr/>
              <p:nvPr/>
            </p:nvSpPr>
            <p:spPr>
              <a:xfrm>
                <a:off x="291058" y="-1"/>
                <a:ext cx="360442" cy="275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99"/>
                    </a:moveTo>
                    <a:lnTo>
                      <a:pt x="21013" y="6608"/>
                    </a:lnTo>
                    <a:lnTo>
                      <a:pt x="20351" y="6287"/>
                    </a:lnTo>
                    <a:lnTo>
                      <a:pt x="19592" y="6214"/>
                    </a:lnTo>
                    <a:lnTo>
                      <a:pt x="18951" y="6247"/>
                    </a:lnTo>
                    <a:lnTo>
                      <a:pt x="18639" y="6243"/>
                    </a:lnTo>
                    <a:lnTo>
                      <a:pt x="18467" y="5611"/>
                    </a:lnTo>
                    <a:lnTo>
                      <a:pt x="18501" y="4504"/>
                    </a:lnTo>
                    <a:lnTo>
                      <a:pt x="18744" y="3352"/>
                    </a:lnTo>
                    <a:lnTo>
                      <a:pt x="19198" y="2586"/>
                    </a:lnTo>
                    <a:lnTo>
                      <a:pt x="19869" y="2409"/>
                    </a:lnTo>
                    <a:lnTo>
                      <a:pt x="20443" y="2681"/>
                    </a:lnTo>
                    <a:lnTo>
                      <a:pt x="20901" y="2974"/>
                    </a:lnTo>
                    <a:lnTo>
                      <a:pt x="21223" y="2860"/>
                    </a:lnTo>
                    <a:lnTo>
                      <a:pt x="21285" y="2460"/>
                    </a:lnTo>
                    <a:lnTo>
                      <a:pt x="21349" y="1662"/>
                    </a:lnTo>
                    <a:lnTo>
                      <a:pt x="21350" y="846"/>
                    </a:lnTo>
                    <a:lnTo>
                      <a:pt x="21223" y="393"/>
                    </a:lnTo>
                    <a:lnTo>
                      <a:pt x="21132" y="405"/>
                    </a:lnTo>
                    <a:lnTo>
                      <a:pt x="21035" y="391"/>
                    </a:lnTo>
                    <a:lnTo>
                      <a:pt x="20804" y="393"/>
                    </a:lnTo>
                    <a:lnTo>
                      <a:pt x="20366" y="309"/>
                    </a:lnTo>
                    <a:lnTo>
                      <a:pt x="19824" y="136"/>
                    </a:lnTo>
                    <a:lnTo>
                      <a:pt x="19196" y="0"/>
                    </a:lnTo>
                    <a:lnTo>
                      <a:pt x="16191" y="2179"/>
                    </a:lnTo>
                    <a:lnTo>
                      <a:pt x="15009" y="5694"/>
                    </a:lnTo>
                    <a:lnTo>
                      <a:pt x="13222" y="4136"/>
                    </a:lnTo>
                    <a:lnTo>
                      <a:pt x="9373" y="4256"/>
                    </a:lnTo>
                    <a:lnTo>
                      <a:pt x="7506" y="6225"/>
                    </a:lnTo>
                    <a:lnTo>
                      <a:pt x="7430" y="7209"/>
                    </a:lnTo>
                    <a:lnTo>
                      <a:pt x="7191" y="7340"/>
                    </a:lnTo>
                    <a:lnTo>
                      <a:pt x="6843" y="7391"/>
                    </a:lnTo>
                    <a:lnTo>
                      <a:pt x="5799" y="7310"/>
                    </a:lnTo>
                    <a:lnTo>
                      <a:pt x="5375" y="7340"/>
                    </a:lnTo>
                    <a:lnTo>
                      <a:pt x="2575" y="8953"/>
                    </a:lnTo>
                    <a:lnTo>
                      <a:pt x="922" y="11622"/>
                    </a:lnTo>
                    <a:lnTo>
                      <a:pt x="152" y="15074"/>
                    </a:lnTo>
                    <a:lnTo>
                      <a:pt x="0" y="19041"/>
                    </a:lnTo>
                    <a:lnTo>
                      <a:pt x="474" y="19616"/>
                    </a:lnTo>
                    <a:lnTo>
                      <a:pt x="847" y="20038"/>
                    </a:lnTo>
                    <a:lnTo>
                      <a:pt x="1186" y="20320"/>
                    </a:lnTo>
                    <a:lnTo>
                      <a:pt x="1881" y="20651"/>
                    </a:lnTo>
                    <a:lnTo>
                      <a:pt x="3291" y="21248"/>
                    </a:lnTo>
                    <a:lnTo>
                      <a:pt x="3979" y="21600"/>
                    </a:lnTo>
                    <a:lnTo>
                      <a:pt x="4569" y="19440"/>
                    </a:lnTo>
                    <a:lnTo>
                      <a:pt x="5777" y="17902"/>
                    </a:lnTo>
                    <a:lnTo>
                      <a:pt x="7378" y="17025"/>
                    </a:lnTo>
                    <a:lnTo>
                      <a:pt x="9145" y="16846"/>
                    </a:lnTo>
                    <a:lnTo>
                      <a:pt x="9430" y="16926"/>
                    </a:lnTo>
                    <a:lnTo>
                      <a:pt x="10488" y="17280"/>
                    </a:lnTo>
                    <a:lnTo>
                      <a:pt x="10751" y="17395"/>
                    </a:lnTo>
                    <a:lnTo>
                      <a:pt x="12569" y="13898"/>
                    </a:lnTo>
                    <a:lnTo>
                      <a:pt x="14979" y="11665"/>
                    </a:lnTo>
                    <a:lnTo>
                      <a:pt x="17859" y="10743"/>
                    </a:lnTo>
                    <a:lnTo>
                      <a:pt x="21082" y="11179"/>
                    </a:lnTo>
                    <a:lnTo>
                      <a:pt x="21322" y="9949"/>
                    </a:lnTo>
                    <a:lnTo>
                      <a:pt x="21598" y="8734"/>
                    </a:lnTo>
                    <a:lnTo>
                      <a:pt x="21600" y="7599"/>
                    </a:lnTo>
                    <a:close/>
                  </a:path>
                </a:pathLst>
              </a:custGeom>
              <a:solidFill>
                <a:srgbClr val="DCD6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54" name="object 19" descr="object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0594" y="500912"/>
              <a:ext cx="77759" cy="86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object 20"/>
            <p:cNvSpPr/>
            <p:nvPr/>
          </p:nvSpPr>
          <p:spPr>
            <a:xfrm>
              <a:off x="1663524" y="666059"/>
              <a:ext cx="200595" cy="16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88" y="0"/>
                  </a:moveTo>
                  <a:lnTo>
                    <a:pt x="0" y="1552"/>
                  </a:lnTo>
                  <a:lnTo>
                    <a:pt x="549" y="2365"/>
                  </a:lnTo>
                  <a:lnTo>
                    <a:pt x="1648" y="3904"/>
                  </a:lnTo>
                  <a:lnTo>
                    <a:pt x="2770" y="5403"/>
                  </a:lnTo>
                  <a:lnTo>
                    <a:pt x="3386" y="6098"/>
                  </a:lnTo>
                  <a:lnTo>
                    <a:pt x="3509" y="6121"/>
                  </a:lnTo>
                  <a:lnTo>
                    <a:pt x="5238" y="4922"/>
                  </a:lnTo>
                  <a:lnTo>
                    <a:pt x="5645" y="4885"/>
                  </a:lnTo>
                  <a:lnTo>
                    <a:pt x="10272" y="5679"/>
                  </a:lnTo>
                  <a:lnTo>
                    <a:pt x="14127" y="8569"/>
                  </a:lnTo>
                  <a:lnTo>
                    <a:pt x="16909" y="12988"/>
                  </a:lnTo>
                  <a:lnTo>
                    <a:pt x="18314" y="18371"/>
                  </a:lnTo>
                  <a:lnTo>
                    <a:pt x="18313" y="19250"/>
                  </a:lnTo>
                  <a:lnTo>
                    <a:pt x="18071" y="20856"/>
                  </a:lnTo>
                  <a:lnTo>
                    <a:pt x="18064" y="21554"/>
                  </a:lnTo>
                  <a:lnTo>
                    <a:pt x="18955" y="21600"/>
                  </a:lnTo>
                  <a:lnTo>
                    <a:pt x="19917" y="21286"/>
                  </a:lnTo>
                  <a:lnTo>
                    <a:pt x="20830" y="20878"/>
                  </a:lnTo>
                  <a:lnTo>
                    <a:pt x="21576" y="20644"/>
                  </a:lnTo>
                  <a:lnTo>
                    <a:pt x="21600" y="18367"/>
                  </a:lnTo>
                  <a:lnTo>
                    <a:pt x="20644" y="16071"/>
                  </a:lnTo>
                  <a:lnTo>
                    <a:pt x="20091" y="13864"/>
                  </a:lnTo>
                  <a:lnTo>
                    <a:pt x="14914" y="6611"/>
                  </a:lnTo>
                  <a:lnTo>
                    <a:pt x="11128" y="4105"/>
                  </a:lnTo>
                  <a:lnTo>
                    <a:pt x="7321" y="2376"/>
                  </a:lnTo>
                  <a:lnTo>
                    <a:pt x="5362" y="2465"/>
                  </a:lnTo>
                  <a:lnTo>
                    <a:pt x="4892" y="2460"/>
                  </a:lnTo>
                  <a:lnTo>
                    <a:pt x="4074" y="1393"/>
                  </a:lnTo>
                  <a:lnTo>
                    <a:pt x="3493" y="260"/>
                  </a:lnTo>
                  <a:lnTo>
                    <a:pt x="2388" y="0"/>
                  </a:lnTo>
                  <a:close/>
                </a:path>
              </a:pathLst>
            </a:custGeom>
            <a:solidFill>
              <a:srgbClr val="9DA3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56" name="object 21" descr="object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0667" y="401269"/>
              <a:ext cx="261542" cy="283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7" name="object 22"/>
            <p:cNvSpPr/>
            <p:nvPr/>
          </p:nvSpPr>
          <p:spPr>
            <a:xfrm>
              <a:off x="1638890" y="482281"/>
              <a:ext cx="38014" cy="7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5" y="0"/>
                  </a:moveTo>
                  <a:lnTo>
                    <a:pt x="6110" y="3704"/>
                  </a:lnTo>
                  <a:lnTo>
                    <a:pt x="2167" y="8835"/>
                  </a:lnTo>
                  <a:lnTo>
                    <a:pt x="0" y="14087"/>
                  </a:lnTo>
                  <a:lnTo>
                    <a:pt x="755" y="18153"/>
                  </a:lnTo>
                  <a:lnTo>
                    <a:pt x="11111" y="21600"/>
                  </a:lnTo>
                  <a:lnTo>
                    <a:pt x="19901" y="14972"/>
                  </a:lnTo>
                  <a:lnTo>
                    <a:pt x="21600" y="5396"/>
                  </a:lnTo>
                  <a:lnTo>
                    <a:pt x="10685" y="0"/>
                  </a:lnTo>
                  <a:close/>
                </a:path>
              </a:pathLst>
            </a:custGeom>
            <a:solidFill>
              <a:srgbClr val="DCD6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object 23"/>
            <p:cNvSpPr/>
            <p:nvPr/>
          </p:nvSpPr>
          <p:spPr>
            <a:xfrm>
              <a:off x="1258127" y="754874"/>
              <a:ext cx="93194" cy="9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0" y="0"/>
                  </a:moveTo>
                  <a:lnTo>
                    <a:pt x="17631" y="2738"/>
                  </a:lnTo>
                  <a:lnTo>
                    <a:pt x="13204" y="5492"/>
                  </a:lnTo>
                  <a:lnTo>
                    <a:pt x="8385" y="7525"/>
                  </a:lnTo>
                  <a:lnTo>
                    <a:pt x="4321" y="8101"/>
                  </a:lnTo>
                  <a:lnTo>
                    <a:pt x="4366" y="11358"/>
                  </a:lnTo>
                  <a:lnTo>
                    <a:pt x="3810" y="15073"/>
                  </a:lnTo>
                  <a:lnTo>
                    <a:pt x="2429" y="18407"/>
                  </a:lnTo>
                  <a:lnTo>
                    <a:pt x="0" y="20520"/>
                  </a:lnTo>
                  <a:lnTo>
                    <a:pt x="59" y="21058"/>
                  </a:lnTo>
                  <a:lnTo>
                    <a:pt x="568" y="21120"/>
                  </a:lnTo>
                  <a:lnTo>
                    <a:pt x="539" y="21600"/>
                  </a:lnTo>
                  <a:lnTo>
                    <a:pt x="2166" y="21176"/>
                  </a:lnTo>
                  <a:lnTo>
                    <a:pt x="4456" y="20988"/>
                  </a:lnTo>
                  <a:lnTo>
                    <a:pt x="5940" y="21600"/>
                  </a:lnTo>
                  <a:lnTo>
                    <a:pt x="7218" y="19427"/>
                  </a:lnTo>
                  <a:lnTo>
                    <a:pt x="9086" y="18740"/>
                  </a:lnTo>
                  <a:lnTo>
                    <a:pt x="13231" y="18901"/>
                  </a:lnTo>
                  <a:lnTo>
                    <a:pt x="13796" y="18857"/>
                  </a:lnTo>
                  <a:lnTo>
                    <a:pt x="14100" y="17317"/>
                  </a:lnTo>
                  <a:lnTo>
                    <a:pt x="14309" y="17279"/>
                  </a:lnTo>
                  <a:lnTo>
                    <a:pt x="16330" y="19717"/>
                  </a:lnTo>
                  <a:lnTo>
                    <a:pt x="18448" y="20511"/>
                  </a:lnTo>
                  <a:lnTo>
                    <a:pt x="21600" y="18901"/>
                  </a:lnTo>
                  <a:lnTo>
                    <a:pt x="20287" y="14261"/>
                  </a:lnTo>
                  <a:lnTo>
                    <a:pt x="19990" y="9543"/>
                  </a:lnTo>
                  <a:lnTo>
                    <a:pt x="20228" y="4779"/>
                  </a:lnTo>
                  <a:lnTo>
                    <a:pt x="20520" y="0"/>
                  </a:lnTo>
                  <a:close/>
                </a:path>
              </a:pathLst>
            </a:custGeom>
            <a:solidFill>
              <a:srgbClr val="7E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object 24"/>
            <p:cNvSpPr/>
            <p:nvPr/>
          </p:nvSpPr>
          <p:spPr>
            <a:xfrm>
              <a:off x="1262913" y="729245"/>
              <a:ext cx="83747" cy="6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01" y="0"/>
                  </a:moveTo>
                  <a:lnTo>
                    <a:pt x="17942" y="1759"/>
                  </a:lnTo>
                  <a:lnTo>
                    <a:pt x="14808" y="1710"/>
                  </a:lnTo>
                  <a:lnTo>
                    <a:pt x="11990" y="1013"/>
                  </a:lnTo>
                  <a:lnTo>
                    <a:pt x="9883" y="829"/>
                  </a:lnTo>
                  <a:lnTo>
                    <a:pt x="9598" y="910"/>
                  </a:lnTo>
                  <a:lnTo>
                    <a:pt x="7793" y="3980"/>
                  </a:lnTo>
                  <a:lnTo>
                    <a:pt x="6879" y="4152"/>
                  </a:lnTo>
                  <a:lnTo>
                    <a:pt x="5702" y="3863"/>
                  </a:lnTo>
                  <a:lnTo>
                    <a:pt x="4268" y="3118"/>
                  </a:lnTo>
                  <a:lnTo>
                    <a:pt x="2637" y="2683"/>
                  </a:lnTo>
                  <a:lnTo>
                    <a:pt x="868" y="3324"/>
                  </a:lnTo>
                  <a:lnTo>
                    <a:pt x="0" y="6523"/>
                  </a:lnTo>
                  <a:lnTo>
                    <a:pt x="991" y="11635"/>
                  </a:lnTo>
                  <a:lnTo>
                    <a:pt x="2598" y="17161"/>
                  </a:lnTo>
                  <a:lnTo>
                    <a:pt x="3574" y="21600"/>
                  </a:lnTo>
                  <a:lnTo>
                    <a:pt x="8097" y="20715"/>
                  </a:lnTo>
                  <a:lnTo>
                    <a:pt x="13459" y="17587"/>
                  </a:lnTo>
                  <a:lnTo>
                    <a:pt x="18385" y="13350"/>
                  </a:lnTo>
                  <a:lnTo>
                    <a:pt x="21600" y="9138"/>
                  </a:lnTo>
                  <a:lnTo>
                    <a:pt x="21519" y="6681"/>
                  </a:lnTo>
                  <a:lnTo>
                    <a:pt x="21047" y="1854"/>
                  </a:lnTo>
                  <a:lnTo>
                    <a:pt x="21001" y="0"/>
                  </a:lnTo>
                  <a:close/>
                </a:path>
              </a:pathLst>
            </a:custGeom>
            <a:solidFill>
              <a:srgbClr val="B6C3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0" name="object 25"/>
            <p:cNvSpPr/>
            <p:nvPr/>
          </p:nvSpPr>
          <p:spPr>
            <a:xfrm>
              <a:off x="1132143" y="656018"/>
              <a:ext cx="60246" cy="6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51" y="0"/>
                  </a:moveTo>
                  <a:lnTo>
                    <a:pt x="8924" y="1113"/>
                  </a:lnTo>
                  <a:lnTo>
                    <a:pt x="6743" y="1846"/>
                  </a:lnTo>
                  <a:lnTo>
                    <a:pt x="59" y="14748"/>
                  </a:lnTo>
                  <a:lnTo>
                    <a:pt x="100" y="14996"/>
                  </a:lnTo>
                  <a:lnTo>
                    <a:pt x="0" y="15270"/>
                  </a:lnTo>
                  <a:lnTo>
                    <a:pt x="150" y="15870"/>
                  </a:lnTo>
                  <a:lnTo>
                    <a:pt x="4180" y="20322"/>
                  </a:lnTo>
                  <a:lnTo>
                    <a:pt x="4654" y="21580"/>
                  </a:lnTo>
                  <a:lnTo>
                    <a:pt x="8030" y="21600"/>
                  </a:lnTo>
                  <a:lnTo>
                    <a:pt x="12071" y="20231"/>
                  </a:lnTo>
                  <a:lnTo>
                    <a:pt x="15849" y="18114"/>
                  </a:lnTo>
                  <a:lnTo>
                    <a:pt x="18437" y="15890"/>
                  </a:lnTo>
                  <a:lnTo>
                    <a:pt x="21600" y="10157"/>
                  </a:lnTo>
                  <a:lnTo>
                    <a:pt x="20444" y="6676"/>
                  </a:lnTo>
                  <a:lnTo>
                    <a:pt x="17032" y="3911"/>
                  </a:lnTo>
                  <a:lnTo>
                    <a:pt x="13428" y="327"/>
                  </a:lnTo>
                  <a:lnTo>
                    <a:pt x="10951" y="0"/>
                  </a:lnTo>
                  <a:close/>
                </a:path>
              </a:pathLst>
            </a:custGeom>
            <a:solidFill>
              <a:srgbClr val="DCD6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1" name="object 26"/>
            <p:cNvSpPr/>
            <p:nvPr/>
          </p:nvSpPr>
          <p:spPr>
            <a:xfrm>
              <a:off x="1734846" y="594105"/>
              <a:ext cx="212919" cy="230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0" y="0"/>
                  </a:moveTo>
                  <a:lnTo>
                    <a:pt x="4396" y="1598"/>
                  </a:lnTo>
                  <a:lnTo>
                    <a:pt x="1876" y="3620"/>
                  </a:lnTo>
                  <a:lnTo>
                    <a:pt x="0" y="5958"/>
                  </a:lnTo>
                  <a:lnTo>
                    <a:pt x="327" y="8509"/>
                  </a:lnTo>
                  <a:lnTo>
                    <a:pt x="3249" y="9693"/>
                  </a:lnTo>
                  <a:lnTo>
                    <a:pt x="6816" y="11498"/>
                  </a:lnTo>
                  <a:lnTo>
                    <a:pt x="10270" y="13499"/>
                  </a:lnTo>
                  <a:lnTo>
                    <a:pt x="14563" y="16596"/>
                  </a:lnTo>
                  <a:lnTo>
                    <a:pt x="15962" y="18980"/>
                  </a:lnTo>
                  <a:lnTo>
                    <a:pt x="15716" y="21140"/>
                  </a:lnTo>
                  <a:lnTo>
                    <a:pt x="15810" y="21600"/>
                  </a:lnTo>
                  <a:lnTo>
                    <a:pt x="17950" y="20661"/>
                  </a:lnTo>
                  <a:lnTo>
                    <a:pt x="19729" y="20160"/>
                  </a:lnTo>
                  <a:lnTo>
                    <a:pt x="20996" y="19178"/>
                  </a:lnTo>
                  <a:lnTo>
                    <a:pt x="21600" y="16800"/>
                  </a:lnTo>
                  <a:lnTo>
                    <a:pt x="21080" y="14281"/>
                  </a:lnTo>
                  <a:lnTo>
                    <a:pt x="19875" y="12384"/>
                  </a:lnTo>
                  <a:lnTo>
                    <a:pt x="17938" y="11086"/>
                  </a:lnTo>
                  <a:lnTo>
                    <a:pt x="15219" y="10365"/>
                  </a:lnTo>
                  <a:lnTo>
                    <a:pt x="15776" y="6256"/>
                  </a:lnTo>
                  <a:lnTo>
                    <a:pt x="13966" y="2717"/>
                  </a:lnTo>
                  <a:lnTo>
                    <a:pt x="10478" y="411"/>
                  </a:lnTo>
                  <a:lnTo>
                    <a:pt x="6000" y="0"/>
                  </a:lnTo>
                  <a:close/>
                </a:path>
              </a:pathLst>
            </a:custGeom>
            <a:solidFill>
              <a:srgbClr val="9DA3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object 27"/>
            <p:cNvSpPr/>
            <p:nvPr/>
          </p:nvSpPr>
          <p:spPr>
            <a:xfrm>
              <a:off x="1822855" y="629055"/>
              <a:ext cx="51917" cy="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0" y="0"/>
                  </a:moveTo>
                  <a:lnTo>
                    <a:pt x="3941" y="3830"/>
                  </a:lnTo>
                  <a:lnTo>
                    <a:pt x="0" y="10841"/>
                  </a:lnTo>
                  <a:lnTo>
                    <a:pt x="476" y="17832"/>
                  </a:lnTo>
                  <a:lnTo>
                    <a:pt x="6897" y="21600"/>
                  </a:lnTo>
                  <a:lnTo>
                    <a:pt x="17064" y="18651"/>
                  </a:lnTo>
                  <a:lnTo>
                    <a:pt x="21600" y="10535"/>
                  </a:lnTo>
                  <a:lnTo>
                    <a:pt x="19752" y="2552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B6C3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object 28"/>
            <p:cNvSpPr/>
            <p:nvPr/>
          </p:nvSpPr>
          <p:spPr>
            <a:xfrm>
              <a:off x="1784281" y="619734"/>
              <a:ext cx="25403" cy="3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26" y="0"/>
                  </a:moveTo>
                  <a:lnTo>
                    <a:pt x="4853" y="2839"/>
                  </a:lnTo>
                  <a:lnTo>
                    <a:pt x="812" y="9055"/>
                  </a:lnTo>
                  <a:lnTo>
                    <a:pt x="0" y="16142"/>
                  </a:lnTo>
                  <a:lnTo>
                    <a:pt x="3310" y="21600"/>
                  </a:lnTo>
                  <a:lnTo>
                    <a:pt x="15892" y="19771"/>
                  </a:lnTo>
                  <a:lnTo>
                    <a:pt x="21600" y="11992"/>
                  </a:lnTo>
                  <a:lnTo>
                    <a:pt x="20142" y="3617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DCD6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object 29"/>
            <p:cNvSpPr/>
            <p:nvPr/>
          </p:nvSpPr>
          <p:spPr>
            <a:xfrm>
              <a:off x="915633" y="850823"/>
              <a:ext cx="81548" cy="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3" y="0"/>
                  </a:moveTo>
                  <a:lnTo>
                    <a:pt x="5204" y="2895"/>
                  </a:lnTo>
                  <a:lnTo>
                    <a:pt x="1303" y="10072"/>
                  </a:lnTo>
                  <a:lnTo>
                    <a:pt x="0" y="21600"/>
                  </a:lnTo>
                  <a:lnTo>
                    <a:pt x="1029" y="21371"/>
                  </a:lnTo>
                  <a:lnTo>
                    <a:pt x="2065" y="21256"/>
                  </a:lnTo>
                  <a:lnTo>
                    <a:pt x="3085" y="20877"/>
                  </a:lnTo>
                  <a:lnTo>
                    <a:pt x="3132" y="19922"/>
                  </a:lnTo>
                  <a:lnTo>
                    <a:pt x="3017" y="18927"/>
                  </a:lnTo>
                  <a:lnTo>
                    <a:pt x="3085" y="17979"/>
                  </a:lnTo>
                  <a:lnTo>
                    <a:pt x="3872" y="14613"/>
                  </a:lnTo>
                  <a:lnTo>
                    <a:pt x="5446" y="11925"/>
                  </a:lnTo>
                  <a:lnTo>
                    <a:pt x="9567" y="7112"/>
                  </a:lnTo>
                  <a:lnTo>
                    <a:pt x="21600" y="1315"/>
                  </a:lnTo>
                  <a:lnTo>
                    <a:pt x="11903" y="0"/>
                  </a:lnTo>
                  <a:close/>
                </a:path>
              </a:pathLst>
            </a:custGeom>
            <a:solidFill>
              <a:srgbClr val="CCD8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object 30"/>
            <p:cNvSpPr/>
            <p:nvPr/>
          </p:nvSpPr>
          <p:spPr>
            <a:xfrm>
              <a:off x="927279" y="855053"/>
              <a:ext cx="86210" cy="5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14" y="0"/>
                  </a:moveTo>
                  <a:lnTo>
                    <a:pt x="6132" y="7514"/>
                  </a:lnTo>
                  <a:lnTo>
                    <a:pt x="2234" y="13753"/>
                  </a:lnTo>
                  <a:lnTo>
                    <a:pt x="744" y="17237"/>
                  </a:lnTo>
                  <a:lnTo>
                    <a:pt x="0" y="21600"/>
                  </a:lnTo>
                  <a:lnTo>
                    <a:pt x="18100" y="7514"/>
                  </a:lnTo>
                  <a:lnTo>
                    <a:pt x="18310" y="6966"/>
                  </a:lnTo>
                  <a:lnTo>
                    <a:pt x="21358" y="1239"/>
                  </a:lnTo>
                  <a:lnTo>
                    <a:pt x="21600" y="941"/>
                  </a:lnTo>
                  <a:lnTo>
                    <a:pt x="19977" y="1489"/>
                  </a:lnTo>
                  <a:lnTo>
                    <a:pt x="18886" y="568"/>
                  </a:lnTo>
                  <a:lnTo>
                    <a:pt x="17514" y="0"/>
                  </a:lnTo>
                  <a:close/>
                </a:path>
              </a:pathLst>
            </a:custGeom>
            <a:solidFill>
              <a:srgbClr val="A3C7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object 31"/>
            <p:cNvSpPr/>
            <p:nvPr/>
          </p:nvSpPr>
          <p:spPr>
            <a:xfrm>
              <a:off x="1132308" y="661211"/>
              <a:ext cx="18645" cy="4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80" y="0"/>
                  </a:moveTo>
                  <a:lnTo>
                    <a:pt x="0" y="21600"/>
                  </a:lnTo>
                  <a:lnTo>
                    <a:pt x="21600" y="253"/>
                  </a:lnTo>
                  <a:lnTo>
                    <a:pt x="16966" y="1047"/>
                  </a:lnTo>
                  <a:lnTo>
                    <a:pt x="5680" y="0"/>
                  </a:lnTo>
                  <a:close/>
                </a:path>
              </a:pathLst>
            </a:custGeom>
            <a:solidFill>
              <a:srgbClr val="93B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object 32"/>
            <p:cNvSpPr/>
            <p:nvPr/>
          </p:nvSpPr>
          <p:spPr>
            <a:xfrm>
              <a:off x="879006" y="873696"/>
              <a:ext cx="120512" cy="2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652" y="3375"/>
                  </a:lnTo>
                  <a:lnTo>
                    <a:pt x="8607" y="3669"/>
                  </a:lnTo>
                  <a:lnTo>
                    <a:pt x="8684" y="3978"/>
                  </a:lnTo>
                  <a:lnTo>
                    <a:pt x="8652" y="4275"/>
                  </a:lnTo>
                  <a:lnTo>
                    <a:pt x="10785" y="4500"/>
                  </a:lnTo>
                  <a:lnTo>
                    <a:pt x="10018" y="5169"/>
                  </a:lnTo>
                  <a:lnTo>
                    <a:pt x="10865" y="5805"/>
                  </a:lnTo>
                  <a:lnTo>
                    <a:pt x="11718" y="6135"/>
                  </a:lnTo>
                  <a:lnTo>
                    <a:pt x="11994" y="6750"/>
                  </a:lnTo>
                  <a:lnTo>
                    <a:pt x="12042" y="9517"/>
                  </a:lnTo>
                  <a:lnTo>
                    <a:pt x="10474" y="12638"/>
                  </a:lnTo>
                  <a:lnTo>
                    <a:pt x="5313" y="18112"/>
                  </a:lnTo>
                  <a:lnTo>
                    <a:pt x="2133" y="19551"/>
                  </a:lnTo>
                  <a:lnTo>
                    <a:pt x="1555" y="19800"/>
                  </a:lnTo>
                  <a:lnTo>
                    <a:pt x="0" y="20910"/>
                  </a:lnTo>
                  <a:lnTo>
                    <a:pt x="1209" y="21508"/>
                  </a:lnTo>
                  <a:lnTo>
                    <a:pt x="1136" y="21600"/>
                  </a:lnTo>
                  <a:lnTo>
                    <a:pt x="5665" y="19513"/>
                  </a:lnTo>
                  <a:lnTo>
                    <a:pt x="9319" y="17112"/>
                  </a:lnTo>
                  <a:lnTo>
                    <a:pt x="12952" y="14649"/>
                  </a:lnTo>
                  <a:lnTo>
                    <a:pt x="17423" y="12375"/>
                  </a:lnTo>
                  <a:lnTo>
                    <a:pt x="12958" y="12070"/>
                  </a:lnTo>
                  <a:lnTo>
                    <a:pt x="14353" y="11769"/>
                  </a:lnTo>
                  <a:lnTo>
                    <a:pt x="17910" y="11349"/>
                  </a:lnTo>
                  <a:lnTo>
                    <a:pt x="19929" y="10687"/>
                  </a:lnTo>
                  <a:lnTo>
                    <a:pt x="18282" y="8401"/>
                  </a:lnTo>
                  <a:lnTo>
                    <a:pt x="18374" y="5394"/>
                  </a:lnTo>
                  <a:lnTo>
                    <a:pt x="19661" y="23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9A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object 33"/>
            <p:cNvSpPr/>
            <p:nvPr/>
          </p:nvSpPr>
          <p:spPr>
            <a:xfrm>
              <a:off x="1830694" y="822439"/>
              <a:ext cx="105424" cy="12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82" y="0"/>
                  </a:moveTo>
                  <a:lnTo>
                    <a:pt x="10086" y="1770"/>
                  </a:lnTo>
                  <a:lnTo>
                    <a:pt x="7312" y="373"/>
                  </a:lnTo>
                  <a:lnTo>
                    <a:pt x="6802" y="407"/>
                  </a:lnTo>
                  <a:lnTo>
                    <a:pt x="5383" y="722"/>
                  </a:lnTo>
                  <a:lnTo>
                    <a:pt x="3645" y="1270"/>
                  </a:lnTo>
                  <a:lnTo>
                    <a:pt x="1815" y="1692"/>
                  </a:lnTo>
                  <a:lnTo>
                    <a:pt x="120" y="1630"/>
                  </a:lnTo>
                  <a:lnTo>
                    <a:pt x="242" y="2268"/>
                  </a:lnTo>
                  <a:lnTo>
                    <a:pt x="0" y="3028"/>
                  </a:lnTo>
                  <a:lnTo>
                    <a:pt x="127" y="3712"/>
                  </a:lnTo>
                  <a:lnTo>
                    <a:pt x="427" y="3486"/>
                  </a:lnTo>
                  <a:lnTo>
                    <a:pt x="596" y="4483"/>
                  </a:lnTo>
                  <a:lnTo>
                    <a:pt x="2570" y="5892"/>
                  </a:lnTo>
                  <a:lnTo>
                    <a:pt x="4914" y="8824"/>
                  </a:lnTo>
                  <a:lnTo>
                    <a:pt x="6890" y="11879"/>
                  </a:lnTo>
                  <a:lnTo>
                    <a:pt x="7757" y="13654"/>
                  </a:lnTo>
                  <a:lnTo>
                    <a:pt x="7468" y="15152"/>
                  </a:lnTo>
                  <a:lnTo>
                    <a:pt x="6737" y="17403"/>
                  </a:lnTo>
                  <a:lnTo>
                    <a:pt x="6039" y="19766"/>
                  </a:lnTo>
                  <a:lnTo>
                    <a:pt x="5847" y="21600"/>
                  </a:lnTo>
                  <a:lnTo>
                    <a:pt x="8237" y="21164"/>
                  </a:lnTo>
                  <a:lnTo>
                    <a:pt x="10572" y="20858"/>
                  </a:lnTo>
                  <a:lnTo>
                    <a:pt x="12930" y="20720"/>
                  </a:lnTo>
                  <a:lnTo>
                    <a:pt x="15394" y="20785"/>
                  </a:lnTo>
                  <a:lnTo>
                    <a:pt x="16396" y="18357"/>
                  </a:lnTo>
                  <a:lnTo>
                    <a:pt x="17948" y="15635"/>
                  </a:lnTo>
                  <a:lnTo>
                    <a:pt x="19774" y="13042"/>
                  </a:lnTo>
                  <a:lnTo>
                    <a:pt x="21600" y="11003"/>
                  </a:lnTo>
                  <a:lnTo>
                    <a:pt x="18758" y="9928"/>
                  </a:lnTo>
                  <a:lnTo>
                    <a:pt x="17119" y="8406"/>
                  </a:lnTo>
                  <a:lnTo>
                    <a:pt x="16051" y="6705"/>
                  </a:lnTo>
                  <a:lnTo>
                    <a:pt x="14918" y="5094"/>
                  </a:lnTo>
                  <a:lnTo>
                    <a:pt x="13511" y="3873"/>
                  </a:lnTo>
                  <a:lnTo>
                    <a:pt x="12157" y="2879"/>
                  </a:lnTo>
                  <a:lnTo>
                    <a:pt x="11050" y="172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rgbClr val="838E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object 34"/>
            <p:cNvSpPr/>
            <p:nvPr/>
          </p:nvSpPr>
          <p:spPr>
            <a:xfrm>
              <a:off x="1283755" y="829424"/>
              <a:ext cx="88533" cy="4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9" y="0"/>
                  </a:moveTo>
                  <a:lnTo>
                    <a:pt x="8589" y="76"/>
                  </a:lnTo>
                  <a:lnTo>
                    <a:pt x="8270" y="3155"/>
                  </a:lnTo>
                  <a:lnTo>
                    <a:pt x="7675" y="3244"/>
                  </a:lnTo>
                  <a:lnTo>
                    <a:pt x="3311" y="2923"/>
                  </a:lnTo>
                  <a:lnTo>
                    <a:pt x="1345" y="4297"/>
                  </a:lnTo>
                  <a:lnTo>
                    <a:pt x="0" y="8642"/>
                  </a:lnTo>
                  <a:lnTo>
                    <a:pt x="1529" y="11033"/>
                  </a:lnTo>
                  <a:lnTo>
                    <a:pt x="5952" y="19653"/>
                  </a:lnTo>
                  <a:lnTo>
                    <a:pt x="7105" y="21600"/>
                  </a:lnTo>
                  <a:lnTo>
                    <a:pt x="9312" y="20433"/>
                  </a:lnTo>
                  <a:lnTo>
                    <a:pt x="13426" y="18025"/>
                  </a:lnTo>
                  <a:lnTo>
                    <a:pt x="18004" y="16594"/>
                  </a:lnTo>
                  <a:lnTo>
                    <a:pt x="21600" y="18362"/>
                  </a:lnTo>
                  <a:lnTo>
                    <a:pt x="20702" y="15823"/>
                  </a:lnTo>
                  <a:lnTo>
                    <a:pt x="17322" y="5856"/>
                  </a:lnTo>
                  <a:lnTo>
                    <a:pt x="16484" y="3244"/>
                  </a:lnTo>
                  <a:lnTo>
                    <a:pt x="13167" y="6464"/>
                  </a:lnTo>
                  <a:lnTo>
                    <a:pt x="10936" y="4876"/>
                  </a:lnTo>
                  <a:lnTo>
                    <a:pt x="8809" y="0"/>
                  </a:lnTo>
                  <a:close/>
                </a:path>
              </a:pathLst>
            </a:custGeom>
            <a:solidFill>
              <a:srgbClr val="89B4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70" name="object 35" descr="object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2288" y="1019384"/>
              <a:ext cx="102516" cy="1292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1" name="object 36"/>
            <p:cNvSpPr/>
            <p:nvPr/>
          </p:nvSpPr>
          <p:spPr>
            <a:xfrm>
              <a:off x="1821956" y="940890"/>
              <a:ext cx="83873" cy="10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3" y="0"/>
                  </a:moveTo>
                  <a:lnTo>
                    <a:pt x="15539" y="170"/>
                  </a:lnTo>
                  <a:lnTo>
                    <a:pt x="12604" y="545"/>
                  </a:lnTo>
                  <a:lnTo>
                    <a:pt x="8592" y="1277"/>
                  </a:lnTo>
                  <a:lnTo>
                    <a:pt x="7673" y="1683"/>
                  </a:lnTo>
                  <a:lnTo>
                    <a:pt x="6600" y="1580"/>
                  </a:lnTo>
                  <a:lnTo>
                    <a:pt x="5294" y="3872"/>
                  </a:lnTo>
                  <a:lnTo>
                    <a:pt x="1172" y="7742"/>
                  </a:lnTo>
                  <a:lnTo>
                    <a:pt x="0" y="10088"/>
                  </a:lnTo>
                  <a:lnTo>
                    <a:pt x="7305" y="16658"/>
                  </a:lnTo>
                  <a:lnTo>
                    <a:pt x="8557" y="19060"/>
                  </a:lnTo>
                  <a:lnTo>
                    <a:pt x="10198" y="21600"/>
                  </a:lnTo>
                  <a:lnTo>
                    <a:pt x="12315" y="17431"/>
                  </a:lnTo>
                  <a:lnTo>
                    <a:pt x="15621" y="14551"/>
                  </a:lnTo>
                  <a:lnTo>
                    <a:pt x="18767" y="12693"/>
                  </a:lnTo>
                  <a:lnTo>
                    <a:pt x="20400" y="11591"/>
                  </a:lnTo>
                  <a:lnTo>
                    <a:pt x="20609" y="9932"/>
                  </a:lnTo>
                  <a:lnTo>
                    <a:pt x="20788" y="6721"/>
                  </a:lnTo>
                  <a:lnTo>
                    <a:pt x="21073" y="3067"/>
                  </a:lnTo>
                  <a:lnTo>
                    <a:pt x="21600" y="79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2862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object 37"/>
            <p:cNvSpPr/>
            <p:nvPr/>
          </p:nvSpPr>
          <p:spPr>
            <a:xfrm>
              <a:off x="1344335" y="546610"/>
              <a:ext cx="314531" cy="20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85" y="0"/>
                  </a:moveTo>
                  <a:lnTo>
                    <a:pt x="9486" y="1218"/>
                  </a:lnTo>
                  <a:lnTo>
                    <a:pt x="6724" y="4170"/>
                  </a:lnTo>
                  <a:lnTo>
                    <a:pt x="4640" y="8793"/>
                  </a:lnTo>
                  <a:lnTo>
                    <a:pt x="4758" y="9542"/>
                  </a:lnTo>
                  <a:lnTo>
                    <a:pt x="4823" y="10929"/>
                  </a:lnTo>
                  <a:lnTo>
                    <a:pt x="4837" y="12305"/>
                  </a:lnTo>
                  <a:lnTo>
                    <a:pt x="4800" y="13021"/>
                  </a:lnTo>
                  <a:lnTo>
                    <a:pt x="4527" y="13038"/>
                  </a:lnTo>
                  <a:lnTo>
                    <a:pt x="3286" y="12876"/>
                  </a:lnTo>
                  <a:lnTo>
                    <a:pt x="2800" y="12900"/>
                  </a:lnTo>
                  <a:lnTo>
                    <a:pt x="1511" y="13741"/>
                  </a:lnTo>
                  <a:lnTo>
                    <a:pt x="687" y="15111"/>
                  </a:lnTo>
                  <a:lnTo>
                    <a:pt x="219" y="16887"/>
                  </a:lnTo>
                  <a:lnTo>
                    <a:pt x="0" y="18942"/>
                  </a:lnTo>
                  <a:lnTo>
                    <a:pt x="12" y="19481"/>
                  </a:lnTo>
                  <a:lnTo>
                    <a:pt x="138" y="20885"/>
                  </a:lnTo>
                  <a:lnTo>
                    <a:pt x="160" y="21600"/>
                  </a:lnTo>
                  <a:lnTo>
                    <a:pt x="409" y="20777"/>
                  </a:lnTo>
                  <a:lnTo>
                    <a:pt x="939" y="18384"/>
                  </a:lnTo>
                  <a:lnTo>
                    <a:pt x="1279" y="17371"/>
                  </a:lnTo>
                  <a:lnTo>
                    <a:pt x="2560" y="15667"/>
                  </a:lnTo>
                  <a:lnTo>
                    <a:pt x="3940" y="14969"/>
                  </a:lnTo>
                  <a:lnTo>
                    <a:pt x="5110" y="14687"/>
                  </a:lnTo>
                  <a:lnTo>
                    <a:pt x="5760" y="14229"/>
                  </a:lnTo>
                  <a:lnTo>
                    <a:pt x="5868" y="13453"/>
                  </a:lnTo>
                  <a:lnTo>
                    <a:pt x="6077" y="10572"/>
                  </a:lnTo>
                  <a:lnTo>
                    <a:pt x="6239" y="9396"/>
                  </a:lnTo>
                  <a:lnTo>
                    <a:pt x="7257" y="6744"/>
                  </a:lnTo>
                  <a:lnTo>
                    <a:pt x="8805" y="4726"/>
                  </a:lnTo>
                  <a:lnTo>
                    <a:pt x="10670" y="3381"/>
                  </a:lnTo>
                  <a:lnTo>
                    <a:pt x="12640" y="2751"/>
                  </a:lnTo>
                  <a:lnTo>
                    <a:pt x="12570" y="2024"/>
                  </a:lnTo>
                  <a:lnTo>
                    <a:pt x="13068" y="2284"/>
                  </a:lnTo>
                  <a:lnTo>
                    <a:pt x="13360" y="2269"/>
                  </a:lnTo>
                  <a:lnTo>
                    <a:pt x="15419" y="2600"/>
                  </a:lnTo>
                  <a:lnTo>
                    <a:pt x="17184" y="3724"/>
                  </a:lnTo>
                  <a:lnTo>
                    <a:pt x="18736" y="5479"/>
                  </a:lnTo>
                  <a:lnTo>
                    <a:pt x="20160" y="7705"/>
                  </a:lnTo>
                  <a:lnTo>
                    <a:pt x="21600" y="11935"/>
                  </a:lnTo>
                  <a:lnTo>
                    <a:pt x="21097" y="8168"/>
                  </a:lnTo>
                  <a:lnTo>
                    <a:pt x="20373" y="4901"/>
                  </a:lnTo>
                  <a:lnTo>
                    <a:pt x="18983" y="2311"/>
                  </a:lnTo>
                  <a:lnTo>
                    <a:pt x="16480" y="577"/>
                  </a:lnTo>
                  <a:lnTo>
                    <a:pt x="12785" y="0"/>
                  </a:lnTo>
                  <a:close/>
                </a:path>
              </a:pathLst>
            </a:custGeom>
            <a:solidFill>
              <a:srgbClr val="CCD8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object 38"/>
            <p:cNvSpPr/>
            <p:nvPr/>
          </p:nvSpPr>
          <p:spPr>
            <a:xfrm>
              <a:off x="1833602" y="848068"/>
              <a:ext cx="34953" cy="10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956" y="5035"/>
                  </a:lnTo>
                  <a:lnTo>
                    <a:pt x="6690" y="10646"/>
                  </a:lnTo>
                  <a:lnTo>
                    <a:pt x="9239" y="16308"/>
                  </a:lnTo>
                  <a:lnTo>
                    <a:pt x="8641" y="21496"/>
                  </a:lnTo>
                  <a:lnTo>
                    <a:pt x="11216" y="21600"/>
                  </a:lnTo>
                  <a:lnTo>
                    <a:pt x="13422" y="21194"/>
                  </a:lnTo>
                  <a:lnTo>
                    <a:pt x="15839" y="20998"/>
                  </a:lnTo>
                  <a:lnTo>
                    <a:pt x="16419" y="18748"/>
                  </a:lnTo>
                  <a:lnTo>
                    <a:pt x="18525" y="15849"/>
                  </a:lnTo>
                  <a:lnTo>
                    <a:pt x="20729" y="13087"/>
                  </a:lnTo>
                  <a:lnTo>
                    <a:pt x="21600" y="11250"/>
                  </a:lnTo>
                  <a:lnTo>
                    <a:pt x="18985" y="9072"/>
                  </a:lnTo>
                  <a:lnTo>
                    <a:pt x="13025" y="5325"/>
                  </a:lnTo>
                  <a:lnTo>
                    <a:pt x="5953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B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74" name="object 39" descr="object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4202" y="843446"/>
              <a:ext cx="194351" cy="200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5" name="object 40"/>
            <p:cNvSpPr/>
            <p:nvPr/>
          </p:nvSpPr>
          <p:spPr>
            <a:xfrm>
              <a:off x="1770242" y="934275"/>
              <a:ext cx="25309" cy="3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32" y="0"/>
                  </a:moveTo>
                  <a:lnTo>
                    <a:pt x="1672" y="3692"/>
                  </a:lnTo>
                  <a:lnTo>
                    <a:pt x="0" y="10824"/>
                  </a:lnTo>
                  <a:lnTo>
                    <a:pt x="2497" y="17944"/>
                  </a:lnTo>
                  <a:lnTo>
                    <a:pt x="7349" y="21600"/>
                  </a:lnTo>
                  <a:lnTo>
                    <a:pt x="16753" y="18894"/>
                  </a:lnTo>
                  <a:lnTo>
                    <a:pt x="21600" y="11014"/>
                  </a:lnTo>
                  <a:lnTo>
                    <a:pt x="19818" y="3027"/>
                  </a:lnTo>
                  <a:lnTo>
                    <a:pt x="9332" y="0"/>
                  </a:lnTo>
                  <a:close/>
                </a:path>
              </a:pathLst>
            </a:custGeom>
            <a:solidFill>
              <a:srgbClr val="4984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object 41"/>
            <p:cNvSpPr/>
            <p:nvPr/>
          </p:nvSpPr>
          <p:spPr>
            <a:xfrm>
              <a:off x="1612266" y="834873"/>
              <a:ext cx="46598" cy="2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0" y="0"/>
                  </a:moveTo>
                  <a:lnTo>
                    <a:pt x="2511" y="816"/>
                  </a:lnTo>
                  <a:lnTo>
                    <a:pt x="0" y="6783"/>
                  </a:lnTo>
                  <a:lnTo>
                    <a:pt x="1825" y="8690"/>
                  </a:lnTo>
                  <a:lnTo>
                    <a:pt x="4068" y="12647"/>
                  </a:lnTo>
                  <a:lnTo>
                    <a:pt x="7559" y="16039"/>
                  </a:lnTo>
                  <a:lnTo>
                    <a:pt x="9543" y="16947"/>
                  </a:lnTo>
                  <a:lnTo>
                    <a:pt x="12947" y="18055"/>
                  </a:lnTo>
                  <a:lnTo>
                    <a:pt x="16627" y="19545"/>
                  </a:lnTo>
                  <a:lnTo>
                    <a:pt x="19439" y="21600"/>
                  </a:lnTo>
                  <a:lnTo>
                    <a:pt x="21600" y="10487"/>
                  </a:lnTo>
                  <a:lnTo>
                    <a:pt x="21400" y="10295"/>
                  </a:lnTo>
                  <a:lnTo>
                    <a:pt x="20311" y="6268"/>
                  </a:lnTo>
                  <a:lnTo>
                    <a:pt x="18362" y="4936"/>
                  </a:lnTo>
                  <a:lnTo>
                    <a:pt x="13599" y="2113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5FA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77" name="object 42" descr="object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44385" y="572682"/>
              <a:ext cx="482301" cy="366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8" name="object 43"/>
            <p:cNvSpPr/>
            <p:nvPr/>
          </p:nvSpPr>
          <p:spPr>
            <a:xfrm>
              <a:off x="1527380" y="566126"/>
              <a:ext cx="306225" cy="29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" y="512"/>
                  </a:lnTo>
                  <a:lnTo>
                    <a:pt x="2744" y="729"/>
                  </a:lnTo>
                  <a:lnTo>
                    <a:pt x="5168" y="1800"/>
                  </a:lnTo>
                  <a:lnTo>
                    <a:pt x="7139" y="3609"/>
                  </a:lnTo>
                  <a:lnTo>
                    <a:pt x="8453" y="6039"/>
                  </a:lnTo>
                  <a:lnTo>
                    <a:pt x="8627" y="6841"/>
                  </a:lnTo>
                  <a:lnTo>
                    <a:pt x="8840" y="8714"/>
                  </a:lnTo>
                  <a:lnTo>
                    <a:pt x="8946" y="9270"/>
                  </a:lnTo>
                  <a:lnTo>
                    <a:pt x="9499" y="9854"/>
                  </a:lnTo>
                  <a:lnTo>
                    <a:pt x="10554" y="10791"/>
                  </a:lnTo>
                  <a:lnTo>
                    <a:pt x="11606" y="11839"/>
                  </a:lnTo>
                  <a:lnTo>
                    <a:pt x="12150" y="12756"/>
                  </a:lnTo>
                  <a:lnTo>
                    <a:pt x="12386" y="12491"/>
                  </a:lnTo>
                  <a:lnTo>
                    <a:pt x="12280" y="12156"/>
                  </a:lnTo>
                  <a:lnTo>
                    <a:pt x="12109" y="11780"/>
                  </a:lnTo>
                  <a:lnTo>
                    <a:pt x="12150" y="11396"/>
                  </a:lnTo>
                  <a:lnTo>
                    <a:pt x="12565" y="11154"/>
                  </a:lnTo>
                  <a:lnTo>
                    <a:pt x="13360" y="10865"/>
                  </a:lnTo>
                  <a:lnTo>
                    <a:pt x="14207" y="10628"/>
                  </a:lnTo>
                  <a:lnTo>
                    <a:pt x="14780" y="10546"/>
                  </a:lnTo>
                  <a:lnTo>
                    <a:pt x="16476" y="11207"/>
                  </a:lnTo>
                  <a:lnTo>
                    <a:pt x="18210" y="12638"/>
                  </a:lnTo>
                  <a:lnTo>
                    <a:pt x="19688" y="14405"/>
                  </a:lnTo>
                  <a:lnTo>
                    <a:pt x="20614" y="16072"/>
                  </a:lnTo>
                  <a:lnTo>
                    <a:pt x="21112" y="17797"/>
                  </a:lnTo>
                  <a:lnTo>
                    <a:pt x="21073" y="19068"/>
                  </a:lnTo>
                  <a:lnTo>
                    <a:pt x="20517" y="20223"/>
                  </a:lnTo>
                  <a:lnTo>
                    <a:pt x="19463" y="21600"/>
                  </a:lnTo>
                  <a:lnTo>
                    <a:pt x="20424" y="20882"/>
                  </a:lnTo>
                  <a:lnTo>
                    <a:pt x="20916" y="20541"/>
                  </a:lnTo>
                  <a:lnTo>
                    <a:pt x="21436" y="20239"/>
                  </a:lnTo>
                  <a:lnTo>
                    <a:pt x="21395" y="19972"/>
                  </a:lnTo>
                  <a:lnTo>
                    <a:pt x="21478" y="19655"/>
                  </a:lnTo>
                  <a:lnTo>
                    <a:pt x="21436" y="19389"/>
                  </a:lnTo>
                  <a:lnTo>
                    <a:pt x="21440" y="18997"/>
                  </a:lnTo>
                  <a:lnTo>
                    <a:pt x="21599" y="18096"/>
                  </a:lnTo>
                  <a:lnTo>
                    <a:pt x="21600" y="17603"/>
                  </a:lnTo>
                  <a:lnTo>
                    <a:pt x="20679" y="14582"/>
                  </a:lnTo>
                  <a:lnTo>
                    <a:pt x="18857" y="12103"/>
                  </a:lnTo>
                  <a:lnTo>
                    <a:pt x="16332" y="10481"/>
                  </a:lnTo>
                  <a:lnTo>
                    <a:pt x="13301" y="10036"/>
                  </a:lnTo>
                  <a:lnTo>
                    <a:pt x="13034" y="10056"/>
                  </a:lnTo>
                  <a:lnTo>
                    <a:pt x="11902" y="10729"/>
                  </a:lnTo>
                  <a:lnTo>
                    <a:pt x="11821" y="10716"/>
                  </a:lnTo>
                  <a:lnTo>
                    <a:pt x="9963" y="8621"/>
                  </a:lnTo>
                  <a:lnTo>
                    <a:pt x="9287" y="7623"/>
                  </a:lnTo>
                  <a:lnTo>
                    <a:pt x="9378" y="7498"/>
                  </a:lnTo>
                  <a:lnTo>
                    <a:pt x="9274" y="6975"/>
                  </a:lnTo>
                  <a:lnTo>
                    <a:pt x="7795" y="3998"/>
                  </a:lnTo>
                  <a:lnTo>
                    <a:pt x="4738" y="1196"/>
                  </a:lnTo>
                  <a:lnTo>
                    <a:pt x="811" y="172"/>
                  </a:lnTo>
                  <a:lnTo>
                    <a:pt x="511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0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object 44"/>
            <p:cNvSpPr/>
            <p:nvPr/>
          </p:nvSpPr>
          <p:spPr>
            <a:xfrm>
              <a:off x="1486447" y="657020"/>
              <a:ext cx="68734" cy="8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09" y="3396"/>
                  </a:lnTo>
                  <a:lnTo>
                    <a:pt x="19620" y="6580"/>
                  </a:lnTo>
                  <a:lnTo>
                    <a:pt x="17389" y="9458"/>
                  </a:lnTo>
                  <a:lnTo>
                    <a:pt x="14280" y="11936"/>
                  </a:lnTo>
                  <a:lnTo>
                    <a:pt x="12510" y="10703"/>
                  </a:lnTo>
                  <a:lnTo>
                    <a:pt x="11053" y="7721"/>
                  </a:lnTo>
                  <a:lnTo>
                    <a:pt x="9745" y="4430"/>
                  </a:lnTo>
                  <a:lnTo>
                    <a:pt x="8421" y="2274"/>
                  </a:lnTo>
                  <a:lnTo>
                    <a:pt x="9886" y="10231"/>
                  </a:lnTo>
                  <a:lnTo>
                    <a:pt x="8230" y="8160"/>
                  </a:lnTo>
                  <a:lnTo>
                    <a:pt x="5851" y="6434"/>
                  </a:lnTo>
                  <a:lnTo>
                    <a:pt x="3019" y="5115"/>
                  </a:lnTo>
                  <a:lnTo>
                    <a:pt x="0" y="4264"/>
                  </a:lnTo>
                  <a:lnTo>
                    <a:pt x="5562" y="7835"/>
                  </a:lnTo>
                  <a:lnTo>
                    <a:pt x="8970" y="11566"/>
                  </a:lnTo>
                  <a:lnTo>
                    <a:pt x="10548" y="15980"/>
                  </a:lnTo>
                  <a:lnTo>
                    <a:pt x="10616" y="21600"/>
                  </a:lnTo>
                  <a:lnTo>
                    <a:pt x="13056" y="15847"/>
                  </a:lnTo>
                  <a:lnTo>
                    <a:pt x="17594" y="10888"/>
                  </a:lnTo>
                  <a:lnTo>
                    <a:pt x="21390" y="58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A76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0" name="object 45"/>
            <p:cNvSpPr/>
            <p:nvPr/>
          </p:nvSpPr>
          <p:spPr>
            <a:xfrm>
              <a:off x="1651878" y="822542"/>
              <a:ext cx="29755" cy="3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97" y="0"/>
                  </a:moveTo>
                  <a:lnTo>
                    <a:pt x="0" y="13267"/>
                  </a:lnTo>
                  <a:lnTo>
                    <a:pt x="3051" y="14466"/>
                  </a:lnTo>
                  <a:lnTo>
                    <a:pt x="4757" y="18092"/>
                  </a:lnTo>
                  <a:lnTo>
                    <a:pt x="7578" y="19592"/>
                  </a:lnTo>
                  <a:lnTo>
                    <a:pt x="12363" y="19501"/>
                  </a:lnTo>
                  <a:lnTo>
                    <a:pt x="15222" y="21600"/>
                  </a:lnTo>
                  <a:lnTo>
                    <a:pt x="21600" y="10217"/>
                  </a:lnTo>
                  <a:lnTo>
                    <a:pt x="16994" y="1000"/>
                  </a:lnTo>
                  <a:lnTo>
                    <a:pt x="7697" y="0"/>
                  </a:lnTo>
                  <a:close/>
                </a:path>
              </a:pathLst>
            </a:custGeom>
            <a:solidFill>
              <a:srgbClr val="5FA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object 46"/>
            <p:cNvSpPr/>
            <p:nvPr/>
          </p:nvSpPr>
          <p:spPr>
            <a:xfrm>
              <a:off x="1753820" y="752537"/>
              <a:ext cx="40173" cy="2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91" y="0"/>
                  </a:moveTo>
                  <a:lnTo>
                    <a:pt x="0" y="7602"/>
                  </a:lnTo>
                  <a:lnTo>
                    <a:pt x="4226" y="17233"/>
                  </a:lnTo>
                  <a:lnTo>
                    <a:pt x="12913" y="21600"/>
                  </a:lnTo>
                  <a:lnTo>
                    <a:pt x="21600" y="13409"/>
                  </a:lnTo>
                  <a:lnTo>
                    <a:pt x="19318" y="10187"/>
                  </a:lnTo>
                  <a:lnTo>
                    <a:pt x="13999" y="5494"/>
                  </a:lnTo>
                  <a:lnTo>
                    <a:pt x="8253" y="1407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rgbClr val="8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object 47"/>
            <p:cNvSpPr/>
            <p:nvPr/>
          </p:nvSpPr>
          <p:spPr>
            <a:xfrm>
              <a:off x="1655140" y="733906"/>
              <a:ext cx="24666" cy="2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64" y="0"/>
                  </a:moveTo>
                  <a:lnTo>
                    <a:pt x="1912" y="4867"/>
                  </a:lnTo>
                  <a:lnTo>
                    <a:pt x="0" y="13114"/>
                  </a:lnTo>
                  <a:lnTo>
                    <a:pt x="3799" y="20205"/>
                  </a:lnTo>
                  <a:lnTo>
                    <a:pt x="14482" y="21600"/>
                  </a:lnTo>
                  <a:lnTo>
                    <a:pt x="21087" y="16689"/>
                  </a:lnTo>
                  <a:lnTo>
                    <a:pt x="21600" y="8743"/>
                  </a:lnTo>
                  <a:lnTo>
                    <a:pt x="17025" y="1825"/>
                  </a:lnTo>
                  <a:lnTo>
                    <a:pt x="8364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5" name="object 48"/>
            <p:cNvGrpSpPr/>
            <p:nvPr/>
          </p:nvGrpSpPr>
          <p:grpSpPr>
            <a:xfrm>
              <a:off x="1384643" y="654686"/>
              <a:ext cx="230647" cy="132807"/>
              <a:chOff x="0" y="0"/>
              <a:chExt cx="230646" cy="132805"/>
            </a:xfrm>
          </p:grpSpPr>
          <p:sp>
            <p:nvSpPr>
              <p:cNvPr id="383" name="Shape"/>
              <p:cNvSpPr/>
              <p:nvPr/>
            </p:nvSpPr>
            <p:spPr>
              <a:xfrm>
                <a:off x="0" y="97853"/>
                <a:ext cx="19470" cy="34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95"/>
                    </a:moveTo>
                    <a:lnTo>
                      <a:pt x="21247" y="2928"/>
                    </a:lnTo>
                    <a:lnTo>
                      <a:pt x="10849" y="0"/>
                    </a:lnTo>
                    <a:lnTo>
                      <a:pt x="4001" y="3485"/>
                    </a:lnTo>
                    <a:lnTo>
                      <a:pt x="0" y="10479"/>
                    </a:lnTo>
                    <a:lnTo>
                      <a:pt x="126" y="17629"/>
                    </a:lnTo>
                    <a:lnTo>
                      <a:pt x="5678" y="21600"/>
                    </a:lnTo>
                    <a:lnTo>
                      <a:pt x="15287" y="18814"/>
                    </a:lnTo>
                    <a:lnTo>
                      <a:pt x="21600" y="10895"/>
                    </a:lnTo>
                    <a:close/>
                  </a:path>
                </a:pathLst>
              </a:custGeom>
              <a:solidFill>
                <a:srgbClr val="ABD4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4" name="Shape"/>
              <p:cNvSpPr/>
              <p:nvPr/>
            </p:nvSpPr>
            <p:spPr>
              <a:xfrm>
                <a:off x="205828" y="-1"/>
                <a:ext cx="24819" cy="27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83"/>
                    </a:moveTo>
                    <a:lnTo>
                      <a:pt x="19854" y="4389"/>
                    </a:lnTo>
                    <a:lnTo>
                      <a:pt x="9838" y="0"/>
                    </a:lnTo>
                    <a:lnTo>
                      <a:pt x="4444" y="2190"/>
                    </a:lnTo>
                    <a:lnTo>
                      <a:pt x="697" y="6937"/>
                    </a:lnTo>
                    <a:lnTo>
                      <a:pt x="0" y="12780"/>
                    </a:lnTo>
                    <a:lnTo>
                      <a:pt x="3758" y="18265"/>
                    </a:lnTo>
                    <a:lnTo>
                      <a:pt x="15941" y="21600"/>
                    </a:lnTo>
                    <a:lnTo>
                      <a:pt x="21600" y="14283"/>
                    </a:lnTo>
                    <a:close/>
                  </a:path>
                </a:pathLst>
              </a:custGeom>
              <a:solidFill>
                <a:srgbClr val="ABD4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6" name="object 49"/>
            <p:cNvSpPr/>
            <p:nvPr/>
          </p:nvSpPr>
          <p:spPr>
            <a:xfrm>
              <a:off x="1740804" y="814528"/>
              <a:ext cx="20890" cy="3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42" y="0"/>
                  </a:moveTo>
                  <a:lnTo>
                    <a:pt x="8023" y="597"/>
                  </a:lnTo>
                  <a:lnTo>
                    <a:pt x="1189" y="4311"/>
                  </a:lnTo>
                  <a:lnTo>
                    <a:pt x="0" y="10571"/>
                  </a:lnTo>
                  <a:lnTo>
                    <a:pt x="3422" y="17095"/>
                  </a:lnTo>
                  <a:lnTo>
                    <a:pt x="10426" y="21600"/>
                  </a:lnTo>
                  <a:lnTo>
                    <a:pt x="16838" y="17652"/>
                  </a:lnTo>
                  <a:lnTo>
                    <a:pt x="20341" y="13330"/>
                  </a:lnTo>
                  <a:lnTo>
                    <a:pt x="21600" y="8455"/>
                  </a:lnTo>
                  <a:lnTo>
                    <a:pt x="21274" y="2846"/>
                  </a:lnTo>
                  <a:lnTo>
                    <a:pt x="19475" y="286"/>
                  </a:lnTo>
                  <a:lnTo>
                    <a:pt x="11542" y="0"/>
                  </a:lnTo>
                  <a:close/>
                </a:path>
              </a:pathLst>
            </a:custGeom>
            <a:solidFill>
              <a:srgbClr val="4984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7" name="object 50"/>
            <p:cNvSpPr/>
            <p:nvPr/>
          </p:nvSpPr>
          <p:spPr>
            <a:xfrm>
              <a:off x="1536143" y="584795"/>
              <a:ext cx="15508" cy="1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58" y="0"/>
                  </a:moveTo>
                  <a:lnTo>
                    <a:pt x="397" y="5430"/>
                  </a:lnTo>
                  <a:lnTo>
                    <a:pt x="0" y="13456"/>
                  </a:lnTo>
                  <a:lnTo>
                    <a:pt x="4749" y="20153"/>
                  </a:lnTo>
                  <a:lnTo>
                    <a:pt x="13533" y="21600"/>
                  </a:lnTo>
                  <a:lnTo>
                    <a:pt x="19885" y="16364"/>
                  </a:lnTo>
                  <a:lnTo>
                    <a:pt x="21600" y="7816"/>
                  </a:lnTo>
                  <a:lnTo>
                    <a:pt x="17663" y="760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ABD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8" name="object 51"/>
            <p:cNvSpPr/>
            <p:nvPr/>
          </p:nvSpPr>
          <p:spPr>
            <a:xfrm>
              <a:off x="1709698" y="794487"/>
              <a:ext cx="14990" cy="1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42" y="0"/>
                  </a:moveTo>
                  <a:lnTo>
                    <a:pt x="0" y="6717"/>
                  </a:lnTo>
                  <a:lnTo>
                    <a:pt x="3080" y="15357"/>
                  </a:lnTo>
                  <a:lnTo>
                    <a:pt x="10800" y="21600"/>
                  </a:lnTo>
                  <a:lnTo>
                    <a:pt x="19077" y="21133"/>
                  </a:lnTo>
                  <a:lnTo>
                    <a:pt x="21600" y="14985"/>
                  </a:lnTo>
                  <a:lnTo>
                    <a:pt x="19195" y="6999"/>
                  </a:lnTo>
                  <a:lnTo>
                    <a:pt x="13372" y="797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9" name="object 52"/>
            <p:cNvSpPr/>
            <p:nvPr/>
          </p:nvSpPr>
          <p:spPr>
            <a:xfrm>
              <a:off x="1567000" y="703618"/>
              <a:ext cx="12702" cy="1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9" y="0"/>
                  </a:moveTo>
                  <a:lnTo>
                    <a:pt x="0" y="1985"/>
                  </a:lnTo>
                  <a:lnTo>
                    <a:pt x="489" y="21600"/>
                  </a:lnTo>
                  <a:lnTo>
                    <a:pt x="15706" y="17921"/>
                  </a:lnTo>
                  <a:lnTo>
                    <a:pt x="21600" y="13352"/>
                  </a:lnTo>
                  <a:lnTo>
                    <a:pt x="20097" y="6830"/>
                  </a:lnTo>
                  <a:lnTo>
                    <a:pt x="14355" y="1374"/>
                  </a:lnTo>
                  <a:lnTo>
                    <a:pt x="7529" y="0"/>
                  </a:lnTo>
                  <a:close/>
                </a:path>
              </a:pathLst>
            </a:custGeom>
            <a:solidFill>
              <a:srgbClr val="8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0" name="object 53"/>
            <p:cNvSpPr/>
            <p:nvPr/>
          </p:nvSpPr>
          <p:spPr>
            <a:xfrm>
              <a:off x="1081051" y="738568"/>
              <a:ext cx="179530" cy="11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7" y="0"/>
                  </a:moveTo>
                  <a:lnTo>
                    <a:pt x="1489" y="4667"/>
                  </a:lnTo>
                  <a:lnTo>
                    <a:pt x="0" y="8857"/>
                  </a:lnTo>
                  <a:lnTo>
                    <a:pt x="561" y="8857"/>
                  </a:lnTo>
                  <a:lnTo>
                    <a:pt x="4197" y="3785"/>
                  </a:lnTo>
                  <a:lnTo>
                    <a:pt x="8576" y="2212"/>
                  </a:lnTo>
                  <a:lnTo>
                    <a:pt x="13045" y="3636"/>
                  </a:lnTo>
                  <a:lnTo>
                    <a:pt x="16951" y="7556"/>
                  </a:lnTo>
                  <a:lnTo>
                    <a:pt x="19642" y="13471"/>
                  </a:lnTo>
                  <a:lnTo>
                    <a:pt x="20465" y="20880"/>
                  </a:lnTo>
                  <a:lnTo>
                    <a:pt x="21184" y="21600"/>
                  </a:lnTo>
                  <a:lnTo>
                    <a:pt x="21189" y="19979"/>
                  </a:lnTo>
                  <a:lnTo>
                    <a:pt x="21585" y="19825"/>
                  </a:lnTo>
                  <a:lnTo>
                    <a:pt x="21600" y="19450"/>
                  </a:lnTo>
                  <a:lnTo>
                    <a:pt x="21336" y="19402"/>
                  </a:lnTo>
                  <a:lnTo>
                    <a:pt x="21305" y="18981"/>
                  </a:lnTo>
                  <a:lnTo>
                    <a:pt x="19480" y="10880"/>
                  </a:lnTo>
                  <a:lnTo>
                    <a:pt x="15714" y="4326"/>
                  </a:lnTo>
                  <a:lnTo>
                    <a:pt x="10679" y="353"/>
                  </a:lnTo>
                  <a:lnTo>
                    <a:pt x="5047" y="0"/>
                  </a:lnTo>
                  <a:close/>
                </a:path>
              </a:pathLst>
            </a:custGeom>
            <a:solidFill>
              <a:srgbClr val="CCDF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1" name="object 54"/>
            <p:cNvSpPr/>
            <p:nvPr/>
          </p:nvSpPr>
          <p:spPr>
            <a:xfrm>
              <a:off x="951301" y="787491"/>
              <a:ext cx="134412" cy="21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51" y="0"/>
                  </a:lnTo>
                  <a:lnTo>
                    <a:pt x="20259" y="893"/>
                  </a:lnTo>
                  <a:lnTo>
                    <a:pt x="18981" y="3281"/>
                  </a:lnTo>
                  <a:lnTo>
                    <a:pt x="18606" y="3874"/>
                  </a:lnTo>
                  <a:lnTo>
                    <a:pt x="18228" y="4177"/>
                  </a:lnTo>
                  <a:lnTo>
                    <a:pt x="16979" y="4185"/>
                  </a:lnTo>
                  <a:lnTo>
                    <a:pt x="16296" y="4656"/>
                  </a:lnTo>
                  <a:lnTo>
                    <a:pt x="14843" y="6052"/>
                  </a:lnTo>
                  <a:lnTo>
                    <a:pt x="14673" y="6104"/>
                  </a:lnTo>
                  <a:lnTo>
                    <a:pt x="13831" y="6233"/>
                  </a:lnTo>
                  <a:lnTo>
                    <a:pt x="12805" y="6288"/>
                  </a:lnTo>
                  <a:lnTo>
                    <a:pt x="11543" y="6485"/>
                  </a:lnTo>
                  <a:lnTo>
                    <a:pt x="6009" y="11152"/>
                  </a:lnTo>
                  <a:lnTo>
                    <a:pt x="4774" y="17453"/>
                  </a:lnTo>
                  <a:lnTo>
                    <a:pt x="6250" y="19839"/>
                  </a:lnTo>
                  <a:lnTo>
                    <a:pt x="4440" y="20530"/>
                  </a:lnTo>
                  <a:lnTo>
                    <a:pt x="1251" y="20968"/>
                  </a:lnTo>
                  <a:lnTo>
                    <a:pt x="0" y="21282"/>
                  </a:lnTo>
                  <a:lnTo>
                    <a:pt x="4003" y="21600"/>
                  </a:lnTo>
                  <a:lnTo>
                    <a:pt x="5082" y="21110"/>
                  </a:lnTo>
                  <a:lnTo>
                    <a:pt x="6358" y="20572"/>
                  </a:lnTo>
                  <a:lnTo>
                    <a:pt x="7674" y="20079"/>
                  </a:lnTo>
                  <a:lnTo>
                    <a:pt x="8871" y="19721"/>
                  </a:lnTo>
                  <a:lnTo>
                    <a:pt x="7916" y="19345"/>
                  </a:lnTo>
                  <a:lnTo>
                    <a:pt x="6881" y="19600"/>
                  </a:lnTo>
                  <a:lnTo>
                    <a:pt x="6624" y="19369"/>
                  </a:lnTo>
                  <a:lnTo>
                    <a:pt x="6574" y="18305"/>
                  </a:lnTo>
                  <a:lnTo>
                    <a:pt x="7606" y="14310"/>
                  </a:lnTo>
                  <a:lnTo>
                    <a:pt x="12734" y="9468"/>
                  </a:lnTo>
                  <a:lnTo>
                    <a:pt x="19355" y="7396"/>
                  </a:lnTo>
                  <a:lnTo>
                    <a:pt x="18970" y="5541"/>
                  </a:lnTo>
                  <a:lnTo>
                    <a:pt x="19303" y="3575"/>
                  </a:lnTo>
                  <a:lnTo>
                    <a:pt x="20223" y="16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2" name="object 55"/>
            <p:cNvSpPr/>
            <p:nvPr/>
          </p:nvSpPr>
          <p:spPr>
            <a:xfrm>
              <a:off x="1069405" y="1036790"/>
              <a:ext cx="98071" cy="11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47" y="0"/>
                  </a:moveTo>
                  <a:lnTo>
                    <a:pt x="10520" y="4849"/>
                  </a:lnTo>
                  <a:lnTo>
                    <a:pt x="6671" y="1982"/>
                  </a:lnTo>
                  <a:lnTo>
                    <a:pt x="7234" y="4907"/>
                  </a:lnTo>
                  <a:lnTo>
                    <a:pt x="7317" y="7940"/>
                  </a:lnTo>
                  <a:lnTo>
                    <a:pt x="6929" y="14105"/>
                  </a:lnTo>
                  <a:lnTo>
                    <a:pt x="5634" y="13488"/>
                  </a:lnTo>
                  <a:lnTo>
                    <a:pt x="3511" y="11511"/>
                  </a:lnTo>
                  <a:lnTo>
                    <a:pt x="1365" y="9288"/>
                  </a:lnTo>
                  <a:lnTo>
                    <a:pt x="0" y="7934"/>
                  </a:lnTo>
                  <a:lnTo>
                    <a:pt x="0" y="8374"/>
                  </a:lnTo>
                  <a:lnTo>
                    <a:pt x="670" y="9750"/>
                  </a:lnTo>
                  <a:lnTo>
                    <a:pt x="990" y="11173"/>
                  </a:lnTo>
                  <a:lnTo>
                    <a:pt x="1073" y="12630"/>
                  </a:lnTo>
                  <a:lnTo>
                    <a:pt x="1026" y="14105"/>
                  </a:lnTo>
                  <a:lnTo>
                    <a:pt x="4197" y="14886"/>
                  </a:lnTo>
                  <a:lnTo>
                    <a:pt x="7035" y="16018"/>
                  </a:lnTo>
                  <a:lnTo>
                    <a:pt x="12316" y="18515"/>
                  </a:lnTo>
                  <a:lnTo>
                    <a:pt x="15383" y="19035"/>
                  </a:lnTo>
                  <a:lnTo>
                    <a:pt x="16912" y="19719"/>
                  </a:lnTo>
                  <a:lnTo>
                    <a:pt x="17449" y="21160"/>
                  </a:lnTo>
                  <a:lnTo>
                    <a:pt x="18727" y="20937"/>
                  </a:lnTo>
                  <a:lnTo>
                    <a:pt x="19849" y="21379"/>
                  </a:lnTo>
                  <a:lnTo>
                    <a:pt x="21041" y="21600"/>
                  </a:lnTo>
                  <a:lnTo>
                    <a:pt x="21136" y="21388"/>
                  </a:lnTo>
                  <a:lnTo>
                    <a:pt x="21007" y="21095"/>
                  </a:lnTo>
                  <a:lnTo>
                    <a:pt x="21552" y="21160"/>
                  </a:lnTo>
                  <a:lnTo>
                    <a:pt x="21600" y="20884"/>
                  </a:lnTo>
                  <a:lnTo>
                    <a:pt x="21469" y="20401"/>
                  </a:lnTo>
                  <a:lnTo>
                    <a:pt x="21552" y="20278"/>
                  </a:lnTo>
                  <a:lnTo>
                    <a:pt x="14482" y="13480"/>
                  </a:lnTo>
                  <a:lnTo>
                    <a:pt x="13158" y="9083"/>
                  </a:lnTo>
                  <a:lnTo>
                    <a:pt x="11547" y="0"/>
                  </a:lnTo>
                  <a:close/>
                </a:path>
              </a:pathLst>
            </a:custGeom>
            <a:solidFill>
              <a:srgbClr val="3A76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3" name="object 56"/>
            <p:cNvSpPr/>
            <p:nvPr/>
          </p:nvSpPr>
          <p:spPr>
            <a:xfrm>
              <a:off x="1146289" y="1122372"/>
              <a:ext cx="39614" cy="2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40" y="0"/>
                  </a:moveTo>
                  <a:lnTo>
                    <a:pt x="10738" y="630"/>
                  </a:lnTo>
                  <a:lnTo>
                    <a:pt x="4666" y="3485"/>
                  </a:lnTo>
                  <a:lnTo>
                    <a:pt x="0" y="7322"/>
                  </a:lnTo>
                  <a:lnTo>
                    <a:pt x="2153" y="13277"/>
                  </a:lnTo>
                  <a:lnTo>
                    <a:pt x="4441" y="18569"/>
                  </a:lnTo>
                  <a:lnTo>
                    <a:pt x="7367" y="21600"/>
                  </a:lnTo>
                  <a:lnTo>
                    <a:pt x="11433" y="20777"/>
                  </a:lnTo>
                  <a:lnTo>
                    <a:pt x="11676" y="20044"/>
                  </a:lnTo>
                  <a:lnTo>
                    <a:pt x="15803" y="15364"/>
                  </a:lnTo>
                  <a:lnTo>
                    <a:pt x="17756" y="11758"/>
                  </a:lnTo>
                  <a:lnTo>
                    <a:pt x="20547" y="4144"/>
                  </a:lnTo>
                  <a:lnTo>
                    <a:pt x="21600" y="2837"/>
                  </a:lnTo>
                  <a:lnTo>
                    <a:pt x="16840" y="0"/>
                  </a:lnTo>
                  <a:close/>
                </a:path>
              </a:pathLst>
            </a:custGeom>
            <a:solidFill>
              <a:srgbClr val="2654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4" name="object 57"/>
            <p:cNvSpPr/>
            <p:nvPr/>
          </p:nvSpPr>
          <p:spPr>
            <a:xfrm>
              <a:off x="1416559" y="806132"/>
              <a:ext cx="33672" cy="5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1" y="0"/>
                  </a:moveTo>
                  <a:lnTo>
                    <a:pt x="6220" y="5094"/>
                  </a:lnTo>
                  <a:lnTo>
                    <a:pt x="2716" y="10429"/>
                  </a:lnTo>
                  <a:lnTo>
                    <a:pt x="469" y="15949"/>
                  </a:lnTo>
                  <a:lnTo>
                    <a:pt x="0" y="21600"/>
                  </a:lnTo>
                  <a:lnTo>
                    <a:pt x="11010" y="16586"/>
                  </a:lnTo>
                  <a:lnTo>
                    <a:pt x="19996" y="11074"/>
                  </a:lnTo>
                  <a:lnTo>
                    <a:pt x="21600" y="5425"/>
                  </a:lnTo>
                  <a:lnTo>
                    <a:pt x="10461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5" name="object 58"/>
            <p:cNvSpPr/>
            <p:nvPr/>
          </p:nvSpPr>
          <p:spPr>
            <a:xfrm>
              <a:off x="1460818" y="750354"/>
              <a:ext cx="72226" cy="3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97" y="0"/>
                  </a:moveTo>
                  <a:lnTo>
                    <a:pt x="5410" y="4467"/>
                  </a:lnTo>
                  <a:lnTo>
                    <a:pt x="0" y="14365"/>
                  </a:lnTo>
                  <a:lnTo>
                    <a:pt x="3057" y="16537"/>
                  </a:lnTo>
                  <a:lnTo>
                    <a:pt x="581" y="21337"/>
                  </a:lnTo>
                  <a:lnTo>
                    <a:pt x="699" y="21600"/>
                  </a:lnTo>
                  <a:lnTo>
                    <a:pt x="2606" y="20961"/>
                  </a:lnTo>
                  <a:lnTo>
                    <a:pt x="5934" y="17084"/>
                  </a:lnTo>
                  <a:lnTo>
                    <a:pt x="9519" y="12453"/>
                  </a:lnTo>
                  <a:lnTo>
                    <a:pt x="12196" y="9547"/>
                  </a:lnTo>
                  <a:lnTo>
                    <a:pt x="14530" y="8892"/>
                  </a:lnTo>
                  <a:lnTo>
                    <a:pt x="17330" y="8648"/>
                  </a:lnTo>
                  <a:lnTo>
                    <a:pt x="19913" y="7646"/>
                  </a:lnTo>
                  <a:lnTo>
                    <a:pt x="21600" y="4720"/>
                  </a:lnTo>
                  <a:lnTo>
                    <a:pt x="14985" y="303"/>
                  </a:lnTo>
                  <a:lnTo>
                    <a:pt x="9997" y="0"/>
                  </a:lnTo>
                  <a:close/>
                </a:path>
              </a:pathLst>
            </a:custGeom>
            <a:solidFill>
              <a:srgbClr val="B1DED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6" name="object 59"/>
            <p:cNvSpPr/>
            <p:nvPr/>
          </p:nvSpPr>
          <p:spPr>
            <a:xfrm>
              <a:off x="1610819" y="855053"/>
              <a:ext cx="59691" cy="3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25" y="0"/>
                  </a:moveTo>
                  <a:lnTo>
                    <a:pt x="0" y="15730"/>
                  </a:lnTo>
                  <a:lnTo>
                    <a:pt x="2800" y="20874"/>
                  </a:lnTo>
                  <a:lnTo>
                    <a:pt x="11206" y="20980"/>
                  </a:lnTo>
                  <a:lnTo>
                    <a:pt x="21600" y="21600"/>
                  </a:lnTo>
                  <a:lnTo>
                    <a:pt x="13504" y="2405"/>
                  </a:lnTo>
                  <a:lnTo>
                    <a:pt x="7973" y="623"/>
                  </a:lnTo>
                  <a:lnTo>
                    <a:pt x="6425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7" name="object 60"/>
            <p:cNvSpPr/>
            <p:nvPr/>
          </p:nvSpPr>
          <p:spPr>
            <a:xfrm>
              <a:off x="1407085" y="978537"/>
              <a:ext cx="39766" cy="5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07" y="0"/>
                  </a:moveTo>
                  <a:lnTo>
                    <a:pt x="10182" y="2971"/>
                  </a:lnTo>
                  <a:lnTo>
                    <a:pt x="6116" y="6513"/>
                  </a:lnTo>
                  <a:lnTo>
                    <a:pt x="2039" y="9613"/>
                  </a:lnTo>
                  <a:lnTo>
                    <a:pt x="83" y="11253"/>
                  </a:lnTo>
                  <a:lnTo>
                    <a:pt x="0" y="11509"/>
                  </a:lnTo>
                  <a:lnTo>
                    <a:pt x="2449" y="15262"/>
                  </a:lnTo>
                  <a:lnTo>
                    <a:pt x="2615" y="16199"/>
                  </a:lnTo>
                  <a:lnTo>
                    <a:pt x="5191" y="15778"/>
                  </a:lnTo>
                  <a:lnTo>
                    <a:pt x="9153" y="17168"/>
                  </a:lnTo>
                  <a:lnTo>
                    <a:pt x="13008" y="19199"/>
                  </a:lnTo>
                  <a:lnTo>
                    <a:pt x="15267" y="20702"/>
                  </a:lnTo>
                  <a:lnTo>
                    <a:pt x="21600" y="21600"/>
                  </a:lnTo>
                  <a:lnTo>
                    <a:pt x="20002" y="16061"/>
                  </a:lnTo>
                  <a:lnTo>
                    <a:pt x="19001" y="10364"/>
                  </a:lnTo>
                  <a:lnTo>
                    <a:pt x="16926" y="4885"/>
                  </a:lnTo>
                  <a:lnTo>
                    <a:pt x="12107" y="0"/>
                  </a:lnTo>
                  <a:close/>
                </a:path>
              </a:pathLst>
            </a:custGeom>
            <a:solidFill>
              <a:srgbClr val="458C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8" name="object 61"/>
            <p:cNvSpPr/>
            <p:nvPr/>
          </p:nvSpPr>
          <p:spPr>
            <a:xfrm>
              <a:off x="1472477" y="1088047"/>
              <a:ext cx="20969" cy="4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476"/>
                  </a:lnTo>
                  <a:lnTo>
                    <a:pt x="2690" y="10352"/>
                  </a:lnTo>
                  <a:lnTo>
                    <a:pt x="5133" y="14303"/>
                  </a:lnTo>
                  <a:lnTo>
                    <a:pt x="8311" y="18121"/>
                  </a:lnTo>
                  <a:lnTo>
                    <a:pt x="13201" y="21600"/>
                  </a:lnTo>
                  <a:lnTo>
                    <a:pt x="17023" y="18622"/>
                  </a:lnTo>
                  <a:lnTo>
                    <a:pt x="19373" y="119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54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99" name="object 62" descr="object 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2208" y="751129"/>
              <a:ext cx="706279" cy="453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0" name="object 63"/>
            <p:cNvSpPr/>
            <p:nvPr/>
          </p:nvSpPr>
          <p:spPr>
            <a:xfrm>
              <a:off x="1435190" y="949414"/>
              <a:ext cx="142127" cy="20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32" y="0"/>
                  </a:moveTo>
                  <a:lnTo>
                    <a:pt x="10885" y="3648"/>
                  </a:lnTo>
                  <a:lnTo>
                    <a:pt x="10299" y="7281"/>
                  </a:lnTo>
                  <a:lnTo>
                    <a:pt x="9610" y="10904"/>
                  </a:lnTo>
                  <a:lnTo>
                    <a:pt x="8853" y="14522"/>
                  </a:lnTo>
                  <a:lnTo>
                    <a:pt x="8525" y="17218"/>
                  </a:lnTo>
                  <a:lnTo>
                    <a:pt x="8178" y="18731"/>
                  </a:lnTo>
                  <a:lnTo>
                    <a:pt x="7614" y="19404"/>
                  </a:lnTo>
                  <a:lnTo>
                    <a:pt x="6893" y="18617"/>
                  </a:lnTo>
                  <a:lnTo>
                    <a:pt x="6424" y="17754"/>
                  </a:lnTo>
                  <a:lnTo>
                    <a:pt x="6064" y="16862"/>
                  </a:lnTo>
                  <a:lnTo>
                    <a:pt x="5667" y="15986"/>
                  </a:lnTo>
                  <a:lnTo>
                    <a:pt x="2668" y="10671"/>
                  </a:lnTo>
                  <a:lnTo>
                    <a:pt x="1772" y="8908"/>
                  </a:lnTo>
                  <a:lnTo>
                    <a:pt x="0" y="8665"/>
                  </a:lnTo>
                  <a:lnTo>
                    <a:pt x="653" y="9392"/>
                  </a:lnTo>
                  <a:lnTo>
                    <a:pt x="1554" y="10965"/>
                  </a:lnTo>
                  <a:lnTo>
                    <a:pt x="2125" y="11715"/>
                  </a:lnTo>
                  <a:lnTo>
                    <a:pt x="6020" y="20868"/>
                  </a:lnTo>
                  <a:lnTo>
                    <a:pt x="6099" y="20937"/>
                  </a:lnTo>
                  <a:lnTo>
                    <a:pt x="5815" y="21380"/>
                  </a:lnTo>
                  <a:lnTo>
                    <a:pt x="7368" y="21279"/>
                  </a:lnTo>
                  <a:lnTo>
                    <a:pt x="8639" y="21320"/>
                  </a:lnTo>
                  <a:lnTo>
                    <a:pt x="9928" y="21440"/>
                  </a:lnTo>
                  <a:lnTo>
                    <a:pt x="10977" y="21600"/>
                  </a:lnTo>
                  <a:lnTo>
                    <a:pt x="11129" y="20915"/>
                  </a:lnTo>
                  <a:lnTo>
                    <a:pt x="9450" y="21125"/>
                  </a:lnTo>
                  <a:lnTo>
                    <a:pt x="9207" y="20501"/>
                  </a:lnTo>
                  <a:lnTo>
                    <a:pt x="9305" y="19505"/>
                  </a:lnTo>
                  <a:lnTo>
                    <a:pt x="10270" y="14643"/>
                  </a:lnTo>
                  <a:lnTo>
                    <a:pt x="16944" y="9397"/>
                  </a:lnTo>
                  <a:lnTo>
                    <a:pt x="18767" y="7811"/>
                  </a:lnTo>
                  <a:lnTo>
                    <a:pt x="19684" y="6781"/>
                  </a:lnTo>
                  <a:lnTo>
                    <a:pt x="20538" y="5696"/>
                  </a:lnTo>
                  <a:lnTo>
                    <a:pt x="21214" y="4570"/>
                  </a:lnTo>
                  <a:lnTo>
                    <a:pt x="21600" y="3418"/>
                  </a:lnTo>
                  <a:lnTo>
                    <a:pt x="10801" y="12813"/>
                  </a:lnTo>
                  <a:lnTo>
                    <a:pt x="11332" y="0"/>
                  </a:lnTo>
                  <a:close/>
                </a:path>
              </a:pathLst>
            </a:custGeom>
            <a:solidFill>
              <a:srgbClr val="2841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1" name="object 64"/>
            <p:cNvSpPr/>
            <p:nvPr/>
          </p:nvSpPr>
          <p:spPr>
            <a:xfrm>
              <a:off x="1587521" y="1055423"/>
              <a:ext cx="45162" cy="45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48" y="0"/>
                  </a:moveTo>
                  <a:lnTo>
                    <a:pt x="0" y="7799"/>
                  </a:lnTo>
                  <a:lnTo>
                    <a:pt x="3130" y="17132"/>
                  </a:lnTo>
                  <a:lnTo>
                    <a:pt x="12146" y="21600"/>
                  </a:lnTo>
                  <a:lnTo>
                    <a:pt x="20753" y="14801"/>
                  </a:lnTo>
                  <a:lnTo>
                    <a:pt x="21600" y="8478"/>
                  </a:lnTo>
                  <a:lnTo>
                    <a:pt x="19189" y="3293"/>
                  </a:lnTo>
                  <a:lnTo>
                    <a:pt x="14634" y="162"/>
                  </a:lnTo>
                  <a:lnTo>
                    <a:pt x="9048" y="0"/>
                  </a:lnTo>
                  <a:close/>
                </a:path>
              </a:pathLst>
            </a:custGeom>
            <a:solidFill>
              <a:srgbClr val="4984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2" name="object 65"/>
            <p:cNvSpPr/>
            <p:nvPr/>
          </p:nvSpPr>
          <p:spPr>
            <a:xfrm>
              <a:off x="1549093" y="1125322"/>
              <a:ext cx="31404" cy="2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0"/>
                  </a:moveTo>
                  <a:lnTo>
                    <a:pt x="0" y="6106"/>
                  </a:lnTo>
                  <a:lnTo>
                    <a:pt x="1809" y="15059"/>
                  </a:lnTo>
                  <a:lnTo>
                    <a:pt x="10018" y="21600"/>
                  </a:lnTo>
                  <a:lnTo>
                    <a:pt x="20217" y="20471"/>
                  </a:lnTo>
                  <a:lnTo>
                    <a:pt x="21600" y="12766"/>
                  </a:lnTo>
                  <a:lnTo>
                    <a:pt x="20574" y="5643"/>
                  </a:lnTo>
                  <a:lnTo>
                    <a:pt x="16564" y="817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2862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3" name="object 66"/>
            <p:cNvSpPr/>
            <p:nvPr/>
          </p:nvSpPr>
          <p:spPr>
            <a:xfrm>
              <a:off x="1543634" y="945921"/>
              <a:ext cx="29386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7" y="0"/>
                  </a:moveTo>
                  <a:lnTo>
                    <a:pt x="1245" y="5652"/>
                  </a:lnTo>
                  <a:lnTo>
                    <a:pt x="0" y="13961"/>
                  </a:lnTo>
                  <a:lnTo>
                    <a:pt x="4285" y="20688"/>
                  </a:lnTo>
                  <a:lnTo>
                    <a:pt x="13631" y="21600"/>
                  </a:lnTo>
                  <a:lnTo>
                    <a:pt x="19337" y="16353"/>
                  </a:lnTo>
                  <a:lnTo>
                    <a:pt x="21600" y="7802"/>
                  </a:lnTo>
                  <a:lnTo>
                    <a:pt x="18592" y="751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4" name="object 67"/>
            <p:cNvSpPr/>
            <p:nvPr/>
          </p:nvSpPr>
          <p:spPr>
            <a:xfrm>
              <a:off x="1463478" y="885342"/>
              <a:ext cx="24305" cy="2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6" y="0"/>
                  </a:moveTo>
                  <a:lnTo>
                    <a:pt x="3202" y="3543"/>
                  </a:lnTo>
                  <a:lnTo>
                    <a:pt x="0" y="10053"/>
                  </a:lnTo>
                  <a:lnTo>
                    <a:pt x="275" y="16937"/>
                  </a:lnTo>
                  <a:lnTo>
                    <a:pt x="4883" y="21600"/>
                  </a:lnTo>
                  <a:lnTo>
                    <a:pt x="16359" y="20787"/>
                  </a:lnTo>
                  <a:lnTo>
                    <a:pt x="21600" y="12205"/>
                  </a:lnTo>
                  <a:lnTo>
                    <a:pt x="19518" y="2920"/>
                  </a:lnTo>
                  <a:lnTo>
                    <a:pt x="9026" y="0"/>
                  </a:lnTo>
                  <a:close/>
                </a:path>
              </a:pathLst>
            </a:custGeom>
            <a:solidFill>
              <a:srgbClr val="88C2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5" name="object 68"/>
            <p:cNvSpPr/>
            <p:nvPr/>
          </p:nvSpPr>
          <p:spPr>
            <a:xfrm>
              <a:off x="1496533" y="785164"/>
              <a:ext cx="21542" cy="2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84" y="0"/>
                  </a:moveTo>
                  <a:lnTo>
                    <a:pt x="3912" y="3398"/>
                  </a:lnTo>
                  <a:lnTo>
                    <a:pt x="0" y="10428"/>
                  </a:lnTo>
                  <a:lnTo>
                    <a:pt x="961" y="17644"/>
                  </a:lnTo>
                  <a:lnTo>
                    <a:pt x="7410" y="21600"/>
                  </a:lnTo>
                  <a:lnTo>
                    <a:pt x="16367" y="18825"/>
                  </a:lnTo>
                  <a:lnTo>
                    <a:pt x="21600" y="11135"/>
                  </a:lnTo>
                  <a:lnTo>
                    <a:pt x="20906" y="3276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rgbClr val="B1DED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6" name="object 69"/>
            <p:cNvSpPr/>
            <p:nvPr/>
          </p:nvSpPr>
          <p:spPr>
            <a:xfrm>
              <a:off x="1543149" y="803795"/>
              <a:ext cx="17850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46" y="0"/>
                  </a:moveTo>
                  <a:lnTo>
                    <a:pt x="4548" y="3032"/>
                  </a:lnTo>
                  <a:lnTo>
                    <a:pt x="56" y="9886"/>
                  </a:lnTo>
                  <a:lnTo>
                    <a:pt x="0" y="17197"/>
                  </a:lnTo>
                  <a:lnTo>
                    <a:pt x="6106" y="21600"/>
                  </a:lnTo>
                  <a:lnTo>
                    <a:pt x="16028" y="19426"/>
                  </a:lnTo>
                  <a:lnTo>
                    <a:pt x="21600" y="11868"/>
                  </a:lnTo>
                  <a:lnTo>
                    <a:pt x="20835" y="3775"/>
                  </a:lnTo>
                  <a:lnTo>
                    <a:pt x="11746" y="0"/>
                  </a:lnTo>
                  <a:close/>
                </a:path>
              </a:pathLst>
            </a:custGeom>
            <a:solidFill>
              <a:srgbClr val="ABD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7" name="object 70"/>
            <p:cNvSpPr/>
            <p:nvPr/>
          </p:nvSpPr>
          <p:spPr>
            <a:xfrm>
              <a:off x="1086880" y="913307"/>
              <a:ext cx="173572" cy="20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2" y="1661"/>
                  </a:lnTo>
                  <a:lnTo>
                    <a:pt x="2836" y="2808"/>
                  </a:lnTo>
                  <a:lnTo>
                    <a:pt x="4690" y="3732"/>
                  </a:lnTo>
                  <a:lnTo>
                    <a:pt x="6233" y="4725"/>
                  </a:lnTo>
                  <a:lnTo>
                    <a:pt x="10465" y="9717"/>
                  </a:lnTo>
                  <a:lnTo>
                    <a:pt x="13772" y="14905"/>
                  </a:lnTo>
                  <a:lnTo>
                    <a:pt x="13889" y="16435"/>
                  </a:lnTo>
                  <a:lnTo>
                    <a:pt x="13830" y="18259"/>
                  </a:lnTo>
                  <a:lnTo>
                    <a:pt x="13597" y="20073"/>
                  </a:lnTo>
                  <a:lnTo>
                    <a:pt x="13192" y="21570"/>
                  </a:lnTo>
                  <a:lnTo>
                    <a:pt x="13268" y="21538"/>
                  </a:lnTo>
                  <a:lnTo>
                    <a:pt x="13399" y="21600"/>
                  </a:lnTo>
                  <a:lnTo>
                    <a:pt x="13483" y="21570"/>
                  </a:lnTo>
                  <a:lnTo>
                    <a:pt x="16111" y="21162"/>
                  </a:lnTo>
                  <a:lnTo>
                    <a:pt x="18187" y="21470"/>
                  </a:lnTo>
                  <a:lnTo>
                    <a:pt x="19940" y="21525"/>
                  </a:lnTo>
                  <a:lnTo>
                    <a:pt x="21600" y="20358"/>
                  </a:lnTo>
                  <a:lnTo>
                    <a:pt x="20620" y="20618"/>
                  </a:lnTo>
                  <a:lnTo>
                    <a:pt x="20258" y="21293"/>
                  </a:lnTo>
                  <a:lnTo>
                    <a:pt x="19136" y="21328"/>
                  </a:lnTo>
                  <a:lnTo>
                    <a:pt x="18394" y="21188"/>
                  </a:lnTo>
                  <a:lnTo>
                    <a:pt x="16987" y="20859"/>
                  </a:lnTo>
                  <a:lnTo>
                    <a:pt x="15603" y="20492"/>
                  </a:lnTo>
                  <a:lnTo>
                    <a:pt x="14932" y="20237"/>
                  </a:lnTo>
                  <a:lnTo>
                    <a:pt x="14975" y="17802"/>
                  </a:lnTo>
                  <a:lnTo>
                    <a:pt x="14734" y="15604"/>
                  </a:lnTo>
                  <a:lnTo>
                    <a:pt x="15063" y="13571"/>
                  </a:lnTo>
                  <a:lnTo>
                    <a:pt x="16816" y="11632"/>
                  </a:lnTo>
                  <a:lnTo>
                    <a:pt x="17858" y="11076"/>
                  </a:lnTo>
                  <a:lnTo>
                    <a:pt x="20249" y="10150"/>
                  </a:lnTo>
                  <a:lnTo>
                    <a:pt x="21311" y="9573"/>
                  </a:lnTo>
                  <a:lnTo>
                    <a:pt x="18267" y="10421"/>
                  </a:lnTo>
                  <a:lnTo>
                    <a:pt x="19136" y="8483"/>
                  </a:lnTo>
                  <a:lnTo>
                    <a:pt x="14641" y="12723"/>
                  </a:lnTo>
                  <a:lnTo>
                    <a:pt x="14063" y="12482"/>
                  </a:lnTo>
                  <a:lnTo>
                    <a:pt x="13306" y="9761"/>
                  </a:lnTo>
                  <a:lnTo>
                    <a:pt x="13029" y="7068"/>
                  </a:lnTo>
                  <a:lnTo>
                    <a:pt x="13051" y="4355"/>
                  </a:lnTo>
                  <a:lnTo>
                    <a:pt x="13192" y="1575"/>
                  </a:lnTo>
                  <a:lnTo>
                    <a:pt x="12596" y="3816"/>
                  </a:lnTo>
                  <a:lnTo>
                    <a:pt x="12479" y="6092"/>
                  </a:lnTo>
                  <a:lnTo>
                    <a:pt x="12538" y="8381"/>
                  </a:lnTo>
                  <a:lnTo>
                    <a:pt x="12468" y="10664"/>
                  </a:lnTo>
                  <a:lnTo>
                    <a:pt x="11254" y="9913"/>
                  </a:lnTo>
                  <a:lnTo>
                    <a:pt x="9326" y="7752"/>
                  </a:lnTo>
                  <a:lnTo>
                    <a:pt x="6524" y="4241"/>
                  </a:lnTo>
                  <a:lnTo>
                    <a:pt x="5179" y="3297"/>
                  </a:lnTo>
                  <a:lnTo>
                    <a:pt x="1478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54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8" name="object 71"/>
            <p:cNvSpPr/>
            <p:nvPr/>
          </p:nvSpPr>
          <p:spPr>
            <a:xfrm>
              <a:off x="1143827" y="834086"/>
              <a:ext cx="44975" cy="4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60" y="0"/>
                  </a:moveTo>
                  <a:lnTo>
                    <a:pt x="1629" y="4479"/>
                  </a:lnTo>
                  <a:lnTo>
                    <a:pt x="0" y="12231"/>
                  </a:lnTo>
                  <a:lnTo>
                    <a:pt x="3718" y="19266"/>
                  </a:lnTo>
                  <a:lnTo>
                    <a:pt x="12932" y="21600"/>
                  </a:lnTo>
                  <a:lnTo>
                    <a:pt x="20204" y="17225"/>
                  </a:lnTo>
                  <a:lnTo>
                    <a:pt x="21600" y="9294"/>
                  </a:lnTo>
                  <a:lnTo>
                    <a:pt x="17543" y="2117"/>
                  </a:lnTo>
                  <a:lnTo>
                    <a:pt x="8460" y="0"/>
                  </a:lnTo>
                  <a:close/>
                </a:path>
              </a:pathLst>
            </a:custGeom>
            <a:solidFill>
              <a:srgbClr val="ABD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1" name="object 72"/>
            <p:cNvGrpSpPr/>
            <p:nvPr/>
          </p:nvGrpSpPr>
          <p:grpSpPr>
            <a:xfrm>
              <a:off x="1135203" y="1025133"/>
              <a:ext cx="165713" cy="45239"/>
              <a:chOff x="0" y="0"/>
              <a:chExt cx="165712" cy="45238"/>
            </a:xfrm>
          </p:grpSpPr>
          <p:sp>
            <p:nvSpPr>
              <p:cNvPr id="409" name="Shape"/>
              <p:cNvSpPr/>
              <p:nvPr/>
            </p:nvSpPr>
            <p:spPr>
              <a:xfrm>
                <a:off x="0" y="-1"/>
                <a:ext cx="41670" cy="2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75"/>
                    </a:moveTo>
                    <a:lnTo>
                      <a:pt x="18302" y="4897"/>
                    </a:lnTo>
                    <a:lnTo>
                      <a:pt x="10843" y="542"/>
                    </a:lnTo>
                    <a:lnTo>
                      <a:pt x="3937" y="0"/>
                    </a:lnTo>
                    <a:lnTo>
                      <a:pt x="0" y="5912"/>
                    </a:lnTo>
                    <a:lnTo>
                      <a:pt x="1191" y="15027"/>
                    </a:lnTo>
                    <a:lnTo>
                      <a:pt x="6767" y="21600"/>
                    </a:lnTo>
                    <a:lnTo>
                      <a:pt x="16011" y="19885"/>
                    </a:lnTo>
                    <a:lnTo>
                      <a:pt x="21600" y="11775"/>
                    </a:lnTo>
                    <a:close/>
                  </a:path>
                </a:pathLst>
              </a:custGeom>
              <a:solidFill>
                <a:srgbClr val="5FA0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0" name="Shape"/>
              <p:cNvSpPr/>
              <p:nvPr/>
            </p:nvSpPr>
            <p:spPr>
              <a:xfrm>
                <a:off x="128308" y="16318"/>
                <a:ext cx="37405" cy="28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31"/>
                    </a:moveTo>
                    <a:lnTo>
                      <a:pt x="21130" y="5274"/>
                    </a:lnTo>
                    <a:lnTo>
                      <a:pt x="15938" y="171"/>
                    </a:lnTo>
                    <a:lnTo>
                      <a:pt x="6982" y="0"/>
                    </a:lnTo>
                    <a:lnTo>
                      <a:pt x="374" y="6318"/>
                    </a:lnTo>
                    <a:lnTo>
                      <a:pt x="0" y="15424"/>
                    </a:lnTo>
                    <a:lnTo>
                      <a:pt x="5471" y="21600"/>
                    </a:lnTo>
                    <a:lnTo>
                      <a:pt x="16400" y="19143"/>
                    </a:lnTo>
                    <a:lnTo>
                      <a:pt x="21600" y="12531"/>
                    </a:lnTo>
                    <a:close/>
                  </a:path>
                </a:pathLst>
              </a:custGeom>
              <a:solidFill>
                <a:srgbClr val="5FA0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2" name="object 73"/>
            <p:cNvSpPr/>
            <p:nvPr/>
          </p:nvSpPr>
          <p:spPr>
            <a:xfrm>
              <a:off x="1141424" y="931938"/>
              <a:ext cx="25893" cy="2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12" y="0"/>
                  </a:moveTo>
                  <a:lnTo>
                    <a:pt x="9149" y="2689"/>
                  </a:lnTo>
                  <a:lnTo>
                    <a:pt x="3773" y="8764"/>
                  </a:lnTo>
                  <a:lnTo>
                    <a:pt x="0" y="15857"/>
                  </a:lnTo>
                  <a:lnTo>
                    <a:pt x="1146" y="21600"/>
                  </a:lnTo>
                  <a:lnTo>
                    <a:pt x="12215" y="20379"/>
                  </a:lnTo>
                  <a:lnTo>
                    <a:pt x="20218" y="12110"/>
                  </a:lnTo>
                  <a:lnTo>
                    <a:pt x="21600" y="3185"/>
                  </a:lnTo>
                  <a:lnTo>
                    <a:pt x="12812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3" name="object 74"/>
            <p:cNvSpPr/>
            <p:nvPr/>
          </p:nvSpPr>
          <p:spPr>
            <a:xfrm>
              <a:off x="1028234" y="957568"/>
              <a:ext cx="15508" cy="1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56" y="0"/>
                  </a:moveTo>
                  <a:lnTo>
                    <a:pt x="396" y="5438"/>
                  </a:lnTo>
                  <a:lnTo>
                    <a:pt x="0" y="13463"/>
                  </a:lnTo>
                  <a:lnTo>
                    <a:pt x="4754" y="20156"/>
                  </a:lnTo>
                  <a:lnTo>
                    <a:pt x="13548" y="21600"/>
                  </a:lnTo>
                  <a:lnTo>
                    <a:pt x="19891" y="16366"/>
                  </a:lnTo>
                  <a:lnTo>
                    <a:pt x="21600" y="7822"/>
                  </a:lnTo>
                  <a:lnTo>
                    <a:pt x="17661" y="767"/>
                  </a:lnTo>
                  <a:lnTo>
                    <a:pt x="7056" y="0"/>
                  </a:lnTo>
                  <a:close/>
                </a:path>
              </a:pathLst>
            </a:custGeom>
            <a:solidFill>
              <a:srgbClr val="8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4" name="object 75"/>
            <p:cNvSpPr/>
            <p:nvPr/>
          </p:nvSpPr>
          <p:spPr>
            <a:xfrm>
              <a:off x="1380634" y="887679"/>
              <a:ext cx="12702" cy="2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0" y="0"/>
                  </a:moveTo>
                  <a:lnTo>
                    <a:pt x="0" y="5510"/>
                  </a:lnTo>
                  <a:lnTo>
                    <a:pt x="783" y="11179"/>
                  </a:lnTo>
                  <a:lnTo>
                    <a:pt x="9517" y="16659"/>
                  </a:lnTo>
                  <a:lnTo>
                    <a:pt x="21600" y="21600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5" name="object 76"/>
            <p:cNvSpPr/>
            <p:nvPr/>
          </p:nvSpPr>
          <p:spPr>
            <a:xfrm>
              <a:off x="1260535" y="873225"/>
              <a:ext cx="1377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5" y="0"/>
                  </a:moveTo>
                  <a:lnTo>
                    <a:pt x="0" y="6327"/>
                  </a:lnTo>
                  <a:lnTo>
                    <a:pt x="783" y="15053"/>
                  </a:lnTo>
                  <a:lnTo>
                    <a:pt x="6594" y="21600"/>
                  </a:lnTo>
                  <a:lnTo>
                    <a:pt x="16318" y="21392"/>
                  </a:lnTo>
                  <a:lnTo>
                    <a:pt x="21600" y="14933"/>
                  </a:lnTo>
                  <a:lnTo>
                    <a:pt x="18542" y="7319"/>
                  </a:lnTo>
                  <a:lnTo>
                    <a:pt x="11633" y="1392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88C2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6" name="object 77"/>
            <p:cNvSpPr/>
            <p:nvPr/>
          </p:nvSpPr>
          <p:spPr>
            <a:xfrm>
              <a:off x="1120802" y="802119"/>
              <a:ext cx="15826" cy="1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5" y="0"/>
                  </a:moveTo>
                  <a:lnTo>
                    <a:pt x="7766" y="2523"/>
                  </a:lnTo>
                  <a:lnTo>
                    <a:pt x="0" y="4338"/>
                  </a:lnTo>
                  <a:lnTo>
                    <a:pt x="7176" y="21600"/>
                  </a:lnTo>
                  <a:lnTo>
                    <a:pt x="21600" y="18409"/>
                  </a:lnTo>
                  <a:lnTo>
                    <a:pt x="18635" y="0"/>
                  </a:lnTo>
                  <a:close/>
                </a:path>
              </a:pathLst>
            </a:custGeom>
            <a:solidFill>
              <a:srgbClr val="ABD4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7" name="object 78"/>
            <p:cNvSpPr/>
            <p:nvPr/>
          </p:nvSpPr>
          <p:spPr>
            <a:xfrm>
              <a:off x="1040550" y="1127646"/>
              <a:ext cx="108079" cy="9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34" y="0"/>
                  </a:moveTo>
                  <a:lnTo>
                    <a:pt x="5692" y="1954"/>
                  </a:lnTo>
                  <a:lnTo>
                    <a:pt x="4925" y="3737"/>
                  </a:lnTo>
                  <a:lnTo>
                    <a:pt x="3904" y="5795"/>
                  </a:lnTo>
                  <a:lnTo>
                    <a:pt x="3878" y="5967"/>
                  </a:lnTo>
                  <a:lnTo>
                    <a:pt x="3937" y="6157"/>
                  </a:lnTo>
                  <a:lnTo>
                    <a:pt x="3858" y="6567"/>
                  </a:lnTo>
                  <a:lnTo>
                    <a:pt x="5302" y="7983"/>
                  </a:lnTo>
                  <a:lnTo>
                    <a:pt x="4835" y="10800"/>
                  </a:lnTo>
                  <a:lnTo>
                    <a:pt x="4065" y="13003"/>
                  </a:lnTo>
                  <a:lnTo>
                    <a:pt x="2774" y="15335"/>
                  </a:lnTo>
                  <a:lnTo>
                    <a:pt x="1466" y="17572"/>
                  </a:lnTo>
                  <a:lnTo>
                    <a:pt x="645" y="19492"/>
                  </a:lnTo>
                  <a:lnTo>
                    <a:pt x="541" y="19929"/>
                  </a:lnTo>
                  <a:lnTo>
                    <a:pt x="0" y="21359"/>
                  </a:lnTo>
                  <a:lnTo>
                    <a:pt x="411" y="21600"/>
                  </a:lnTo>
                  <a:lnTo>
                    <a:pt x="6234" y="21075"/>
                  </a:lnTo>
                  <a:lnTo>
                    <a:pt x="6505" y="20879"/>
                  </a:lnTo>
                  <a:lnTo>
                    <a:pt x="7165" y="20546"/>
                  </a:lnTo>
                  <a:lnTo>
                    <a:pt x="7003" y="18648"/>
                  </a:lnTo>
                  <a:lnTo>
                    <a:pt x="8338" y="17735"/>
                  </a:lnTo>
                  <a:lnTo>
                    <a:pt x="9830" y="15403"/>
                  </a:lnTo>
                  <a:lnTo>
                    <a:pt x="10401" y="15707"/>
                  </a:lnTo>
                  <a:lnTo>
                    <a:pt x="15983" y="9825"/>
                  </a:lnTo>
                  <a:lnTo>
                    <a:pt x="17724" y="8132"/>
                  </a:lnTo>
                  <a:lnTo>
                    <a:pt x="17884" y="7744"/>
                  </a:lnTo>
                  <a:lnTo>
                    <a:pt x="19336" y="6570"/>
                  </a:lnTo>
                  <a:lnTo>
                    <a:pt x="20032" y="5100"/>
                  </a:lnTo>
                  <a:lnTo>
                    <a:pt x="21600" y="4744"/>
                  </a:lnTo>
                  <a:lnTo>
                    <a:pt x="21113" y="3021"/>
                  </a:lnTo>
                  <a:lnTo>
                    <a:pt x="19725" y="2203"/>
                  </a:lnTo>
                  <a:lnTo>
                    <a:pt x="16942" y="1582"/>
                  </a:lnTo>
                  <a:lnTo>
                    <a:pt x="14189" y="5021"/>
                  </a:lnTo>
                  <a:lnTo>
                    <a:pt x="11951" y="4585"/>
                  </a:lnTo>
                  <a:lnTo>
                    <a:pt x="9531" y="2251"/>
                  </a:lnTo>
                  <a:lnTo>
                    <a:pt x="6234" y="0"/>
                  </a:lnTo>
                  <a:close/>
                </a:path>
              </a:pathLst>
            </a:custGeom>
            <a:solidFill>
              <a:srgbClr val="4984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8" name="object 79"/>
            <p:cNvSpPr/>
            <p:nvPr/>
          </p:nvSpPr>
          <p:spPr>
            <a:xfrm>
              <a:off x="1071742" y="1111339"/>
              <a:ext cx="53583" cy="3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7" y="0"/>
                  </a:moveTo>
                  <a:lnTo>
                    <a:pt x="819" y="3939"/>
                  </a:lnTo>
                  <a:lnTo>
                    <a:pt x="481" y="5598"/>
                  </a:lnTo>
                  <a:lnTo>
                    <a:pt x="0" y="9145"/>
                  </a:lnTo>
                  <a:lnTo>
                    <a:pt x="6650" y="14729"/>
                  </a:lnTo>
                  <a:lnTo>
                    <a:pt x="11531" y="20517"/>
                  </a:lnTo>
                  <a:lnTo>
                    <a:pt x="16047" y="21600"/>
                  </a:lnTo>
                  <a:lnTo>
                    <a:pt x="21600" y="13070"/>
                  </a:lnTo>
                  <a:lnTo>
                    <a:pt x="16797" y="9457"/>
                  </a:lnTo>
                  <a:lnTo>
                    <a:pt x="11935" y="5669"/>
                  </a:lnTo>
                  <a:lnTo>
                    <a:pt x="6739" y="2315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486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9" name="object 80"/>
            <p:cNvSpPr/>
            <p:nvPr/>
          </p:nvSpPr>
          <p:spPr>
            <a:xfrm>
              <a:off x="95530" y="1367627"/>
              <a:ext cx="138852" cy="7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34" y="0"/>
                  </a:moveTo>
                  <a:lnTo>
                    <a:pt x="11010" y="424"/>
                  </a:lnTo>
                  <a:lnTo>
                    <a:pt x="6254" y="4422"/>
                  </a:lnTo>
                  <a:lnTo>
                    <a:pt x="2628" y="11608"/>
                  </a:lnTo>
                  <a:lnTo>
                    <a:pt x="0" y="21600"/>
                  </a:lnTo>
                  <a:lnTo>
                    <a:pt x="1289" y="20867"/>
                  </a:lnTo>
                  <a:lnTo>
                    <a:pt x="6431" y="15869"/>
                  </a:lnTo>
                  <a:lnTo>
                    <a:pt x="8517" y="14176"/>
                  </a:lnTo>
                  <a:lnTo>
                    <a:pt x="10644" y="13351"/>
                  </a:lnTo>
                  <a:lnTo>
                    <a:pt x="12805" y="12908"/>
                  </a:lnTo>
                  <a:lnTo>
                    <a:pt x="14952" y="12592"/>
                  </a:lnTo>
                  <a:lnTo>
                    <a:pt x="17034" y="12148"/>
                  </a:lnTo>
                  <a:lnTo>
                    <a:pt x="18032" y="11858"/>
                  </a:lnTo>
                  <a:lnTo>
                    <a:pt x="19290" y="12428"/>
                  </a:lnTo>
                  <a:lnTo>
                    <a:pt x="21408" y="11843"/>
                  </a:lnTo>
                  <a:lnTo>
                    <a:pt x="21319" y="10828"/>
                  </a:lnTo>
                  <a:lnTo>
                    <a:pt x="21383" y="10798"/>
                  </a:lnTo>
                  <a:lnTo>
                    <a:pt x="21439" y="8897"/>
                  </a:lnTo>
                  <a:lnTo>
                    <a:pt x="21565" y="6691"/>
                  </a:lnTo>
                  <a:lnTo>
                    <a:pt x="21600" y="4514"/>
                  </a:lnTo>
                  <a:lnTo>
                    <a:pt x="21349" y="2572"/>
                  </a:lnTo>
                  <a:lnTo>
                    <a:pt x="20363" y="747"/>
                  </a:lnTo>
                  <a:lnTo>
                    <a:pt x="20154" y="526"/>
                  </a:lnTo>
                  <a:lnTo>
                    <a:pt x="17034" y="0"/>
                  </a:lnTo>
                  <a:close/>
                </a:path>
              </a:pathLst>
            </a:custGeom>
            <a:solidFill>
              <a:srgbClr val="DDC3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20" name="object 81" descr="object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6287" y="1223175"/>
              <a:ext cx="121147" cy="82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1" name="object 82"/>
            <p:cNvSpPr/>
            <p:nvPr/>
          </p:nvSpPr>
          <p:spPr>
            <a:xfrm>
              <a:off x="75719" y="1283755"/>
              <a:ext cx="129312" cy="18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34" y="2197"/>
                  </a:lnTo>
                  <a:lnTo>
                    <a:pt x="1060" y="4327"/>
                  </a:lnTo>
                  <a:lnTo>
                    <a:pt x="1196" y="6454"/>
                  </a:lnTo>
                  <a:lnTo>
                    <a:pt x="1417" y="9119"/>
                  </a:lnTo>
                  <a:lnTo>
                    <a:pt x="1343" y="9222"/>
                  </a:lnTo>
                  <a:lnTo>
                    <a:pt x="2048" y="15511"/>
                  </a:lnTo>
                  <a:lnTo>
                    <a:pt x="2036" y="18545"/>
                  </a:lnTo>
                  <a:lnTo>
                    <a:pt x="1362" y="21600"/>
                  </a:lnTo>
                  <a:lnTo>
                    <a:pt x="5255" y="19977"/>
                  </a:lnTo>
                  <a:lnTo>
                    <a:pt x="9900" y="18579"/>
                  </a:lnTo>
                  <a:lnTo>
                    <a:pt x="14752" y="17611"/>
                  </a:lnTo>
                  <a:lnTo>
                    <a:pt x="19264" y="17280"/>
                  </a:lnTo>
                  <a:lnTo>
                    <a:pt x="21600" y="14580"/>
                  </a:lnTo>
                  <a:lnTo>
                    <a:pt x="19364" y="14757"/>
                  </a:lnTo>
                  <a:lnTo>
                    <a:pt x="17059" y="14883"/>
                  </a:lnTo>
                  <a:lnTo>
                    <a:pt x="14738" y="15060"/>
                  </a:lnTo>
                  <a:lnTo>
                    <a:pt x="12455" y="15390"/>
                  </a:lnTo>
                  <a:lnTo>
                    <a:pt x="10214" y="16068"/>
                  </a:lnTo>
                  <a:lnTo>
                    <a:pt x="4693" y="18067"/>
                  </a:lnTo>
                  <a:lnTo>
                    <a:pt x="3309" y="18361"/>
                  </a:lnTo>
                  <a:lnTo>
                    <a:pt x="3188" y="18306"/>
                  </a:lnTo>
                  <a:lnTo>
                    <a:pt x="2673" y="18475"/>
                  </a:lnTo>
                  <a:lnTo>
                    <a:pt x="2531" y="18225"/>
                  </a:lnTo>
                  <a:lnTo>
                    <a:pt x="2447" y="17265"/>
                  </a:lnTo>
                  <a:lnTo>
                    <a:pt x="2421" y="15391"/>
                  </a:lnTo>
                  <a:lnTo>
                    <a:pt x="2450" y="13516"/>
                  </a:lnTo>
                  <a:lnTo>
                    <a:pt x="2531" y="12554"/>
                  </a:lnTo>
                  <a:lnTo>
                    <a:pt x="4641" y="11233"/>
                  </a:lnTo>
                  <a:lnTo>
                    <a:pt x="5857" y="10067"/>
                  </a:lnTo>
                  <a:lnTo>
                    <a:pt x="6033" y="8775"/>
                  </a:lnTo>
                  <a:lnTo>
                    <a:pt x="4749" y="8724"/>
                  </a:lnTo>
                  <a:lnTo>
                    <a:pt x="4432" y="7338"/>
                  </a:lnTo>
                  <a:lnTo>
                    <a:pt x="4379" y="5490"/>
                  </a:lnTo>
                  <a:lnTo>
                    <a:pt x="3893" y="4050"/>
                  </a:lnTo>
                  <a:lnTo>
                    <a:pt x="4086" y="8235"/>
                  </a:lnTo>
                  <a:lnTo>
                    <a:pt x="2681" y="7665"/>
                  </a:lnTo>
                  <a:lnTo>
                    <a:pt x="2129" y="6173"/>
                  </a:lnTo>
                  <a:lnTo>
                    <a:pt x="1972" y="4362"/>
                  </a:lnTo>
                  <a:lnTo>
                    <a:pt x="1752" y="2835"/>
                  </a:lnTo>
                  <a:lnTo>
                    <a:pt x="921" y="1300"/>
                  </a:lnTo>
                  <a:lnTo>
                    <a:pt x="352" y="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0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2" name="object 83"/>
            <p:cNvSpPr/>
            <p:nvPr/>
          </p:nvSpPr>
          <p:spPr>
            <a:xfrm>
              <a:off x="89885" y="1358305"/>
              <a:ext cx="12702" cy="3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94" y="21600"/>
                  </a:lnTo>
                  <a:lnTo>
                    <a:pt x="21600" y="15512"/>
                  </a:lnTo>
                  <a:lnTo>
                    <a:pt x="21023" y="13373"/>
                  </a:lnTo>
                  <a:lnTo>
                    <a:pt x="13679" y="13063"/>
                  </a:lnTo>
                  <a:lnTo>
                    <a:pt x="8994" y="12462"/>
                  </a:lnTo>
                  <a:lnTo>
                    <a:pt x="12252" y="9786"/>
                  </a:lnTo>
                  <a:lnTo>
                    <a:pt x="17302" y="6529"/>
                  </a:lnTo>
                  <a:lnTo>
                    <a:pt x="15950" y="3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3" name="object 84"/>
            <p:cNvSpPr/>
            <p:nvPr/>
          </p:nvSpPr>
          <p:spPr>
            <a:xfrm>
              <a:off x="973888" y="1403150"/>
              <a:ext cx="67566" cy="2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5" y="0"/>
                  </a:moveTo>
                  <a:lnTo>
                    <a:pt x="8354" y="2831"/>
                  </a:lnTo>
                  <a:lnTo>
                    <a:pt x="3940" y="10878"/>
                  </a:lnTo>
                  <a:lnTo>
                    <a:pt x="0" y="21490"/>
                  </a:lnTo>
                  <a:lnTo>
                    <a:pt x="235" y="21371"/>
                  </a:lnTo>
                  <a:lnTo>
                    <a:pt x="503" y="21600"/>
                  </a:lnTo>
                  <a:lnTo>
                    <a:pt x="3576" y="20207"/>
                  </a:lnTo>
                  <a:lnTo>
                    <a:pt x="6270" y="19094"/>
                  </a:lnTo>
                  <a:lnTo>
                    <a:pt x="8994" y="18267"/>
                  </a:lnTo>
                  <a:lnTo>
                    <a:pt x="11916" y="17842"/>
                  </a:lnTo>
                  <a:lnTo>
                    <a:pt x="14117" y="16213"/>
                  </a:lnTo>
                  <a:lnTo>
                    <a:pt x="16659" y="15642"/>
                  </a:lnTo>
                  <a:lnTo>
                    <a:pt x="19250" y="15712"/>
                  </a:lnTo>
                  <a:lnTo>
                    <a:pt x="21600" y="16007"/>
                  </a:lnTo>
                  <a:lnTo>
                    <a:pt x="20897" y="12688"/>
                  </a:lnTo>
                  <a:lnTo>
                    <a:pt x="19830" y="7165"/>
                  </a:lnTo>
                  <a:lnTo>
                    <a:pt x="18620" y="5031"/>
                  </a:lnTo>
                  <a:lnTo>
                    <a:pt x="13245" y="0"/>
                  </a:lnTo>
                  <a:close/>
                </a:path>
              </a:pathLst>
            </a:custGeom>
            <a:solidFill>
              <a:srgbClr val="B497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4" name="object 85"/>
            <p:cNvSpPr/>
            <p:nvPr/>
          </p:nvSpPr>
          <p:spPr>
            <a:xfrm>
              <a:off x="834087" y="1454513"/>
              <a:ext cx="279593" cy="8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7" y="0"/>
                  </a:moveTo>
                  <a:lnTo>
                    <a:pt x="16391" y="992"/>
                  </a:lnTo>
                  <a:lnTo>
                    <a:pt x="13013" y="5282"/>
                  </a:lnTo>
                  <a:lnTo>
                    <a:pt x="10171" y="9143"/>
                  </a:lnTo>
                  <a:lnTo>
                    <a:pt x="7556" y="11406"/>
                  </a:lnTo>
                  <a:lnTo>
                    <a:pt x="4896" y="13517"/>
                  </a:lnTo>
                  <a:lnTo>
                    <a:pt x="2331" y="16392"/>
                  </a:lnTo>
                  <a:lnTo>
                    <a:pt x="0" y="20952"/>
                  </a:lnTo>
                  <a:lnTo>
                    <a:pt x="8369" y="21600"/>
                  </a:lnTo>
                  <a:lnTo>
                    <a:pt x="12552" y="21568"/>
                  </a:lnTo>
                  <a:lnTo>
                    <a:pt x="16740" y="20952"/>
                  </a:lnTo>
                  <a:lnTo>
                    <a:pt x="17549" y="15699"/>
                  </a:lnTo>
                  <a:lnTo>
                    <a:pt x="18596" y="10875"/>
                  </a:lnTo>
                  <a:lnTo>
                    <a:pt x="19930" y="7360"/>
                  </a:lnTo>
                  <a:lnTo>
                    <a:pt x="21600" y="6033"/>
                  </a:lnTo>
                  <a:lnTo>
                    <a:pt x="19517" y="0"/>
                  </a:lnTo>
                  <a:close/>
                </a:path>
              </a:pathLst>
            </a:custGeom>
            <a:solidFill>
              <a:srgbClr val="BEA89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5" name="object 86"/>
            <p:cNvSpPr/>
            <p:nvPr/>
          </p:nvSpPr>
          <p:spPr>
            <a:xfrm>
              <a:off x="827103" y="1423543"/>
              <a:ext cx="295900" cy="10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28" y="0"/>
                  </a:moveTo>
                  <a:lnTo>
                    <a:pt x="15780" y="978"/>
                  </a:lnTo>
                  <a:lnTo>
                    <a:pt x="14944" y="1026"/>
                  </a:lnTo>
                  <a:lnTo>
                    <a:pt x="13436" y="461"/>
                  </a:lnTo>
                  <a:lnTo>
                    <a:pt x="12769" y="568"/>
                  </a:lnTo>
                  <a:lnTo>
                    <a:pt x="12147" y="776"/>
                  </a:lnTo>
                  <a:lnTo>
                    <a:pt x="10885" y="1378"/>
                  </a:lnTo>
                  <a:lnTo>
                    <a:pt x="11206" y="2317"/>
                  </a:lnTo>
                  <a:lnTo>
                    <a:pt x="10709" y="2515"/>
                  </a:lnTo>
                  <a:lnTo>
                    <a:pt x="7587" y="5986"/>
                  </a:lnTo>
                  <a:lnTo>
                    <a:pt x="5056" y="9766"/>
                  </a:lnTo>
                  <a:lnTo>
                    <a:pt x="2697" y="14294"/>
                  </a:lnTo>
                  <a:lnTo>
                    <a:pt x="340" y="19764"/>
                  </a:lnTo>
                  <a:lnTo>
                    <a:pt x="273" y="20047"/>
                  </a:lnTo>
                  <a:lnTo>
                    <a:pt x="10" y="20633"/>
                  </a:lnTo>
                  <a:lnTo>
                    <a:pt x="0" y="21142"/>
                  </a:lnTo>
                  <a:lnTo>
                    <a:pt x="136" y="21149"/>
                  </a:lnTo>
                  <a:lnTo>
                    <a:pt x="184" y="21582"/>
                  </a:lnTo>
                  <a:lnTo>
                    <a:pt x="510" y="21600"/>
                  </a:lnTo>
                  <a:lnTo>
                    <a:pt x="2712" y="18229"/>
                  </a:lnTo>
                  <a:lnTo>
                    <a:pt x="5136" y="16103"/>
                  </a:lnTo>
                  <a:lnTo>
                    <a:pt x="7650" y="14542"/>
                  </a:lnTo>
                  <a:lnTo>
                    <a:pt x="10120" y="12869"/>
                  </a:lnTo>
                  <a:lnTo>
                    <a:pt x="12806" y="10015"/>
                  </a:lnTo>
                  <a:lnTo>
                    <a:pt x="15998" y="6843"/>
                  </a:lnTo>
                  <a:lnTo>
                    <a:pt x="18951" y="6109"/>
                  </a:lnTo>
                  <a:lnTo>
                    <a:pt x="21111" y="11949"/>
                  </a:lnTo>
                  <a:lnTo>
                    <a:pt x="21285" y="14591"/>
                  </a:lnTo>
                  <a:lnTo>
                    <a:pt x="21260" y="16086"/>
                  </a:lnTo>
                  <a:lnTo>
                    <a:pt x="21308" y="16041"/>
                  </a:lnTo>
                  <a:lnTo>
                    <a:pt x="21375" y="16121"/>
                  </a:lnTo>
                  <a:lnTo>
                    <a:pt x="21429" y="16086"/>
                  </a:lnTo>
                  <a:lnTo>
                    <a:pt x="21348" y="15372"/>
                  </a:lnTo>
                  <a:lnTo>
                    <a:pt x="21579" y="15197"/>
                  </a:lnTo>
                  <a:lnTo>
                    <a:pt x="21600" y="14708"/>
                  </a:lnTo>
                  <a:lnTo>
                    <a:pt x="21594" y="13246"/>
                  </a:lnTo>
                  <a:lnTo>
                    <a:pt x="21485" y="11635"/>
                  </a:lnTo>
                  <a:lnTo>
                    <a:pt x="19901" y="4781"/>
                  </a:lnTo>
                  <a:lnTo>
                    <a:pt x="17559" y="887"/>
                  </a:lnTo>
                  <a:lnTo>
                    <a:pt x="16328" y="0"/>
                  </a:lnTo>
                  <a:close/>
                </a:path>
              </a:pathLst>
            </a:custGeom>
            <a:solidFill>
              <a:srgbClr val="DDC3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6" name="object 87"/>
            <p:cNvSpPr/>
            <p:nvPr/>
          </p:nvSpPr>
          <p:spPr>
            <a:xfrm>
              <a:off x="1050774" y="1477125"/>
              <a:ext cx="67905" cy="5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9" y="0"/>
                  </a:moveTo>
                  <a:lnTo>
                    <a:pt x="13132" y="1898"/>
                  </a:lnTo>
                  <a:lnTo>
                    <a:pt x="7640" y="6928"/>
                  </a:lnTo>
                  <a:lnTo>
                    <a:pt x="3330" y="13831"/>
                  </a:lnTo>
                  <a:lnTo>
                    <a:pt x="0" y="21347"/>
                  </a:lnTo>
                  <a:lnTo>
                    <a:pt x="3032" y="21381"/>
                  </a:lnTo>
                  <a:lnTo>
                    <a:pt x="6258" y="21600"/>
                  </a:lnTo>
                  <a:lnTo>
                    <a:pt x="17896" y="15217"/>
                  </a:lnTo>
                  <a:lnTo>
                    <a:pt x="20103" y="12201"/>
                  </a:lnTo>
                  <a:lnTo>
                    <a:pt x="21492" y="10676"/>
                  </a:lnTo>
                  <a:lnTo>
                    <a:pt x="21600" y="7783"/>
                  </a:lnTo>
                  <a:lnTo>
                    <a:pt x="21378" y="5189"/>
                  </a:lnTo>
                  <a:lnTo>
                    <a:pt x="20842" y="2669"/>
                  </a:lnTo>
                  <a:lnTo>
                    <a:pt x="20009" y="0"/>
                  </a:lnTo>
                  <a:close/>
                </a:path>
              </a:pathLst>
            </a:custGeom>
            <a:solidFill>
              <a:srgbClr val="9E8B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27" name="object 88" descr="object 8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1763" y="1430375"/>
              <a:ext cx="148858" cy="93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8" name="object 89"/>
            <p:cNvSpPr/>
            <p:nvPr/>
          </p:nvSpPr>
          <p:spPr>
            <a:xfrm>
              <a:off x="1011163" y="1419561"/>
              <a:ext cx="3961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90" y="0"/>
                  </a:moveTo>
                  <a:lnTo>
                    <a:pt x="3754" y="2771"/>
                  </a:lnTo>
                  <a:lnTo>
                    <a:pt x="0" y="10676"/>
                  </a:lnTo>
                  <a:lnTo>
                    <a:pt x="4790" y="14835"/>
                  </a:lnTo>
                  <a:lnTo>
                    <a:pt x="11265" y="21600"/>
                  </a:lnTo>
                  <a:lnTo>
                    <a:pt x="17507" y="20678"/>
                  </a:lnTo>
                  <a:lnTo>
                    <a:pt x="21600" y="1772"/>
                  </a:lnTo>
                  <a:lnTo>
                    <a:pt x="19972" y="271"/>
                  </a:lnTo>
                  <a:lnTo>
                    <a:pt x="18172" y="2352"/>
                  </a:lnTo>
                  <a:lnTo>
                    <a:pt x="16517" y="1772"/>
                  </a:lnTo>
                  <a:lnTo>
                    <a:pt x="12509" y="339"/>
                  </a:lnTo>
                  <a:lnTo>
                    <a:pt x="8090" y="0"/>
                  </a:lnTo>
                  <a:close/>
                </a:path>
              </a:pathLst>
            </a:custGeom>
            <a:solidFill>
              <a:srgbClr val="F7EB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29" name="object 90" descr="object 9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46122" y="1015823"/>
              <a:ext cx="235230" cy="5067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0" name="object 91" descr="object 9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88411" y="1317828"/>
              <a:ext cx="526739" cy="216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1" name="object 92" descr="object 9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04160" y="1050511"/>
              <a:ext cx="64762" cy="74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2" name="object 93" descr="object 9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2631" y="1376946"/>
              <a:ext cx="109501" cy="72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3" name="object 94"/>
            <p:cNvSpPr/>
            <p:nvPr/>
          </p:nvSpPr>
          <p:spPr>
            <a:xfrm>
              <a:off x="2233596" y="1060082"/>
              <a:ext cx="33358" cy="6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54" y="2805"/>
                  </a:lnTo>
                  <a:lnTo>
                    <a:pt x="13712" y="8536"/>
                  </a:lnTo>
                  <a:lnTo>
                    <a:pt x="11040" y="11185"/>
                  </a:lnTo>
                  <a:lnTo>
                    <a:pt x="7248" y="13449"/>
                  </a:lnTo>
                  <a:lnTo>
                    <a:pt x="2408" y="16051"/>
                  </a:lnTo>
                  <a:lnTo>
                    <a:pt x="0" y="18438"/>
                  </a:lnTo>
                  <a:lnTo>
                    <a:pt x="3498" y="20057"/>
                  </a:lnTo>
                  <a:lnTo>
                    <a:pt x="4009" y="20065"/>
                  </a:lnTo>
                  <a:lnTo>
                    <a:pt x="11961" y="21142"/>
                  </a:lnTo>
                  <a:lnTo>
                    <a:pt x="13302" y="21600"/>
                  </a:lnTo>
                  <a:lnTo>
                    <a:pt x="17077" y="20444"/>
                  </a:lnTo>
                  <a:lnTo>
                    <a:pt x="15576" y="15297"/>
                  </a:lnTo>
                  <a:lnTo>
                    <a:pt x="17485" y="10212"/>
                  </a:lnTo>
                  <a:lnTo>
                    <a:pt x="20320" y="51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6F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34" name="object 95" descr="object 9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98284" y="773846"/>
              <a:ext cx="1227449" cy="542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5" name="object 96" descr="object 9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98016" y="976161"/>
              <a:ext cx="237922" cy="240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6" name="object 97"/>
            <p:cNvSpPr/>
            <p:nvPr/>
          </p:nvSpPr>
          <p:spPr>
            <a:xfrm>
              <a:off x="1749291" y="1029792"/>
              <a:ext cx="43407" cy="3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15" y="0"/>
                  </a:moveTo>
                  <a:lnTo>
                    <a:pt x="3329" y="3582"/>
                  </a:lnTo>
                  <a:lnTo>
                    <a:pt x="0" y="10176"/>
                  </a:lnTo>
                  <a:lnTo>
                    <a:pt x="258" y="17083"/>
                  </a:lnTo>
                  <a:lnTo>
                    <a:pt x="5433" y="21600"/>
                  </a:lnTo>
                  <a:lnTo>
                    <a:pt x="17050" y="20284"/>
                  </a:lnTo>
                  <a:lnTo>
                    <a:pt x="21600" y="11773"/>
                  </a:lnTo>
                  <a:lnTo>
                    <a:pt x="18937" y="2776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FAD3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37" name="object 98" descr="object 9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636168" y="1132967"/>
              <a:ext cx="379160" cy="375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" name="object 99" descr="object 9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378419" y="1150277"/>
              <a:ext cx="300928" cy="350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9" name="Shape"/>
            <p:cNvSpPr/>
            <p:nvPr/>
          </p:nvSpPr>
          <p:spPr>
            <a:xfrm>
              <a:off x="2444026" y="1351319"/>
              <a:ext cx="300548" cy="15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933" y="17181"/>
                  </a:lnTo>
                  <a:lnTo>
                    <a:pt x="20679" y="16691"/>
                  </a:lnTo>
                  <a:lnTo>
                    <a:pt x="20428" y="17181"/>
                  </a:lnTo>
                  <a:lnTo>
                    <a:pt x="20369" y="16387"/>
                  </a:lnTo>
                  <a:lnTo>
                    <a:pt x="20362" y="16309"/>
                  </a:lnTo>
                  <a:lnTo>
                    <a:pt x="20354" y="16200"/>
                  </a:lnTo>
                  <a:lnTo>
                    <a:pt x="20162" y="15750"/>
                  </a:lnTo>
                  <a:lnTo>
                    <a:pt x="19978" y="15326"/>
                  </a:lnTo>
                  <a:lnTo>
                    <a:pt x="19838" y="14739"/>
                  </a:lnTo>
                  <a:lnTo>
                    <a:pt x="19758" y="14400"/>
                  </a:lnTo>
                  <a:lnTo>
                    <a:pt x="19220" y="14189"/>
                  </a:lnTo>
                  <a:lnTo>
                    <a:pt x="18611" y="13644"/>
                  </a:lnTo>
                  <a:lnTo>
                    <a:pt x="18009" y="13148"/>
                  </a:lnTo>
                  <a:lnTo>
                    <a:pt x="17498" y="13091"/>
                  </a:lnTo>
                  <a:lnTo>
                    <a:pt x="17335" y="13385"/>
                  </a:lnTo>
                  <a:lnTo>
                    <a:pt x="17287" y="13644"/>
                  </a:lnTo>
                  <a:lnTo>
                    <a:pt x="17260" y="13745"/>
                  </a:lnTo>
                  <a:lnTo>
                    <a:pt x="16942" y="14013"/>
                  </a:lnTo>
                  <a:lnTo>
                    <a:pt x="15991" y="14072"/>
                  </a:lnTo>
                  <a:lnTo>
                    <a:pt x="15931" y="14072"/>
                  </a:lnTo>
                  <a:lnTo>
                    <a:pt x="15709" y="14739"/>
                  </a:lnTo>
                  <a:lnTo>
                    <a:pt x="15446" y="14682"/>
                  </a:lnTo>
                  <a:lnTo>
                    <a:pt x="15075" y="13317"/>
                  </a:lnTo>
                  <a:lnTo>
                    <a:pt x="15319" y="12732"/>
                  </a:lnTo>
                  <a:lnTo>
                    <a:pt x="16130" y="12880"/>
                  </a:lnTo>
                  <a:lnTo>
                    <a:pt x="16248" y="12732"/>
                  </a:lnTo>
                  <a:lnTo>
                    <a:pt x="16744" y="12109"/>
                  </a:lnTo>
                  <a:lnTo>
                    <a:pt x="16482" y="11690"/>
                  </a:lnTo>
                  <a:lnTo>
                    <a:pt x="16619" y="10470"/>
                  </a:lnTo>
                  <a:lnTo>
                    <a:pt x="16912" y="11126"/>
                  </a:lnTo>
                  <a:lnTo>
                    <a:pt x="17085" y="10609"/>
                  </a:lnTo>
                  <a:lnTo>
                    <a:pt x="17114" y="10470"/>
                  </a:lnTo>
                  <a:lnTo>
                    <a:pt x="17166" y="10226"/>
                  </a:lnTo>
                  <a:lnTo>
                    <a:pt x="17330" y="9819"/>
                  </a:lnTo>
                  <a:lnTo>
                    <a:pt x="17632" y="10672"/>
                  </a:lnTo>
                  <a:lnTo>
                    <a:pt x="17963" y="11906"/>
                  </a:lnTo>
                  <a:lnTo>
                    <a:pt x="18458" y="12671"/>
                  </a:lnTo>
                  <a:lnTo>
                    <a:pt x="19256" y="12109"/>
                  </a:lnTo>
                  <a:lnTo>
                    <a:pt x="19090" y="10672"/>
                  </a:lnTo>
                  <a:lnTo>
                    <a:pt x="19032" y="9849"/>
                  </a:lnTo>
                  <a:lnTo>
                    <a:pt x="18869" y="6663"/>
                  </a:lnTo>
                  <a:lnTo>
                    <a:pt x="18863" y="6456"/>
                  </a:lnTo>
                  <a:lnTo>
                    <a:pt x="18855" y="6219"/>
                  </a:lnTo>
                  <a:lnTo>
                    <a:pt x="18853" y="6099"/>
                  </a:lnTo>
                  <a:lnTo>
                    <a:pt x="18846" y="5892"/>
                  </a:lnTo>
                  <a:lnTo>
                    <a:pt x="18838" y="5616"/>
                  </a:lnTo>
                  <a:lnTo>
                    <a:pt x="18837" y="5564"/>
                  </a:lnTo>
                  <a:lnTo>
                    <a:pt x="17962" y="6456"/>
                  </a:lnTo>
                  <a:lnTo>
                    <a:pt x="17297" y="6381"/>
                  </a:lnTo>
                  <a:lnTo>
                    <a:pt x="17249" y="6381"/>
                  </a:lnTo>
                  <a:lnTo>
                    <a:pt x="16650" y="5892"/>
                  </a:lnTo>
                  <a:lnTo>
                    <a:pt x="16158" y="5564"/>
                  </a:lnTo>
                  <a:lnTo>
                    <a:pt x="15332" y="5616"/>
                  </a:lnTo>
                  <a:lnTo>
                    <a:pt x="14639" y="5892"/>
                  </a:lnTo>
                  <a:lnTo>
                    <a:pt x="14396" y="6008"/>
                  </a:lnTo>
                  <a:lnTo>
                    <a:pt x="14396" y="18970"/>
                  </a:lnTo>
                  <a:lnTo>
                    <a:pt x="14215" y="19345"/>
                  </a:lnTo>
                  <a:lnTo>
                    <a:pt x="13833" y="19211"/>
                  </a:lnTo>
                  <a:lnTo>
                    <a:pt x="13395" y="18655"/>
                  </a:lnTo>
                  <a:lnTo>
                    <a:pt x="12924" y="19698"/>
                  </a:lnTo>
                  <a:lnTo>
                    <a:pt x="13394" y="18655"/>
                  </a:lnTo>
                  <a:lnTo>
                    <a:pt x="13488" y="18448"/>
                  </a:lnTo>
                  <a:lnTo>
                    <a:pt x="13676" y="17731"/>
                  </a:lnTo>
                  <a:lnTo>
                    <a:pt x="14031" y="17583"/>
                  </a:lnTo>
                  <a:lnTo>
                    <a:pt x="14058" y="17961"/>
                  </a:lnTo>
                  <a:lnTo>
                    <a:pt x="14232" y="18000"/>
                  </a:lnTo>
                  <a:lnTo>
                    <a:pt x="14396" y="18970"/>
                  </a:lnTo>
                  <a:lnTo>
                    <a:pt x="14396" y="6008"/>
                  </a:lnTo>
                  <a:lnTo>
                    <a:pt x="13949" y="6219"/>
                  </a:lnTo>
                  <a:lnTo>
                    <a:pt x="13916" y="6219"/>
                  </a:lnTo>
                  <a:lnTo>
                    <a:pt x="13228" y="6381"/>
                  </a:lnTo>
                  <a:lnTo>
                    <a:pt x="14576" y="2574"/>
                  </a:lnTo>
                  <a:lnTo>
                    <a:pt x="15488" y="0"/>
                  </a:lnTo>
                  <a:lnTo>
                    <a:pt x="14848" y="919"/>
                  </a:lnTo>
                  <a:lnTo>
                    <a:pt x="14272" y="2002"/>
                  </a:lnTo>
                  <a:lnTo>
                    <a:pt x="13719" y="2574"/>
                  </a:lnTo>
                  <a:lnTo>
                    <a:pt x="13144" y="1964"/>
                  </a:lnTo>
                  <a:lnTo>
                    <a:pt x="12815" y="3807"/>
                  </a:lnTo>
                  <a:lnTo>
                    <a:pt x="12254" y="5398"/>
                  </a:lnTo>
                  <a:lnTo>
                    <a:pt x="11490" y="6663"/>
                  </a:lnTo>
                  <a:lnTo>
                    <a:pt x="10548" y="7526"/>
                  </a:lnTo>
                  <a:lnTo>
                    <a:pt x="10446" y="8411"/>
                  </a:lnTo>
                  <a:lnTo>
                    <a:pt x="10049" y="9819"/>
                  </a:lnTo>
                  <a:lnTo>
                    <a:pt x="10054" y="10151"/>
                  </a:lnTo>
                  <a:lnTo>
                    <a:pt x="10503" y="11330"/>
                  </a:lnTo>
                  <a:lnTo>
                    <a:pt x="10548" y="11781"/>
                  </a:lnTo>
                  <a:lnTo>
                    <a:pt x="10751" y="13091"/>
                  </a:lnTo>
                  <a:lnTo>
                    <a:pt x="10783" y="13317"/>
                  </a:lnTo>
                  <a:lnTo>
                    <a:pt x="11112" y="15750"/>
                  </a:lnTo>
                  <a:lnTo>
                    <a:pt x="11214" y="17583"/>
                  </a:lnTo>
                  <a:lnTo>
                    <a:pt x="11219" y="17672"/>
                  </a:lnTo>
                  <a:lnTo>
                    <a:pt x="11227" y="17807"/>
                  </a:lnTo>
                  <a:lnTo>
                    <a:pt x="11235" y="17961"/>
                  </a:lnTo>
                  <a:lnTo>
                    <a:pt x="11240" y="18062"/>
                  </a:lnTo>
                  <a:lnTo>
                    <a:pt x="10800" y="18655"/>
                  </a:lnTo>
                  <a:lnTo>
                    <a:pt x="10651" y="18523"/>
                  </a:lnTo>
                  <a:lnTo>
                    <a:pt x="10472" y="20858"/>
                  </a:lnTo>
                  <a:lnTo>
                    <a:pt x="10465" y="20945"/>
                  </a:lnTo>
                  <a:lnTo>
                    <a:pt x="9263" y="20858"/>
                  </a:lnTo>
                  <a:lnTo>
                    <a:pt x="8719" y="18997"/>
                  </a:lnTo>
                  <a:lnTo>
                    <a:pt x="8625" y="16691"/>
                  </a:lnTo>
                  <a:lnTo>
                    <a:pt x="8618" y="16514"/>
                  </a:lnTo>
                  <a:lnTo>
                    <a:pt x="8613" y="16200"/>
                  </a:lnTo>
                  <a:lnTo>
                    <a:pt x="8646" y="15326"/>
                  </a:lnTo>
                  <a:lnTo>
                    <a:pt x="8648" y="15290"/>
                  </a:lnTo>
                  <a:lnTo>
                    <a:pt x="8706" y="13767"/>
                  </a:lnTo>
                  <a:lnTo>
                    <a:pt x="8707" y="13745"/>
                  </a:lnTo>
                  <a:lnTo>
                    <a:pt x="8252" y="13767"/>
                  </a:lnTo>
                  <a:lnTo>
                    <a:pt x="8134" y="13173"/>
                  </a:lnTo>
                  <a:lnTo>
                    <a:pt x="8132" y="13091"/>
                  </a:lnTo>
                  <a:lnTo>
                    <a:pt x="8169" y="12370"/>
                  </a:lnTo>
                  <a:lnTo>
                    <a:pt x="8205" y="11945"/>
                  </a:lnTo>
                  <a:lnTo>
                    <a:pt x="7305" y="9637"/>
                  </a:lnTo>
                  <a:lnTo>
                    <a:pt x="6732" y="8836"/>
                  </a:lnTo>
                  <a:lnTo>
                    <a:pt x="6134" y="7997"/>
                  </a:lnTo>
                  <a:lnTo>
                    <a:pt x="5758" y="7691"/>
                  </a:lnTo>
                  <a:lnTo>
                    <a:pt x="2825" y="6099"/>
                  </a:lnTo>
                  <a:lnTo>
                    <a:pt x="0" y="5564"/>
                  </a:lnTo>
                  <a:lnTo>
                    <a:pt x="1257" y="10151"/>
                  </a:lnTo>
                  <a:lnTo>
                    <a:pt x="1385" y="9981"/>
                  </a:lnTo>
                  <a:lnTo>
                    <a:pt x="3181" y="7691"/>
                  </a:lnTo>
                  <a:lnTo>
                    <a:pt x="3151" y="9483"/>
                  </a:lnTo>
                  <a:lnTo>
                    <a:pt x="3143" y="9981"/>
                  </a:lnTo>
                  <a:lnTo>
                    <a:pt x="3135" y="10470"/>
                  </a:lnTo>
                  <a:lnTo>
                    <a:pt x="3129" y="10852"/>
                  </a:lnTo>
                  <a:lnTo>
                    <a:pt x="3121" y="11330"/>
                  </a:lnTo>
                  <a:lnTo>
                    <a:pt x="3115" y="11690"/>
                  </a:lnTo>
                  <a:lnTo>
                    <a:pt x="3112" y="11906"/>
                  </a:lnTo>
                  <a:lnTo>
                    <a:pt x="3104" y="12370"/>
                  </a:lnTo>
                  <a:lnTo>
                    <a:pt x="3098" y="12764"/>
                  </a:lnTo>
                  <a:lnTo>
                    <a:pt x="3551" y="12197"/>
                  </a:lnTo>
                  <a:lnTo>
                    <a:pt x="3796" y="10852"/>
                  </a:lnTo>
                  <a:lnTo>
                    <a:pt x="3942" y="9483"/>
                  </a:lnTo>
                  <a:lnTo>
                    <a:pt x="4103" y="8836"/>
                  </a:lnTo>
                  <a:lnTo>
                    <a:pt x="4576" y="10768"/>
                  </a:lnTo>
                  <a:lnTo>
                    <a:pt x="5728" y="14445"/>
                  </a:lnTo>
                  <a:lnTo>
                    <a:pt x="6196" y="16364"/>
                  </a:lnTo>
                  <a:lnTo>
                    <a:pt x="6657" y="16387"/>
                  </a:lnTo>
                  <a:lnTo>
                    <a:pt x="6911" y="15326"/>
                  </a:lnTo>
                  <a:lnTo>
                    <a:pt x="6920" y="15290"/>
                  </a:lnTo>
                  <a:lnTo>
                    <a:pt x="7200" y="16200"/>
                  </a:lnTo>
                  <a:lnTo>
                    <a:pt x="7041" y="16514"/>
                  </a:lnTo>
                  <a:lnTo>
                    <a:pt x="6956" y="16955"/>
                  </a:lnTo>
                  <a:lnTo>
                    <a:pt x="6865" y="17345"/>
                  </a:lnTo>
                  <a:lnTo>
                    <a:pt x="7330" y="18146"/>
                  </a:lnTo>
                  <a:lnTo>
                    <a:pt x="7186" y="18633"/>
                  </a:lnTo>
                  <a:lnTo>
                    <a:pt x="6797" y="19170"/>
                  </a:lnTo>
                  <a:lnTo>
                    <a:pt x="6531" y="20126"/>
                  </a:lnTo>
                  <a:lnTo>
                    <a:pt x="7605" y="18997"/>
                  </a:lnTo>
                  <a:lnTo>
                    <a:pt x="7639" y="18997"/>
                  </a:lnTo>
                  <a:lnTo>
                    <a:pt x="7950" y="19220"/>
                  </a:lnTo>
                  <a:lnTo>
                    <a:pt x="7907" y="20728"/>
                  </a:lnTo>
                  <a:lnTo>
                    <a:pt x="7872" y="21233"/>
                  </a:lnTo>
                  <a:lnTo>
                    <a:pt x="7870" y="21272"/>
                  </a:lnTo>
                  <a:lnTo>
                    <a:pt x="8777" y="21233"/>
                  </a:lnTo>
                  <a:lnTo>
                    <a:pt x="10263" y="21233"/>
                  </a:lnTo>
                  <a:lnTo>
                    <a:pt x="11914" y="21272"/>
                  </a:lnTo>
                  <a:lnTo>
                    <a:pt x="12725" y="21272"/>
                  </a:lnTo>
                  <a:lnTo>
                    <a:pt x="13880" y="21307"/>
                  </a:lnTo>
                  <a:lnTo>
                    <a:pt x="16246" y="21521"/>
                  </a:lnTo>
                  <a:lnTo>
                    <a:pt x="1741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DA3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0" name="object 101"/>
            <p:cNvSpPr/>
            <p:nvPr/>
          </p:nvSpPr>
          <p:spPr>
            <a:xfrm>
              <a:off x="2653781" y="1421218"/>
              <a:ext cx="65166" cy="3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2" y="0"/>
                  </a:moveTo>
                  <a:lnTo>
                    <a:pt x="9644" y="1785"/>
                  </a:lnTo>
                  <a:lnTo>
                    <a:pt x="9270" y="3469"/>
                  </a:lnTo>
                  <a:lnTo>
                    <a:pt x="8066" y="6899"/>
                  </a:lnTo>
                  <a:lnTo>
                    <a:pt x="10356" y="6884"/>
                  </a:lnTo>
                  <a:lnTo>
                    <a:pt x="4866" y="13439"/>
                  </a:lnTo>
                  <a:lnTo>
                    <a:pt x="1128" y="12789"/>
                  </a:lnTo>
                  <a:lnTo>
                    <a:pt x="0" y="15358"/>
                  </a:lnTo>
                  <a:lnTo>
                    <a:pt x="1713" y="21350"/>
                  </a:lnTo>
                  <a:lnTo>
                    <a:pt x="2926" y="21600"/>
                  </a:lnTo>
                  <a:lnTo>
                    <a:pt x="3957" y="18655"/>
                  </a:lnTo>
                  <a:lnTo>
                    <a:pt x="8614" y="18409"/>
                  </a:lnTo>
                  <a:lnTo>
                    <a:pt x="10126" y="17201"/>
                  </a:lnTo>
                  <a:lnTo>
                    <a:pt x="10426" y="15652"/>
                  </a:lnTo>
                  <a:lnTo>
                    <a:pt x="11177" y="14363"/>
                  </a:lnTo>
                  <a:lnTo>
                    <a:pt x="13537" y="14614"/>
                  </a:lnTo>
                  <a:lnTo>
                    <a:pt x="16309" y="16786"/>
                  </a:lnTo>
                  <a:lnTo>
                    <a:pt x="19121" y="19183"/>
                  </a:lnTo>
                  <a:lnTo>
                    <a:pt x="21600" y="20112"/>
                  </a:lnTo>
                  <a:lnTo>
                    <a:pt x="19727" y="12703"/>
                  </a:lnTo>
                  <a:lnTo>
                    <a:pt x="19285" y="10056"/>
                  </a:lnTo>
                  <a:lnTo>
                    <a:pt x="15606" y="12520"/>
                  </a:lnTo>
                  <a:lnTo>
                    <a:pt x="13320" y="9163"/>
                  </a:lnTo>
                  <a:lnTo>
                    <a:pt x="11795" y="3738"/>
                  </a:lnTo>
                  <a:lnTo>
                    <a:pt x="10402" y="0"/>
                  </a:lnTo>
                  <a:close/>
                </a:path>
              </a:pathLst>
            </a:custGeom>
            <a:solidFill>
              <a:srgbClr val="B6C3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41" name="object 102" descr="object 10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385784" y="1157556"/>
              <a:ext cx="575489" cy="3575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2" name="object 103" descr="object 10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891844" y="1255788"/>
              <a:ext cx="1010007" cy="2906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3" name="object 104" descr="object 10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886661" y="1215557"/>
              <a:ext cx="522429" cy="3081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4" name="object 105"/>
            <p:cNvSpPr/>
            <p:nvPr/>
          </p:nvSpPr>
          <p:spPr>
            <a:xfrm>
              <a:off x="1944910" y="13309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407" y="7798"/>
                  </a:lnTo>
                  <a:lnTo>
                    <a:pt x="0" y="21600"/>
                  </a:lnTo>
                  <a:lnTo>
                    <a:pt x="17485" y="18717"/>
                  </a:lnTo>
                  <a:lnTo>
                    <a:pt x="16858" y="72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0E0D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5" name="object 106"/>
            <p:cNvSpPr/>
            <p:nvPr/>
          </p:nvSpPr>
          <p:spPr>
            <a:xfrm>
              <a:off x="2348346" y="1413874"/>
              <a:ext cx="40029" cy="37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11" y="0"/>
                  </a:moveTo>
                  <a:lnTo>
                    <a:pt x="82" y="8227"/>
                  </a:lnTo>
                  <a:lnTo>
                    <a:pt x="0" y="8650"/>
                  </a:lnTo>
                  <a:lnTo>
                    <a:pt x="144" y="9131"/>
                  </a:lnTo>
                  <a:lnTo>
                    <a:pt x="82" y="9562"/>
                  </a:lnTo>
                  <a:lnTo>
                    <a:pt x="7735" y="8587"/>
                  </a:lnTo>
                  <a:lnTo>
                    <a:pt x="12720" y="10114"/>
                  </a:lnTo>
                  <a:lnTo>
                    <a:pt x="15788" y="14376"/>
                  </a:lnTo>
                  <a:lnTo>
                    <a:pt x="17688" y="21600"/>
                  </a:lnTo>
                  <a:lnTo>
                    <a:pt x="18942" y="21600"/>
                  </a:lnTo>
                  <a:lnTo>
                    <a:pt x="21600" y="11021"/>
                  </a:lnTo>
                  <a:lnTo>
                    <a:pt x="15503" y="2376"/>
                  </a:lnTo>
                  <a:lnTo>
                    <a:pt x="6411" y="0"/>
                  </a:lnTo>
                  <a:close/>
                </a:path>
              </a:pathLst>
            </a:custGeom>
            <a:solidFill>
              <a:srgbClr val="8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6" name="object 107"/>
            <p:cNvSpPr/>
            <p:nvPr/>
          </p:nvSpPr>
          <p:spPr>
            <a:xfrm>
              <a:off x="1954759" y="1211219"/>
              <a:ext cx="328513" cy="12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7" y="0"/>
                  </a:moveTo>
                  <a:lnTo>
                    <a:pt x="13174" y="55"/>
                  </a:lnTo>
                  <a:lnTo>
                    <a:pt x="12699" y="173"/>
                  </a:lnTo>
                  <a:lnTo>
                    <a:pt x="11143" y="972"/>
                  </a:lnTo>
                  <a:lnTo>
                    <a:pt x="10913" y="775"/>
                  </a:lnTo>
                  <a:lnTo>
                    <a:pt x="8498" y="2765"/>
                  </a:lnTo>
                  <a:lnTo>
                    <a:pt x="5916" y="6192"/>
                  </a:lnTo>
                  <a:lnTo>
                    <a:pt x="2861" y="12066"/>
                  </a:lnTo>
                  <a:lnTo>
                    <a:pt x="755" y="18272"/>
                  </a:lnTo>
                  <a:lnTo>
                    <a:pt x="0" y="21600"/>
                  </a:lnTo>
                  <a:lnTo>
                    <a:pt x="2142" y="15145"/>
                  </a:lnTo>
                  <a:lnTo>
                    <a:pt x="4498" y="9741"/>
                  </a:lnTo>
                  <a:lnTo>
                    <a:pt x="7041" y="5504"/>
                  </a:lnTo>
                  <a:lnTo>
                    <a:pt x="9743" y="2549"/>
                  </a:lnTo>
                  <a:lnTo>
                    <a:pt x="12578" y="991"/>
                  </a:lnTo>
                  <a:lnTo>
                    <a:pt x="15517" y="946"/>
                  </a:lnTo>
                  <a:lnTo>
                    <a:pt x="18534" y="2529"/>
                  </a:lnTo>
                  <a:lnTo>
                    <a:pt x="21600" y="5855"/>
                  </a:lnTo>
                  <a:lnTo>
                    <a:pt x="21584" y="5381"/>
                  </a:lnTo>
                  <a:lnTo>
                    <a:pt x="18558" y="2020"/>
                  </a:lnTo>
                  <a:lnTo>
                    <a:pt x="15502" y="233"/>
                  </a:lnTo>
                  <a:lnTo>
                    <a:pt x="14860" y="55"/>
                  </a:lnTo>
                  <a:lnTo>
                    <a:pt x="14017" y="0"/>
                  </a:lnTo>
                  <a:close/>
                </a:path>
              </a:pathLst>
            </a:custGeom>
            <a:solidFill>
              <a:srgbClr val="D0E0D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7" name="object 108"/>
            <p:cNvSpPr/>
            <p:nvPr/>
          </p:nvSpPr>
          <p:spPr>
            <a:xfrm>
              <a:off x="2157585" y="1378949"/>
              <a:ext cx="41805" cy="3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7" y="0"/>
                  </a:moveTo>
                  <a:lnTo>
                    <a:pt x="7760" y="185"/>
                  </a:lnTo>
                  <a:lnTo>
                    <a:pt x="2614" y="3823"/>
                  </a:lnTo>
                  <a:lnTo>
                    <a:pt x="0" y="10151"/>
                  </a:lnTo>
                  <a:lnTo>
                    <a:pt x="663" y="16850"/>
                  </a:lnTo>
                  <a:lnTo>
                    <a:pt x="5351" y="21600"/>
                  </a:lnTo>
                  <a:lnTo>
                    <a:pt x="21600" y="11564"/>
                  </a:lnTo>
                  <a:lnTo>
                    <a:pt x="20640" y="5808"/>
                  </a:lnTo>
                  <a:lnTo>
                    <a:pt x="17478" y="1914"/>
                  </a:lnTo>
                  <a:lnTo>
                    <a:pt x="12917" y="0"/>
                  </a:lnTo>
                  <a:close/>
                </a:path>
              </a:pathLst>
            </a:custGeom>
            <a:solidFill>
              <a:srgbClr val="2862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8" name="object 109"/>
            <p:cNvSpPr/>
            <p:nvPr/>
          </p:nvSpPr>
          <p:spPr>
            <a:xfrm>
              <a:off x="2222934" y="1332821"/>
              <a:ext cx="21945" cy="2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8" y="0"/>
                  </a:moveTo>
                  <a:lnTo>
                    <a:pt x="0" y="6194"/>
                  </a:lnTo>
                  <a:lnTo>
                    <a:pt x="2049" y="19785"/>
                  </a:lnTo>
                  <a:lnTo>
                    <a:pt x="20401" y="21600"/>
                  </a:lnTo>
                  <a:lnTo>
                    <a:pt x="21600" y="4152"/>
                  </a:lnTo>
                  <a:lnTo>
                    <a:pt x="10658" y="0"/>
                  </a:lnTo>
                  <a:close/>
                </a:path>
              </a:pathLst>
            </a:custGeom>
            <a:solidFill>
              <a:srgbClr val="2868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9" name="object 110"/>
            <p:cNvSpPr/>
            <p:nvPr/>
          </p:nvSpPr>
          <p:spPr>
            <a:xfrm>
              <a:off x="2022124" y="1418882"/>
              <a:ext cx="42010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91" y="0"/>
                  </a:moveTo>
                  <a:lnTo>
                    <a:pt x="424" y="1530"/>
                  </a:lnTo>
                  <a:lnTo>
                    <a:pt x="0" y="10808"/>
                  </a:lnTo>
                  <a:lnTo>
                    <a:pt x="4868" y="20082"/>
                  </a:lnTo>
                  <a:lnTo>
                    <a:pt x="15076" y="21600"/>
                  </a:lnTo>
                  <a:lnTo>
                    <a:pt x="21303" y="14723"/>
                  </a:lnTo>
                  <a:lnTo>
                    <a:pt x="21600" y="5925"/>
                  </a:lnTo>
                  <a:lnTo>
                    <a:pt x="17587" y="1724"/>
                  </a:lnTo>
                  <a:lnTo>
                    <a:pt x="10884" y="8639"/>
                  </a:lnTo>
                  <a:lnTo>
                    <a:pt x="10579" y="16414"/>
                  </a:lnTo>
                  <a:lnTo>
                    <a:pt x="7591" y="14940"/>
                  </a:lnTo>
                  <a:lnTo>
                    <a:pt x="5051" y="8157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rgbClr val="486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0" name="object 111"/>
            <p:cNvSpPr/>
            <p:nvPr/>
          </p:nvSpPr>
          <p:spPr>
            <a:xfrm>
              <a:off x="2047444" y="1279093"/>
              <a:ext cx="26138" cy="3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1" y="0"/>
                  </a:moveTo>
                  <a:lnTo>
                    <a:pt x="4510" y="4796"/>
                  </a:lnTo>
                  <a:lnTo>
                    <a:pt x="0" y="9545"/>
                  </a:lnTo>
                  <a:lnTo>
                    <a:pt x="512" y="14920"/>
                  </a:lnTo>
                  <a:lnTo>
                    <a:pt x="7158" y="21600"/>
                  </a:lnTo>
                  <a:lnTo>
                    <a:pt x="12793" y="20259"/>
                  </a:lnTo>
                  <a:lnTo>
                    <a:pt x="17705" y="15632"/>
                  </a:lnTo>
                  <a:lnTo>
                    <a:pt x="20954" y="9939"/>
                  </a:lnTo>
                  <a:lnTo>
                    <a:pt x="21600" y="5400"/>
                  </a:lnTo>
                  <a:lnTo>
                    <a:pt x="12931" y="0"/>
                  </a:lnTo>
                  <a:close/>
                </a:path>
              </a:pathLst>
            </a:custGeom>
            <a:solidFill>
              <a:srgbClr val="8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1" name="object 112"/>
            <p:cNvSpPr/>
            <p:nvPr/>
          </p:nvSpPr>
          <p:spPr>
            <a:xfrm>
              <a:off x="2172714" y="1267447"/>
              <a:ext cx="30281" cy="4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3" y="0"/>
                  </a:moveTo>
                  <a:lnTo>
                    <a:pt x="18438" y="4882"/>
                  </a:lnTo>
                  <a:lnTo>
                    <a:pt x="18153" y="12141"/>
                  </a:lnTo>
                  <a:lnTo>
                    <a:pt x="12905" y="18129"/>
                  </a:lnTo>
                  <a:lnTo>
                    <a:pt x="4904" y="19199"/>
                  </a:lnTo>
                  <a:lnTo>
                    <a:pt x="4904" y="9596"/>
                  </a:lnTo>
                  <a:lnTo>
                    <a:pt x="2203" y="12451"/>
                  </a:lnTo>
                  <a:lnTo>
                    <a:pt x="112" y="15956"/>
                  </a:lnTo>
                  <a:lnTo>
                    <a:pt x="0" y="19283"/>
                  </a:lnTo>
                  <a:lnTo>
                    <a:pt x="3237" y="21600"/>
                  </a:lnTo>
                  <a:lnTo>
                    <a:pt x="14643" y="20394"/>
                  </a:lnTo>
                  <a:lnTo>
                    <a:pt x="21600" y="12939"/>
                  </a:lnTo>
                  <a:lnTo>
                    <a:pt x="21454" y="4414"/>
                  </a:lnTo>
                  <a:lnTo>
                    <a:pt x="11553" y="0"/>
                  </a:lnTo>
                  <a:close/>
                </a:path>
              </a:pathLst>
            </a:custGeom>
            <a:solidFill>
              <a:srgbClr val="3A76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2" name="object 113"/>
            <p:cNvSpPr/>
            <p:nvPr/>
          </p:nvSpPr>
          <p:spPr>
            <a:xfrm>
              <a:off x="2045501" y="1381578"/>
              <a:ext cx="24505" cy="1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1" y="0"/>
                  </a:moveTo>
                  <a:lnTo>
                    <a:pt x="7288" y="35"/>
                  </a:lnTo>
                  <a:lnTo>
                    <a:pt x="0" y="3710"/>
                  </a:lnTo>
                  <a:lnTo>
                    <a:pt x="1220" y="19571"/>
                  </a:lnTo>
                  <a:lnTo>
                    <a:pt x="7288" y="21600"/>
                  </a:lnTo>
                  <a:lnTo>
                    <a:pt x="17752" y="19378"/>
                  </a:lnTo>
                  <a:lnTo>
                    <a:pt x="21600" y="9312"/>
                  </a:lnTo>
                  <a:lnTo>
                    <a:pt x="18291" y="0"/>
                  </a:lnTo>
                  <a:close/>
                </a:path>
              </a:pathLst>
            </a:custGeom>
            <a:solidFill>
              <a:srgbClr val="2868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3" name="object 114"/>
            <p:cNvSpPr/>
            <p:nvPr/>
          </p:nvSpPr>
          <p:spPr>
            <a:xfrm>
              <a:off x="1987168" y="1323352"/>
              <a:ext cx="18404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83" y="0"/>
                  </a:moveTo>
                  <a:lnTo>
                    <a:pt x="1527" y="4253"/>
                  </a:lnTo>
                  <a:lnTo>
                    <a:pt x="0" y="11422"/>
                  </a:lnTo>
                  <a:lnTo>
                    <a:pt x="2695" y="18280"/>
                  </a:lnTo>
                  <a:lnTo>
                    <a:pt x="9810" y="21600"/>
                  </a:lnTo>
                  <a:lnTo>
                    <a:pt x="18736" y="17939"/>
                  </a:lnTo>
                  <a:lnTo>
                    <a:pt x="21600" y="9436"/>
                  </a:lnTo>
                  <a:lnTo>
                    <a:pt x="17887" y="1615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8CC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4" name="object 115"/>
            <p:cNvSpPr/>
            <p:nvPr/>
          </p:nvSpPr>
          <p:spPr>
            <a:xfrm>
              <a:off x="2312815" y="1369961"/>
              <a:ext cx="21777" cy="18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1" y="0"/>
                  </a:moveTo>
                  <a:lnTo>
                    <a:pt x="0" y="6610"/>
                  </a:lnTo>
                  <a:lnTo>
                    <a:pt x="2230" y="15212"/>
                  </a:lnTo>
                  <a:lnTo>
                    <a:pt x="8910" y="21600"/>
                  </a:lnTo>
                  <a:lnTo>
                    <a:pt x="18059" y="21569"/>
                  </a:lnTo>
                  <a:lnTo>
                    <a:pt x="21600" y="15415"/>
                  </a:lnTo>
                  <a:lnTo>
                    <a:pt x="18637" y="7034"/>
                  </a:lnTo>
                  <a:lnTo>
                    <a:pt x="11920" y="529"/>
                  </a:lnTo>
                  <a:lnTo>
                    <a:pt x="4201" y="0"/>
                  </a:lnTo>
                  <a:close/>
                </a:path>
              </a:pathLst>
            </a:custGeom>
            <a:solidFill>
              <a:srgbClr val="5FA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5" name="object 116"/>
            <p:cNvSpPr/>
            <p:nvPr/>
          </p:nvSpPr>
          <p:spPr>
            <a:xfrm>
              <a:off x="2308865" y="1315480"/>
              <a:ext cx="23328" cy="1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7" y="0"/>
                  </a:moveTo>
                  <a:lnTo>
                    <a:pt x="3265" y="962"/>
                  </a:lnTo>
                  <a:lnTo>
                    <a:pt x="0" y="9371"/>
                  </a:lnTo>
                  <a:lnTo>
                    <a:pt x="6148" y="19275"/>
                  </a:lnTo>
                  <a:lnTo>
                    <a:pt x="15439" y="21600"/>
                  </a:lnTo>
                  <a:lnTo>
                    <a:pt x="21600" y="7267"/>
                  </a:lnTo>
                  <a:lnTo>
                    <a:pt x="15813" y="10495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3A76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6" name="object 117"/>
            <p:cNvSpPr/>
            <p:nvPr/>
          </p:nvSpPr>
          <p:spPr>
            <a:xfrm>
              <a:off x="2099210" y="1310552"/>
              <a:ext cx="15582" cy="1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83" y="0"/>
                  </a:moveTo>
                  <a:lnTo>
                    <a:pt x="6003" y="1786"/>
                  </a:lnTo>
                  <a:lnTo>
                    <a:pt x="0" y="4817"/>
                  </a:lnTo>
                  <a:lnTo>
                    <a:pt x="1748" y="17980"/>
                  </a:lnTo>
                  <a:lnTo>
                    <a:pt x="12338" y="21600"/>
                  </a:lnTo>
                  <a:lnTo>
                    <a:pt x="21600" y="16020"/>
                  </a:lnTo>
                  <a:lnTo>
                    <a:pt x="19368" y="1593"/>
                  </a:lnTo>
                  <a:lnTo>
                    <a:pt x="12783" y="0"/>
                  </a:lnTo>
                  <a:close/>
                </a:path>
              </a:pathLst>
            </a:custGeom>
            <a:solidFill>
              <a:srgbClr val="71AF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7" name="object 118"/>
            <p:cNvSpPr/>
            <p:nvPr/>
          </p:nvSpPr>
          <p:spPr>
            <a:xfrm>
              <a:off x="2094549" y="1309423"/>
              <a:ext cx="26337" cy="2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1" y="0"/>
                  </a:moveTo>
                  <a:lnTo>
                    <a:pt x="0" y="6226"/>
                  </a:lnTo>
                  <a:lnTo>
                    <a:pt x="3571" y="21600"/>
                  </a:lnTo>
                  <a:lnTo>
                    <a:pt x="14234" y="20305"/>
                  </a:lnTo>
                  <a:lnTo>
                    <a:pt x="21600" y="11030"/>
                  </a:lnTo>
                  <a:lnTo>
                    <a:pt x="15280" y="2463"/>
                  </a:lnTo>
                  <a:lnTo>
                    <a:pt x="16602" y="13734"/>
                  </a:lnTo>
                  <a:lnTo>
                    <a:pt x="11122" y="18091"/>
                  </a:lnTo>
                  <a:lnTo>
                    <a:pt x="4857" y="15265"/>
                  </a:lnTo>
                  <a:lnTo>
                    <a:pt x="3822" y="4981"/>
                  </a:lnTo>
                  <a:lnTo>
                    <a:pt x="3645" y="509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4984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8" name="object 119"/>
            <p:cNvSpPr/>
            <p:nvPr/>
          </p:nvSpPr>
          <p:spPr>
            <a:xfrm>
              <a:off x="2031269" y="1418882"/>
              <a:ext cx="12702" cy="1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50" y="0"/>
                  </a:moveTo>
                  <a:lnTo>
                    <a:pt x="0" y="10734"/>
                  </a:lnTo>
                  <a:lnTo>
                    <a:pt x="9406" y="19661"/>
                  </a:lnTo>
                  <a:lnTo>
                    <a:pt x="20473" y="21600"/>
                  </a:lnTo>
                  <a:lnTo>
                    <a:pt x="21600" y="11369"/>
                  </a:lnTo>
                  <a:lnTo>
                    <a:pt x="17706" y="2276"/>
                  </a:lnTo>
                  <a:lnTo>
                    <a:pt x="17125" y="2819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B1DED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9" name="object 120"/>
            <p:cNvSpPr/>
            <p:nvPr/>
          </p:nvSpPr>
          <p:spPr>
            <a:xfrm>
              <a:off x="2138808" y="1350695"/>
              <a:ext cx="2213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254" y="13798"/>
                  </a:lnTo>
                  <a:lnTo>
                    <a:pt x="9685" y="12259"/>
                  </a:lnTo>
                  <a:lnTo>
                    <a:pt x="5671" y="7338"/>
                  </a:lnTo>
                  <a:lnTo>
                    <a:pt x="0" y="10993"/>
                  </a:lnTo>
                  <a:lnTo>
                    <a:pt x="6181" y="20927"/>
                  </a:lnTo>
                  <a:lnTo>
                    <a:pt x="13440" y="21600"/>
                  </a:lnTo>
                  <a:lnTo>
                    <a:pt x="19378" y="142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54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0" name="object 121"/>
            <p:cNvSpPr/>
            <p:nvPr/>
          </p:nvSpPr>
          <p:spPr>
            <a:xfrm>
              <a:off x="2225016" y="1357438"/>
              <a:ext cx="2269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881" y="10145"/>
                  </a:lnTo>
                  <a:lnTo>
                    <a:pt x="9112" y="18486"/>
                  </a:lnTo>
                  <a:lnTo>
                    <a:pt x="14777" y="21600"/>
                  </a:lnTo>
                  <a:lnTo>
                    <a:pt x="19956" y="16058"/>
                  </a:lnTo>
                  <a:lnTo>
                    <a:pt x="21600" y="12180"/>
                  </a:lnTo>
                  <a:lnTo>
                    <a:pt x="17164" y="7953"/>
                  </a:lnTo>
                  <a:lnTo>
                    <a:pt x="17744" y="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ED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1" name="object 122"/>
            <p:cNvSpPr/>
            <p:nvPr/>
          </p:nvSpPr>
          <p:spPr>
            <a:xfrm>
              <a:off x="1938440" y="1360640"/>
              <a:ext cx="48384" cy="2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6" y="0"/>
                  </a:moveTo>
                  <a:lnTo>
                    <a:pt x="9212" y="2326"/>
                  </a:lnTo>
                  <a:lnTo>
                    <a:pt x="5372" y="7290"/>
                  </a:lnTo>
                  <a:lnTo>
                    <a:pt x="2097" y="13531"/>
                  </a:lnTo>
                  <a:lnTo>
                    <a:pt x="0" y="19684"/>
                  </a:lnTo>
                  <a:lnTo>
                    <a:pt x="4340" y="19582"/>
                  </a:lnTo>
                  <a:lnTo>
                    <a:pt x="9532" y="20750"/>
                  </a:lnTo>
                  <a:lnTo>
                    <a:pt x="14510" y="21600"/>
                  </a:lnTo>
                  <a:lnTo>
                    <a:pt x="18206" y="20542"/>
                  </a:lnTo>
                  <a:lnTo>
                    <a:pt x="21593" y="14384"/>
                  </a:lnTo>
                  <a:lnTo>
                    <a:pt x="21600" y="7299"/>
                  </a:lnTo>
                  <a:lnTo>
                    <a:pt x="18610" y="1701"/>
                  </a:lnTo>
                  <a:lnTo>
                    <a:pt x="13006" y="0"/>
                  </a:lnTo>
                  <a:close/>
                </a:path>
              </a:pathLst>
            </a:custGeom>
            <a:solidFill>
              <a:srgbClr val="4483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2" name="object 123"/>
            <p:cNvSpPr/>
            <p:nvPr/>
          </p:nvSpPr>
          <p:spPr>
            <a:xfrm>
              <a:off x="1958441" y="13720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8" y="0"/>
                  </a:moveTo>
                  <a:lnTo>
                    <a:pt x="10074" y="107"/>
                  </a:lnTo>
                  <a:lnTo>
                    <a:pt x="0" y="11557"/>
                  </a:lnTo>
                  <a:lnTo>
                    <a:pt x="2872" y="16476"/>
                  </a:lnTo>
                  <a:lnTo>
                    <a:pt x="12054" y="21600"/>
                  </a:lnTo>
                  <a:lnTo>
                    <a:pt x="19964" y="14819"/>
                  </a:lnTo>
                  <a:lnTo>
                    <a:pt x="21600" y="4748"/>
                  </a:lnTo>
                  <a:lnTo>
                    <a:pt x="1195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3" name="object 124"/>
            <p:cNvSpPr/>
            <p:nvPr/>
          </p:nvSpPr>
          <p:spPr>
            <a:xfrm>
              <a:off x="2259966" y="1418302"/>
              <a:ext cx="28078" cy="3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2" y="0"/>
                  </a:moveTo>
                  <a:lnTo>
                    <a:pt x="0" y="16671"/>
                  </a:lnTo>
                  <a:lnTo>
                    <a:pt x="225" y="21600"/>
                  </a:lnTo>
                  <a:lnTo>
                    <a:pt x="3410" y="17398"/>
                  </a:lnTo>
                  <a:lnTo>
                    <a:pt x="3585" y="17448"/>
                  </a:lnTo>
                  <a:lnTo>
                    <a:pt x="6645" y="11990"/>
                  </a:lnTo>
                  <a:lnTo>
                    <a:pt x="10343" y="11364"/>
                  </a:lnTo>
                  <a:lnTo>
                    <a:pt x="11559" y="13781"/>
                  </a:lnTo>
                  <a:lnTo>
                    <a:pt x="7171" y="17448"/>
                  </a:lnTo>
                  <a:lnTo>
                    <a:pt x="21600" y="12246"/>
                  </a:lnTo>
                  <a:lnTo>
                    <a:pt x="19073" y="2477"/>
                  </a:lnTo>
                  <a:lnTo>
                    <a:pt x="8802" y="0"/>
                  </a:lnTo>
                  <a:close/>
                </a:path>
              </a:pathLst>
            </a:custGeom>
            <a:solidFill>
              <a:srgbClr val="3A76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6" name="object 125"/>
            <p:cNvGrpSpPr/>
            <p:nvPr/>
          </p:nvGrpSpPr>
          <p:grpSpPr>
            <a:xfrm>
              <a:off x="2263457" y="1420992"/>
              <a:ext cx="19390" cy="25486"/>
              <a:chOff x="0" y="0"/>
              <a:chExt cx="19389" cy="25485"/>
            </a:xfrm>
          </p:grpSpPr>
          <p:sp>
            <p:nvSpPr>
              <p:cNvPr id="464" name="Shape"/>
              <p:cNvSpPr/>
              <p:nvPr/>
            </p:nvSpPr>
            <p:spPr>
              <a:xfrm>
                <a:off x="-1" y="1278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69"/>
                    </a:moveTo>
                    <a:lnTo>
                      <a:pt x="18290" y="0"/>
                    </a:lnTo>
                    <a:lnTo>
                      <a:pt x="8285" y="2140"/>
                    </a:lnTo>
                    <a:lnTo>
                      <a:pt x="0" y="20789"/>
                    </a:lnTo>
                    <a:lnTo>
                      <a:pt x="2011" y="21600"/>
                    </a:lnTo>
                    <a:lnTo>
                      <a:pt x="6564" y="20646"/>
                    </a:lnTo>
                    <a:lnTo>
                      <a:pt x="9713" y="20789"/>
                    </a:lnTo>
                    <a:lnTo>
                      <a:pt x="21600" y="8269"/>
                    </a:lnTo>
                    <a:close/>
                  </a:path>
                </a:pathLst>
              </a:custGeom>
              <a:solidFill>
                <a:srgbClr val="5FA0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Shape"/>
              <p:cNvSpPr/>
              <p:nvPr/>
            </p:nvSpPr>
            <p:spPr>
              <a:xfrm>
                <a:off x="6686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1"/>
                    </a:moveTo>
                    <a:lnTo>
                      <a:pt x="1762" y="0"/>
                    </a:lnTo>
                    <a:lnTo>
                      <a:pt x="0" y="13221"/>
                    </a:lnTo>
                    <a:lnTo>
                      <a:pt x="8993" y="21600"/>
                    </a:lnTo>
                    <a:lnTo>
                      <a:pt x="19344" y="20750"/>
                    </a:lnTo>
                    <a:lnTo>
                      <a:pt x="21600" y="6161"/>
                    </a:lnTo>
                    <a:close/>
                  </a:path>
                </a:pathLst>
              </a:custGeom>
              <a:solidFill>
                <a:srgbClr val="5FA0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67" name="object 126" descr="object 12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1350" y="1099693"/>
              <a:ext cx="1593447" cy="4457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8" name="object 127" descr="object 12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31526" y="1106679"/>
              <a:ext cx="279269" cy="330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0" name="object 129"/>
          <p:cNvSpPr/>
          <p:nvPr/>
        </p:nvSpPr>
        <p:spPr>
          <a:xfrm>
            <a:off x="750761" y="5315925"/>
            <a:ext cx="1267627" cy="13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6" y="0"/>
                </a:moveTo>
                <a:lnTo>
                  <a:pt x="994" y="0"/>
                </a:lnTo>
                <a:lnTo>
                  <a:pt x="607" y="742"/>
                </a:lnTo>
                <a:lnTo>
                  <a:pt x="291" y="2765"/>
                </a:lnTo>
                <a:lnTo>
                  <a:pt x="78" y="5765"/>
                </a:lnTo>
                <a:lnTo>
                  <a:pt x="0" y="9440"/>
                </a:lnTo>
                <a:lnTo>
                  <a:pt x="0" y="12158"/>
                </a:lnTo>
                <a:lnTo>
                  <a:pt x="78" y="15834"/>
                </a:lnTo>
                <a:lnTo>
                  <a:pt x="291" y="18835"/>
                </a:lnTo>
                <a:lnTo>
                  <a:pt x="607" y="20858"/>
                </a:lnTo>
                <a:lnTo>
                  <a:pt x="994" y="21600"/>
                </a:lnTo>
                <a:lnTo>
                  <a:pt x="20606" y="21600"/>
                </a:lnTo>
                <a:lnTo>
                  <a:pt x="20993" y="20858"/>
                </a:lnTo>
                <a:lnTo>
                  <a:pt x="21309" y="18835"/>
                </a:lnTo>
                <a:lnTo>
                  <a:pt x="21522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522" y="5765"/>
                </a:lnTo>
                <a:lnTo>
                  <a:pt x="21309" y="2765"/>
                </a:lnTo>
                <a:lnTo>
                  <a:pt x="20993" y="742"/>
                </a:lnTo>
                <a:lnTo>
                  <a:pt x="20606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1" name="object 130"/>
          <p:cNvSpPr/>
          <p:nvPr/>
        </p:nvSpPr>
        <p:spPr>
          <a:xfrm>
            <a:off x="7376211" y="655128"/>
            <a:ext cx="872439" cy="216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8" y="0"/>
                </a:moveTo>
                <a:lnTo>
                  <a:pt x="1182" y="0"/>
                </a:lnTo>
                <a:lnTo>
                  <a:pt x="722" y="742"/>
                </a:lnTo>
                <a:lnTo>
                  <a:pt x="346" y="2765"/>
                </a:lnTo>
                <a:lnTo>
                  <a:pt x="93" y="5766"/>
                </a:lnTo>
                <a:lnTo>
                  <a:pt x="0" y="9442"/>
                </a:lnTo>
                <a:lnTo>
                  <a:pt x="0" y="12158"/>
                </a:lnTo>
                <a:lnTo>
                  <a:pt x="93" y="15834"/>
                </a:lnTo>
                <a:lnTo>
                  <a:pt x="346" y="18835"/>
                </a:lnTo>
                <a:lnTo>
                  <a:pt x="722" y="20858"/>
                </a:lnTo>
                <a:lnTo>
                  <a:pt x="1182" y="21600"/>
                </a:lnTo>
                <a:lnTo>
                  <a:pt x="20418" y="21600"/>
                </a:lnTo>
                <a:lnTo>
                  <a:pt x="20878" y="20858"/>
                </a:lnTo>
                <a:lnTo>
                  <a:pt x="21254" y="18835"/>
                </a:lnTo>
                <a:lnTo>
                  <a:pt x="21507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07" y="5766"/>
                </a:lnTo>
                <a:lnTo>
                  <a:pt x="21254" y="2765"/>
                </a:lnTo>
                <a:lnTo>
                  <a:pt x="20878" y="742"/>
                </a:lnTo>
                <a:lnTo>
                  <a:pt x="20418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2" name="object 131"/>
          <p:cNvSpPr/>
          <p:nvPr/>
        </p:nvSpPr>
        <p:spPr>
          <a:xfrm>
            <a:off x="4006940" y="4551310"/>
            <a:ext cx="1234912" cy="18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99" y="0"/>
                </a:moveTo>
                <a:lnTo>
                  <a:pt x="901" y="0"/>
                </a:lnTo>
                <a:lnTo>
                  <a:pt x="550" y="742"/>
                </a:lnTo>
                <a:lnTo>
                  <a:pt x="264" y="2765"/>
                </a:lnTo>
                <a:lnTo>
                  <a:pt x="71" y="5766"/>
                </a:lnTo>
                <a:lnTo>
                  <a:pt x="0" y="9442"/>
                </a:lnTo>
                <a:lnTo>
                  <a:pt x="0" y="12158"/>
                </a:lnTo>
                <a:lnTo>
                  <a:pt x="71" y="15834"/>
                </a:lnTo>
                <a:lnTo>
                  <a:pt x="264" y="18835"/>
                </a:lnTo>
                <a:lnTo>
                  <a:pt x="550" y="20858"/>
                </a:lnTo>
                <a:lnTo>
                  <a:pt x="901" y="21600"/>
                </a:lnTo>
                <a:lnTo>
                  <a:pt x="20699" y="21600"/>
                </a:lnTo>
                <a:lnTo>
                  <a:pt x="21050" y="20858"/>
                </a:lnTo>
                <a:lnTo>
                  <a:pt x="21336" y="18835"/>
                </a:lnTo>
                <a:lnTo>
                  <a:pt x="21529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29" y="5766"/>
                </a:lnTo>
                <a:lnTo>
                  <a:pt x="21336" y="2765"/>
                </a:lnTo>
                <a:lnTo>
                  <a:pt x="21050" y="742"/>
                </a:lnTo>
                <a:lnTo>
                  <a:pt x="20699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73" name="object 132" descr="object 1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86714" y="4996839"/>
            <a:ext cx="3128075" cy="2239291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object 133"/>
          <p:cNvSpPr txBox="1"/>
          <p:nvPr/>
        </p:nvSpPr>
        <p:spPr>
          <a:xfrm>
            <a:off x="7437615" y="5501587"/>
            <a:ext cx="136906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Mediji</a:t>
            </a:r>
            <a:endParaRPr b="0"/>
          </a:p>
          <a:p>
            <a:pPr marR="32384" indent="19050">
              <a:spcBef>
                <a:spcPts val="18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“Sharing</a:t>
            </a:r>
            <a:r>
              <a:rPr spc="-25"/>
              <a:t> </a:t>
            </a:r>
            <a:r>
              <a:rPr spc="-10"/>
              <a:t>wildlife </a:t>
            </a:r>
            <a:r>
              <a:rPr spc="-45"/>
              <a:t>sounds</a:t>
            </a:r>
            <a:r>
              <a:rPr spc="5"/>
              <a:t> </a:t>
            </a:r>
            <a:r>
              <a:rPr spc="-50"/>
              <a:t>from</a:t>
            </a:r>
            <a:r>
              <a:rPr spc="10"/>
              <a:t> </a:t>
            </a:r>
            <a:r>
              <a:rPr spc="-45"/>
              <a:t>around </a:t>
            </a:r>
            <a:r>
              <a:rPr spc="-40"/>
              <a:t>the</a:t>
            </a:r>
            <a:r>
              <a:rPr spc="-25"/>
              <a:t> </a:t>
            </a:r>
            <a:r>
              <a:rPr spc="-10"/>
              <a:t>world”</a:t>
            </a:r>
          </a:p>
          <a:p>
            <a:pPr marR="5080" indent="19050">
              <a:spcBef>
                <a:spcPts val="600"/>
              </a:spcBef>
              <a:defRPr sz="10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(Zvukovi</a:t>
            </a:r>
            <a:r>
              <a:rPr spc="-15"/>
              <a:t> </a:t>
            </a:r>
            <a:r>
              <a:rPr spc="-25"/>
              <a:t>divljih</a:t>
            </a:r>
            <a:r>
              <a:rPr spc="-15"/>
              <a:t> </a:t>
            </a:r>
            <a:r>
              <a:rPr spc="-30"/>
              <a:t>životinja </a:t>
            </a:r>
            <a:r>
              <a:rPr spc="-9"/>
              <a:t>iz</a:t>
            </a:r>
            <a:r>
              <a:t> </a:t>
            </a:r>
            <a:r>
              <a:rPr spc="-25"/>
              <a:t>cijelog</a:t>
            </a:r>
            <a:r>
              <a:rPr spc="-30"/>
              <a:t> </a:t>
            </a:r>
            <a:r>
              <a:rPr spc="-9"/>
              <a:t>svijeta)</a:t>
            </a:r>
          </a:p>
        </p:txBody>
      </p:sp>
      <p:pic>
        <p:nvPicPr>
          <p:cNvPr id="475" name="object 134" descr="object 13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238167"/>
            <a:ext cx="7124080" cy="26770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Group"/>
          <p:cNvGrpSpPr/>
          <p:nvPr/>
        </p:nvGrpSpPr>
        <p:grpSpPr>
          <a:xfrm>
            <a:off x="4079176" y="293584"/>
            <a:ext cx="2847407" cy="1570460"/>
            <a:chOff x="1" y="0"/>
            <a:chExt cx="2847405" cy="1570458"/>
          </a:xfrm>
        </p:grpSpPr>
        <p:sp>
          <p:nvSpPr>
            <p:cNvPr id="476" name="object 128"/>
            <p:cNvSpPr/>
            <p:nvPr/>
          </p:nvSpPr>
          <p:spPr>
            <a:xfrm>
              <a:off x="1" y="366425"/>
              <a:ext cx="883349" cy="15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7" y="0"/>
                  </a:moveTo>
                  <a:lnTo>
                    <a:pt x="1243" y="0"/>
                  </a:lnTo>
                  <a:lnTo>
                    <a:pt x="759" y="742"/>
                  </a:lnTo>
                  <a:lnTo>
                    <a:pt x="364" y="2765"/>
                  </a:lnTo>
                  <a:lnTo>
                    <a:pt x="98" y="5766"/>
                  </a:lnTo>
                  <a:lnTo>
                    <a:pt x="0" y="9442"/>
                  </a:lnTo>
                  <a:lnTo>
                    <a:pt x="0" y="12158"/>
                  </a:lnTo>
                  <a:lnTo>
                    <a:pt x="98" y="15834"/>
                  </a:lnTo>
                  <a:lnTo>
                    <a:pt x="364" y="18835"/>
                  </a:lnTo>
                  <a:lnTo>
                    <a:pt x="759" y="20858"/>
                  </a:lnTo>
                  <a:lnTo>
                    <a:pt x="1243" y="21600"/>
                  </a:lnTo>
                  <a:lnTo>
                    <a:pt x="20357" y="21600"/>
                  </a:lnTo>
                  <a:lnTo>
                    <a:pt x="20841" y="20858"/>
                  </a:lnTo>
                  <a:lnTo>
                    <a:pt x="21236" y="18835"/>
                  </a:lnTo>
                  <a:lnTo>
                    <a:pt x="21502" y="15834"/>
                  </a:lnTo>
                  <a:lnTo>
                    <a:pt x="21600" y="12158"/>
                  </a:lnTo>
                  <a:lnTo>
                    <a:pt x="21600" y="9442"/>
                  </a:lnTo>
                  <a:lnTo>
                    <a:pt x="21502" y="5766"/>
                  </a:lnTo>
                  <a:lnTo>
                    <a:pt x="21236" y="2765"/>
                  </a:lnTo>
                  <a:lnTo>
                    <a:pt x="20841" y="742"/>
                  </a:lnTo>
                  <a:lnTo>
                    <a:pt x="20357" y="0"/>
                  </a:lnTo>
                  <a:close/>
                </a:path>
              </a:pathLst>
            </a:custGeom>
            <a:solidFill>
              <a:srgbClr val="F5EF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7" name="object 135"/>
            <p:cNvSpPr txBox="1"/>
            <p:nvPr/>
          </p:nvSpPr>
          <p:spPr>
            <a:xfrm>
              <a:off x="61024" y="0"/>
              <a:ext cx="2786382" cy="15704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indent="12700">
                <a:spcBef>
                  <a:spcPts val="100"/>
                </a:spcBef>
                <a:defRPr sz="1400">
                  <a:solidFill>
                    <a:srgbClr val="013333"/>
                  </a:solidFill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Živi</a:t>
              </a:r>
              <a:r>
                <a:rPr b="1" spc="-30" dirty="0"/>
                <a:t> </a:t>
              </a:r>
              <a:r>
                <a:rPr b="1" spc="-10" dirty="0" err="1"/>
                <a:t>organizmi</a:t>
              </a:r>
              <a:endParaRPr b="1" spc="-10" dirty="0"/>
            </a:p>
            <a:p>
              <a:pPr marR="5080" indent="17145">
                <a:lnSpc>
                  <a:spcPct val="111099"/>
                </a:lnSpc>
                <a:spcBef>
                  <a:spcPts val="900"/>
                </a:spcBef>
                <a:defRPr sz="1200" spc="-6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Šumsku</a:t>
              </a:r>
              <a:r>
                <a:rPr b="1" spc="-5" dirty="0"/>
                <a:t> </a:t>
              </a:r>
              <a:r>
                <a:rPr b="1" spc="-45" dirty="0" err="1"/>
                <a:t>floru</a:t>
              </a:r>
              <a:r>
                <a:rPr spc="-5" dirty="0"/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čine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sjemenjače</a:t>
              </a:r>
              <a:r>
                <a:rPr spc="-3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</a:t>
              </a:r>
              <a:r>
                <a:rPr spc="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5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mahovine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5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spc="-5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papratnjače</a:t>
              </a:r>
              <a:r>
                <a:rPr spc="-3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Razno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drveće</a:t>
              </a:r>
              <a:r>
                <a:rPr spc="-3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ali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grmlje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čine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dendrofloru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šume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koju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proučava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posebna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5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znanost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koja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se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naziva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/>
                <a:t>dendrologija</a:t>
              </a:r>
              <a:r>
                <a:rPr spc="-10" dirty="0"/>
                <a:t>.</a:t>
              </a:r>
            </a:p>
            <a:p>
              <a:pPr marR="190500" indent="17145">
                <a:lnSpc>
                  <a:spcPct val="111099"/>
                </a:lnSpc>
                <a:defRPr sz="1200" spc="-45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Listopadno</a:t>
              </a:r>
              <a:r>
                <a:rPr spc="-25" dirty="0"/>
                <a:t> </a:t>
              </a:r>
              <a:r>
                <a:rPr spc="-35" dirty="0" err="1"/>
                <a:t>drveće</a:t>
              </a:r>
              <a:r>
                <a:rPr spc="-20" dirty="0"/>
                <a:t> </a:t>
              </a:r>
              <a:r>
                <a:rPr spc="-35" dirty="0" err="1"/>
                <a:t>koje</a:t>
              </a:r>
              <a:r>
                <a:rPr spc="-20" dirty="0"/>
                <a:t> </a:t>
              </a:r>
              <a:r>
                <a:rPr spc="-30" dirty="0" err="1"/>
                <a:t>raste</a:t>
              </a:r>
              <a:r>
                <a:rPr spc="-20" dirty="0"/>
                <a:t> </a:t>
              </a:r>
              <a:r>
                <a:rPr spc="0" dirty="0"/>
                <a:t>u</a:t>
              </a:r>
              <a:r>
                <a:rPr spc="-20" dirty="0"/>
                <a:t> </a:t>
              </a:r>
              <a:r>
                <a:rPr dirty="0" err="1"/>
                <a:t>šumi</a:t>
              </a:r>
              <a:r>
                <a:rPr spc="-20" dirty="0"/>
                <a:t> </a:t>
              </a:r>
              <a:r>
                <a:rPr spc="-25" dirty="0" err="1"/>
                <a:t>su</a:t>
              </a:r>
              <a:r>
                <a:rPr spc="-25" dirty="0"/>
                <a:t> </a:t>
              </a:r>
              <a:r>
                <a:rPr spc="-35" dirty="0" err="1"/>
                <a:t>sjemenjače</a:t>
              </a:r>
              <a:r>
                <a:rPr spc="-35" dirty="0"/>
                <a:t>,</a:t>
              </a:r>
              <a:r>
                <a:rPr spc="-25" dirty="0"/>
                <a:t> </a:t>
              </a:r>
              <a:r>
                <a:rPr dirty="0" err="1"/>
                <a:t>dok</a:t>
              </a:r>
              <a:r>
                <a:rPr spc="-20" dirty="0"/>
                <a:t> </a:t>
              </a:r>
              <a:r>
                <a:rPr spc="0" dirty="0"/>
                <a:t>u</a:t>
              </a:r>
              <a:r>
                <a:rPr spc="-20" dirty="0"/>
                <a:t> </a:t>
              </a:r>
              <a:r>
                <a:rPr dirty="0" err="1"/>
                <a:t>grupu</a:t>
              </a:r>
              <a:r>
                <a:rPr spc="-20" dirty="0"/>
                <a:t> </a:t>
              </a:r>
              <a:r>
                <a:rPr spc="-40" dirty="0" err="1"/>
                <a:t>golosjemenjača</a:t>
              </a:r>
              <a:r>
                <a:rPr spc="-40" dirty="0"/>
                <a:t> </a:t>
              </a:r>
              <a:r>
                <a:rPr spc="-35" dirty="0" err="1"/>
                <a:t>spadaju</a:t>
              </a:r>
              <a:r>
                <a:rPr spc="-25" dirty="0"/>
                <a:t> </a:t>
              </a:r>
              <a:r>
                <a:rPr spc="-10" dirty="0" err="1"/>
                <a:t>četinjače</a:t>
              </a:r>
              <a:r>
                <a:rPr spc="-10" dirty="0"/>
                <a:t>.</a:t>
              </a:r>
            </a:p>
          </p:txBody>
        </p:sp>
      </p:grpSp>
      <p:sp>
        <p:nvSpPr>
          <p:cNvPr id="479" name="object 136"/>
          <p:cNvSpPr txBox="1"/>
          <p:nvPr/>
        </p:nvSpPr>
        <p:spPr>
          <a:xfrm>
            <a:off x="4075571" y="4551720"/>
            <a:ext cx="2892427" cy="1424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Mahovine</a:t>
            </a:r>
            <a:r>
              <a:rPr b="1" spc="-25" dirty="0"/>
              <a:t> </a:t>
            </a:r>
            <a:r>
              <a:rPr b="1" spc="0" dirty="0" err="1"/>
              <a:t>i</a:t>
            </a:r>
            <a:r>
              <a:rPr b="1" spc="-20" dirty="0"/>
              <a:t> </a:t>
            </a:r>
            <a:r>
              <a:rPr b="1" spc="-30" dirty="0" err="1"/>
              <a:t>lišajevi</a:t>
            </a:r>
            <a:r>
              <a:rPr b="1" spc="-20" dirty="0"/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važnu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ulogu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održavanju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zdravlja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šumskih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ekosustava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osiguravajući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kvalitetu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zraka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stabilnost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tla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apsorbiraju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zagađivače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zraka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uključujući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teške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metale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druge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toksične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tvari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djeluju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prirodni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filteri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poboljšavajući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kvalitetu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zraka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480" name="object 137"/>
          <p:cNvSpPr txBox="1"/>
          <p:nvPr/>
        </p:nvSpPr>
        <p:spPr>
          <a:xfrm>
            <a:off x="4145076" y="2254037"/>
            <a:ext cx="2968627" cy="1461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Osim</a:t>
            </a:r>
            <a:r>
              <a:rPr spc="-15" dirty="0"/>
              <a:t> </a:t>
            </a:r>
            <a:r>
              <a:rPr spc="-40" dirty="0" err="1"/>
              <a:t>brojnih</a:t>
            </a:r>
            <a:r>
              <a:rPr spc="-10" dirty="0"/>
              <a:t> </a:t>
            </a:r>
            <a:r>
              <a:rPr spc="-30" dirty="0" err="1"/>
              <a:t>zeljastih</a:t>
            </a:r>
            <a:r>
              <a:rPr spc="-10" dirty="0"/>
              <a:t> </a:t>
            </a:r>
            <a:r>
              <a:rPr spc="-30" dirty="0" err="1"/>
              <a:t>biljaka</a:t>
            </a:r>
            <a:r>
              <a:rPr spc="-30" dirty="0"/>
              <a:t>,</a:t>
            </a:r>
            <a:r>
              <a:rPr spc="-10" dirty="0"/>
              <a:t> </a:t>
            </a:r>
            <a:r>
              <a:rPr spc="-20" dirty="0" err="1"/>
              <a:t>šume</a:t>
            </a:r>
            <a:r>
              <a:rPr spc="-20" dirty="0"/>
              <a:t> </a:t>
            </a:r>
            <a:r>
              <a:rPr spc="-35" dirty="0" err="1"/>
              <a:t>nastanjuju</a:t>
            </a:r>
            <a:r>
              <a:rPr spc="-25" dirty="0"/>
              <a:t> </a:t>
            </a:r>
            <a:r>
              <a:rPr spc="0" dirty="0" err="1"/>
              <a:t>i</a:t>
            </a:r>
            <a:r>
              <a:rPr spc="-20" dirty="0"/>
              <a:t> </a:t>
            </a:r>
            <a:r>
              <a:rPr spc="-50" dirty="0" err="1"/>
              <a:t>mahovine</a:t>
            </a:r>
            <a:r>
              <a:rPr spc="-20" dirty="0"/>
              <a:t> </a:t>
            </a:r>
            <a:r>
              <a:rPr spc="0" dirty="0" err="1"/>
              <a:t>i</a:t>
            </a:r>
            <a:r>
              <a:rPr spc="-20" dirty="0"/>
              <a:t> </a:t>
            </a:r>
            <a:r>
              <a:rPr spc="-30" dirty="0" err="1"/>
              <a:t>lišajevi</a:t>
            </a:r>
            <a:r>
              <a:rPr spc="-30" dirty="0"/>
              <a:t>.</a:t>
            </a:r>
            <a:r>
              <a:rPr spc="-20" dirty="0"/>
              <a:t> </a:t>
            </a:r>
            <a:r>
              <a:rPr spc="-30" dirty="0" err="1"/>
              <a:t>Lišajevi</a:t>
            </a:r>
            <a:r>
              <a:rPr spc="-20"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spc="-30" dirty="0" err="1"/>
              <a:t>složeni</a:t>
            </a:r>
            <a:r>
              <a:rPr spc="-20" dirty="0"/>
              <a:t> </a:t>
            </a:r>
            <a:r>
              <a:rPr spc="-40" dirty="0" err="1"/>
              <a:t>organizmi</a:t>
            </a:r>
            <a:r>
              <a:rPr spc="-15" dirty="0"/>
              <a:t> </a:t>
            </a:r>
            <a:r>
              <a:rPr spc="-35" dirty="0" err="1"/>
              <a:t>izgrađeni</a:t>
            </a:r>
            <a:r>
              <a:rPr spc="-15" dirty="0"/>
              <a:t> </a:t>
            </a:r>
            <a:r>
              <a:rPr dirty="0"/>
              <a:t>od</a:t>
            </a:r>
            <a:r>
              <a:rPr spc="-20" dirty="0"/>
              <a:t> </a:t>
            </a:r>
            <a:r>
              <a:rPr spc="-25" dirty="0" err="1"/>
              <a:t>gljive</a:t>
            </a:r>
            <a:r>
              <a:rPr spc="-25" dirty="0"/>
              <a:t>,</a:t>
            </a:r>
            <a:r>
              <a:rPr spc="-15" dirty="0"/>
              <a:t> </a:t>
            </a:r>
            <a:r>
              <a:rPr spc="-35" dirty="0" err="1"/>
              <a:t>alge</a:t>
            </a:r>
            <a:r>
              <a:rPr spc="-15" dirty="0"/>
              <a:t> </a:t>
            </a:r>
            <a:r>
              <a:rPr spc="-20" dirty="0" err="1"/>
              <a:t>i</a:t>
            </a:r>
            <a:r>
              <a:rPr spc="-20" dirty="0"/>
              <a:t>/</a:t>
            </a:r>
            <a:r>
              <a:rPr spc="-20" dirty="0" err="1"/>
              <a:t>ili</a:t>
            </a:r>
            <a:r>
              <a:rPr spc="-20" dirty="0"/>
              <a:t> </a:t>
            </a:r>
            <a:r>
              <a:rPr spc="-35" dirty="0" err="1"/>
              <a:t>cijanobakterija</a:t>
            </a:r>
            <a:r>
              <a:rPr spc="-35" dirty="0"/>
              <a:t>,</a:t>
            </a:r>
            <a:r>
              <a:rPr spc="-15" dirty="0"/>
              <a:t> </a:t>
            </a:r>
            <a:r>
              <a:rPr spc="-25" dirty="0"/>
              <a:t>koji</a:t>
            </a:r>
            <a:r>
              <a:rPr spc="-10" dirty="0"/>
              <a:t> </a:t>
            </a:r>
            <a:r>
              <a:rPr spc="-30" dirty="0" err="1"/>
              <a:t>su</a:t>
            </a:r>
            <a:r>
              <a:rPr spc="-10" dirty="0"/>
              <a:t> </a:t>
            </a:r>
            <a:r>
              <a:rPr spc="-35" dirty="0" err="1"/>
              <a:t>združeni</a:t>
            </a:r>
            <a:r>
              <a:rPr spc="-15" dirty="0"/>
              <a:t> </a:t>
            </a:r>
            <a:r>
              <a:rPr spc="-50" dirty="0"/>
              <a:t>u </a:t>
            </a:r>
            <a:r>
              <a:rPr spc="-40" dirty="0" err="1"/>
              <a:t>mutualističku</a:t>
            </a:r>
            <a:r>
              <a:rPr spc="25" dirty="0"/>
              <a:t> </a:t>
            </a:r>
            <a:r>
              <a:rPr dirty="0" err="1"/>
              <a:t>simbiotsku</a:t>
            </a:r>
            <a:r>
              <a:rPr spc="30" dirty="0"/>
              <a:t> </a:t>
            </a:r>
            <a:r>
              <a:rPr spc="-10" dirty="0" err="1"/>
              <a:t>zajednicu</a:t>
            </a:r>
            <a:r>
              <a:rPr spc="-10" dirty="0"/>
              <a:t>.</a:t>
            </a:r>
          </a:p>
          <a:p>
            <a:pPr marR="6350" indent="12700">
              <a:lnSpc>
                <a:spcPct val="111099"/>
              </a:lnSpc>
              <a:defRPr sz="1200" spc="-4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Mahovine</a:t>
            </a:r>
            <a:r>
              <a:rPr spc="-35" dirty="0"/>
              <a:t> </a:t>
            </a:r>
            <a:r>
              <a:rPr spc="-30" dirty="0" err="1"/>
              <a:t>su</a:t>
            </a:r>
            <a:r>
              <a:rPr spc="-30" dirty="0"/>
              <a:t> </a:t>
            </a:r>
            <a:r>
              <a:rPr spc="-35" dirty="0" err="1"/>
              <a:t>skupina</a:t>
            </a:r>
            <a:r>
              <a:rPr spc="-30" dirty="0"/>
              <a:t> </a:t>
            </a:r>
            <a:r>
              <a:rPr spc="-10" dirty="0" err="1"/>
              <a:t>najjednostavnije</a:t>
            </a:r>
            <a:r>
              <a:rPr spc="-10" dirty="0"/>
              <a:t> </a:t>
            </a:r>
            <a:r>
              <a:rPr spc="-35" dirty="0" err="1"/>
              <a:t>građenih</a:t>
            </a:r>
            <a:r>
              <a:rPr spc="-20" dirty="0"/>
              <a:t> </a:t>
            </a:r>
            <a:r>
              <a:rPr spc="-45" dirty="0" err="1"/>
              <a:t>kopnenih</a:t>
            </a:r>
            <a:r>
              <a:rPr spc="-15" dirty="0"/>
              <a:t> </a:t>
            </a:r>
            <a:r>
              <a:rPr spc="-30" dirty="0" err="1"/>
              <a:t>biljaka</a:t>
            </a:r>
            <a:r>
              <a:rPr spc="-30" dirty="0"/>
              <a:t>,</a:t>
            </a:r>
            <a:r>
              <a:rPr spc="-20" dirty="0"/>
              <a:t> </a:t>
            </a:r>
            <a:r>
              <a:rPr spc="-35" dirty="0" err="1"/>
              <a:t>koja</a:t>
            </a:r>
            <a:r>
              <a:rPr spc="-15" dirty="0"/>
              <a:t> </a:t>
            </a:r>
            <a:r>
              <a:rPr dirty="0" err="1"/>
              <a:t>obuhvaća</a:t>
            </a:r>
            <a:r>
              <a:rPr spc="-15" dirty="0"/>
              <a:t> </a:t>
            </a:r>
            <a:r>
              <a:rPr spc="-35" dirty="0" err="1"/>
              <a:t>oko</a:t>
            </a:r>
            <a:endParaRPr spc="-35" dirty="0"/>
          </a:p>
          <a:p>
            <a:pPr indent="12700">
              <a:spcBef>
                <a:spcPts val="1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23.000</a:t>
            </a:r>
            <a:r>
              <a:rPr spc="-30" dirty="0"/>
              <a:t> </a:t>
            </a:r>
            <a:r>
              <a:rPr spc="-10" dirty="0" err="1"/>
              <a:t>vrsta</a:t>
            </a:r>
            <a:r>
              <a:rPr spc="-10" dirty="0"/>
              <a:t>.</a:t>
            </a:r>
          </a:p>
        </p:txBody>
      </p:sp>
      <p:sp>
        <p:nvSpPr>
          <p:cNvPr id="481" name="object 138"/>
          <p:cNvSpPr txBox="1"/>
          <p:nvPr/>
        </p:nvSpPr>
        <p:spPr>
          <a:xfrm>
            <a:off x="7430868" y="2189115"/>
            <a:ext cx="2817497" cy="1354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Životinje</a:t>
            </a:r>
            <a:r>
              <a:rPr spc="-15" dirty="0"/>
              <a:t> </a:t>
            </a:r>
            <a:r>
              <a:rPr spc="-50" dirty="0" err="1"/>
              <a:t>poput</a:t>
            </a:r>
            <a:r>
              <a:rPr spc="-15" dirty="0"/>
              <a:t> </a:t>
            </a:r>
            <a:r>
              <a:rPr spc="-30" dirty="0" err="1"/>
              <a:t>jelena</a:t>
            </a:r>
            <a:r>
              <a:rPr spc="-30" dirty="0"/>
              <a:t>,</a:t>
            </a:r>
            <a:r>
              <a:rPr spc="-10" dirty="0"/>
              <a:t> </a:t>
            </a:r>
            <a:r>
              <a:rPr dirty="0" err="1"/>
              <a:t>zečeva</a:t>
            </a:r>
            <a:r>
              <a:rPr spc="-15" dirty="0"/>
              <a:t> </a:t>
            </a:r>
            <a:r>
              <a:rPr spc="0" dirty="0" err="1"/>
              <a:t>i</a:t>
            </a:r>
            <a:r>
              <a:rPr spc="-10" dirty="0"/>
              <a:t> </a:t>
            </a:r>
            <a:r>
              <a:rPr spc="-10" dirty="0" err="1"/>
              <a:t>insekata</a:t>
            </a:r>
            <a:r>
              <a:rPr spc="-10" dirty="0"/>
              <a:t> </a:t>
            </a:r>
            <a:r>
              <a:rPr spc="-50" dirty="0" err="1"/>
              <a:t>hrane</a:t>
            </a:r>
            <a:r>
              <a:rPr spc="-15" dirty="0"/>
              <a:t> </a:t>
            </a:r>
            <a:r>
              <a:rPr spc="-20" dirty="0"/>
              <a:t>se</a:t>
            </a:r>
            <a:r>
              <a:rPr spc="-10" dirty="0"/>
              <a:t> </a:t>
            </a:r>
            <a:r>
              <a:rPr dirty="0" err="1"/>
              <a:t>biljkama</a:t>
            </a:r>
            <a:r>
              <a:rPr spc="-10" dirty="0"/>
              <a:t> </a:t>
            </a:r>
            <a:r>
              <a:rPr dirty="0" err="1"/>
              <a:t>kontrolirajući</a:t>
            </a:r>
            <a:r>
              <a:rPr spc="-10" dirty="0"/>
              <a:t> </a:t>
            </a:r>
            <a:r>
              <a:rPr spc="-40" dirty="0" err="1"/>
              <a:t>njihov</a:t>
            </a:r>
            <a:r>
              <a:rPr spc="-10" dirty="0"/>
              <a:t> </a:t>
            </a:r>
            <a:r>
              <a:rPr spc="-25" dirty="0" err="1"/>
              <a:t>rast</a:t>
            </a:r>
            <a:r>
              <a:rPr spc="-25" dirty="0"/>
              <a:t> </a:t>
            </a:r>
            <a:r>
              <a:rPr spc="0" dirty="0" err="1"/>
              <a:t>i</a:t>
            </a:r>
            <a:r>
              <a:rPr spc="-45" dirty="0"/>
              <a:t> </a:t>
            </a:r>
            <a:r>
              <a:rPr spc="-10" dirty="0" err="1"/>
              <a:t>širenje</a:t>
            </a:r>
            <a:r>
              <a:rPr spc="-10" dirty="0"/>
              <a:t>.</a:t>
            </a:r>
          </a:p>
          <a:p>
            <a:pPr marL="92075" marR="32384" indent="-79375">
              <a:lnSpc>
                <a:spcPct val="111099"/>
              </a:lnSpc>
              <a:spcBef>
                <a:spcPts val="700"/>
              </a:spcBef>
              <a:buSzPct val="100000"/>
              <a:buChar char="•"/>
              <a:tabLst>
                <a:tab pos="88900" algn="l"/>
              </a:tabLst>
              <a:defRPr sz="1200" spc="-5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Mnoge</a:t>
            </a:r>
            <a:r>
              <a:rPr spc="-10" dirty="0"/>
              <a:t> </a:t>
            </a:r>
            <a:r>
              <a:rPr spc="-30" dirty="0" err="1"/>
              <a:t>životinje</a:t>
            </a:r>
            <a:r>
              <a:rPr spc="-30" dirty="0"/>
              <a:t>,</a:t>
            </a:r>
            <a:r>
              <a:rPr spc="-5" dirty="0"/>
              <a:t> </a:t>
            </a:r>
            <a:r>
              <a:rPr dirty="0" err="1"/>
              <a:t>poput</a:t>
            </a:r>
            <a:r>
              <a:rPr spc="-10" dirty="0"/>
              <a:t> </a:t>
            </a:r>
            <a:r>
              <a:rPr spc="-30" dirty="0" err="1"/>
              <a:t>pčela</a:t>
            </a:r>
            <a:r>
              <a:rPr spc="-30" dirty="0"/>
              <a:t>,</a:t>
            </a:r>
            <a:r>
              <a:rPr spc="-5" dirty="0"/>
              <a:t> </a:t>
            </a:r>
            <a:r>
              <a:rPr spc="-30" dirty="0" err="1"/>
              <a:t>leptira</a:t>
            </a:r>
            <a:r>
              <a:rPr spc="-10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30" dirty="0" err="1"/>
              <a:t>ptica</a:t>
            </a:r>
            <a:r>
              <a:rPr spc="-30" dirty="0"/>
              <a:t>, </a:t>
            </a:r>
            <a:r>
              <a:rPr spc="-35" dirty="0" err="1"/>
              <a:t>oprašuju</a:t>
            </a:r>
            <a:r>
              <a:rPr spc="-25" dirty="0"/>
              <a:t> </a:t>
            </a:r>
            <a:r>
              <a:rPr spc="-25" dirty="0" err="1"/>
              <a:t>biljke</a:t>
            </a:r>
            <a:r>
              <a:rPr spc="-25" dirty="0"/>
              <a:t>,</a:t>
            </a:r>
            <a:r>
              <a:rPr spc="-30" dirty="0"/>
              <a:t> </a:t>
            </a:r>
            <a:r>
              <a:rPr spc="-45" dirty="0" err="1"/>
              <a:t>dok</a:t>
            </a:r>
            <a:r>
              <a:rPr spc="-25" dirty="0"/>
              <a:t> </a:t>
            </a:r>
            <a:r>
              <a:rPr spc="-30" dirty="0" err="1"/>
              <a:t>druge</a:t>
            </a:r>
            <a:r>
              <a:rPr spc="-30" dirty="0"/>
              <a:t>, </a:t>
            </a:r>
            <a:r>
              <a:rPr spc="-10" dirty="0" err="1"/>
              <a:t>poput</a:t>
            </a:r>
            <a:r>
              <a:rPr spc="-10" dirty="0"/>
              <a:t> </a:t>
            </a:r>
            <a:r>
              <a:rPr spc="-30" dirty="0" err="1"/>
              <a:t>ptica</a:t>
            </a:r>
            <a:r>
              <a:rPr spc="-35" dirty="0"/>
              <a:t> </a:t>
            </a:r>
            <a:r>
              <a:rPr spc="0" dirty="0" err="1"/>
              <a:t>i</a:t>
            </a:r>
            <a:r>
              <a:rPr spc="-35" dirty="0"/>
              <a:t> </a:t>
            </a:r>
            <a:r>
              <a:rPr spc="-35" dirty="0" err="1"/>
              <a:t>sisavaca</a:t>
            </a:r>
            <a:r>
              <a:rPr spc="-35" dirty="0"/>
              <a:t>,</a:t>
            </a:r>
            <a:r>
              <a:rPr spc="-30" dirty="0"/>
              <a:t> </a:t>
            </a:r>
            <a:r>
              <a:rPr spc="-40" dirty="0" err="1"/>
              <a:t>pomažu</a:t>
            </a:r>
            <a:r>
              <a:rPr spc="-35" dirty="0"/>
              <a:t> </a:t>
            </a:r>
            <a:r>
              <a:rPr spc="0" dirty="0"/>
              <a:t>u</a:t>
            </a:r>
            <a:r>
              <a:rPr spc="-35" dirty="0"/>
              <a:t> </a:t>
            </a:r>
            <a:r>
              <a:rPr spc="-30" dirty="0" err="1"/>
              <a:t>širenju</a:t>
            </a:r>
            <a:r>
              <a:rPr spc="-30" dirty="0"/>
              <a:t> </a:t>
            </a:r>
            <a:r>
              <a:rPr spc="-40" dirty="0" err="1"/>
              <a:t>sjemena</a:t>
            </a:r>
            <a:r>
              <a:rPr spc="-40" dirty="0"/>
              <a:t>.</a:t>
            </a:r>
          </a:p>
        </p:txBody>
      </p:sp>
      <p:sp>
        <p:nvSpPr>
          <p:cNvPr id="482" name="object 139"/>
          <p:cNvSpPr txBox="1"/>
          <p:nvPr/>
        </p:nvSpPr>
        <p:spPr>
          <a:xfrm>
            <a:off x="7430868" y="3670596"/>
            <a:ext cx="272986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Predatori</a:t>
            </a:r>
            <a:r>
              <a:rPr spc="-30" dirty="0"/>
              <a:t> </a:t>
            </a:r>
            <a:r>
              <a:rPr dirty="0" err="1"/>
              <a:t>kao</a:t>
            </a:r>
            <a:r>
              <a:rPr spc="-30" dirty="0"/>
              <a:t> </a:t>
            </a:r>
            <a:r>
              <a:rPr dirty="0" err="1"/>
              <a:t>što</a:t>
            </a:r>
            <a:r>
              <a:rPr spc="-30" dirty="0"/>
              <a:t> </a:t>
            </a:r>
            <a:r>
              <a:rPr spc="-30" dirty="0" err="1"/>
              <a:t>su</a:t>
            </a:r>
            <a:r>
              <a:rPr spc="-25" dirty="0"/>
              <a:t> </a:t>
            </a:r>
            <a:r>
              <a:rPr dirty="0" err="1"/>
              <a:t>vukovi</a:t>
            </a:r>
            <a:r>
              <a:rPr spc="-30" dirty="0"/>
              <a:t> </a:t>
            </a:r>
            <a:r>
              <a:rPr spc="0" dirty="0" err="1"/>
              <a:t>i</a:t>
            </a:r>
            <a:r>
              <a:rPr spc="-30" dirty="0"/>
              <a:t> </a:t>
            </a:r>
            <a:r>
              <a:rPr spc="-10" dirty="0" err="1"/>
              <a:t>ptice</a:t>
            </a:r>
            <a:r>
              <a:rPr spc="-10" dirty="0"/>
              <a:t> </a:t>
            </a:r>
            <a:r>
              <a:rPr dirty="0" err="1"/>
              <a:t>grabljivice</a:t>
            </a:r>
            <a:r>
              <a:rPr spc="20" dirty="0"/>
              <a:t> </a:t>
            </a:r>
            <a:r>
              <a:rPr dirty="0" err="1"/>
              <a:t>kontroliraju</a:t>
            </a:r>
            <a:r>
              <a:rPr spc="20" dirty="0"/>
              <a:t> </a:t>
            </a:r>
            <a:r>
              <a:rPr spc="-10" dirty="0" err="1"/>
              <a:t>populaciju</a:t>
            </a:r>
            <a:r>
              <a:rPr spc="-10" dirty="0"/>
              <a:t> </a:t>
            </a:r>
            <a:r>
              <a:rPr dirty="0" err="1"/>
              <a:t>herbivora</a:t>
            </a:r>
            <a:r>
              <a:rPr dirty="0"/>
              <a:t>,</a:t>
            </a:r>
            <a:r>
              <a:rPr spc="0" dirty="0"/>
              <a:t> </a:t>
            </a:r>
            <a:r>
              <a:rPr dirty="0" err="1"/>
              <a:t>sprječavajući</a:t>
            </a:r>
            <a:r>
              <a:rPr spc="0" dirty="0"/>
              <a:t> </a:t>
            </a:r>
            <a:r>
              <a:rPr dirty="0" err="1"/>
              <a:t>pretjeranu</a:t>
            </a:r>
            <a:r>
              <a:rPr spc="0" dirty="0"/>
              <a:t> </a:t>
            </a:r>
            <a:r>
              <a:rPr dirty="0" err="1"/>
              <a:t>ispašu</a:t>
            </a:r>
            <a:r>
              <a:rPr dirty="0"/>
              <a:t> </a:t>
            </a:r>
            <a:r>
              <a:rPr dirty="0" err="1"/>
              <a:t>koja</a:t>
            </a:r>
            <a:r>
              <a:rPr spc="-10" dirty="0"/>
              <a:t> </a:t>
            </a:r>
            <a:r>
              <a:rPr spc="-45" dirty="0" err="1"/>
              <a:t>može</a:t>
            </a:r>
            <a:r>
              <a:rPr spc="-10" dirty="0"/>
              <a:t> </a:t>
            </a:r>
            <a:r>
              <a:rPr spc="-30" dirty="0" err="1"/>
              <a:t>oštetiti</a:t>
            </a:r>
            <a:r>
              <a:rPr spc="-10" dirty="0"/>
              <a:t> </a:t>
            </a:r>
            <a:r>
              <a:rPr spc="-10" dirty="0" err="1"/>
              <a:t>vegetaciju</a:t>
            </a:r>
            <a:r>
              <a:rPr spc="-10" dirty="0"/>
              <a:t>.</a:t>
            </a:r>
          </a:p>
        </p:txBody>
      </p:sp>
      <p:sp>
        <p:nvSpPr>
          <p:cNvPr id="483" name="object 140"/>
          <p:cNvSpPr txBox="1"/>
          <p:nvPr/>
        </p:nvSpPr>
        <p:spPr>
          <a:xfrm>
            <a:off x="7430868" y="636231"/>
            <a:ext cx="2871472" cy="1425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39064" indent="14604">
              <a:lnSpc>
                <a:spcPct val="111099"/>
              </a:lnSpc>
              <a:spcBef>
                <a:spcPts val="100"/>
              </a:spcBef>
              <a:defRPr sz="1200" spc="-6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Šumsku</a:t>
            </a:r>
            <a:r>
              <a:rPr b="1" spc="-10" dirty="0"/>
              <a:t> </a:t>
            </a:r>
            <a:r>
              <a:rPr b="1" spc="-50" dirty="0" err="1"/>
              <a:t>faunu</a:t>
            </a:r>
            <a:r>
              <a:rPr spc="10" dirty="0"/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čine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različiti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sisavci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ptice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kukci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gmazovi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vodozemci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koji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dijele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zajednički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životni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prostor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5080" indent="12700">
              <a:lnSpc>
                <a:spcPts val="1600"/>
              </a:lnSpc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Energija</a:t>
            </a:r>
            <a:r>
              <a:rPr spc="-20" dirty="0"/>
              <a:t> </a:t>
            </a:r>
            <a:r>
              <a:rPr spc="-30" dirty="0" err="1"/>
              <a:t>prolazi</a:t>
            </a:r>
            <a:r>
              <a:rPr spc="-15" dirty="0"/>
              <a:t> </a:t>
            </a:r>
            <a:r>
              <a:rPr spc="-30" dirty="0" err="1"/>
              <a:t>kroz</a:t>
            </a:r>
            <a:r>
              <a:rPr spc="-15" dirty="0"/>
              <a:t> </a:t>
            </a:r>
            <a:r>
              <a:rPr spc="-40" dirty="0" err="1"/>
              <a:t>ekosustav</a:t>
            </a:r>
            <a:r>
              <a:rPr spc="-15" dirty="0"/>
              <a:t> </a:t>
            </a:r>
            <a:r>
              <a:rPr spc="-45" dirty="0" err="1"/>
              <a:t>šume</a:t>
            </a:r>
            <a:r>
              <a:rPr spc="-15" dirty="0"/>
              <a:t> </a:t>
            </a:r>
            <a:r>
              <a:rPr spc="-45" dirty="0" err="1"/>
              <a:t>putem</a:t>
            </a:r>
            <a:r>
              <a:rPr spc="-45" dirty="0"/>
              <a:t> </a:t>
            </a:r>
            <a:r>
              <a:rPr spc="-50" dirty="0" err="1"/>
              <a:t>prehrambenih</a:t>
            </a:r>
            <a:r>
              <a:rPr spc="-10" dirty="0"/>
              <a:t> </a:t>
            </a:r>
            <a:r>
              <a:rPr spc="-30" dirty="0" err="1"/>
              <a:t>lanaca</a:t>
            </a:r>
            <a:r>
              <a:rPr spc="-30" dirty="0"/>
              <a:t>,</a:t>
            </a:r>
            <a:r>
              <a:rPr spc="-10" dirty="0"/>
              <a:t> </a:t>
            </a:r>
            <a:r>
              <a:rPr dirty="0" err="1"/>
              <a:t>počevši</a:t>
            </a:r>
            <a:r>
              <a:rPr spc="-10" dirty="0"/>
              <a:t> </a:t>
            </a:r>
            <a:r>
              <a:rPr spc="-45" dirty="0"/>
              <a:t>od</a:t>
            </a:r>
            <a:r>
              <a:rPr spc="-10" dirty="0"/>
              <a:t> </a:t>
            </a:r>
            <a:r>
              <a:rPr spc="-10" dirty="0" err="1"/>
              <a:t>primarnih</a:t>
            </a:r>
            <a:r>
              <a:rPr spc="-10" dirty="0"/>
              <a:t> </a:t>
            </a:r>
            <a:r>
              <a:rPr spc="-40" dirty="0" err="1"/>
              <a:t>proizvođača</a:t>
            </a:r>
            <a:r>
              <a:rPr spc="-5" dirty="0"/>
              <a:t> </a:t>
            </a:r>
            <a:r>
              <a:rPr spc="-30" dirty="0"/>
              <a:t>(</a:t>
            </a:r>
            <a:r>
              <a:rPr spc="-30" dirty="0" err="1"/>
              <a:t>biljke</a:t>
            </a:r>
            <a:r>
              <a:rPr spc="-30" dirty="0"/>
              <a:t>)</a:t>
            </a:r>
            <a:r>
              <a:rPr spc="-5" dirty="0"/>
              <a:t> </a:t>
            </a:r>
            <a:r>
              <a:rPr spc="-45" dirty="0"/>
              <a:t>do</a:t>
            </a:r>
            <a:r>
              <a:rPr spc="-5" dirty="0"/>
              <a:t> </a:t>
            </a:r>
            <a:r>
              <a:rPr spc="-45" dirty="0" err="1"/>
              <a:t>primarnih</a:t>
            </a:r>
            <a:r>
              <a:rPr spc="0" dirty="0"/>
              <a:t> </a:t>
            </a:r>
            <a:r>
              <a:rPr spc="-10" dirty="0" err="1"/>
              <a:t>potrošača</a:t>
            </a:r>
            <a:r>
              <a:rPr spc="-10" dirty="0"/>
              <a:t> </a:t>
            </a:r>
            <a:r>
              <a:rPr spc="-40" dirty="0"/>
              <a:t>(</a:t>
            </a:r>
            <a:r>
              <a:rPr spc="-40" dirty="0" err="1"/>
              <a:t>herbivori</a:t>
            </a:r>
            <a:r>
              <a:rPr spc="-40" dirty="0"/>
              <a:t>)</a:t>
            </a:r>
            <a:r>
              <a:rPr spc="-5" dirty="0"/>
              <a:t> </a:t>
            </a:r>
            <a:r>
              <a:rPr spc="0" dirty="0" err="1"/>
              <a:t>i</a:t>
            </a:r>
            <a:r>
              <a:rPr spc="-5" dirty="0"/>
              <a:t> </a:t>
            </a:r>
            <a:r>
              <a:rPr spc="-45" dirty="0" err="1"/>
              <a:t>sekundarnih</a:t>
            </a:r>
            <a:r>
              <a:rPr spc="-5" dirty="0"/>
              <a:t> </a:t>
            </a:r>
            <a:r>
              <a:rPr spc="-10" dirty="0" err="1"/>
              <a:t>potrošača</a:t>
            </a:r>
            <a:r>
              <a:rPr spc="-10" dirty="0"/>
              <a:t> (</a:t>
            </a:r>
            <a:r>
              <a:rPr spc="-10" dirty="0" err="1"/>
              <a:t>predatori</a:t>
            </a:r>
            <a:r>
              <a:rPr spc="-10" dirty="0"/>
              <a:t>).</a:t>
            </a:r>
          </a:p>
        </p:txBody>
      </p:sp>
      <p:sp>
        <p:nvSpPr>
          <p:cNvPr id="484" name="object 141"/>
          <p:cNvSpPr txBox="1"/>
          <p:nvPr/>
        </p:nvSpPr>
        <p:spPr>
          <a:xfrm>
            <a:off x="4087390" y="6128351"/>
            <a:ext cx="290576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Lišajevi</a:t>
            </a:r>
            <a:r>
              <a:rPr spc="-25" dirty="0"/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vrlo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osjetljivi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zagađenje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zraka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njihova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odsutnost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može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ukazivati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razinu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zagađenja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Tako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služe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bioindikatori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pomažući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praćenju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ekološkog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zdravlja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šuma.</a:t>
            </a:r>
          </a:p>
        </p:txBody>
      </p:sp>
      <p:sp>
        <p:nvSpPr>
          <p:cNvPr id="485" name="object 142"/>
          <p:cNvSpPr txBox="1"/>
          <p:nvPr/>
        </p:nvSpPr>
        <p:spPr>
          <a:xfrm>
            <a:off x="667579" y="3063020"/>
            <a:ext cx="3089276" cy="192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57479" indent="12700">
              <a:lnSpc>
                <a:spcPts val="5000"/>
              </a:lnSpc>
              <a:spcBef>
                <a:spcPts val="900"/>
              </a:spcBef>
              <a:defRPr sz="4800" spc="-10">
                <a:solidFill>
                  <a:srgbClr val="2C5E5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Istražimo</a:t>
            </a:r>
            <a:r>
              <a:rPr dirty="0"/>
              <a:t> </a:t>
            </a:r>
            <a:r>
              <a:rPr dirty="0" err="1"/>
              <a:t>šumski</a:t>
            </a:r>
            <a:r>
              <a:rPr dirty="0"/>
              <a:t> </a:t>
            </a:r>
            <a:r>
              <a:rPr dirty="0" err="1"/>
              <a:t>ekosustav</a:t>
            </a:r>
            <a:endParaRPr lang="hr-HR" dirty="0"/>
          </a:p>
        </p:txBody>
      </p:sp>
      <p:sp>
        <p:nvSpPr>
          <p:cNvPr id="486" name="object 143"/>
          <p:cNvSpPr txBox="1"/>
          <p:nvPr/>
        </p:nvSpPr>
        <p:spPr>
          <a:xfrm>
            <a:off x="820933" y="5976084"/>
            <a:ext cx="286258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 spc="-2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Živi</a:t>
            </a:r>
            <a:r>
              <a:rPr spc="-20" dirty="0"/>
              <a:t> </a:t>
            </a:r>
            <a:r>
              <a:rPr spc="-40" dirty="0" err="1"/>
              <a:t>organizmi</a:t>
            </a:r>
            <a:r>
              <a:rPr spc="-20" dirty="0"/>
              <a:t> </a:t>
            </a:r>
            <a:r>
              <a:rPr dirty="0"/>
              <a:t>koji</a:t>
            </a:r>
            <a:r>
              <a:rPr spc="-20" dirty="0"/>
              <a:t> </a:t>
            </a:r>
            <a:r>
              <a:rPr spc="-35" dirty="0" err="1"/>
              <a:t>nastanjuju</a:t>
            </a:r>
            <a:r>
              <a:rPr spc="-20" dirty="0"/>
              <a:t> </a:t>
            </a:r>
            <a:r>
              <a:rPr spc="-45" dirty="0" err="1"/>
              <a:t>šume</a:t>
            </a:r>
            <a:r>
              <a:rPr spc="-20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spc="-30" dirty="0" err="1"/>
              <a:t>životinje</a:t>
            </a:r>
            <a:r>
              <a:rPr spc="-30" dirty="0"/>
              <a:t>,</a:t>
            </a:r>
            <a:r>
              <a:rPr spc="-15" dirty="0"/>
              <a:t> </a:t>
            </a:r>
            <a:r>
              <a:rPr dirty="0" err="1"/>
              <a:t>biljke</a:t>
            </a:r>
            <a:r>
              <a:rPr dirty="0"/>
              <a:t>,</a:t>
            </a:r>
            <a:r>
              <a:rPr spc="-10" dirty="0"/>
              <a:t> </a:t>
            </a:r>
            <a:r>
              <a:rPr spc="-30" dirty="0" err="1"/>
              <a:t>gljive</a:t>
            </a:r>
            <a:r>
              <a:rPr spc="-15" dirty="0"/>
              <a:t> </a:t>
            </a:r>
            <a:r>
              <a:rPr spc="0" dirty="0" err="1"/>
              <a:t>i</a:t>
            </a:r>
            <a:r>
              <a:rPr spc="-10" dirty="0"/>
              <a:t> </a:t>
            </a:r>
            <a:r>
              <a:rPr spc="-40" dirty="0" err="1"/>
              <a:t>mikroorganizmi</a:t>
            </a:r>
            <a:r>
              <a:rPr spc="-40" dirty="0"/>
              <a:t>,</a:t>
            </a:r>
            <a:r>
              <a:rPr spc="-10" dirty="0"/>
              <a:t> </a:t>
            </a:r>
            <a:r>
              <a:rPr spc="-40" dirty="0" err="1"/>
              <a:t>dok</a:t>
            </a:r>
            <a:r>
              <a:rPr spc="-40" dirty="0"/>
              <a:t> </a:t>
            </a:r>
            <a:r>
              <a:rPr spc="-30" dirty="0" err="1"/>
              <a:t>su</a:t>
            </a:r>
            <a:r>
              <a:rPr spc="-20" dirty="0"/>
              <a:t> </a:t>
            </a:r>
            <a:r>
              <a:rPr spc="-35" dirty="0" err="1"/>
              <a:t>nežive</a:t>
            </a:r>
            <a:r>
              <a:rPr spc="-15" dirty="0"/>
              <a:t> </a:t>
            </a:r>
            <a:r>
              <a:rPr spc="-50" dirty="0" err="1"/>
              <a:t>komponente</a:t>
            </a:r>
            <a:r>
              <a:rPr spc="-20" dirty="0"/>
              <a:t> </a:t>
            </a:r>
            <a:r>
              <a:rPr spc="-35" dirty="0" err="1"/>
              <a:t>koje</a:t>
            </a:r>
            <a:r>
              <a:rPr spc="-15" dirty="0"/>
              <a:t> </a:t>
            </a:r>
            <a:r>
              <a:rPr spc="-35" dirty="0" err="1"/>
              <a:t>čine</a:t>
            </a:r>
            <a:r>
              <a:rPr spc="-15" dirty="0"/>
              <a:t> </a:t>
            </a:r>
            <a:r>
              <a:rPr spc="-50" dirty="0" err="1"/>
              <a:t>šumu</a:t>
            </a:r>
            <a:r>
              <a:rPr spc="-20" dirty="0"/>
              <a:t> </a:t>
            </a:r>
            <a:r>
              <a:rPr spc="-20" dirty="0" err="1"/>
              <a:t>tlo</a:t>
            </a:r>
            <a:r>
              <a:rPr spc="-20" dirty="0"/>
              <a:t>, </a:t>
            </a:r>
            <a:r>
              <a:rPr spc="-35" dirty="0" err="1"/>
              <a:t>voda</a:t>
            </a:r>
            <a:r>
              <a:rPr spc="-40" dirty="0"/>
              <a:t> </a:t>
            </a:r>
            <a:r>
              <a:rPr spc="0" dirty="0" err="1"/>
              <a:t>i</a:t>
            </a:r>
            <a:r>
              <a:rPr spc="-40" dirty="0"/>
              <a:t> </a:t>
            </a:r>
            <a:r>
              <a:rPr spc="-10" dirty="0" err="1"/>
              <a:t>zrak</a:t>
            </a:r>
            <a:r>
              <a:rPr spc="-10" dirty="0"/>
              <a:t>.</a:t>
            </a:r>
          </a:p>
        </p:txBody>
      </p:sp>
      <p:grpSp>
        <p:nvGrpSpPr>
          <p:cNvPr id="490" name="object 144"/>
          <p:cNvGrpSpPr/>
          <p:nvPr/>
        </p:nvGrpSpPr>
        <p:grpSpPr>
          <a:xfrm>
            <a:off x="2598396" y="1740267"/>
            <a:ext cx="1005397" cy="675731"/>
            <a:chOff x="0" y="0"/>
            <a:chExt cx="1005396" cy="675730"/>
          </a:xfrm>
        </p:grpSpPr>
        <p:pic>
          <p:nvPicPr>
            <p:cNvPr id="487" name="object 145" descr="object 14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-1" y="417284"/>
              <a:ext cx="328397" cy="257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8" name="object 146" descr="object 146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0898" y="431152"/>
              <a:ext cx="297499" cy="2445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9" name="object 147" descr="object 147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66279" y="-1"/>
              <a:ext cx="339118" cy="354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1" name="object 148"/>
          <p:cNvSpPr txBox="1"/>
          <p:nvPr/>
        </p:nvSpPr>
        <p:spPr>
          <a:xfrm>
            <a:off x="1218488" y="457047"/>
            <a:ext cx="1384302" cy="176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79425" indent="486409" algn="ctr">
              <a:defRPr sz="1300" b="1" spc="-25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Tlo</a:t>
            </a:r>
          </a:p>
          <a:p>
            <a:pPr marR="479425" indent="486409" algn="ctr">
              <a:defRPr sz="1300" b="1" spc="-25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spc="-20"/>
              <a:t>Voda</a:t>
            </a:r>
          </a:p>
          <a:p>
            <a:pPr marR="479425" indent="486409" algn="ctr">
              <a:defRPr sz="1300" b="1" spc="-25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spc="-20"/>
              <a:t>Zrak</a:t>
            </a:r>
            <a:endParaRPr b="0"/>
          </a:p>
          <a:p>
            <a:pPr marR="309245" indent="317500" algn="ctr">
              <a:spcBef>
                <a:spcPts val="1300"/>
              </a:spcBef>
              <a:defRPr sz="13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Životinje</a:t>
            </a:r>
          </a:p>
          <a:p>
            <a:pPr marR="309245" indent="317500" algn="ctr">
              <a:spcBef>
                <a:spcPts val="1300"/>
              </a:spcBef>
              <a:defRPr sz="13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Biljke</a:t>
            </a:r>
          </a:p>
          <a:p>
            <a:pPr marR="309245" indent="317500" algn="ctr">
              <a:spcBef>
                <a:spcPts val="1300"/>
              </a:spcBef>
              <a:defRPr sz="13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Gljive</a:t>
            </a:r>
            <a:endParaRPr b="0"/>
          </a:p>
          <a:p>
            <a:pPr algn="ctr">
              <a:lnSpc>
                <a:spcPts val="1600"/>
              </a:lnSpc>
              <a:defRPr sz="13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Mikroorganizmi</a:t>
            </a:r>
          </a:p>
        </p:txBody>
      </p:sp>
      <p:pic>
        <p:nvPicPr>
          <p:cNvPr id="492" name="object 149" descr="object 14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37699" y="3968774"/>
            <a:ext cx="2297987" cy="405917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object 150"/>
          <p:cNvSpPr txBox="1"/>
          <p:nvPr/>
        </p:nvSpPr>
        <p:spPr>
          <a:xfrm>
            <a:off x="4053116" y="4161101"/>
            <a:ext cx="156591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Znakovi zdrave </a:t>
            </a:r>
            <a:r>
              <a:rPr spc="-20"/>
              <a:t>šume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402B881-7C55-2BF4-99F2-DE3355FB66B0}"/>
              </a:ext>
            </a:extLst>
          </p:cNvPr>
          <p:cNvSpPr txBox="1"/>
          <p:nvPr/>
        </p:nvSpPr>
        <p:spPr>
          <a:xfrm>
            <a:off x="734244" y="5224590"/>
            <a:ext cx="286258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spc="-40" dirty="0" err="1">
                <a:latin typeface="Podkova Regular Regular"/>
              </a:rPr>
              <a:t>Šumski</a:t>
            </a:r>
            <a:r>
              <a:rPr lang="en-GB" sz="1200" spc="-40" dirty="0">
                <a:latin typeface="Podkova Regular Regular"/>
              </a:rPr>
              <a:t> </a:t>
            </a:r>
            <a:r>
              <a:rPr lang="en-GB" sz="1200" spc="-40" dirty="0" err="1">
                <a:latin typeface="Podkova Regular Regular"/>
              </a:rPr>
              <a:t>ekosustav</a:t>
            </a:r>
            <a:r>
              <a:rPr lang="en-GB" sz="1200" spc="-40" dirty="0">
                <a:latin typeface="Podkova Regular Regular"/>
              </a:rPr>
              <a:t> je </a:t>
            </a:r>
            <a:r>
              <a:rPr lang="en-GB" sz="1200" spc="-40" dirty="0" err="1">
                <a:latin typeface="Podkova Regular Regular"/>
              </a:rPr>
              <a:t>kompleksan</a:t>
            </a:r>
            <a:r>
              <a:rPr lang="en-GB" sz="1200" spc="-40" dirty="0">
                <a:latin typeface="Podkova Regular Regular"/>
              </a:rPr>
              <a:t> </a:t>
            </a:r>
            <a:r>
              <a:rPr lang="en-GB" sz="1200" spc="-40" dirty="0" err="1">
                <a:latin typeface="Podkova Regular Regular"/>
              </a:rPr>
              <a:t>sustav</a:t>
            </a:r>
            <a:r>
              <a:rPr lang="en-GB" sz="1200" spc="-40" dirty="0">
                <a:latin typeface="Podkova Regular Regular"/>
              </a:rPr>
              <a:t> koji </a:t>
            </a:r>
            <a:r>
              <a:rPr lang="en-GB" sz="1200" spc="-40" dirty="0" err="1">
                <a:latin typeface="Podkova Regular Regular"/>
              </a:rPr>
              <a:t>obuhvaća</a:t>
            </a:r>
            <a:r>
              <a:rPr lang="en-GB" sz="1200" spc="-40" dirty="0">
                <a:latin typeface="Podkova Regular Regular"/>
              </a:rPr>
              <a:t> </a:t>
            </a:r>
            <a:r>
              <a:rPr lang="en-GB" sz="1200" spc="-40" dirty="0" err="1">
                <a:latin typeface="Podkova Regular Regular"/>
              </a:rPr>
              <a:t>žive</a:t>
            </a:r>
            <a:r>
              <a:rPr lang="en-GB" sz="1200" spc="-40" dirty="0">
                <a:latin typeface="Podkova Regular Regular"/>
              </a:rPr>
              <a:t> </a:t>
            </a:r>
            <a:r>
              <a:rPr lang="en-GB" sz="1200" spc="-40" dirty="0" err="1">
                <a:latin typeface="Podkova Regular Regular"/>
              </a:rPr>
              <a:t>organizme</a:t>
            </a:r>
            <a:r>
              <a:rPr lang="en-GB" sz="1200" spc="-40" dirty="0">
                <a:latin typeface="Podkova Regular Regular"/>
              </a:rPr>
              <a:t> </a:t>
            </a:r>
            <a:r>
              <a:rPr lang="en-GB" sz="1200" spc="-40" dirty="0" err="1">
                <a:latin typeface="Podkova Regular Regular"/>
              </a:rPr>
              <a:t>i</a:t>
            </a:r>
            <a:r>
              <a:rPr lang="en-GB" sz="1200" spc="-40" dirty="0">
                <a:latin typeface="Podkova Regular Regular"/>
              </a:rPr>
              <a:t> </a:t>
            </a:r>
            <a:r>
              <a:rPr lang="en-GB" sz="1200" spc="-40" dirty="0" err="1">
                <a:latin typeface="Podkova Regular Regular"/>
              </a:rPr>
              <a:t>nežive</a:t>
            </a:r>
            <a:r>
              <a:rPr lang="hr-HR" sz="1200" spc="-40" dirty="0">
                <a:latin typeface="Podkova Regular Regular"/>
              </a:rPr>
              <a:t> </a:t>
            </a:r>
            <a:r>
              <a:rPr lang="en-GB" sz="1200" spc="-40" dirty="0" err="1">
                <a:latin typeface="Podkova Regular Regular"/>
              </a:rPr>
              <a:t>komponente</a:t>
            </a:r>
            <a:r>
              <a:rPr lang="en-GB" sz="1200" spc="-40" dirty="0">
                <a:latin typeface="Podkova Regular Regular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object 2"/>
          <p:cNvSpPr txBox="1"/>
          <p:nvPr/>
        </p:nvSpPr>
        <p:spPr>
          <a:xfrm rot="21240000">
            <a:off x="5624754" y="3372794"/>
            <a:ext cx="1186484" cy="19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200"/>
              </a:lnSpc>
              <a:defRPr sz="1200" spc="-1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bakterije</a:t>
            </a:r>
            <a:r>
              <a:rPr spc="-15"/>
              <a:t> </a:t>
            </a:r>
            <a:r>
              <a:rPr sz="1800" spc="0" baseline="4627"/>
              <a:t>i</a:t>
            </a:r>
            <a:r>
              <a:rPr sz="1800" spc="-15" baseline="4627"/>
              <a:t> gljive</a:t>
            </a:r>
          </a:p>
        </p:txBody>
      </p:sp>
      <p:sp>
        <p:nvSpPr>
          <p:cNvPr id="496" name="object 3"/>
          <p:cNvSpPr/>
          <p:nvPr/>
        </p:nvSpPr>
        <p:spPr>
          <a:xfrm>
            <a:off x="829245" y="5586329"/>
            <a:ext cx="1208387" cy="133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611" y="742"/>
                </a:lnTo>
                <a:lnTo>
                  <a:pt x="293" y="2765"/>
                </a:lnTo>
                <a:lnTo>
                  <a:pt x="79" y="5765"/>
                </a:lnTo>
                <a:lnTo>
                  <a:pt x="0" y="9440"/>
                </a:lnTo>
                <a:lnTo>
                  <a:pt x="0" y="12158"/>
                </a:lnTo>
                <a:lnTo>
                  <a:pt x="79" y="15834"/>
                </a:lnTo>
                <a:lnTo>
                  <a:pt x="293" y="18835"/>
                </a:lnTo>
                <a:lnTo>
                  <a:pt x="611" y="20858"/>
                </a:lnTo>
                <a:lnTo>
                  <a:pt x="1001" y="21600"/>
                </a:lnTo>
                <a:lnTo>
                  <a:pt x="20599" y="21600"/>
                </a:lnTo>
                <a:lnTo>
                  <a:pt x="20989" y="20858"/>
                </a:lnTo>
                <a:lnTo>
                  <a:pt x="21307" y="18835"/>
                </a:lnTo>
                <a:lnTo>
                  <a:pt x="21521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521" y="5765"/>
                </a:lnTo>
                <a:lnTo>
                  <a:pt x="21307" y="2765"/>
                </a:lnTo>
                <a:lnTo>
                  <a:pt x="20989" y="742"/>
                </a:lnTo>
                <a:lnTo>
                  <a:pt x="20599" y="0"/>
                </a:lnTo>
                <a:close/>
              </a:path>
            </a:pathLst>
          </a:custGeom>
          <a:solidFill>
            <a:srgbClr val="F5EF7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97" name="object 5"/>
          <p:cNvSpPr txBox="1"/>
          <p:nvPr/>
        </p:nvSpPr>
        <p:spPr>
          <a:xfrm>
            <a:off x="656364" y="5529570"/>
            <a:ext cx="2920368" cy="1424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Bez</a:t>
            </a:r>
            <a:r>
              <a:rPr spc="-10" dirty="0"/>
              <a:t> </a:t>
            </a:r>
            <a:r>
              <a:rPr b="1" dirty="0" err="1"/>
              <a:t>mikroorganizama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što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bakterije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gljivice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mnogi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procesi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šumama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mogli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funkcionirati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bi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dovelo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narušavanja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ekološke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ravnoteže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Organizmi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poput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gljiva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bakterija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beskralježnjaka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razgrađuju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mrtve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biljke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životinje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vraćajući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hranjive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tvari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tlo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498" name="object 6"/>
          <p:cNvSpPr txBox="1"/>
          <p:nvPr/>
        </p:nvSpPr>
        <p:spPr>
          <a:xfrm>
            <a:off x="4016126" y="3661474"/>
            <a:ext cx="285623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Bakterije</a:t>
            </a:r>
            <a:r>
              <a:rPr spc="-5"/>
              <a:t> </a:t>
            </a:r>
            <a:r>
              <a:rPr spc="-50"/>
              <a:t>mogu</a:t>
            </a:r>
            <a:r>
              <a:rPr spc="-5"/>
              <a:t> </a:t>
            </a:r>
            <a:r>
              <a:t>razgraditi</a:t>
            </a:r>
            <a:r>
              <a:rPr spc="0"/>
              <a:t> </a:t>
            </a:r>
            <a:r>
              <a:rPr spc="-40"/>
              <a:t>zagađivače</a:t>
            </a:r>
            <a:r>
              <a:rPr spc="-5"/>
              <a:t> </a:t>
            </a:r>
            <a:r>
              <a:rPr spc="0"/>
              <a:t>u</a:t>
            </a:r>
            <a:r>
              <a:rPr spc="-5"/>
              <a:t> </a:t>
            </a:r>
            <a:r>
              <a:rPr spc="-20"/>
              <a:t>tlu, </a:t>
            </a:r>
            <a:r>
              <a:t>kao</a:t>
            </a:r>
            <a:r>
              <a:rPr spc="-30"/>
              <a:t> </a:t>
            </a:r>
            <a:r>
              <a:t>što</a:t>
            </a:r>
            <a:r>
              <a:rPr spc="-25"/>
              <a:t> </a:t>
            </a:r>
            <a:r>
              <a:rPr spc="-30"/>
              <a:t>su</a:t>
            </a:r>
            <a:r>
              <a:rPr spc="-25"/>
              <a:t> </a:t>
            </a:r>
            <a:r>
              <a:rPr spc="-30"/>
              <a:t>pesticidi,</a:t>
            </a:r>
            <a:r>
              <a:rPr spc="-25"/>
              <a:t> </a:t>
            </a:r>
            <a:r>
              <a:rPr spc="-30"/>
              <a:t>teški </a:t>
            </a:r>
            <a:r>
              <a:t>metali</a:t>
            </a:r>
            <a:r>
              <a:rPr spc="-25"/>
              <a:t> </a:t>
            </a:r>
            <a:r>
              <a:rPr spc="0"/>
              <a:t>i</a:t>
            </a:r>
            <a:r>
              <a:rPr spc="-25"/>
              <a:t> </a:t>
            </a:r>
            <a:r>
              <a:rPr spc="-10"/>
              <a:t>drugi </a:t>
            </a:r>
            <a:r>
              <a:rPr spc="-40"/>
              <a:t>toksični</a:t>
            </a:r>
            <a:r>
              <a:rPr spc="-5"/>
              <a:t> </a:t>
            </a:r>
            <a:r>
              <a:rPr spc="-30"/>
              <a:t>spojevi.</a:t>
            </a:r>
            <a:r>
              <a:rPr spc="-5"/>
              <a:t> </a:t>
            </a:r>
            <a:r>
              <a:rPr spc="-45"/>
              <a:t>Time</a:t>
            </a:r>
            <a:r>
              <a:rPr spc="-5"/>
              <a:t> </a:t>
            </a:r>
            <a:r>
              <a:rPr spc="-45"/>
              <a:t>pridonose</a:t>
            </a:r>
            <a:r>
              <a:rPr spc="0"/>
              <a:t> </a:t>
            </a:r>
            <a:r>
              <a:t>čišćenju</a:t>
            </a:r>
            <a:r>
              <a:rPr spc="-5"/>
              <a:t> </a:t>
            </a:r>
            <a:r>
              <a:rPr spc="-50"/>
              <a:t>i </a:t>
            </a:r>
            <a:r>
              <a:rPr spc="-40"/>
              <a:t>održavanju</a:t>
            </a:r>
            <a:r>
              <a:rPr spc="10"/>
              <a:t> </a:t>
            </a:r>
            <a:r>
              <a:t>kvalitete</a:t>
            </a:r>
            <a:r>
              <a:rPr spc="15"/>
              <a:t> </a:t>
            </a:r>
            <a:r>
              <a:rPr spc="-20"/>
              <a:t>tla.</a:t>
            </a:r>
          </a:p>
        </p:txBody>
      </p:sp>
      <p:sp>
        <p:nvSpPr>
          <p:cNvPr id="499" name="object 7"/>
          <p:cNvSpPr txBox="1"/>
          <p:nvPr/>
        </p:nvSpPr>
        <p:spPr>
          <a:xfrm>
            <a:off x="4016126" y="4677373"/>
            <a:ext cx="2829562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5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Neke</a:t>
            </a:r>
            <a:r>
              <a:rPr spc="-5"/>
              <a:t> </a:t>
            </a:r>
            <a:r>
              <a:rPr spc="-35"/>
              <a:t>bakterije</a:t>
            </a:r>
            <a:r>
              <a:rPr spc="-5"/>
              <a:t> </a:t>
            </a:r>
            <a:r>
              <a:rPr spc="-35"/>
              <a:t>imaju</a:t>
            </a:r>
            <a:r>
              <a:rPr spc="0"/>
              <a:t> </a:t>
            </a:r>
            <a:r>
              <a:rPr spc="-45"/>
              <a:t>sposobnost</a:t>
            </a:r>
            <a:r>
              <a:rPr spc="-5"/>
              <a:t> </a:t>
            </a:r>
            <a:r>
              <a:rPr spc="-30"/>
              <a:t>fiksiranja </a:t>
            </a:r>
            <a:r>
              <a:rPr spc="-40"/>
              <a:t>atmosferskog</a:t>
            </a:r>
            <a:r>
              <a:rPr spc="-30"/>
              <a:t> </a:t>
            </a:r>
            <a:r>
              <a:rPr spc="-35"/>
              <a:t>dušika</a:t>
            </a:r>
            <a:r>
              <a:rPr spc="-25"/>
              <a:t> </a:t>
            </a:r>
            <a:r>
              <a:rPr spc="0"/>
              <a:t>i</a:t>
            </a:r>
            <a:r>
              <a:rPr spc="-25"/>
              <a:t> </a:t>
            </a:r>
            <a:r>
              <a:rPr spc="-35"/>
              <a:t>pretvaraju</a:t>
            </a:r>
            <a:r>
              <a:rPr spc="-25"/>
              <a:t> </a:t>
            </a:r>
            <a:r>
              <a:rPr spc="-30"/>
              <a:t>ga</a:t>
            </a:r>
            <a:r>
              <a:rPr spc="-25"/>
              <a:t> </a:t>
            </a:r>
            <a:r>
              <a:rPr spc="0"/>
              <a:t>u</a:t>
            </a:r>
            <a:r>
              <a:rPr spc="-25"/>
              <a:t> </a:t>
            </a:r>
            <a:r>
              <a:rPr spc="-10"/>
              <a:t>oblik </a:t>
            </a:r>
            <a:r>
              <a:rPr spc="-40"/>
              <a:t>dostupan</a:t>
            </a:r>
            <a:r>
              <a:rPr spc="-25"/>
              <a:t> </a:t>
            </a:r>
            <a:r>
              <a:rPr spc="-35"/>
              <a:t>biljkama.</a:t>
            </a:r>
            <a:r>
              <a:rPr spc="-20"/>
              <a:t> </a:t>
            </a:r>
            <a:r>
              <a:rPr spc="-40"/>
              <a:t>Ovo</a:t>
            </a:r>
            <a:r>
              <a:rPr spc="-25"/>
              <a:t> </a:t>
            </a:r>
            <a:r>
              <a:rPr spc="0"/>
              <a:t>je</a:t>
            </a:r>
            <a:r>
              <a:rPr spc="-20"/>
              <a:t> </a:t>
            </a:r>
            <a:r>
              <a:rPr spc="-35"/>
              <a:t>ključan</a:t>
            </a:r>
            <a:r>
              <a:rPr spc="-20"/>
              <a:t> </a:t>
            </a:r>
            <a:r>
              <a:rPr spc="-35"/>
              <a:t>proces</a:t>
            </a:r>
            <a:r>
              <a:rPr spc="-25"/>
              <a:t> za </a:t>
            </a:r>
            <a:r>
              <a:rPr spc="-40"/>
              <a:t>obogaćivanje</a:t>
            </a:r>
            <a:r>
              <a:rPr spc="-15"/>
              <a:t> </a:t>
            </a:r>
            <a:r>
              <a:rPr spc="-20"/>
              <a:t>tla</a:t>
            </a:r>
            <a:r>
              <a:rPr spc="-15"/>
              <a:t> </a:t>
            </a:r>
            <a:r>
              <a:rPr spc="-35"/>
              <a:t>dušikom,</a:t>
            </a:r>
            <a:r>
              <a:rPr spc="-10"/>
              <a:t> esencijalnim </a:t>
            </a:r>
            <a:r>
              <a:rPr spc="-35"/>
              <a:t>hranjivim </a:t>
            </a:r>
            <a:r>
              <a:t>elementom</a:t>
            </a:r>
            <a:r>
              <a:rPr spc="-25"/>
              <a:t> </a:t>
            </a:r>
            <a:r>
              <a:rPr spc="-20"/>
              <a:t>za</a:t>
            </a:r>
            <a:r>
              <a:rPr spc="-30"/>
              <a:t> </a:t>
            </a:r>
            <a:r>
              <a:rPr spc="-25"/>
              <a:t>rast</a:t>
            </a:r>
            <a:r>
              <a:rPr spc="-30"/>
              <a:t> </a:t>
            </a:r>
            <a:r>
              <a:rPr spc="-10"/>
              <a:t>biljaka.</a:t>
            </a:r>
          </a:p>
        </p:txBody>
      </p:sp>
      <p:sp>
        <p:nvSpPr>
          <p:cNvPr id="500" name="object 8"/>
          <p:cNvSpPr txBox="1"/>
          <p:nvPr/>
        </p:nvSpPr>
        <p:spPr>
          <a:xfrm>
            <a:off x="4016126" y="5896419"/>
            <a:ext cx="287591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2075" marR="5080" indent="-7937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Gljive</a:t>
            </a:r>
            <a:r>
              <a:rPr spc="-20"/>
              <a:t> </a:t>
            </a:r>
            <a:r>
              <a:rPr spc="-35"/>
              <a:t>truležnice</a:t>
            </a:r>
            <a:r>
              <a:rPr spc="-20"/>
              <a:t> </a:t>
            </a:r>
            <a:r>
              <a:t>su</a:t>
            </a:r>
            <a:r>
              <a:rPr spc="-15"/>
              <a:t> </a:t>
            </a:r>
            <a:r>
              <a:t>jedini</a:t>
            </a:r>
            <a:r>
              <a:rPr spc="-20"/>
              <a:t> </a:t>
            </a:r>
            <a:r>
              <a:rPr spc="-10"/>
              <a:t>mikroorganizmi </a:t>
            </a:r>
            <a:r>
              <a:rPr spc="-40"/>
              <a:t>sposobni</a:t>
            </a:r>
            <a:r>
              <a:rPr spc="-35"/>
              <a:t> </a:t>
            </a:r>
            <a:r>
              <a:rPr spc="-20"/>
              <a:t>za</a:t>
            </a:r>
            <a:r>
              <a:t> </a:t>
            </a:r>
            <a:r>
              <a:rPr spc="-35"/>
              <a:t>efikasnu</a:t>
            </a:r>
            <a:r>
              <a:t> </a:t>
            </a:r>
            <a:r>
              <a:rPr spc="-35"/>
              <a:t>razgradnju</a:t>
            </a:r>
            <a:r>
              <a:t> </a:t>
            </a:r>
            <a:r>
              <a:rPr spc="-10"/>
              <a:t>lignina, </a:t>
            </a:r>
            <a:r>
              <a:rPr spc="-35"/>
              <a:t>složenog polimera </a:t>
            </a:r>
            <a:r>
              <a:rPr spc="-25"/>
              <a:t>koji</a:t>
            </a:r>
            <a:r>
              <a:rPr spc="-35"/>
              <a:t> </a:t>
            </a:r>
            <a:r>
              <a:t>čini</a:t>
            </a:r>
            <a:r>
              <a:rPr spc="-35"/>
              <a:t> </a:t>
            </a:r>
            <a:r>
              <a:t>drvo. Ovaj</a:t>
            </a:r>
            <a:r>
              <a:rPr spc="-35"/>
              <a:t> proces </a:t>
            </a:r>
            <a:r>
              <a:rPr spc="0"/>
              <a:t>je</a:t>
            </a:r>
            <a:r>
              <a:rPr spc="-20"/>
              <a:t> </a:t>
            </a:r>
            <a:r>
              <a:rPr spc="-45"/>
              <a:t>bitan</a:t>
            </a:r>
            <a:r>
              <a:rPr spc="-20"/>
              <a:t> za </a:t>
            </a:r>
            <a:r>
              <a:rPr spc="-35"/>
              <a:t>recikliranje</a:t>
            </a:r>
            <a:r>
              <a:rPr spc="-20"/>
              <a:t> </a:t>
            </a:r>
            <a:r>
              <a:rPr spc="-35"/>
              <a:t>hranjivih</a:t>
            </a:r>
            <a:r>
              <a:rPr spc="-20"/>
              <a:t> </a:t>
            </a:r>
            <a:r>
              <a:t>tvari</a:t>
            </a:r>
            <a:r>
              <a:rPr spc="-20"/>
              <a:t> </a:t>
            </a:r>
            <a:r>
              <a:rPr spc="-25"/>
              <a:t>iz </a:t>
            </a:r>
            <a:r>
              <a:rPr spc="-40"/>
              <a:t>mrtvog</a:t>
            </a:r>
            <a:r>
              <a:t> </a:t>
            </a:r>
            <a:r>
              <a:rPr spc="-35"/>
              <a:t>drveća</a:t>
            </a:r>
            <a:r>
              <a:rPr spc="-25"/>
              <a:t> </a:t>
            </a:r>
            <a:r>
              <a:rPr spc="0"/>
              <a:t>i</a:t>
            </a:r>
            <a:r>
              <a:rPr spc="-25"/>
              <a:t> </a:t>
            </a:r>
            <a:r>
              <a:rPr spc="-35"/>
              <a:t>biljne</a:t>
            </a:r>
            <a:r>
              <a:t> </a:t>
            </a:r>
            <a:r>
              <a:rPr spc="-10"/>
              <a:t>materije.</a:t>
            </a:r>
          </a:p>
        </p:txBody>
      </p:sp>
      <p:grpSp>
        <p:nvGrpSpPr>
          <p:cNvPr id="510" name="object 9"/>
          <p:cNvGrpSpPr/>
          <p:nvPr/>
        </p:nvGrpSpPr>
        <p:grpSpPr>
          <a:xfrm>
            <a:off x="424081" y="45938"/>
            <a:ext cx="3244193" cy="2586355"/>
            <a:chOff x="0" y="-1"/>
            <a:chExt cx="3244191" cy="2586355"/>
          </a:xfrm>
        </p:grpSpPr>
        <p:sp>
          <p:nvSpPr>
            <p:cNvPr id="501" name="object 10"/>
            <p:cNvSpPr/>
            <p:nvPr/>
          </p:nvSpPr>
          <p:spPr>
            <a:xfrm>
              <a:off x="-1" y="343493"/>
              <a:ext cx="3244193" cy="221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6" y="0"/>
                  </a:moveTo>
                  <a:lnTo>
                    <a:pt x="874" y="0"/>
                  </a:lnTo>
                  <a:lnTo>
                    <a:pt x="534" y="94"/>
                  </a:lnTo>
                  <a:lnTo>
                    <a:pt x="256" y="350"/>
                  </a:lnTo>
                  <a:lnTo>
                    <a:pt x="69" y="731"/>
                  </a:lnTo>
                  <a:lnTo>
                    <a:pt x="0" y="1196"/>
                  </a:lnTo>
                  <a:lnTo>
                    <a:pt x="0" y="20404"/>
                  </a:lnTo>
                  <a:lnTo>
                    <a:pt x="69" y="20869"/>
                  </a:lnTo>
                  <a:lnTo>
                    <a:pt x="256" y="21250"/>
                  </a:lnTo>
                  <a:lnTo>
                    <a:pt x="534" y="21506"/>
                  </a:lnTo>
                  <a:lnTo>
                    <a:pt x="874" y="21600"/>
                  </a:lnTo>
                  <a:lnTo>
                    <a:pt x="20726" y="21600"/>
                  </a:lnTo>
                  <a:lnTo>
                    <a:pt x="21066" y="21506"/>
                  </a:lnTo>
                  <a:lnTo>
                    <a:pt x="21344" y="21250"/>
                  </a:lnTo>
                  <a:lnTo>
                    <a:pt x="21531" y="20869"/>
                  </a:lnTo>
                  <a:lnTo>
                    <a:pt x="21600" y="20404"/>
                  </a:lnTo>
                  <a:lnTo>
                    <a:pt x="21600" y="1196"/>
                  </a:lnTo>
                  <a:lnTo>
                    <a:pt x="21531" y="731"/>
                  </a:lnTo>
                  <a:lnTo>
                    <a:pt x="21344" y="350"/>
                  </a:lnTo>
                  <a:lnTo>
                    <a:pt x="21066" y="94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02" name="object 11" descr="object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477" y="2006013"/>
              <a:ext cx="1359030" cy="580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3" name="object 12"/>
            <p:cNvSpPr/>
            <p:nvPr/>
          </p:nvSpPr>
          <p:spPr>
            <a:xfrm>
              <a:off x="2540974" y="-2"/>
              <a:ext cx="700763" cy="69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9" y="0"/>
                  </a:moveTo>
                  <a:lnTo>
                    <a:pt x="8828" y="191"/>
                  </a:lnTo>
                  <a:lnTo>
                    <a:pt x="6999" y="709"/>
                  </a:lnTo>
                  <a:lnTo>
                    <a:pt x="5364" y="1492"/>
                  </a:lnTo>
                  <a:lnTo>
                    <a:pt x="4017" y="2426"/>
                  </a:lnTo>
                  <a:lnTo>
                    <a:pt x="2845" y="3554"/>
                  </a:lnTo>
                  <a:lnTo>
                    <a:pt x="1854" y="4846"/>
                  </a:lnTo>
                  <a:lnTo>
                    <a:pt x="1052" y="6271"/>
                  </a:lnTo>
                  <a:lnTo>
                    <a:pt x="445" y="7797"/>
                  </a:lnTo>
                  <a:lnTo>
                    <a:pt x="199" y="8854"/>
                  </a:lnTo>
                  <a:lnTo>
                    <a:pt x="115" y="9206"/>
                  </a:lnTo>
                  <a:lnTo>
                    <a:pt x="116" y="9523"/>
                  </a:lnTo>
                  <a:lnTo>
                    <a:pt x="93" y="9988"/>
                  </a:lnTo>
                  <a:lnTo>
                    <a:pt x="53" y="10450"/>
                  </a:lnTo>
                  <a:lnTo>
                    <a:pt x="0" y="10759"/>
                  </a:lnTo>
                  <a:lnTo>
                    <a:pt x="26" y="11503"/>
                  </a:lnTo>
                  <a:lnTo>
                    <a:pt x="215" y="13016"/>
                  </a:lnTo>
                  <a:lnTo>
                    <a:pt x="872" y="15102"/>
                  </a:lnTo>
                  <a:lnTo>
                    <a:pt x="2021" y="17140"/>
                  </a:lnTo>
                  <a:lnTo>
                    <a:pt x="3464" y="18774"/>
                  </a:lnTo>
                  <a:lnTo>
                    <a:pt x="4620" y="19699"/>
                  </a:lnTo>
                  <a:lnTo>
                    <a:pt x="5861" y="20445"/>
                  </a:lnTo>
                  <a:lnTo>
                    <a:pt x="7175" y="21009"/>
                  </a:lnTo>
                  <a:lnTo>
                    <a:pt x="8554" y="21391"/>
                  </a:lnTo>
                  <a:lnTo>
                    <a:pt x="9984" y="21588"/>
                  </a:lnTo>
                  <a:lnTo>
                    <a:pt x="11458" y="21600"/>
                  </a:lnTo>
                  <a:lnTo>
                    <a:pt x="12852" y="21423"/>
                  </a:lnTo>
                  <a:lnTo>
                    <a:pt x="14211" y="21054"/>
                  </a:lnTo>
                  <a:lnTo>
                    <a:pt x="15512" y="20509"/>
                  </a:lnTo>
                  <a:lnTo>
                    <a:pt x="16734" y="19799"/>
                  </a:lnTo>
                  <a:lnTo>
                    <a:pt x="17855" y="18940"/>
                  </a:lnTo>
                  <a:lnTo>
                    <a:pt x="18855" y="17944"/>
                  </a:lnTo>
                  <a:lnTo>
                    <a:pt x="19904" y="16539"/>
                  </a:lnTo>
                  <a:lnTo>
                    <a:pt x="20699" y="15010"/>
                  </a:lnTo>
                  <a:lnTo>
                    <a:pt x="21240" y="13371"/>
                  </a:lnTo>
                  <a:lnTo>
                    <a:pt x="21525" y="11638"/>
                  </a:lnTo>
                  <a:lnTo>
                    <a:pt x="21540" y="10889"/>
                  </a:lnTo>
                  <a:lnTo>
                    <a:pt x="21556" y="10473"/>
                  </a:lnTo>
                  <a:lnTo>
                    <a:pt x="21600" y="10210"/>
                  </a:lnTo>
                  <a:lnTo>
                    <a:pt x="21513" y="9907"/>
                  </a:lnTo>
                  <a:lnTo>
                    <a:pt x="21454" y="9467"/>
                  </a:lnTo>
                  <a:lnTo>
                    <a:pt x="21382" y="8658"/>
                  </a:lnTo>
                  <a:lnTo>
                    <a:pt x="21271" y="8378"/>
                  </a:lnTo>
                  <a:lnTo>
                    <a:pt x="21192" y="8066"/>
                  </a:lnTo>
                  <a:lnTo>
                    <a:pt x="20870" y="6910"/>
                  </a:lnTo>
                  <a:lnTo>
                    <a:pt x="20158" y="5352"/>
                  </a:lnTo>
                  <a:lnTo>
                    <a:pt x="19230" y="3971"/>
                  </a:lnTo>
                  <a:lnTo>
                    <a:pt x="18087" y="2766"/>
                  </a:lnTo>
                  <a:lnTo>
                    <a:pt x="16768" y="1756"/>
                  </a:lnTo>
                  <a:lnTo>
                    <a:pt x="15314" y="959"/>
                  </a:lnTo>
                  <a:lnTo>
                    <a:pt x="13763" y="394"/>
                  </a:lnTo>
                  <a:lnTo>
                    <a:pt x="12613" y="141"/>
                  </a:lnTo>
                  <a:lnTo>
                    <a:pt x="11714" y="32"/>
                  </a:lnTo>
                  <a:lnTo>
                    <a:pt x="10719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07" name="object 13"/>
            <p:cNvGrpSpPr/>
            <p:nvPr/>
          </p:nvGrpSpPr>
          <p:grpSpPr>
            <a:xfrm>
              <a:off x="2813225" y="190245"/>
              <a:ext cx="177396" cy="305019"/>
              <a:chOff x="0" y="0"/>
              <a:chExt cx="177395" cy="305018"/>
            </a:xfrm>
          </p:grpSpPr>
          <p:sp>
            <p:nvSpPr>
              <p:cNvPr id="504" name="Shape"/>
              <p:cNvSpPr/>
              <p:nvPr/>
            </p:nvSpPr>
            <p:spPr>
              <a:xfrm>
                <a:off x="60006" y="243408"/>
                <a:ext cx="60874" cy="61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2" y="0"/>
                    </a:moveTo>
                    <a:lnTo>
                      <a:pt x="960" y="5548"/>
                    </a:lnTo>
                    <a:lnTo>
                      <a:pt x="0" y="8113"/>
                    </a:lnTo>
                    <a:lnTo>
                      <a:pt x="157" y="13367"/>
                    </a:lnTo>
                    <a:lnTo>
                      <a:pt x="176" y="13990"/>
                    </a:lnTo>
                    <a:lnTo>
                      <a:pt x="1284" y="16493"/>
                    </a:lnTo>
                    <a:lnTo>
                      <a:pt x="3425" y="18626"/>
                    </a:lnTo>
                    <a:lnTo>
                      <a:pt x="5674" y="20634"/>
                    </a:lnTo>
                    <a:lnTo>
                      <a:pt x="8238" y="21600"/>
                    </a:lnTo>
                    <a:lnTo>
                      <a:pt x="14114" y="21426"/>
                    </a:lnTo>
                    <a:lnTo>
                      <a:pt x="16616" y="20318"/>
                    </a:lnTo>
                    <a:lnTo>
                      <a:pt x="18630" y="18181"/>
                    </a:lnTo>
                    <a:lnTo>
                      <a:pt x="20640" y="15932"/>
                    </a:lnTo>
                    <a:lnTo>
                      <a:pt x="21600" y="13367"/>
                    </a:lnTo>
                    <a:lnTo>
                      <a:pt x="21444" y="8113"/>
                    </a:lnTo>
                    <a:lnTo>
                      <a:pt x="21429" y="7605"/>
                    </a:lnTo>
                    <a:lnTo>
                      <a:pt x="20262" y="5161"/>
                    </a:lnTo>
                    <a:lnTo>
                      <a:pt x="18008" y="3152"/>
                    </a:lnTo>
                    <a:lnTo>
                      <a:pt x="15872" y="1020"/>
                    </a:lnTo>
                    <a:lnTo>
                      <a:pt x="1336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5" name="Shape"/>
              <p:cNvSpPr/>
              <p:nvPr/>
            </p:nvSpPr>
            <p:spPr>
              <a:xfrm>
                <a:off x="49643" y="32219"/>
                <a:ext cx="127753" cy="188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05" y="0"/>
                    </a:moveTo>
                    <a:lnTo>
                      <a:pt x="5284" y="0"/>
                    </a:lnTo>
                    <a:lnTo>
                      <a:pt x="7284" y="31"/>
                    </a:lnTo>
                    <a:lnTo>
                      <a:pt x="9083" y="207"/>
                    </a:lnTo>
                    <a:lnTo>
                      <a:pt x="14561" y="2873"/>
                    </a:lnTo>
                    <a:lnTo>
                      <a:pt x="14784" y="4367"/>
                    </a:lnTo>
                    <a:lnTo>
                      <a:pt x="14619" y="4993"/>
                    </a:lnTo>
                    <a:lnTo>
                      <a:pt x="14258" y="5526"/>
                    </a:lnTo>
                    <a:lnTo>
                      <a:pt x="13951" y="6022"/>
                    </a:lnTo>
                    <a:lnTo>
                      <a:pt x="6225" y="9806"/>
                    </a:lnTo>
                    <a:lnTo>
                      <a:pt x="5074" y="10327"/>
                    </a:lnTo>
                    <a:lnTo>
                      <a:pt x="210" y="14110"/>
                    </a:lnTo>
                    <a:lnTo>
                      <a:pt x="0" y="14922"/>
                    </a:lnTo>
                    <a:lnTo>
                      <a:pt x="19" y="15382"/>
                    </a:lnTo>
                    <a:lnTo>
                      <a:pt x="37" y="15796"/>
                    </a:lnTo>
                    <a:lnTo>
                      <a:pt x="58" y="16285"/>
                    </a:lnTo>
                    <a:lnTo>
                      <a:pt x="3333" y="20077"/>
                    </a:lnTo>
                    <a:lnTo>
                      <a:pt x="6964" y="21600"/>
                    </a:lnTo>
                    <a:lnTo>
                      <a:pt x="10045" y="18546"/>
                    </a:lnTo>
                    <a:lnTo>
                      <a:pt x="8761" y="18082"/>
                    </a:lnTo>
                    <a:lnTo>
                      <a:pt x="7808" y="17630"/>
                    </a:lnTo>
                    <a:lnTo>
                      <a:pt x="7185" y="17190"/>
                    </a:lnTo>
                    <a:lnTo>
                      <a:pt x="6616" y="16750"/>
                    </a:lnTo>
                    <a:lnTo>
                      <a:pt x="6322" y="16285"/>
                    </a:lnTo>
                    <a:lnTo>
                      <a:pt x="6300" y="15796"/>
                    </a:lnTo>
                    <a:lnTo>
                      <a:pt x="6281" y="15382"/>
                    </a:lnTo>
                    <a:lnTo>
                      <a:pt x="11362" y="12122"/>
                    </a:lnTo>
                    <a:lnTo>
                      <a:pt x="12547" y="11661"/>
                    </a:lnTo>
                    <a:lnTo>
                      <a:pt x="14677" y="10771"/>
                    </a:lnTo>
                    <a:lnTo>
                      <a:pt x="20404" y="7212"/>
                    </a:lnTo>
                    <a:lnTo>
                      <a:pt x="21600" y="3799"/>
                    </a:lnTo>
                    <a:lnTo>
                      <a:pt x="21272" y="2170"/>
                    </a:lnTo>
                    <a:lnTo>
                      <a:pt x="20435" y="701"/>
                    </a:lnTo>
                    <a:lnTo>
                      <a:pt x="1970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6" name="Shape"/>
              <p:cNvSpPr/>
              <p:nvPr/>
            </p:nvSpPr>
            <p:spPr>
              <a:xfrm>
                <a:off x="-1" y="0"/>
                <a:ext cx="166190" cy="84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52" y="0"/>
                    </a:moveTo>
                    <a:lnTo>
                      <a:pt x="5097" y="1737"/>
                    </a:lnTo>
                    <a:lnTo>
                      <a:pt x="0" y="20960"/>
                    </a:lnTo>
                    <a:lnTo>
                      <a:pt x="4189" y="21600"/>
                    </a:lnTo>
                    <a:lnTo>
                      <a:pt x="4855" y="10964"/>
                    </a:lnTo>
                    <a:lnTo>
                      <a:pt x="5688" y="10243"/>
                    </a:lnTo>
                    <a:lnTo>
                      <a:pt x="6545" y="9645"/>
                    </a:lnTo>
                    <a:lnTo>
                      <a:pt x="7425" y="9175"/>
                    </a:lnTo>
                    <a:lnTo>
                      <a:pt x="8303" y="8619"/>
                    </a:lnTo>
                    <a:lnTo>
                      <a:pt x="9329" y="8309"/>
                    </a:lnTo>
                    <a:lnTo>
                      <a:pt x="9312" y="8309"/>
                    </a:lnTo>
                    <a:lnTo>
                      <a:pt x="10515" y="8239"/>
                    </a:lnTo>
                    <a:lnTo>
                      <a:pt x="21600" y="8239"/>
                    </a:lnTo>
                    <a:lnTo>
                      <a:pt x="21128" y="6923"/>
                    </a:lnTo>
                    <a:lnTo>
                      <a:pt x="19706" y="4427"/>
                    </a:lnTo>
                    <a:lnTo>
                      <a:pt x="17957" y="2374"/>
                    </a:lnTo>
                    <a:lnTo>
                      <a:pt x="15948" y="953"/>
                    </a:lnTo>
                    <a:lnTo>
                      <a:pt x="13727" y="178"/>
                    </a:lnTo>
                    <a:lnTo>
                      <a:pt x="13937" y="178"/>
                    </a:lnTo>
                    <a:lnTo>
                      <a:pt x="1115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08" name="object 14" descr="object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0090" y="311099"/>
              <a:ext cx="107349" cy="174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" name="object 15" descr="object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1168" y="336398"/>
              <a:ext cx="128056" cy="167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1" name="object 16"/>
          <p:cNvSpPr/>
          <p:nvPr/>
        </p:nvSpPr>
        <p:spPr>
          <a:xfrm>
            <a:off x="7107945" y="292510"/>
            <a:ext cx="3584045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74" y="0"/>
                </a:lnTo>
                <a:lnTo>
                  <a:pt x="412" y="837"/>
                </a:lnTo>
                <a:lnTo>
                  <a:pt x="198" y="3118"/>
                </a:lnTo>
                <a:lnTo>
                  <a:pt x="53" y="6502"/>
                </a:lnTo>
                <a:lnTo>
                  <a:pt x="0" y="10647"/>
                </a:lnTo>
                <a:lnTo>
                  <a:pt x="0" y="10953"/>
                </a:lnTo>
                <a:lnTo>
                  <a:pt x="53" y="15098"/>
                </a:lnTo>
                <a:lnTo>
                  <a:pt x="198" y="18482"/>
                </a:lnTo>
                <a:lnTo>
                  <a:pt x="412" y="20763"/>
                </a:lnTo>
                <a:lnTo>
                  <a:pt x="67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14" name="Group"/>
          <p:cNvGrpSpPr/>
          <p:nvPr/>
        </p:nvGrpSpPr>
        <p:grpSpPr>
          <a:xfrm>
            <a:off x="597831" y="3000236"/>
            <a:ext cx="3005255" cy="2244332"/>
            <a:chOff x="0" y="0"/>
            <a:chExt cx="3005252" cy="2244331"/>
          </a:xfrm>
        </p:grpSpPr>
        <p:sp>
          <p:nvSpPr>
            <p:cNvPr id="512" name="object 17"/>
            <p:cNvSpPr/>
            <p:nvPr/>
          </p:nvSpPr>
          <p:spPr>
            <a:xfrm>
              <a:off x="0" y="54050"/>
              <a:ext cx="462828" cy="13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6" y="0"/>
                  </a:moveTo>
                  <a:lnTo>
                    <a:pt x="2723" y="0"/>
                  </a:lnTo>
                  <a:lnTo>
                    <a:pt x="1663" y="742"/>
                  </a:lnTo>
                  <a:lnTo>
                    <a:pt x="798" y="2766"/>
                  </a:lnTo>
                  <a:lnTo>
                    <a:pt x="214" y="5767"/>
                  </a:lnTo>
                  <a:lnTo>
                    <a:pt x="0" y="9441"/>
                  </a:lnTo>
                  <a:lnTo>
                    <a:pt x="0" y="12159"/>
                  </a:lnTo>
                  <a:lnTo>
                    <a:pt x="214" y="15833"/>
                  </a:lnTo>
                  <a:lnTo>
                    <a:pt x="798" y="18834"/>
                  </a:lnTo>
                  <a:lnTo>
                    <a:pt x="1663" y="20858"/>
                  </a:lnTo>
                  <a:lnTo>
                    <a:pt x="2723" y="21600"/>
                  </a:lnTo>
                  <a:lnTo>
                    <a:pt x="18876" y="21600"/>
                  </a:lnTo>
                  <a:lnTo>
                    <a:pt x="19937" y="20858"/>
                  </a:lnTo>
                  <a:lnTo>
                    <a:pt x="20802" y="18834"/>
                  </a:lnTo>
                  <a:lnTo>
                    <a:pt x="21386" y="15833"/>
                  </a:lnTo>
                  <a:lnTo>
                    <a:pt x="21600" y="12159"/>
                  </a:lnTo>
                  <a:lnTo>
                    <a:pt x="21600" y="9441"/>
                  </a:lnTo>
                  <a:lnTo>
                    <a:pt x="21386" y="5767"/>
                  </a:lnTo>
                  <a:lnTo>
                    <a:pt x="20802" y="2766"/>
                  </a:lnTo>
                  <a:lnTo>
                    <a:pt x="19937" y="742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F5EF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3" name="object 18"/>
            <p:cNvSpPr txBox="1"/>
            <p:nvPr/>
          </p:nvSpPr>
          <p:spPr>
            <a:xfrm>
              <a:off x="32179" y="0"/>
              <a:ext cx="2973073" cy="2244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69850" indent="12700" algn="just">
                <a:lnSpc>
                  <a:spcPct val="111099"/>
                </a:lnSpc>
                <a:spcBef>
                  <a:spcPts val="100"/>
                </a:spcBef>
                <a:defRPr sz="1200" spc="-3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Gljive</a:t>
              </a:r>
              <a:r>
                <a:rPr spc="-10" dirty="0"/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su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organizmi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koji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ne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posjeduju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klorofil</a:t>
              </a:r>
              <a:r>
                <a:rPr spc="-3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ne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razmnožavaju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se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4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spolno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5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poput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biljaka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ili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životinja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pa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predstavljaju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3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carstvo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za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sebe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  <a:p>
              <a:pPr marR="5080" indent="12700">
                <a:lnSpc>
                  <a:spcPct val="111099"/>
                </a:lnSpc>
                <a:defRPr sz="1200" spc="-3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Vrlo</a:t>
              </a:r>
              <a:r>
                <a:rPr dirty="0"/>
                <a:t> </a:t>
              </a:r>
              <a:r>
                <a:rPr dirty="0" err="1"/>
                <a:t>često</a:t>
              </a:r>
              <a:r>
                <a:rPr dirty="0"/>
                <a:t> </a:t>
              </a:r>
              <a:r>
                <a:rPr dirty="0" err="1"/>
                <a:t>gljive</a:t>
              </a:r>
              <a:r>
                <a:rPr dirty="0"/>
                <a:t> </a:t>
              </a:r>
              <a:r>
                <a:rPr dirty="0" err="1"/>
                <a:t>djeluju</a:t>
              </a:r>
              <a:r>
                <a:rPr dirty="0"/>
                <a:t> </a:t>
              </a:r>
              <a:r>
                <a:rPr spc="-35" dirty="0" err="1"/>
                <a:t>kao</a:t>
              </a:r>
              <a:r>
                <a:rPr dirty="0"/>
                <a:t> </a:t>
              </a:r>
              <a:r>
                <a:rPr spc="-10" dirty="0"/>
                <a:t>"</a:t>
              </a:r>
              <a:r>
                <a:rPr spc="-10" dirty="0" err="1"/>
                <a:t>produžeci</a:t>
              </a:r>
              <a:r>
                <a:rPr spc="-10" dirty="0"/>
                <a:t>" </a:t>
              </a:r>
              <a:r>
                <a:rPr spc="-35" dirty="0" err="1"/>
                <a:t>korijena</a:t>
              </a:r>
              <a:r>
                <a:rPr dirty="0"/>
                <a:t> </a:t>
              </a:r>
              <a:r>
                <a:rPr dirty="0" err="1"/>
                <a:t>biljaka</a:t>
              </a:r>
              <a:r>
                <a:rPr dirty="0"/>
                <a:t> </a:t>
              </a:r>
              <a:r>
                <a:rPr spc="0" dirty="0" err="1"/>
                <a:t>i</a:t>
              </a:r>
              <a:r>
                <a:rPr dirty="0"/>
                <a:t> </a:t>
              </a:r>
              <a:r>
                <a:rPr spc="-35" dirty="0" err="1"/>
                <a:t>žive</a:t>
              </a:r>
              <a:r>
                <a:rPr dirty="0"/>
                <a:t> </a:t>
              </a:r>
              <a:r>
                <a:rPr spc="0" dirty="0"/>
                <a:t>u</a:t>
              </a:r>
              <a:r>
                <a:rPr dirty="0"/>
                <a:t> </a:t>
              </a:r>
              <a:r>
                <a:rPr spc="-35" dirty="0" err="1"/>
                <a:t>simbiozi</a:t>
              </a:r>
              <a:r>
                <a:rPr dirty="0"/>
                <a:t> </a:t>
              </a:r>
              <a:r>
                <a:rPr spc="0" dirty="0"/>
                <a:t>s</a:t>
              </a:r>
              <a:r>
                <a:rPr spc="-25" dirty="0"/>
                <a:t> </a:t>
              </a:r>
              <a:r>
                <a:rPr spc="-10" dirty="0" err="1"/>
                <a:t>raznim</a:t>
              </a:r>
              <a:r>
                <a:rPr spc="-10" dirty="0"/>
                <a:t> </a:t>
              </a:r>
              <a:r>
                <a:rPr spc="-40" dirty="0" err="1"/>
                <a:t>vrstama</a:t>
              </a:r>
              <a:r>
                <a:rPr dirty="0"/>
                <a:t> </a:t>
              </a:r>
              <a:r>
                <a:rPr dirty="0" err="1"/>
                <a:t>stabala</a:t>
              </a:r>
              <a:r>
                <a:rPr dirty="0"/>
                <a:t>. Ta </a:t>
              </a:r>
              <a:r>
                <a:rPr spc="-20" dirty="0"/>
                <a:t>se</a:t>
              </a:r>
              <a:r>
                <a:rPr spc="-25" dirty="0"/>
                <a:t> </a:t>
              </a:r>
              <a:r>
                <a:rPr spc="-35" dirty="0" err="1"/>
                <a:t>pojava</a:t>
              </a:r>
              <a:r>
                <a:rPr dirty="0"/>
                <a:t> </a:t>
              </a:r>
              <a:r>
                <a:rPr spc="-10" dirty="0" err="1"/>
                <a:t>naziva</a:t>
              </a:r>
              <a:r>
                <a:rPr spc="-10" dirty="0"/>
                <a:t> </a:t>
              </a:r>
              <a:r>
                <a:rPr spc="-35" dirty="0" err="1"/>
                <a:t>mikoriza</a:t>
              </a:r>
              <a:r>
                <a:rPr spc="-35" dirty="0"/>
                <a:t>.</a:t>
              </a:r>
              <a:r>
                <a:rPr spc="-25" dirty="0"/>
                <a:t> </a:t>
              </a:r>
              <a:r>
                <a:rPr spc="0" dirty="0"/>
                <a:t>U</a:t>
              </a:r>
              <a:r>
                <a:rPr spc="-20" dirty="0"/>
                <a:t> </a:t>
              </a:r>
              <a:r>
                <a:rPr spc="-45" dirty="0" err="1"/>
                <a:t>svom</a:t>
              </a:r>
              <a:r>
                <a:rPr spc="-20" dirty="0"/>
                <a:t> </a:t>
              </a:r>
              <a:r>
                <a:rPr spc="-35" dirty="0" err="1"/>
                <a:t>miceliju</a:t>
              </a:r>
              <a:r>
                <a:rPr spc="-20" dirty="0"/>
                <a:t> </a:t>
              </a:r>
              <a:r>
                <a:rPr dirty="0" err="1"/>
                <a:t>gljive</a:t>
              </a:r>
              <a:r>
                <a:rPr spc="-20" dirty="0"/>
                <a:t> </a:t>
              </a:r>
              <a:r>
                <a:rPr spc="-10" dirty="0" err="1"/>
                <a:t>zadržavaju</a:t>
              </a:r>
              <a:r>
                <a:rPr spc="-10" dirty="0"/>
                <a:t> </a:t>
              </a:r>
              <a:r>
                <a:rPr spc="-45" dirty="0" err="1"/>
                <a:t>vodu</a:t>
              </a:r>
              <a:r>
                <a:rPr dirty="0"/>
                <a:t> </a:t>
              </a:r>
              <a:r>
                <a:rPr dirty="0" err="1"/>
                <a:t>koju</a:t>
              </a:r>
              <a:r>
                <a:rPr spc="-25" dirty="0"/>
                <a:t> </a:t>
              </a:r>
              <a:r>
                <a:rPr dirty="0" err="1"/>
                <a:t>biljke</a:t>
              </a:r>
              <a:r>
                <a:rPr spc="-25" dirty="0"/>
                <a:t> </a:t>
              </a:r>
              <a:r>
                <a:rPr dirty="0" err="1"/>
                <a:t>izvlače</a:t>
              </a:r>
              <a:r>
                <a:rPr spc="-25" dirty="0"/>
                <a:t> </a:t>
              </a:r>
              <a:r>
                <a:rPr spc="-35" dirty="0" err="1"/>
                <a:t>svojim</a:t>
              </a:r>
              <a:r>
                <a:rPr spc="-25" dirty="0"/>
                <a:t> </a:t>
              </a:r>
              <a:r>
                <a:rPr spc="-35" dirty="0" err="1"/>
                <a:t>korijenjem</a:t>
              </a:r>
              <a:r>
                <a:rPr dirty="0"/>
                <a:t> </a:t>
              </a:r>
              <a:r>
                <a:rPr spc="-50" dirty="0" err="1"/>
                <a:t>i</a:t>
              </a:r>
              <a:r>
                <a:rPr spc="-50" dirty="0"/>
                <a:t> </a:t>
              </a:r>
              <a:r>
                <a:rPr dirty="0" err="1"/>
                <a:t>tako</a:t>
              </a:r>
              <a:r>
                <a:rPr spc="-40" dirty="0"/>
                <a:t> </a:t>
              </a:r>
              <a:r>
                <a:rPr dirty="0" err="1"/>
                <a:t>dolaze</a:t>
              </a:r>
              <a:r>
                <a:rPr spc="-35" dirty="0"/>
                <a:t> </a:t>
              </a:r>
              <a:r>
                <a:rPr spc="-45" dirty="0"/>
                <a:t>do</a:t>
              </a:r>
              <a:r>
                <a:rPr dirty="0"/>
                <a:t> </a:t>
              </a:r>
              <a:r>
                <a:rPr spc="-35" dirty="0" err="1"/>
                <a:t>vrijednih</a:t>
              </a:r>
              <a:r>
                <a:rPr spc="-35" dirty="0"/>
                <a:t> </a:t>
              </a:r>
              <a:r>
                <a:rPr spc="-35" dirty="0" err="1"/>
                <a:t>minerala</a:t>
              </a:r>
              <a:r>
                <a:rPr spc="-35" dirty="0"/>
                <a:t> </a:t>
              </a:r>
              <a:r>
                <a:rPr spc="-20" dirty="0"/>
                <a:t>za</a:t>
              </a:r>
              <a:r>
                <a:rPr dirty="0"/>
                <a:t> </a:t>
              </a:r>
              <a:r>
                <a:rPr spc="-25" dirty="0" err="1"/>
                <a:t>svoj</a:t>
              </a:r>
              <a:r>
                <a:rPr spc="-35" dirty="0"/>
                <a:t> </a:t>
              </a:r>
              <a:r>
                <a:rPr dirty="0" err="1"/>
                <a:t>rast</a:t>
              </a:r>
              <a:r>
                <a:rPr dirty="0"/>
                <a:t>. </a:t>
              </a:r>
              <a:r>
                <a:rPr spc="-35" dirty="0" err="1"/>
                <a:t>Zauzvrat</a:t>
              </a:r>
              <a:r>
                <a:rPr spc="-15" dirty="0"/>
                <a:t> </a:t>
              </a:r>
              <a:r>
                <a:rPr dirty="0" err="1"/>
                <a:t>biljke</a:t>
              </a:r>
              <a:r>
                <a:rPr spc="-15" dirty="0"/>
                <a:t> </a:t>
              </a:r>
              <a:r>
                <a:rPr spc="-55" dirty="0" err="1"/>
                <a:t>putem</a:t>
              </a:r>
              <a:r>
                <a:rPr spc="-10" dirty="0"/>
                <a:t> </a:t>
              </a:r>
              <a:r>
                <a:rPr spc="-40" dirty="0" err="1"/>
                <a:t>fotosinteze</a:t>
              </a:r>
              <a:r>
                <a:rPr spc="-15" dirty="0"/>
                <a:t> </a:t>
              </a:r>
              <a:r>
                <a:rPr spc="-10" dirty="0" err="1"/>
                <a:t>proizvode</a:t>
              </a:r>
              <a:r>
                <a:rPr spc="-10" dirty="0"/>
                <a:t> </a:t>
              </a:r>
              <a:r>
                <a:rPr dirty="0" err="1"/>
                <a:t>šećere</a:t>
              </a:r>
              <a:r>
                <a:rPr spc="-20" dirty="0"/>
                <a:t> </a:t>
              </a:r>
              <a:r>
                <a:rPr spc="-35" dirty="0"/>
                <a:t>(</a:t>
              </a:r>
              <a:r>
                <a:rPr spc="-35" dirty="0" err="1"/>
                <a:t>ugljikohidrate</a:t>
              </a:r>
              <a:r>
                <a:rPr spc="-35" dirty="0"/>
                <a:t>)</a:t>
              </a:r>
              <a:r>
                <a:rPr spc="-20" dirty="0"/>
                <a:t> </a:t>
              </a:r>
              <a:r>
                <a:rPr spc="-35" dirty="0" err="1"/>
                <a:t>koje</a:t>
              </a:r>
              <a:r>
                <a:rPr spc="-20" dirty="0"/>
                <a:t> </a:t>
              </a:r>
              <a:r>
                <a:rPr spc="-25" dirty="0" err="1"/>
                <a:t>dijele</a:t>
              </a:r>
              <a:r>
                <a:rPr spc="-15" dirty="0"/>
                <a:t> </a:t>
              </a:r>
              <a:r>
                <a:rPr spc="0" dirty="0"/>
                <a:t>s</a:t>
              </a:r>
              <a:r>
                <a:rPr spc="-20" dirty="0"/>
                <a:t> </a:t>
              </a:r>
              <a:r>
                <a:rPr spc="-10" dirty="0" err="1"/>
                <a:t>gljivama</a:t>
              </a:r>
              <a:r>
                <a:rPr spc="-10" dirty="0"/>
                <a:t>, </a:t>
              </a:r>
              <a:r>
                <a:rPr spc="-35" dirty="0" err="1"/>
                <a:t>osiguravajući</a:t>
              </a:r>
              <a:r>
                <a:rPr spc="-25" dirty="0"/>
                <a:t> </a:t>
              </a:r>
              <a:r>
                <a:rPr spc="-50" dirty="0" err="1"/>
                <a:t>im</a:t>
              </a:r>
              <a:r>
                <a:rPr spc="-25" dirty="0"/>
                <a:t> </a:t>
              </a:r>
              <a:r>
                <a:rPr dirty="0" err="1"/>
                <a:t>tako</a:t>
              </a:r>
              <a:r>
                <a:rPr spc="-25" dirty="0"/>
                <a:t> </a:t>
              </a:r>
              <a:r>
                <a:rPr spc="-35" dirty="0" err="1"/>
                <a:t>energiju</a:t>
              </a:r>
              <a:r>
                <a:rPr spc="-25" dirty="0"/>
                <a:t> </a:t>
              </a:r>
              <a:r>
                <a:rPr spc="-20" dirty="0"/>
                <a:t>za </a:t>
              </a:r>
              <a:r>
                <a:rPr spc="-10" dirty="0" err="1"/>
                <a:t>rast</a:t>
              </a:r>
              <a:r>
                <a:rPr spc="-10" dirty="0"/>
                <a:t>.</a:t>
              </a:r>
            </a:p>
          </p:txBody>
        </p:sp>
      </p:grpSp>
      <p:sp>
        <p:nvSpPr>
          <p:cNvPr id="515" name="object 19"/>
          <p:cNvSpPr txBox="1"/>
          <p:nvPr/>
        </p:nvSpPr>
        <p:spPr>
          <a:xfrm>
            <a:off x="7231429" y="279010"/>
            <a:ext cx="2960372" cy="197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Abiotske</a:t>
            </a:r>
            <a:r>
              <a:rPr b="1" dirty="0"/>
              <a:t> </a:t>
            </a:r>
            <a:r>
              <a:rPr b="1" spc="-10" dirty="0" err="1"/>
              <a:t>komponente</a:t>
            </a:r>
            <a:endParaRPr b="1" spc="-10" dirty="0"/>
          </a:p>
          <a:p>
            <a:pPr marR="38100" indent="12700">
              <a:lnSpc>
                <a:spcPct val="111099"/>
              </a:lnSpc>
              <a:spcBef>
                <a:spcPts val="10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Tako</a:t>
            </a:r>
            <a:r>
              <a:rPr spc="-30" dirty="0"/>
              <a:t> </a:t>
            </a:r>
            <a:r>
              <a:rPr spc="-40" dirty="0" err="1"/>
              <a:t>nazivamo</a:t>
            </a:r>
            <a:r>
              <a:rPr spc="-25" dirty="0"/>
              <a:t> </a:t>
            </a:r>
            <a:r>
              <a:rPr dirty="0" err="1"/>
              <a:t>nežive</a:t>
            </a:r>
            <a:r>
              <a:rPr spc="-25" dirty="0"/>
              <a:t> </a:t>
            </a:r>
            <a:r>
              <a:rPr spc="-45" dirty="0" err="1"/>
              <a:t>komponente</a:t>
            </a:r>
            <a:r>
              <a:rPr spc="-45" dirty="0"/>
              <a:t>;</a:t>
            </a:r>
            <a:r>
              <a:rPr spc="-25" dirty="0"/>
              <a:t> </a:t>
            </a:r>
            <a:r>
              <a:rPr spc="-20" dirty="0" err="1"/>
              <a:t>tlo</a:t>
            </a:r>
            <a:r>
              <a:rPr spc="-20" dirty="0"/>
              <a:t>,</a:t>
            </a:r>
            <a:r>
              <a:rPr spc="-25" dirty="0"/>
              <a:t> </a:t>
            </a:r>
            <a:r>
              <a:rPr dirty="0" err="1"/>
              <a:t>vodu</a:t>
            </a:r>
            <a:r>
              <a:rPr dirty="0"/>
              <a:t> </a:t>
            </a:r>
            <a:r>
              <a:rPr spc="0" dirty="0" err="1"/>
              <a:t>i</a:t>
            </a:r>
            <a:r>
              <a:rPr spc="-30" dirty="0"/>
              <a:t> </a:t>
            </a:r>
            <a:r>
              <a:rPr spc="-30" dirty="0" err="1"/>
              <a:t>zrak</a:t>
            </a:r>
            <a:r>
              <a:rPr spc="-30" dirty="0"/>
              <a:t> </a:t>
            </a:r>
            <a:r>
              <a:rPr spc="-25" dirty="0"/>
              <a:t>koji</a:t>
            </a:r>
            <a:r>
              <a:rPr spc="-30" dirty="0"/>
              <a:t> </a:t>
            </a:r>
            <a:r>
              <a:rPr dirty="0" err="1"/>
              <a:t>također</a:t>
            </a:r>
            <a:r>
              <a:rPr spc="-25" dirty="0"/>
              <a:t> </a:t>
            </a:r>
            <a:r>
              <a:rPr dirty="0" err="1"/>
              <a:t>čine</a:t>
            </a:r>
            <a:r>
              <a:rPr spc="-30" dirty="0"/>
              <a:t> </a:t>
            </a:r>
            <a:r>
              <a:rPr spc="-45" dirty="0" err="1"/>
              <a:t>bitan</a:t>
            </a:r>
            <a:r>
              <a:rPr spc="-30" dirty="0"/>
              <a:t> </a:t>
            </a:r>
            <a:r>
              <a:rPr spc="-30" dirty="0" err="1"/>
              <a:t>dio</a:t>
            </a:r>
            <a:r>
              <a:rPr spc="-25" dirty="0"/>
              <a:t> </a:t>
            </a:r>
            <a:r>
              <a:rPr spc="-10" dirty="0" err="1"/>
              <a:t>šumskog</a:t>
            </a:r>
            <a:r>
              <a:rPr spc="-10" dirty="0"/>
              <a:t> </a:t>
            </a:r>
            <a:r>
              <a:rPr spc="-10" dirty="0" err="1"/>
              <a:t>ekosustava</a:t>
            </a:r>
            <a:r>
              <a:rPr spc="-10" dirty="0"/>
              <a:t>.</a:t>
            </a:r>
          </a:p>
          <a:p>
            <a:pPr marR="5080" indent="12700">
              <a:lnSpc>
                <a:spcPct val="111099"/>
              </a:lnSpc>
              <a:defRPr sz="1200" spc="-6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Šumsko</a:t>
            </a:r>
            <a:r>
              <a:rPr spc="-20" dirty="0"/>
              <a:t> </a:t>
            </a:r>
            <a:r>
              <a:rPr spc="-30" dirty="0" err="1"/>
              <a:t>tlo</a:t>
            </a:r>
            <a:r>
              <a:rPr spc="0" dirty="0"/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može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biti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različitog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sastava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karbonatno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silikatno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glinasto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pjeskovito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ilovasto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…)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prvom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redu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ovisi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klimatskoj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zoni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kojoj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Znanost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bavi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tlima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njihovim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sastavom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zove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/>
              <a:t>pedologija</a:t>
            </a:r>
            <a:r>
              <a:rPr spc="-10" dirty="0"/>
              <a:t>.</a:t>
            </a:r>
          </a:p>
        </p:txBody>
      </p:sp>
      <p:sp>
        <p:nvSpPr>
          <p:cNvPr id="516" name="object 20"/>
          <p:cNvSpPr txBox="1">
            <a:spLocks noGrp="1"/>
          </p:cNvSpPr>
          <p:nvPr>
            <p:ph type="title"/>
          </p:nvPr>
        </p:nvSpPr>
        <p:spPr>
          <a:xfrm>
            <a:off x="643060" y="545897"/>
            <a:ext cx="1729740" cy="33020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2000"/>
            </a:pPr>
            <a:r>
              <a:t>Jeste</a:t>
            </a:r>
            <a:r>
              <a:rPr spc="-100"/>
              <a:t> </a:t>
            </a:r>
            <a:r>
              <a:t>li</a:t>
            </a:r>
            <a:r>
              <a:rPr spc="-100"/>
              <a:t> znali?!</a:t>
            </a:r>
          </a:p>
        </p:txBody>
      </p:sp>
      <p:sp>
        <p:nvSpPr>
          <p:cNvPr id="517" name="object 21"/>
          <p:cNvSpPr txBox="1"/>
          <p:nvPr/>
        </p:nvSpPr>
        <p:spPr>
          <a:xfrm>
            <a:off x="643060" y="979162"/>
            <a:ext cx="2674623" cy="945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85420" indent="12700">
              <a:lnSpc>
                <a:spcPts val="1400"/>
              </a:lnSpc>
              <a:spcBef>
                <a:spcPts val="100"/>
              </a:spcBef>
              <a:defRPr sz="1200" spc="-3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Gljivice</a:t>
            </a:r>
            <a:r>
              <a:rPr spc="-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mikroskopske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veličine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izazivaju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truljenje,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infekcije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plijesan 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hrani.</a:t>
            </a:r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 spc="-3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Gljive</a:t>
            </a:r>
            <a:r>
              <a:rPr spc="0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vidljive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golim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okom,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6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možemo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ih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sakupljati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šumi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jesti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ako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su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jestive.</a:t>
            </a:r>
          </a:p>
        </p:txBody>
      </p:sp>
      <p:sp>
        <p:nvSpPr>
          <p:cNvPr id="518" name="object 22"/>
          <p:cNvSpPr txBox="1"/>
          <p:nvPr/>
        </p:nvSpPr>
        <p:spPr>
          <a:xfrm>
            <a:off x="3958068" y="3154477"/>
            <a:ext cx="202247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Moćni</a:t>
            </a:r>
            <a:r>
              <a:rPr spc="-25"/>
              <a:t> </a:t>
            </a:r>
            <a:r>
              <a:t>šumski</a:t>
            </a:r>
            <a:r>
              <a:rPr spc="-20"/>
              <a:t> </a:t>
            </a:r>
            <a:r>
              <a:rPr spc="-10"/>
              <a:t>razgrađivači:</a:t>
            </a:r>
          </a:p>
        </p:txBody>
      </p:sp>
      <p:grpSp>
        <p:nvGrpSpPr>
          <p:cNvPr id="521" name="Group"/>
          <p:cNvGrpSpPr/>
          <p:nvPr/>
        </p:nvGrpSpPr>
        <p:grpSpPr>
          <a:xfrm>
            <a:off x="7296247" y="2473884"/>
            <a:ext cx="2973073" cy="898799"/>
            <a:chOff x="64818" y="17329"/>
            <a:chExt cx="2973072" cy="898798"/>
          </a:xfrm>
        </p:grpSpPr>
        <p:sp>
          <p:nvSpPr>
            <p:cNvPr id="519" name="object 4"/>
            <p:cNvSpPr/>
            <p:nvPr/>
          </p:nvSpPr>
          <p:spPr>
            <a:xfrm>
              <a:off x="174971" y="270534"/>
              <a:ext cx="572036" cy="13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0"/>
                  </a:moveTo>
                  <a:lnTo>
                    <a:pt x="2204" y="0"/>
                  </a:lnTo>
                  <a:lnTo>
                    <a:pt x="1346" y="742"/>
                  </a:lnTo>
                  <a:lnTo>
                    <a:pt x="646" y="2765"/>
                  </a:lnTo>
                  <a:lnTo>
                    <a:pt x="173" y="5765"/>
                  </a:lnTo>
                  <a:lnTo>
                    <a:pt x="0" y="9440"/>
                  </a:lnTo>
                  <a:lnTo>
                    <a:pt x="0" y="12158"/>
                  </a:lnTo>
                  <a:lnTo>
                    <a:pt x="173" y="15834"/>
                  </a:lnTo>
                  <a:lnTo>
                    <a:pt x="646" y="18835"/>
                  </a:lnTo>
                  <a:lnTo>
                    <a:pt x="1346" y="20858"/>
                  </a:lnTo>
                  <a:lnTo>
                    <a:pt x="2204" y="21600"/>
                  </a:lnTo>
                  <a:lnTo>
                    <a:pt x="19396" y="21600"/>
                  </a:lnTo>
                  <a:lnTo>
                    <a:pt x="20254" y="20858"/>
                  </a:lnTo>
                  <a:lnTo>
                    <a:pt x="20955" y="18835"/>
                  </a:lnTo>
                  <a:lnTo>
                    <a:pt x="21427" y="15834"/>
                  </a:lnTo>
                  <a:lnTo>
                    <a:pt x="21600" y="12158"/>
                  </a:lnTo>
                  <a:lnTo>
                    <a:pt x="21600" y="9440"/>
                  </a:lnTo>
                  <a:lnTo>
                    <a:pt x="21427" y="5765"/>
                  </a:lnTo>
                  <a:lnTo>
                    <a:pt x="20955" y="2765"/>
                  </a:lnTo>
                  <a:lnTo>
                    <a:pt x="20254" y="742"/>
                  </a:lnTo>
                  <a:lnTo>
                    <a:pt x="19396" y="0"/>
                  </a:lnTo>
                  <a:close/>
                </a:path>
              </a:pathLst>
            </a:custGeom>
            <a:solidFill>
              <a:srgbClr val="F5EF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0" name="object 23"/>
            <p:cNvSpPr txBox="1"/>
            <p:nvPr/>
          </p:nvSpPr>
          <p:spPr>
            <a:xfrm>
              <a:off x="64818" y="17329"/>
              <a:ext cx="2973072" cy="898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 spc="-2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Sloj</a:t>
              </a:r>
              <a:r>
                <a:rPr spc="-35" dirty="0"/>
                <a:t> </a:t>
              </a:r>
              <a:r>
                <a:rPr spc="-40" dirty="0" err="1"/>
                <a:t>šumskog</a:t>
              </a:r>
              <a:r>
                <a:rPr spc="-30" dirty="0"/>
                <a:t> </a:t>
              </a:r>
              <a:r>
                <a:rPr dirty="0" err="1"/>
                <a:t>tla</a:t>
              </a:r>
              <a:r>
                <a:rPr spc="-35" dirty="0"/>
                <a:t> </a:t>
              </a:r>
              <a:r>
                <a:rPr spc="-40" dirty="0" err="1"/>
                <a:t>bogat</a:t>
              </a:r>
              <a:r>
                <a:rPr spc="-30" dirty="0"/>
                <a:t> </a:t>
              </a:r>
              <a:r>
                <a:rPr spc="-40" dirty="0" err="1"/>
                <a:t>organskim</a:t>
              </a:r>
              <a:r>
                <a:rPr spc="-30" dirty="0"/>
                <a:t> </a:t>
              </a:r>
              <a:r>
                <a:rPr spc="-10" dirty="0" err="1"/>
                <a:t>tvarima</a:t>
              </a:r>
              <a:r>
                <a:rPr spc="-10" dirty="0"/>
                <a:t> </a:t>
              </a:r>
              <a:r>
                <a:rPr spc="-35" dirty="0" err="1"/>
                <a:t>naziva</a:t>
              </a:r>
              <a:r>
                <a:rPr spc="-15" dirty="0"/>
                <a:t> </a:t>
              </a:r>
              <a:r>
                <a:rPr dirty="0"/>
                <a:t>se</a:t>
              </a:r>
              <a:r>
                <a:rPr spc="-10" dirty="0"/>
                <a:t> </a:t>
              </a:r>
              <a:r>
                <a:rPr b="1" spc="-60" dirty="0">
                  <a:latin typeface="Podkova Regular ExtraBold"/>
                  <a:ea typeface="Podkova Regular ExtraBold"/>
                  <a:cs typeface="Podkova Regular ExtraBold"/>
                  <a:sym typeface="Podkova Regular ExtraBold"/>
                </a:rPr>
                <a:t>humus.</a:t>
              </a:r>
              <a:r>
                <a:rPr b="1" spc="-15" dirty="0">
                  <a:latin typeface="Podkova Regular ExtraBold"/>
                  <a:ea typeface="Podkova Regular ExtraBold"/>
                  <a:cs typeface="Podkova Regular ExtraBold"/>
                  <a:sym typeface="Podkova Regular ExtraBold"/>
                </a:rPr>
                <a:t> </a:t>
              </a:r>
              <a:r>
                <a:rPr spc="-35" dirty="0" err="1"/>
                <a:t>Nastaje</a:t>
              </a:r>
              <a:r>
                <a:rPr spc="-10" dirty="0"/>
                <a:t> </a:t>
              </a:r>
              <a:r>
                <a:rPr spc="-10" dirty="0" err="1"/>
                <a:t>prirodnim</a:t>
              </a:r>
              <a:r>
                <a:rPr spc="-10" dirty="0"/>
                <a:t> </a:t>
              </a:r>
              <a:r>
                <a:rPr spc="-40" dirty="0" err="1"/>
                <a:t>procesima</a:t>
              </a:r>
              <a:r>
                <a:rPr spc="-10" dirty="0"/>
                <a:t> </a:t>
              </a:r>
              <a:r>
                <a:rPr spc="-35" dirty="0" err="1"/>
                <a:t>razgradnje</a:t>
              </a:r>
              <a:r>
                <a:rPr spc="-10" dirty="0"/>
                <a:t> </a:t>
              </a:r>
              <a:r>
                <a:rPr spc="-25" dirty="0" err="1"/>
                <a:t>lišća</a:t>
              </a:r>
              <a:r>
                <a:rPr spc="-25" dirty="0"/>
                <a:t>,</a:t>
              </a:r>
              <a:r>
                <a:rPr spc="-10" dirty="0"/>
                <a:t> </a:t>
              </a:r>
              <a:r>
                <a:rPr spc="-35" dirty="0" err="1"/>
                <a:t>grančica</a:t>
              </a:r>
              <a:r>
                <a:rPr spc="-35" dirty="0"/>
                <a:t>,</a:t>
              </a:r>
              <a:r>
                <a:rPr spc="-10" dirty="0"/>
                <a:t> kore, </a:t>
              </a:r>
              <a:r>
                <a:rPr spc="-35" dirty="0" err="1"/>
                <a:t>ostataka</a:t>
              </a:r>
              <a:r>
                <a:rPr spc="-15" dirty="0"/>
                <a:t> </a:t>
              </a:r>
              <a:r>
                <a:rPr spc="-30" dirty="0" err="1"/>
                <a:t>biljaka</a:t>
              </a:r>
              <a:r>
                <a:rPr spc="-10" dirty="0"/>
                <a:t> </a:t>
              </a:r>
              <a:r>
                <a:rPr spc="0" dirty="0" err="1"/>
                <a:t>i</a:t>
              </a:r>
              <a:r>
                <a:rPr spc="-15" dirty="0"/>
                <a:t> </a:t>
              </a:r>
              <a:r>
                <a:rPr spc="-35" dirty="0" err="1"/>
                <a:t>životinjskih</a:t>
              </a:r>
              <a:r>
                <a:rPr spc="-10" dirty="0"/>
                <a:t> </a:t>
              </a:r>
              <a:r>
                <a:rPr spc="-40" dirty="0" err="1"/>
                <a:t>organizama</a:t>
              </a:r>
              <a:r>
                <a:rPr spc="-15" dirty="0"/>
                <a:t> </a:t>
              </a:r>
              <a:r>
                <a:rPr spc="-30" dirty="0"/>
                <a:t>koji </a:t>
              </a:r>
              <a:r>
                <a:rPr dirty="0"/>
                <a:t>se</a:t>
              </a:r>
              <a:r>
                <a:rPr spc="-15" dirty="0"/>
                <a:t> </a:t>
              </a:r>
              <a:r>
                <a:rPr spc="-30" dirty="0" err="1"/>
                <a:t>talože</a:t>
              </a:r>
              <a:r>
                <a:rPr spc="-15" dirty="0"/>
                <a:t> </a:t>
              </a:r>
              <a:r>
                <a:rPr spc="-50" dirty="0" err="1"/>
                <a:t>na</a:t>
              </a:r>
              <a:r>
                <a:rPr spc="-15" dirty="0"/>
                <a:t> </a:t>
              </a:r>
              <a:r>
                <a:rPr spc="-60" dirty="0" err="1"/>
                <a:t>šumskom</a:t>
              </a:r>
              <a:r>
                <a:rPr spc="-15" dirty="0"/>
                <a:t> </a:t>
              </a:r>
              <a:r>
                <a:rPr dirty="0" err="1"/>
                <a:t>tlu</a:t>
              </a:r>
              <a:r>
                <a:rPr dirty="0"/>
                <a:t>.</a:t>
              </a:r>
            </a:p>
          </p:txBody>
        </p:sp>
      </p:grpSp>
      <p:sp>
        <p:nvSpPr>
          <p:cNvPr id="522" name="object 24"/>
          <p:cNvSpPr txBox="1"/>
          <p:nvPr/>
        </p:nvSpPr>
        <p:spPr>
          <a:xfrm>
            <a:off x="7231429" y="3675603"/>
            <a:ext cx="2975612" cy="91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Gujavice</a:t>
            </a:r>
            <a:r>
              <a:rPr spc="-15"/>
              <a:t> </a:t>
            </a:r>
            <a:r>
              <a:t>(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Lumbricidae</a:t>
            </a:r>
            <a:r>
              <a:t>)</a:t>
            </a:r>
            <a:r>
              <a:rPr spc="-15"/>
              <a:t> </a:t>
            </a:r>
            <a:r>
              <a:rPr spc="-30"/>
              <a:t>su</a:t>
            </a:r>
            <a:r>
              <a:rPr spc="-10"/>
              <a:t> </a:t>
            </a:r>
            <a:r>
              <a:rPr spc="-45"/>
              <a:t>kišne</a:t>
            </a:r>
            <a:r>
              <a:rPr spc="-15"/>
              <a:t> </a:t>
            </a:r>
            <a:r>
              <a:rPr spc="-30"/>
              <a:t>gliste</a:t>
            </a:r>
            <a:r>
              <a:rPr spc="-10"/>
              <a:t> </a:t>
            </a:r>
            <a:r>
              <a:rPr spc="-20"/>
              <a:t>koje </a:t>
            </a:r>
            <a:r>
              <a:t>žive</a:t>
            </a:r>
            <a:r>
              <a:rPr spc="-40"/>
              <a:t> </a:t>
            </a:r>
            <a:r>
              <a:rPr spc="0"/>
              <a:t>u</a:t>
            </a:r>
            <a:r>
              <a:rPr spc="-30"/>
              <a:t> </a:t>
            </a:r>
            <a:r>
              <a:rPr spc="-20"/>
              <a:t>tlu</a:t>
            </a:r>
            <a:r>
              <a:rPr spc="-30"/>
              <a:t> </a:t>
            </a:r>
            <a:r>
              <a:rPr spc="0"/>
              <a:t>i</a:t>
            </a:r>
            <a:r>
              <a:rPr spc="-30"/>
              <a:t> </a:t>
            </a:r>
            <a:r>
              <a:rPr spc="-50"/>
              <a:t>hrane</a:t>
            </a:r>
            <a:r>
              <a:rPr spc="-25"/>
              <a:t> </a:t>
            </a:r>
            <a:r>
              <a:rPr spc="-20"/>
              <a:t>se</a:t>
            </a:r>
            <a:r>
              <a:rPr spc="-30"/>
              <a:t> </a:t>
            </a:r>
            <a:r>
              <a:rPr spc="-40"/>
              <a:t>organskim</a:t>
            </a:r>
            <a:r>
              <a:rPr spc="-30"/>
              <a:t> </a:t>
            </a:r>
            <a:r>
              <a:rPr spc="-10"/>
              <a:t>materijama. </a:t>
            </a:r>
            <a:r>
              <a:rPr spc="-50"/>
              <a:t>One</a:t>
            </a:r>
            <a:r>
              <a:rPr spc="-25"/>
              <a:t> </a:t>
            </a:r>
            <a:r>
              <a:t>unose</a:t>
            </a:r>
            <a:r>
              <a:rPr spc="-40"/>
              <a:t> </a:t>
            </a:r>
            <a:r>
              <a:t>biljne</a:t>
            </a:r>
            <a:r>
              <a:rPr spc="-30"/>
              <a:t> </a:t>
            </a:r>
            <a:r>
              <a:t>ostatke</a:t>
            </a:r>
            <a:r>
              <a:rPr spc="-30"/>
              <a:t> </a:t>
            </a:r>
            <a:r>
              <a:rPr spc="0"/>
              <a:t>u</a:t>
            </a:r>
            <a:r>
              <a:rPr spc="-30"/>
              <a:t> </a:t>
            </a:r>
            <a:r>
              <a:rPr spc="-20"/>
              <a:t>tlo,</a:t>
            </a:r>
            <a:r>
              <a:rPr spc="-30"/>
              <a:t> </a:t>
            </a:r>
            <a:r>
              <a:t>razgrađuju</a:t>
            </a:r>
            <a:r>
              <a:rPr spc="-30"/>
              <a:t> ih </a:t>
            </a:r>
            <a:r>
              <a:rPr spc="-50"/>
              <a:t>u probavnom</a:t>
            </a:r>
            <a:r>
              <a:rPr spc="-20"/>
              <a:t> </a:t>
            </a:r>
            <a:r>
              <a:t>sustavu,</a:t>
            </a:r>
            <a:r>
              <a:rPr spc="-20"/>
              <a:t> </a:t>
            </a:r>
            <a:r>
              <a:rPr spc="0"/>
              <a:t>a</a:t>
            </a:r>
            <a:r>
              <a:rPr spc="-20"/>
              <a:t> </a:t>
            </a:r>
            <a:r>
              <a:t>zatim</a:t>
            </a:r>
            <a:r>
              <a:rPr spc="-20"/>
              <a:t> </a:t>
            </a:r>
            <a:r>
              <a:t>izlučuju</a:t>
            </a:r>
            <a:r>
              <a:rPr spc="-15"/>
              <a:t> </a:t>
            </a:r>
            <a:r>
              <a:rPr spc="-25"/>
              <a:t>kao </a:t>
            </a:r>
            <a:r>
              <a:rPr spc="-30"/>
              <a:t>bogat,</a:t>
            </a:r>
            <a:r>
              <a:rPr spc="-25"/>
              <a:t> </a:t>
            </a:r>
            <a:r>
              <a:t>hranjiv</a:t>
            </a:r>
            <a:r>
              <a:rPr spc="-25"/>
              <a:t> </a:t>
            </a:r>
            <a:r>
              <a:t>materijal</a:t>
            </a:r>
            <a:r>
              <a:rPr spc="-25"/>
              <a:t> </a:t>
            </a:r>
            <a:r>
              <a:rPr spc="0"/>
              <a:t>–</a:t>
            </a:r>
            <a:r>
              <a:rPr spc="-25"/>
              <a:t> </a:t>
            </a:r>
            <a:r>
              <a:rPr spc="-40"/>
              <a:t>osnovu</a:t>
            </a:r>
            <a:r>
              <a:rPr spc="-25"/>
              <a:t> </a:t>
            </a:r>
            <a:r>
              <a:rPr spc="-10"/>
              <a:t>humusa.</a:t>
            </a:r>
          </a:p>
        </p:txBody>
      </p:sp>
      <p:sp>
        <p:nvSpPr>
          <p:cNvPr id="523" name="object 25"/>
          <p:cNvSpPr txBox="1"/>
          <p:nvPr/>
        </p:nvSpPr>
        <p:spPr>
          <a:xfrm>
            <a:off x="7231429" y="4894650"/>
            <a:ext cx="2946402" cy="203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87654" indent="12700">
              <a:lnSpc>
                <a:spcPct val="111099"/>
              </a:lnSpc>
              <a:spcBef>
                <a:spcPts val="100"/>
              </a:spcBef>
              <a:defRPr sz="1200" spc="-4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Voda</a:t>
            </a:r>
            <a:r>
              <a:rPr b="1" spc="-30" dirty="0"/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može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stići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kišom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biti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prisutna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jezerima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rijekama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raznim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vodotocima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pružaju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staništa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brojnim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vodenim</a:t>
            </a:r>
            <a:r>
              <a:rPr spc="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organizmima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5080" indent="12700">
              <a:lnSpc>
                <a:spcPct val="111099"/>
              </a:lnSpc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Biljke</a:t>
            </a:r>
            <a:r>
              <a:rPr spc="-15" dirty="0"/>
              <a:t> </a:t>
            </a:r>
            <a:r>
              <a:rPr spc="-35" dirty="0" err="1"/>
              <a:t>ispuštaju</a:t>
            </a:r>
            <a:r>
              <a:rPr spc="-15" dirty="0"/>
              <a:t> </a:t>
            </a:r>
            <a:r>
              <a:rPr spc="-45" dirty="0" err="1"/>
              <a:t>vodu</a:t>
            </a:r>
            <a:r>
              <a:rPr spc="-15" dirty="0"/>
              <a:t> </a:t>
            </a:r>
            <a:r>
              <a:rPr spc="0" dirty="0"/>
              <a:t>u</a:t>
            </a:r>
            <a:r>
              <a:rPr spc="-15" dirty="0"/>
              <a:t> </a:t>
            </a:r>
            <a:r>
              <a:rPr spc="-40" dirty="0" err="1"/>
              <a:t>atmosferu</a:t>
            </a:r>
            <a:r>
              <a:rPr spc="-15" dirty="0"/>
              <a:t> </a:t>
            </a:r>
            <a:r>
              <a:rPr spc="-10" dirty="0" err="1"/>
              <a:t>putem</a:t>
            </a:r>
            <a:r>
              <a:rPr spc="-10" dirty="0"/>
              <a:t> </a:t>
            </a:r>
            <a:r>
              <a:rPr spc="-35" dirty="0" err="1"/>
              <a:t>transpiracije</a:t>
            </a:r>
            <a:r>
              <a:rPr spc="-35" dirty="0"/>
              <a:t>,</a:t>
            </a:r>
            <a:r>
              <a:rPr spc="-20" dirty="0"/>
              <a:t> </a:t>
            </a:r>
            <a:r>
              <a:rPr dirty="0" err="1"/>
              <a:t>tako</a:t>
            </a:r>
            <a:r>
              <a:rPr spc="-15" dirty="0"/>
              <a:t> </a:t>
            </a:r>
            <a:r>
              <a:rPr dirty="0"/>
              <a:t>da</a:t>
            </a:r>
            <a:r>
              <a:rPr spc="-15" dirty="0"/>
              <a:t> </a:t>
            </a:r>
            <a:r>
              <a:rPr spc="-45" dirty="0" err="1"/>
              <a:t>šume</a:t>
            </a:r>
            <a:r>
              <a:rPr spc="-20" dirty="0"/>
              <a:t> </a:t>
            </a:r>
            <a:r>
              <a:rPr spc="-40" dirty="0" err="1"/>
              <a:t>pomažu</a:t>
            </a:r>
            <a:r>
              <a:rPr spc="-15" dirty="0"/>
              <a:t> </a:t>
            </a:r>
            <a:r>
              <a:rPr spc="-35" dirty="0" err="1"/>
              <a:t>regulaciji</a:t>
            </a:r>
            <a:r>
              <a:rPr spc="-35" dirty="0"/>
              <a:t> </a:t>
            </a:r>
            <a:r>
              <a:rPr spc="-40" dirty="0"/>
              <a:t>temperature</a:t>
            </a:r>
            <a:r>
              <a:rPr spc="-20" dirty="0"/>
              <a:t> </a:t>
            </a:r>
            <a:r>
              <a:rPr spc="0" dirty="0" err="1"/>
              <a:t>i</a:t>
            </a:r>
            <a:r>
              <a:rPr spc="-15" dirty="0"/>
              <a:t> </a:t>
            </a:r>
            <a:r>
              <a:rPr spc="-35" dirty="0" err="1"/>
              <a:t>vlažnosti</a:t>
            </a:r>
            <a:r>
              <a:rPr spc="-20" dirty="0"/>
              <a:t> </a:t>
            </a:r>
            <a:r>
              <a:rPr dirty="0" err="1"/>
              <a:t>zraka</a:t>
            </a:r>
            <a:r>
              <a:rPr dirty="0"/>
              <a:t>.</a:t>
            </a:r>
            <a:r>
              <a:rPr spc="-15" dirty="0"/>
              <a:t> </a:t>
            </a:r>
            <a:r>
              <a:rPr spc="-40" dirty="0" err="1"/>
              <a:t>Ukoliko</a:t>
            </a:r>
            <a:r>
              <a:rPr spc="-15" dirty="0"/>
              <a:t> </a:t>
            </a:r>
            <a:r>
              <a:rPr spc="-25" dirty="0"/>
              <a:t>do </a:t>
            </a:r>
            <a:r>
              <a:rPr spc="-45" dirty="0" err="1"/>
              <a:t>šume</a:t>
            </a:r>
            <a:r>
              <a:rPr dirty="0"/>
              <a:t> </a:t>
            </a:r>
            <a:r>
              <a:rPr dirty="0" err="1"/>
              <a:t>dolazi</a:t>
            </a:r>
            <a:r>
              <a:rPr spc="-45" dirty="0"/>
              <a:t> </a:t>
            </a:r>
            <a:r>
              <a:rPr b="1" spc="-4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čist</a:t>
            </a:r>
            <a:r>
              <a:rPr b="1" spc="-3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spc="-35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zrak</a:t>
            </a:r>
            <a:r>
              <a:rPr b="1" spc="-3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0" dirty="0"/>
              <a:t>–</a:t>
            </a:r>
            <a:r>
              <a:rPr spc="-40" dirty="0"/>
              <a:t> </a:t>
            </a:r>
            <a:r>
              <a:rPr spc="-20" dirty="0"/>
              <a:t>to</a:t>
            </a:r>
            <a:r>
              <a:rPr spc="-35" dirty="0"/>
              <a:t> </a:t>
            </a:r>
            <a:r>
              <a:rPr spc="-20" dirty="0" err="1"/>
              <a:t>će</a:t>
            </a:r>
            <a:r>
              <a:rPr spc="-35" dirty="0"/>
              <a:t> </a:t>
            </a:r>
            <a:r>
              <a:rPr spc="0" dirty="0"/>
              <a:t>u</a:t>
            </a:r>
            <a:r>
              <a:rPr spc="-40" dirty="0"/>
              <a:t> </a:t>
            </a:r>
            <a:r>
              <a:rPr spc="-55" dirty="0" err="1"/>
              <a:t>prvom</a:t>
            </a:r>
            <a:r>
              <a:rPr spc="-20" dirty="0"/>
              <a:t> </a:t>
            </a:r>
            <a:r>
              <a:rPr spc="-20" dirty="0" err="1"/>
              <a:t>redu</a:t>
            </a:r>
            <a:r>
              <a:rPr spc="-20" dirty="0"/>
              <a:t> </a:t>
            </a:r>
            <a:r>
              <a:rPr dirty="0" err="1"/>
              <a:t>utjecati</a:t>
            </a:r>
            <a:r>
              <a:rPr spc="-20" dirty="0"/>
              <a:t> </a:t>
            </a:r>
            <a:r>
              <a:rPr spc="-50" dirty="0" err="1"/>
              <a:t>na</a:t>
            </a:r>
            <a:r>
              <a:rPr spc="-15" dirty="0"/>
              <a:t> </a:t>
            </a:r>
            <a:r>
              <a:rPr spc="-35" dirty="0" err="1"/>
              <a:t>zdravlje</a:t>
            </a:r>
            <a:r>
              <a:rPr spc="-15" dirty="0"/>
              <a:t> </a:t>
            </a:r>
            <a:r>
              <a:rPr spc="-40" dirty="0" err="1"/>
              <a:t>organizama</a:t>
            </a:r>
            <a:r>
              <a:rPr spc="-15" dirty="0"/>
              <a:t> </a:t>
            </a:r>
            <a:r>
              <a:rPr spc="0" dirty="0" err="1"/>
              <a:t>i</a:t>
            </a:r>
            <a:r>
              <a:rPr spc="-15" dirty="0"/>
              <a:t> </a:t>
            </a:r>
            <a:r>
              <a:rPr spc="-10" dirty="0" err="1"/>
              <a:t>vitalnost</a:t>
            </a:r>
            <a:r>
              <a:rPr spc="-10" dirty="0"/>
              <a:t> </a:t>
            </a:r>
            <a:r>
              <a:rPr spc="-35" dirty="0" err="1"/>
              <a:t>čitavog</a:t>
            </a:r>
            <a:r>
              <a:rPr spc="-15" dirty="0"/>
              <a:t> </a:t>
            </a:r>
            <a:r>
              <a:rPr spc="-10" dirty="0" err="1"/>
              <a:t>ekosustava</a:t>
            </a:r>
            <a:r>
              <a:rPr spc="-10" dirty="0"/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object 2"/>
          <p:cNvSpPr/>
          <p:nvPr/>
        </p:nvSpPr>
        <p:spPr>
          <a:xfrm>
            <a:off x="6572276" y="4838100"/>
            <a:ext cx="2475562" cy="13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91" y="0"/>
                </a:moveTo>
                <a:lnTo>
                  <a:pt x="509" y="0"/>
                </a:lnTo>
                <a:lnTo>
                  <a:pt x="311" y="742"/>
                </a:lnTo>
                <a:lnTo>
                  <a:pt x="149" y="2765"/>
                </a:lnTo>
                <a:lnTo>
                  <a:pt x="40" y="5766"/>
                </a:lnTo>
                <a:lnTo>
                  <a:pt x="0" y="9442"/>
                </a:lnTo>
                <a:lnTo>
                  <a:pt x="0" y="12158"/>
                </a:lnTo>
                <a:lnTo>
                  <a:pt x="40" y="15834"/>
                </a:lnTo>
                <a:lnTo>
                  <a:pt x="149" y="18835"/>
                </a:lnTo>
                <a:lnTo>
                  <a:pt x="311" y="20858"/>
                </a:lnTo>
                <a:lnTo>
                  <a:pt x="509" y="21600"/>
                </a:lnTo>
                <a:lnTo>
                  <a:pt x="21091" y="21600"/>
                </a:lnTo>
                <a:lnTo>
                  <a:pt x="21289" y="20858"/>
                </a:lnTo>
                <a:lnTo>
                  <a:pt x="21451" y="18835"/>
                </a:lnTo>
                <a:lnTo>
                  <a:pt x="21560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60" y="5766"/>
                </a:lnTo>
                <a:lnTo>
                  <a:pt x="21451" y="2765"/>
                </a:lnTo>
                <a:lnTo>
                  <a:pt x="21289" y="742"/>
                </a:lnTo>
                <a:lnTo>
                  <a:pt x="21091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6" name="object 4"/>
          <p:cNvSpPr/>
          <p:nvPr/>
        </p:nvSpPr>
        <p:spPr>
          <a:xfrm>
            <a:off x="6412929" y="2894608"/>
            <a:ext cx="3779344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60" y="0"/>
                </a:moveTo>
                <a:lnTo>
                  <a:pt x="640" y="0"/>
                </a:lnTo>
                <a:lnTo>
                  <a:pt x="391" y="837"/>
                </a:lnTo>
                <a:lnTo>
                  <a:pt x="187" y="3118"/>
                </a:lnTo>
                <a:lnTo>
                  <a:pt x="50" y="6502"/>
                </a:lnTo>
                <a:lnTo>
                  <a:pt x="0" y="10647"/>
                </a:lnTo>
                <a:lnTo>
                  <a:pt x="0" y="10953"/>
                </a:lnTo>
                <a:lnTo>
                  <a:pt x="50" y="15098"/>
                </a:lnTo>
                <a:lnTo>
                  <a:pt x="187" y="18482"/>
                </a:lnTo>
                <a:lnTo>
                  <a:pt x="391" y="20763"/>
                </a:lnTo>
                <a:lnTo>
                  <a:pt x="640" y="21600"/>
                </a:lnTo>
                <a:lnTo>
                  <a:pt x="20960" y="21600"/>
                </a:lnTo>
                <a:lnTo>
                  <a:pt x="21209" y="20763"/>
                </a:lnTo>
                <a:lnTo>
                  <a:pt x="21413" y="18482"/>
                </a:lnTo>
                <a:lnTo>
                  <a:pt x="21550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50" y="6502"/>
                </a:lnTo>
                <a:lnTo>
                  <a:pt x="21413" y="3118"/>
                </a:lnTo>
                <a:lnTo>
                  <a:pt x="21209" y="837"/>
                </a:lnTo>
                <a:lnTo>
                  <a:pt x="20960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7" name="object 5"/>
          <p:cNvSpPr txBox="1"/>
          <p:nvPr/>
        </p:nvSpPr>
        <p:spPr>
          <a:xfrm>
            <a:off x="6507367" y="873908"/>
            <a:ext cx="2976247" cy="347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51764" indent="12700">
              <a:lnSpc>
                <a:spcPts val="4600"/>
              </a:lnSpc>
              <a:spcBef>
                <a:spcPts val="800"/>
              </a:spcBef>
              <a:defRPr sz="4400">
                <a:solidFill>
                  <a:srgbClr val="2C5E5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Šumu</a:t>
            </a:r>
            <a:r>
              <a:rPr spc="-125" dirty="0"/>
              <a:t> </a:t>
            </a:r>
            <a:r>
              <a:rPr spc="-19" dirty="0" err="1"/>
              <a:t>čine</a:t>
            </a:r>
            <a:r>
              <a:rPr spc="-19" dirty="0"/>
              <a:t> </a:t>
            </a:r>
            <a:r>
              <a:rPr dirty="0" err="1"/>
              <a:t>stabla</a:t>
            </a:r>
            <a:r>
              <a:rPr spc="-130" dirty="0"/>
              <a:t> </a:t>
            </a:r>
            <a:r>
              <a:rPr spc="-25" dirty="0" err="1"/>
              <a:t>ili</a:t>
            </a:r>
            <a:r>
              <a:rPr spc="-25" dirty="0"/>
              <a:t> </a:t>
            </a:r>
            <a:r>
              <a:rPr spc="-9" dirty="0" err="1"/>
              <a:t>drveće</a:t>
            </a:r>
            <a:endParaRPr spc="-9" dirty="0"/>
          </a:p>
          <a:p>
            <a:pPr indent="133985">
              <a:spcBef>
                <a:spcPts val="2100"/>
              </a:spcBef>
              <a:defRPr sz="14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Dijelovi</a:t>
            </a:r>
            <a:r>
              <a:rPr b="1" spc="-25" dirty="0"/>
              <a:t> </a:t>
            </a:r>
            <a:r>
              <a:rPr b="1" dirty="0" err="1"/>
              <a:t>stabla</a:t>
            </a:r>
            <a:r>
              <a:rPr b="1" spc="-25" dirty="0"/>
              <a:t> </a:t>
            </a:r>
            <a:r>
              <a:rPr b="1" dirty="0" err="1"/>
              <a:t>i</a:t>
            </a:r>
            <a:r>
              <a:rPr b="1" spc="-25" dirty="0"/>
              <a:t> </a:t>
            </a:r>
            <a:r>
              <a:rPr b="1" dirty="0" err="1"/>
              <a:t>njihova</a:t>
            </a:r>
            <a:r>
              <a:rPr b="1" spc="-25" dirty="0"/>
              <a:t> </a:t>
            </a:r>
            <a:r>
              <a:rPr b="1" spc="-10" dirty="0" err="1"/>
              <a:t>misija</a:t>
            </a:r>
            <a:endParaRPr lang="hr-HR" b="1" spc="-10" dirty="0"/>
          </a:p>
          <a:p>
            <a:pPr marR="361950" indent="125729">
              <a:lnSpc>
                <a:spcPct val="111099"/>
              </a:lnSpc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lang="hr-HR" sz="1200" spc="-35" dirty="0">
              <a:latin typeface="Podkova Regular Regular"/>
            </a:endParaRPr>
          </a:p>
          <a:p>
            <a:pPr marR="361950" indent="125729">
              <a:lnSpc>
                <a:spcPct val="111099"/>
              </a:lnSpc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spc="-35" dirty="0" err="1">
                <a:latin typeface="Podkova Regular Regular"/>
              </a:rPr>
              <a:t>Različiti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dijelovi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stabla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međusobno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surađuju</a:t>
            </a:r>
            <a:r>
              <a:rPr sz="1200" spc="-35" dirty="0">
                <a:latin typeface="Podkova Regular Regular"/>
              </a:rPr>
              <a:t> da bi </a:t>
            </a:r>
            <a:r>
              <a:rPr sz="1200" spc="-35" dirty="0" err="1">
                <a:latin typeface="Podkova Regular Regular"/>
              </a:rPr>
              <a:t>stablo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moglo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rasti</a:t>
            </a:r>
            <a:r>
              <a:rPr sz="1200" spc="-35" dirty="0">
                <a:latin typeface="Podkova Regular Regular"/>
              </a:rPr>
              <a:t>, </a:t>
            </a:r>
            <a:r>
              <a:rPr sz="1200" spc="-35" dirty="0" err="1">
                <a:latin typeface="Podkova Regular Regular"/>
              </a:rPr>
              <a:t>razvijati</a:t>
            </a:r>
            <a:r>
              <a:rPr sz="1200" spc="-35" dirty="0">
                <a:latin typeface="Podkova Regular Regular"/>
              </a:rPr>
              <a:t> se, </a:t>
            </a:r>
            <a:r>
              <a:rPr sz="1200" spc="-35" dirty="0" err="1">
                <a:latin typeface="Podkova Regular Regular"/>
              </a:rPr>
              <a:t>reproducirati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i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preživjeti</a:t>
            </a:r>
            <a:r>
              <a:rPr sz="1200" spc="-35" dirty="0">
                <a:latin typeface="Podkova Regular Regular"/>
              </a:rPr>
              <a:t> u </a:t>
            </a:r>
            <a:r>
              <a:rPr sz="1200" spc="-35" dirty="0" err="1">
                <a:latin typeface="Podkova Regular Regular"/>
              </a:rPr>
              <a:t>različitim</a:t>
            </a:r>
            <a:r>
              <a:rPr sz="1200" spc="-35" dirty="0">
                <a:latin typeface="Podkova Regular Regular"/>
              </a:rPr>
              <a:t> </a:t>
            </a:r>
            <a:r>
              <a:rPr sz="1200" spc="-35" dirty="0" err="1">
                <a:latin typeface="Podkova Regular Regular"/>
              </a:rPr>
              <a:t>uvjetima</a:t>
            </a:r>
            <a:r>
              <a:rPr sz="1200" spc="-35" dirty="0">
                <a:latin typeface="Podkova Regular Regular"/>
              </a:rPr>
              <a:t>.</a:t>
            </a:r>
            <a:r>
              <a:rPr lang="hr-HR" sz="1200" spc="-35" dirty="0">
                <a:latin typeface="Podkova Regular Regular"/>
              </a:rPr>
              <a:t> </a:t>
            </a:r>
            <a:r>
              <a:rPr dirty="0" err="1"/>
              <a:t>Ovdje</a:t>
            </a:r>
            <a:r>
              <a:rPr spc="-20" dirty="0"/>
              <a:t> </a:t>
            </a:r>
            <a:r>
              <a:rPr spc="-30" dirty="0" err="1"/>
              <a:t>su</a:t>
            </a:r>
            <a:r>
              <a:rPr spc="-20" dirty="0"/>
              <a:t> </a:t>
            </a:r>
            <a:r>
              <a:rPr spc="-40" dirty="0" err="1"/>
              <a:t>navedeni</a:t>
            </a:r>
            <a:r>
              <a:rPr spc="-20" dirty="0"/>
              <a:t> </a:t>
            </a:r>
            <a:r>
              <a:rPr spc="-40" dirty="0" err="1"/>
              <a:t>načini</a:t>
            </a:r>
            <a:r>
              <a:rPr spc="-20" dirty="0"/>
              <a:t> </a:t>
            </a:r>
            <a:r>
              <a:rPr spc="-40" dirty="0" err="1"/>
              <a:t>kako</a:t>
            </a:r>
            <a:r>
              <a:rPr spc="-20" dirty="0"/>
              <a:t> </a:t>
            </a:r>
            <a:r>
              <a:rPr spc="-30" dirty="0" err="1"/>
              <a:t>dijelovi</a:t>
            </a:r>
            <a:r>
              <a:rPr spc="-30" dirty="0"/>
              <a:t> </a:t>
            </a:r>
            <a:r>
              <a:rPr spc="-30" dirty="0" err="1"/>
              <a:t>stabla</a:t>
            </a:r>
            <a:r>
              <a:rPr dirty="0"/>
              <a:t> </a:t>
            </a:r>
            <a:r>
              <a:rPr spc="-10" dirty="0" err="1"/>
              <a:t>surađuju</a:t>
            </a:r>
            <a:r>
              <a:rPr spc="-10" dirty="0"/>
              <a:t>.</a:t>
            </a:r>
          </a:p>
        </p:txBody>
      </p:sp>
      <p:sp>
        <p:nvSpPr>
          <p:cNvPr id="528" name="object 6"/>
          <p:cNvSpPr txBox="1"/>
          <p:nvPr/>
        </p:nvSpPr>
        <p:spPr>
          <a:xfrm>
            <a:off x="6628586" y="4806755"/>
            <a:ext cx="2910207" cy="77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900"/>
              </a:spcBef>
              <a:defRPr sz="1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Transport vode i hranjivih </a:t>
            </a:r>
            <a:r>
              <a:rPr spc="-10"/>
              <a:t>tvari</a:t>
            </a:r>
          </a:p>
          <a:p>
            <a:pPr marL="144145" marR="5080" indent="-81914">
              <a:lnSpc>
                <a:spcPct val="111099"/>
              </a:lnSpc>
              <a:spcBef>
                <a:spcPts val="600"/>
              </a:spcBef>
              <a:buSzPct val="100000"/>
              <a:buChar char="•"/>
              <a:tabLst>
                <a:tab pos="139700" algn="l"/>
              </a:tabLst>
              <a:defRPr sz="1200" spc="-3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Korijenje</a:t>
            </a:r>
            <a:r>
              <a:rPr spc="0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apsorbira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vodu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mineralne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tvari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tla.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Voda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minerali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transportiraju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debla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grana,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zatim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lišća.</a:t>
            </a:r>
          </a:p>
        </p:txBody>
      </p:sp>
      <p:pic>
        <p:nvPicPr>
          <p:cNvPr id="529" name="object 7" descr="objec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16" y="292333"/>
            <a:ext cx="3191043" cy="3390208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object 8"/>
          <p:cNvSpPr txBox="1"/>
          <p:nvPr/>
        </p:nvSpPr>
        <p:spPr>
          <a:xfrm>
            <a:off x="3381173" y="823753"/>
            <a:ext cx="61150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0495" indent="-137795">
              <a:spcBef>
                <a:spcPts val="100"/>
              </a:spcBef>
              <a:buSzPct val="100000"/>
              <a:buAutoNum type="arabicPeriod"/>
              <a:tabLst>
                <a:tab pos="139700" algn="l"/>
              </a:tabLst>
              <a:defRPr sz="1200" spc="-25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Srž</a:t>
            </a:r>
          </a:p>
          <a:p>
            <a:pPr marL="157479" indent="-144779">
              <a:buSzPct val="100000"/>
              <a:buAutoNum type="arabicPeriod"/>
              <a:tabLst>
                <a:tab pos="152400" algn="l"/>
              </a:tabLst>
              <a:defRPr sz="1200" spc="-35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Godovi</a:t>
            </a:r>
          </a:p>
        </p:txBody>
      </p:sp>
      <p:sp>
        <p:nvSpPr>
          <p:cNvPr id="531" name="object 9"/>
          <p:cNvSpPr txBox="1"/>
          <p:nvPr/>
        </p:nvSpPr>
        <p:spPr>
          <a:xfrm>
            <a:off x="4337248" y="823753"/>
            <a:ext cx="63563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3035" indent="-140335">
              <a:spcBef>
                <a:spcPts val="100"/>
              </a:spcBef>
              <a:buSzPct val="100000"/>
              <a:buAutoNum type="arabicPeriod" startAt="3"/>
              <a:tabLst>
                <a:tab pos="152400" algn="l"/>
              </a:tabLst>
              <a:defRPr sz="1200" spc="-10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Ksilem</a:t>
            </a:r>
          </a:p>
          <a:p>
            <a:pPr marL="170179" indent="-146050">
              <a:buSzPct val="100000"/>
              <a:buAutoNum type="arabicPeriod" startAt="3"/>
              <a:tabLst>
                <a:tab pos="165100" algn="l"/>
              </a:tabLst>
              <a:defRPr sz="1200" spc="-35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Kambij</a:t>
            </a:r>
          </a:p>
        </p:txBody>
      </p:sp>
      <p:sp>
        <p:nvSpPr>
          <p:cNvPr id="532" name="object 10"/>
          <p:cNvSpPr txBox="1"/>
          <p:nvPr/>
        </p:nvSpPr>
        <p:spPr>
          <a:xfrm>
            <a:off x="5400544" y="823753"/>
            <a:ext cx="56324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56210" indent="-140970">
              <a:spcBef>
                <a:spcPts val="100"/>
              </a:spcBef>
              <a:buSzPct val="100000"/>
              <a:buAutoNum type="arabicPeriod" startAt="5"/>
              <a:tabLst>
                <a:tab pos="152400" algn="l"/>
              </a:tabLst>
              <a:defRPr sz="1200" spc="-35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Floem</a:t>
            </a:r>
          </a:p>
          <a:p>
            <a:pPr marL="158750" indent="-146050">
              <a:buSzPct val="100000"/>
              <a:buAutoNum type="arabicPeriod" startAt="5"/>
              <a:tabLst>
                <a:tab pos="152400" algn="l"/>
              </a:tabLst>
              <a:defRPr sz="1200" spc="-20">
                <a:solidFill>
                  <a:srgbClr val="F4EE7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Kora</a:t>
            </a:r>
          </a:p>
        </p:txBody>
      </p:sp>
      <p:sp>
        <p:nvSpPr>
          <p:cNvPr id="533" name="object 11"/>
          <p:cNvSpPr txBox="1"/>
          <p:nvPr/>
        </p:nvSpPr>
        <p:spPr>
          <a:xfrm>
            <a:off x="3346362" y="426861"/>
            <a:ext cx="1760854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65">
                <a:solidFill>
                  <a:srgbClr val="F4EE7B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Struktura</a:t>
            </a:r>
            <a:r>
              <a:rPr spc="-40"/>
              <a:t> </a:t>
            </a:r>
            <a:r>
              <a:rPr spc="-45"/>
              <a:t>drveta</a:t>
            </a:r>
          </a:p>
        </p:txBody>
      </p:sp>
      <p:grpSp>
        <p:nvGrpSpPr>
          <p:cNvPr id="536" name="Group"/>
          <p:cNvGrpSpPr/>
          <p:nvPr/>
        </p:nvGrpSpPr>
        <p:grpSpPr>
          <a:xfrm>
            <a:off x="6640602" y="5923325"/>
            <a:ext cx="2577468" cy="809389"/>
            <a:chOff x="0" y="-78293"/>
            <a:chExt cx="2577467" cy="809388"/>
          </a:xfrm>
        </p:grpSpPr>
        <p:sp>
          <p:nvSpPr>
            <p:cNvPr id="534" name="object 3"/>
            <p:cNvSpPr/>
            <p:nvPr/>
          </p:nvSpPr>
          <p:spPr>
            <a:xfrm>
              <a:off x="1674656" y="176049"/>
              <a:ext cx="533389" cy="13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7" y="0"/>
                  </a:moveTo>
                  <a:lnTo>
                    <a:pt x="2363" y="0"/>
                  </a:lnTo>
                  <a:lnTo>
                    <a:pt x="1443" y="742"/>
                  </a:lnTo>
                  <a:lnTo>
                    <a:pt x="692" y="2766"/>
                  </a:lnTo>
                  <a:lnTo>
                    <a:pt x="186" y="5767"/>
                  </a:lnTo>
                  <a:lnTo>
                    <a:pt x="0" y="9441"/>
                  </a:lnTo>
                  <a:lnTo>
                    <a:pt x="0" y="12159"/>
                  </a:lnTo>
                  <a:lnTo>
                    <a:pt x="186" y="15833"/>
                  </a:lnTo>
                  <a:lnTo>
                    <a:pt x="692" y="18834"/>
                  </a:lnTo>
                  <a:lnTo>
                    <a:pt x="1443" y="20858"/>
                  </a:lnTo>
                  <a:lnTo>
                    <a:pt x="2363" y="21600"/>
                  </a:lnTo>
                  <a:lnTo>
                    <a:pt x="19237" y="21600"/>
                  </a:lnTo>
                  <a:lnTo>
                    <a:pt x="20157" y="20858"/>
                  </a:lnTo>
                  <a:lnTo>
                    <a:pt x="20908" y="18834"/>
                  </a:lnTo>
                  <a:lnTo>
                    <a:pt x="21414" y="15833"/>
                  </a:lnTo>
                  <a:lnTo>
                    <a:pt x="21600" y="12159"/>
                  </a:lnTo>
                  <a:lnTo>
                    <a:pt x="21600" y="9441"/>
                  </a:lnTo>
                  <a:lnTo>
                    <a:pt x="21414" y="5767"/>
                  </a:lnTo>
                  <a:lnTo>
                    <a:pt x="20908" y="2766"/>
                  </a:lnTo>
                  <a:lnTo>
                    <a:pt x="20157" y="742"/>
                  </a:lnTo>
                  <a:lnTo>
                    <a:pt x="19237" y="0"/>
                  </a:lnTo>
                  <a:close/>
                </a:path>
              </a:pathLst>
            </a:custGeom>
            <a:solidFill>
              <a:srgbClr val="F4E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5" name="object 12"/>
            <p:cNvSpPr txBox="1"/>
            <p:nvPr/>
          </p:nvSpPr>
          <p:spPr>
            <a:xfrm>
              <a:off x="0" y="-78293"/>
              <a:ext cx="2577467" cy="8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92075" marR="5080" indent="-79375">
                <a:lnSpc>
                  <a:spcPct val="111099"/>
                </a:lnSpc>
                <a:spcBef>
                  <a:spcPts val="100"/>
                </a:spcBef>
                <a:buSzPct val="100000"/>
                <a:buChar char="•"/>
                <a:tabLst>
                  <a:tab pos="88900" algn="l"/>
                </a:tabLst>
                <a:defRPr sz="1200" spc="-35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Tkivo</a:t>
              </a:r>
              <a:r>
                <a:rPr spc="-25" dirty="0"/>
                <a:t> </a:t>
              </a:r>
              <a:r>
                <a:rPr dirty="0" err="1"/>
                <a:t>koje</a:t>
              </a:r>
              <a:r>
                <a:rPr spc="-25" dirty="0"/>
                <a:t> </a:t>
              </a:r>
              <a:r>
                <a:rPr dirty="0" err="1"/>
                <a:t>provodi</a:t>
              </a:r>
              <a:r>
                <a:rPr spc="-20" dirty="0"/>
                <a:t> </a:t>
              </a:r>
              <a:r>
                <a:rPr spc="-45" dirty="0" err="1"/>
                <a:t>vodu</a:t>
              </a:r>
              <a:r>
                <a:rPr spc="-25" dirty="0"/>
                <a:t> </a:t>
              </a:r>
              <a:r>
                <a:rPr spc="0" dirty="0" err="1"/>
                <a:t>i</a:t>
              </a:r>
              <a:r>
                <a:rPr spc="-20" dirty="0"/>
                <a:t> </a:t>
              </a:r>
              <a:r>
                <a:rPr dirty="0" err="1"/>
                <a:t>minerale</a:t>
              </a:r>
              <a:r>
                <a:rPr spc="-25" dirty="0"/>
                <a:t> </a:t>
              </a:r>
              <a:r>
                <a:rPr spc="-25" dirty="0" err="1"/>
                <a:t>iz</a:t>
              </a:r>
              <a:r>
                <a:rPr spc="-25" dirty="0"/>
                <a:t> </a:t>
              </a:r>
              <a:r>
                <a:rPr dirty="0" err="1"/>
                <a:t>korijena</a:t>
              </a:r>
              <a:r>
                <a:rPr spc="-30" dirty="0"/>
                <a:t> </a:t>
              </a:r>
              <a:r>
                <a:rPr spc="-40" dirty="0" err="1"/>
                <a:t>prema</a:t>
              </a:r>
              <a:r>
                <a:rPr spc="-25" dirty="0"/>
                <a:t> </a:t>
              </a:r>
              <a:r>
                <a:rPr spc="-25" dirty="0" err="1"/>
                <a:t>lišću</a:t>
              </a:r>
              <a:r>
                <a:rPr spc="-25" dirty="0"/>
                <a:t> </a:t>
              </a:r>
              <a:r>
                <a:rPr spc="-40" dirty="0" err="1"/>
                <a:t>zove</a:t>
              </a:r>
              <a:r>
                <a:rPr spc="-25" dirty="0"/>
                <a:t> </a:t>
              </a:r>
              <a:r>
                <a:rPr spc="-20" dirty="0"/>
                <a:t>se</a:t>
              </a:r>
              <a:r>
                <a:rPr spc="-25" dirty="0"/>
                <a:t> </a:t>
              </a:r>
              <a:r>
                <a:rPr b="1" spc="-40" dirty="0" err="1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ksilem</a:t>
              </a:r>
              <a:r>
                <a:rPr b="1" spc="-40" dirty="0"/>
                <a:t>.</a:t>
              </a:r>
              <a:r>
                <a:rPr spc="-25" dirty="0"/>
                <a:t> </a:t>
              </a:r>
              <a:r>
                <a:rPr dirty="0"/>
                <a:t>On </a:t>
              </a:r>
              <a:r>
                <a:rPr dirty="0" err="1"/>
                <a:t>predstavlja</a:t>
              </a:r>
              <a:r>
                <a:rPr spc="10" dirty="0"/>
                <a:t> </a:t>
              </a:r>
              <a:r>
                <a:rPr spc="-40" dirty="0" err="1"/>
                <a:t>jednosmjeran</a:t>
              </a:r>
              <a:r>
                <a:rPr spc="15" dirty="0"/>
                <a:t> </a:t>
              </a:r>
              <a:r>
                <a:rPr spc="-10" dirty="0" err="1"/>
                <a:t>transportni</a:t>
              </a:r>
              <a:r>
                <a:rPr spc="-10" dirty="0"/>
                <a:t> </a:t>
              </a:r>
              <a:r>
                <a:rPr dirty="0" err="1"/>
                <a:t>sustav</a:t>
              </a:r>
              <a:r>
                <a:rPr spc="-25" dirty="0"/>
                <a:t> </a:t>
              </a:r>
              <a:r>
                <a:rPr spc="-45" dirty="0"/>
                <a:t>od</a:t>
              </a:r>
              <a:r>
                <a:rPr spc="-25" dirty="0"/>
                <a:t> </a:t>
              </a:r>
              <a:r>
                <a:rPr dirty="0" err="1"/>
                <a:t>korijena</a:t>
              </a:r>
              <a:r>
                <a:rPr spc="-20" dirty="0"/>
                <a:t> </a:t>
              </a:r>
              <a:r>
                <a:rPr spc="-40" dirty="0" err="1"/>
                <a:t>prema</a:t>
              </a:r>
              <a:r>
                <a:rPr spc="-25" dirty="0"/>
                <a:t> </a:t>
              </a:r>
              <a:r>
                <a:rPr dirty="0" err="1"/>
                <a:t>vrhu</a:t>
              </a:r>
              <a:r>
                <a:rPr spc="-20" dirty="0"/>
                <a:t> </a:t>
              </a:r>
              <a:r>
                <a:rPr spc="-10" dirty="0" err="1"/>
                <a:t>stabla</a:t>
              </a:r>
              <a:r>
                <a:rPr spc="-10" dirty="0"/>
                <a:t>.</a:t>
              </a:r>
            </a:p>
          </p:txBody>
        </p:sp>
      </p:grpSp>
      <p:pic>
        <p:nvPicPr>
          <p:cNvPr id="537" name="object 13" descr="objec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0" y="3760875"/>
            <a:ext cx="3058230" cy="3227276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object 14"/>
          <p:cNvSpPr txBox="1"/>
          <p:nvPr/>
        </p:nvSpPr>
        <p:spPr>
          <a:xfrm>
            <a:off x="3346362" y="4362308"/>
            <a:ext cx="2524557" cy="14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Jeste</a:t>
            </a:r>
            <a:r>
              <a:rPr spc="-65" dirty="0"/>
              <a:t> </a:t>
            </a:r>
            <a:r>
              <a:rPr dirty="0"/>
              <a:t>li</a:t>
            </a:r>
            <a:r>
              <a:rPr spc="-60" dirty="0"/>
              <a:t> </a:t>
            </a:r>
            <a:r>
              <a:rPr spc="-9" dirty="0" err="1"/>
              <a:t>znali</a:t>
            </a:r>
            <a:r>
              <a:rPr spc="-9" dirty="0"/>
              <a:t>?!</a:t>
            </a:r>
            <a:endParaRPr b="0" dirty="0"/>
          </a:p>
          <a:p>
            <a:pPr indent="12700">
              <a:spcBef>
                <a:spcPts val="800"/>
              </a:spcBef>
              <a:defRPr sz="1400" b="1" spc="-60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Drvo</a:t>
            </a:r>
            <a:r>
              <a:rPr spc="-25" dirty="0"/>
              <a:t> </a:t>
            </a:r>
            <a:r>
              <a:rPr spc="0" dirty="0"/>
              <a:t>≠</a:t>
            </a:r>
            <a:r>
              <a:rPr spc="-55" dirty="0"/>
              <a:t> </a:t>
            </a:r>
            <a:r>
              <a:rPr spc="-10" dirty="0" err="1"/>
              <a:t>Stablo</a:t>
            </a:r>
            <a:endParaRPr b="0" dirty="0"/>
          </a:p>
          <a:p>
            <a:pPr marR="5080" indent="19684">
              <a:lnSpc>
                <a:spcPct val="116700"/>
              </a:lnSpc>
              <a:spcBef>
                <a:spcPts val="200"/>
              </a:spcBef>
              <a:defRPr sz="1000" spc="-4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Drvo</a:t>
            </a:r>
            <a:r>
              <a:rPr spc="-9" dirty="0"/>
              <a:t> 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građevni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materijal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tkivo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kojeg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 </a:t>
            </a:r>
            <a:r>
              <a:rPr spc="-3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građeno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stablo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59055" indent="19684">
              <a:lnSpc>
                <a:spcPct val="116700"/>
              </a:lnSpc>
              <a:spcBef>
                <a:spcPts val="500"/>
              </a:spcBef>
              <a:defRPr sz="1000" spc="-3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Stabla</a:t>
            </a:r>
            <a:r>
              <a:rPr spc="-9" dirty="0"/>
              <a:t> </a:t>
            </a:r>
            <a:r>
              <a:rPr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drveće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živi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organizmi</a:t>
            </a:r>
            <a:r>
              <a:rPr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koji </a:t>
            </a:r>
            <a:r>
              <a:rPr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rastu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1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umiru</a:t>
            </a:r>
            <a:r>
              <a:rPr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grpSp>
        <p:nvGrpSpPr>
          <p:cNvPr id="573" name="object 15"/>
          <p:cNvGrpSpPr/>
          <p:nvPr/>
        </p:nvGrpSpPr>
        <p:grpSpPr>
          <a:xfrm>
            <a:off x="3213734" y="5778050"/>
            <a:ext cx="3044943" cy="1210116"/>
            <a:chOff x="0" y="0"/>
            <a:chExt cx="3044940" cy="1210114"/>
          </a:xfrm>
        </p:grpSpPr>
        <p:pic>
          <p:nvPicPr>
            <p:cNvPr id="539" name="object 16" descr="object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496"/>
              <a:ext cx="867132" cy="221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3" name="object 17"/>
            <p:cNvGrpSpPr/>
            <p:nvPr/>
          </p:nvGrpSpPr>
          <p:grpSpPr>
            <a:xfrm>
              <a:off x="0" y="934051"/>
              <a:ext cx="868503" cy="276051"/>
              <a:chOff x="0" y="0"/>
              <a:chExt cx="868502" cy="276050"/>
            </a:xfrm>
          </p:grpSpPr>
          <p:sp>
            <p:nvSpPr>
              <p:cNvPr id="540" name="Shape"/>
              <p:cNvSpPr/>
              <p:nvPr/>
            </p:nvSpPr>
            <p:spPr>
              <a:xfrm>
                <a:off x="0" y="16802"/>
                <a:ext cx="868503" cy="259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1" y="0"/>
                    </a:moveTo>
                    <a:lnTo>
                      <a:pt x="0" y="432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84" y="21065"/>
                    </a:lnTo>
                    <a:lnTo>
                      <a:pt x="12544" y="21065"/>
                    </a:lnTo>
                    <a:lnTo>
                      <a:pt x="12542" y="20895"/>
                    </a:lnTo>
                    <a:lnTo>
                      <a:pt x="10197" y="20895"/>
                    </a:lnTo>
                    <a:lnTo>
                      <a:pt x="10189" y="20391"/>
                    </a:lnTo>
                    <a:lnTo>
                      <a:pt x="2002" y="20391"/>
                    </a:lnTo>
                    <a:lnTo>
                      <a:pt x="1849" y="19361"/>
                    </a:lnTo>
                    <a:lnTo>
                      <a:pt x="1661" y="16730"/>
                    </a:lnTo>
                    <a:lnTo>
                      <a:pt x="1491" y="13893"/>
                    </a:lnTo>
                    <a:lnTo>
                      <a:pt x="1406" y="12437"/>
                    </a:lnTo>
                    <a:lnTo>
                      <a:pt x="1181" y="9336"/>
                    </a:lnTo>
                    <a:lnTo>
                      <a:pt x="950" y="6255"/>
                    </a:lnTo>
                    <a:lnTo>
                      <a:pt x="724" y="3133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Shape"/>
              <p:cNvSpPr/>
              <p:nvPr/>
            </p:nvSpPr>
            <p:spPr>
              <a:xfrm>
                <a:off x="80493" y="5371"/>
                <a:ext cx="329193" cy="256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02" y="0"/>
                    </a:moveTo>
                    <a:lnTo>
                      <a:pt x="2663" y="3310"/>
                    </a:lnTo>
                    <a:lnTo>
                      <a:pt x="1815" y="6626"/>
                    </a:lnTo>
                    <a:lnTo>
                      <a:pt x="1061" y="9974"/>
                    </a:lnTo>
                    <a:lnTo>
                      <a:pt x="513" y="13348"/>
                    </a:lnTo>
                    <a:lnTo>
                      <a:pt x="163" y="174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57" y="20558"/>
                    </a:lnTo>
                    <a:lnTo>
                      <a:pt x="21553" y="20466"/>
                    </a:lnTo>
                    <a:lnTo>
                      <a:pt x="16698" y="20466"/>
                    </a:lnTo>
                    <a:lnTo>
                      <a:pt x="16540" y="19802"/>
                    </a:lnTo>
                    <a:lnTo>
                      <a:pt x="16388" y="18312"/>
                    </a:lnTo>
                    <a:lnTo>
                      <a:pt x="16263" y="16711"/>
                    </a:lnTo>
                    <a:lnTo>
                      <a:pt x="16191" y="15761"/>
                    </a:lnTo>
                    <a:lnTo>
                      <a:pt x="16099" y="15194"/>
                    </a:lnTo>
                    <a:lnTo>
                      <a:pt x="11695" y="15194"/>
                    </a:lnTo>
                    <a:lnTo>
                      <a:pt x="11468" y="14060"/>
                    </a:lnTo>
                    <a:lnTo>
                      <a:pt x="5684" y="14060"/>
                    </a:lnTo>
                    <a:lnTo>
                      <a:pt x="3502" y="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2" name="Shape"/>
              <p:cNvSpPr/>
              <p:nvPr/>
            </p:nvSpPr>
            <p:spPr>
              <a:xfrm>
                <a:off x="167120" y="-1"/>
                <a:ext cx="88156" cy="17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74" y="0"/>
                    </a:moveTo>
                    <a:lnTo>
                      <a:pt x="10609" y="5238"/>
                    </a:lnTo>
                    <a:lnTo>
                      <a:pt x="6776" y="10642"/>
                    </a:lnTo>
                    <a:lnTo>
                      <a:pt x="3299" y="16125"/>
                    </a:lnTo>
                    <a:lnTo>
                      <a:pt x="20" y="2156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42" y="21284"/>
                    </a:lnTo>
                    <a:lnTo>
                      <a:pt x="20932" y="18478"/>
                    </a:lnTo>
                    <a:lnTo>
                      <a:pt x="20915" y="18382"/>
                    </a:lnTo>
                    <a:lnTo>
                      <a:pt x="20899" y="18299"/>
                    </a:lnTo>
                    <a:lnTo>
                      <a:pt x="20659" y="16454"/>
                    </a:lnTo>
                    <a:lnTo>
                      <a:pt x="19460" y="13036"/>
                    </a:lnTo>
                    <a:lnTo>
                      <a:pt x="18173" y="9618"/>
                    </a:lnTo>
                    <a:lnTo>
                      <a:pt x="16849" y="6201"/>
                    </a:lnTo>
                    <a:lnTo>
                      <a:pt x="15544" y="2784"/>
                    </a:lnTo>
                    <a:lnTo>
                      <a:pt x="15544" y="2109"/>
                    </a:lnTo>
                    <a:lnTo>
                      <a:pt x="15354" y="1434"/>
                    </a:lnTo>
                    <a:lnTo>
                      <a:pt x="14594" y="759"/>
                    </a:lnTo>
                    <a:lnTo>
                      <a:pt x="14974" y="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44" name="object 18" descr="object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7602" y="1071883"/>
              <a:ext cx="161868" cy="138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9" name="object 19"/>
            <p:cNvGrpSpPr/>
            <p:nvPr/>
          </p:nvGrpSpPr>
          <p:grpSpPr>
            <a:xfrm>
              <a:off x="884694" y="1121644"/>
              <a:ext cx="153507" cy="88471"/>
              <a:chOff x="0" y="0"/>
              <a:chExt cx="153506" cy="88470"/>
            </a:xfrm>
          </p:grpSpPr>
          <p:sp>
            <p:nvSpPr>
              <p:cNvPr id="545" name="Shape"/>
              <p:cNvSpPr/>
              <p:nvPr/>
            </p:nvSpPr>
            <p:spPr>
              <a:xfrm>
                <a:off x="0" y="20154"/>
                <a:ext cx="50509" cy="68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44" y="17861"/>
                    </a:lnTo>
                    <a:lnTo>
                      <a:pt x="12008" y="0"/>
                    </a:lnTo>
                    <a:lnTo>
                      <a:pt x="7707" y="17861"/>
                    </a:lnTo>
                    <a:lnTo>
                      <a:pt x="5898" y="17861"/>
                    </a:lnTo>
                    <a:lnTo>
                      <a:pt x="3986" y="15071"/>
                    </a:lnTo>
                    <a:lnTo>
                      <a:pt x="2216" y="11794"/>
                    </a:lnTo>
                    <a:lnTo>
                      <a:pt x="760" y="10208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6" name="Triangle"/>
              <p:cNvSpPr/>
              <p:nvPr/>
            </p:nvSpPr>
            <p:spPr>
              <a:xfrm>
                <a:off x="65023" y="-1"/>
                <a:ext cx="32971" cy="88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318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7" name="Shape"/>
              <p:cNvSpPr/>
              <p:nvPr/>
            </p:nvSpPr>
            <p:spPr>
              <a:xfrm>
                <a:off x="99948" y="43700"/>
                <a:ext cx="23014" cy="44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69" y="17838"/>
                    </a:lnTo>
                    <a:lnTo>
                      <a:pt x="19669" y="16869"/>
                    </a:lnTo>
                    <a:lnTo>
                      <a:pt x="18250" y="12776"/>
                    </a:lnTo>
                    <a:lnTo>
                      <a:pt x="15985" y="4093"/>
                    </a:lnTo>
                    <a:lnTo>
                      <a:pt x="1457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8" name="Triangle"/>
              <p:cNvSpPr/>
              <p:nvPr/>
            </p:nvSpPr>
            <p:spPr>
              <a:xfrm>
                <a:off x="130886" y="32257"/>
                <a:ext cx="22621" cy="5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449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F6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52" name="object 20"/>
            <p:cNvGrpSpPr/>
            <p:nvPr/>
          </p:nvGrpSpPr>
          <p:grpSpPr>
            <a:xfrm>
              <a:off x="1108392" y="1135753"/>
              <a:ext cx="78096" cy="74362"/>
              <a:chOff x="0" y="0"/>
              <a:chExt cx="78095" cy="74361"/>
            </a:xfrm>
          </p:grpSpPr>
          <p:sp>
            <p:nvSpPr>
              <p:cNvPr id="550" name="Shape"/>
              <p:cNvSpPr/>
              <p:nvPr/>
            </p:nvSpPr>
            <p:spPr>
              <a:xfrm>
                <a:off x="0" y="27571"/>
                <a:ext cx="32437" cy="4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890" y="19384"/>
                    </a:lnTo>
                    <a:lnTo>
                      <a:pt x="15816" y="12881"/>
                    </a:lnTo>
                    <a:lnTo>
                      <a:pt x="9675" y="6620"/>
                    </a:lnTo>
                    <a:lnTo>
                      <a:pt x="416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1" name="Shape"/>
              <p:cNvSpPr/>
              <p:nvPr/>
            </p:nvSpPr>
            <p:spPr>
              <a:xfrm>
                <a:off x="37490" y="0"/>
                <a:ext cx="40606" cy="74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242" y="0"/>
                    </a:lnTo>
                    <a:lnTo>
                      <a:pt x="10134" y="15041"/>
                    </a:lnTo>
                    <a:lnTo>
                      <a:pt x="1081" y="195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3" name="object 21"/>
            <p:cNvSpPr/>
            <p:nvPr/>
          </p:nvSpPr>
          <p:spPr>
            <a:xfrm>
              <a:off x="1073659" y="1151221"/>
              <a:ext cx="22148" cy="5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5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8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6" name="object 22"/>
            <p:cNvGrpSpPr/>
            <p:nvPr/>
          </p:nvGrpSpPr>
          <p:grpSpPr>
            <a:xfrm>
              <a:off x="1049858" y="1163325"/>
              <a:ext cx="164418" cy="46789"/>
              <a:chOff x="0" y="0"/>
              <a:chExt cx="164417" cy="46788"/>
            </a:xfrm>
          </p:grpSpPr>
          <p:sp>
            <p:nvSpPr>
              <p:cNvPr id="554" name="Triangle"/>
              <p:cNvSpPr/>
              <p:nvPr/>
            </p:nvSpPr>
            <p:spPr>
              <a:xfrm>
                <a:off x="0" y="12103"/>
                <a:ext cx="17020" cy="34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5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Triangle"/>
              <p:cNvSpPr/>
              <p:nvPr/>
            </p:nvSpPr>
            <p:spPr>
              <a:xfrm>
                <a:off x="146279" y="-1"/>
                <a:ext cx="18139" cy="46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858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D5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7" name="object 23"/>
            <p:cNvSpPr/>
            <p:nvPr/>
          </p:nvSpPr>
          <p:spPr>
            <a:xfrm>
              <a:off x="1231266" y="1175426"/>
              <a:ext cx="16423" cy="3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85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F68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58" name="object 24" descr="object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09591"/>
              <a:ext cx="3044928" cy="1100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9" name="object 25"/>
            <p:cNvSpPr/>
            <p:nvPr/>
          </p:nvSpPr>
          <p:spPr>
            <a:xfrm>
              <a:off x="1576426" y="1067546"/>
              <a:ext cx="3944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962" y="0"/>
                  </a:lnTo>
                  <a:lnTo>
                    <a:pt x="0" y="21600"/>
                  </a:lnTo>
                  <a:lnTo>
                    <a:pt x="8554" y="21273"/>
                  </a:lnTo>
                  <a:lnTo>
                    <a:pt x="13286" y="13507"/>
                  </a:lnTo>
                  <a:lnTo>
                    <a:pt x="17622" y="43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05E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60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1912" y="185705"/>
              <a:ext cx="193029" cy="488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1" name="object 27"/>
            <p:cNvSpPr/>
            <p:nvPr/>
          </p:nvSpPr>
          <p:spPr>
            <a:xfrm>
              <a:off x="2814016" y="525251"/>
              <a:ext cx="230913" cy="19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14" y="0"/>
                  </a:moveTo>
                  <a:lnTo>
                    <a:pt x="19424" y="697"/>
                  </a:lnTo>
                  <a:lnTo>
                    <a:pt x="16685" y="3861"/>
                  </a:lnTo>
                  <a:lnTo>
                    <a:pt x="15628" y="4943"/>
                  </a:lnTo>
                  <a:lnTo>
                    <a:pt x="13657" y="6598"/>
                  </a:lnTo>
                  <a:lnTo>
                    <a:pt x="12454" y="7532"/>
                  </a:lnTo>
                  <a:lnTo>
                    <a:pt x="11793" y="7910"/>
                  </a:lnTo>
                  <a:lnTo>
                    <a:pt x="11504" y="7834"/>
                  </a:lnTo>
                  <a:lnTo>
                    <a:pt x="11432" y="7073"/>
                  </a:lnTo>
                  <a:lnTo>
                    <a:pt x="10709" y="6846"/>
                  </a:lnTo>
                  <a:lnTo>
                    <a:pt x="10854" y="7453"/>
                  </a:lnTo>
                  <a:lnTo>
                    <a:pt x="11360" y="7607"/>
                  </a:lnTo>
                  <a:lnTo>
                    <a:pt x="10781" y="8061"/>
                  </a:lnTo>
                  <a:lnTo>
                    <a:pt x="7091" y="11418"/>
                  </a:lnTo>
                  <a:lnTo>
                    <a:pt x="3111" y="13996"/>
                  </a:lnTo>
                  <a:lnTo>
                    <a:pt x="2473" y="14345"/>
                  </a:lnTo>
                  <a:lnTo>
                    <a:pt x="2026" y="14623"/>
                  </a:lnTo>
                  <a:lnTo>
                    <a:pt x="1524" y="14872"/>
                  </a:lnTo>
                  <a:lnTo>
                    <a:pt x="723" y="15135"/>
                  </a:lnTo>
                  <a:lnTo>
                    <a:pt x="5861" y="15440"/>
                  </a:lnTo>
                  <a:lnTo>
                    <a:pt x="0" y="18939"/>
                  </a:lnTo>
                  <a:lnTo>
                    <a:pt x="3240" y="19078"/>
                  </a:lnTo>
                  <a:lnTo>
                    <a:pt x="6439" y="19024"/>
                  </a:lnTo>
                  <a:lnTo>
                    <a:pt x="9422" y="18243"/>
                  </a:lnTo>
                  <a:lnTo>
                    <a:pt x="12011" y="16200"/>
                  </a:lnTo>
                  <a:lnTo>
                    <a:pt x="13965" y="21600"/>
                  </a:lnTo>
                  <a:lnTo>
                    <a:pt x="15146" y="20706"/>
                  </a:lnTo>
                  <a:lnTo>
                    <a:pt x="16307" y="19756"/>
                  </a:lnTo>
                  <a:lnTo>
                    <a:pt x="19029" y="17418"/>
                  </a:lnTo>
                  <a:lnTo>
                    <a:pt x="19102" y="17264"/>
                  </a:lnTo>
                  <a:lnTo>
                    <a:pt x="19680" y="16885"/>
                  </a:lnTo>
                  <a:lnTo>
                    <a:pt x="19608" y="16353"/>
                  </a:lnTo>
                  <a:lnTo>
                    <a:pt x="19970" y="16200"/>
                  </a:lnTo>
                  <a:lnTo>
                    <a:pt x="20404" y="16430"/>
                  </a:lnTo>
                  <a:lnTo>
                    <a:pt x="20910" y="17342"/>
                  </a:lnTo>
                  <a:lnTo>
                    <a:pt x="21600" y="18105"/>
                  </a:lnTo>
                  <a:lnTo>
                    <a:pt x="21600" y="962"/>
                  </a:lnTo>
                  <a:lnTo>
                    <a:pt x="20668" y="225"/>
                  </a:lnTo>
                  <a:lnTo>
                    <a:pt x="20114" y="0"/>
                  </a:lnTo>
                  <a:close/>
                </a:path>
              </a:pathLst>
            </a:custGeom>
            <a:solidFill>
              <a:srgbClr val="0F37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2" name="object 28"/>
            <p:cNvSpPr/>
            <p:nvPr/>
          </p:nvSpPr>
          <p:spPr>
            <a:xfrm>
              <a:off x="2802407" y="436490"/>
              <a:ext cx="242508" cy="17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3"/>
                  </a:moveTo>
                  <a:lnTo>
                    <a:pt x="20944" y="0"/>
                  </a:lnTo>
                  <a:lnTo>
                    <a:pt x="19701" y="1429"/>
                  </a:lnTo>
                  <a:lnTo>
                    <a:pt x="19701" y="6393"/>
                  </a:lnTo>
                  <a:lnTo>
                    <a:pt x="18739" y="7906"/>
                  </a:lnTo>
                  <a:lnTo>
                    <a:pt x="18669" y="7966"/>
                  </a:lnTo>
                  <a:lnTo>
                    <a:pt x="19701" y="6393"/>
                  </a:lnTo>
                  <a:lnTo>
                    <a:pt x="19701" y="1429"/>
                  </a:lnTo>
                  <a:lnTo>
                    <a:pt x="13589" y="7220"/>
                  </a:lnTo>
                  <a:lnTo>
                    <a:pt x="9241" y="9971"/>
                  </a:lnTo>
                  <a:lnTo>
                    <a:pt x="4892" y="11912"/>
                  </a:lnTo>
                  <a:lnTo>
                    <a:pt x="4340" y="12077"/>
                  </a:lnTo>
                  <a:lnTo>
                    <a:pt x="3927" y="12651"/>
                  </a:lnTo>
                  <a:lnTo>
                    <a:pt x="3239" y="12651"/>
                  </a:lnTo>
                  <a:lnTo>
                    <a:pt x="3239" y="13145"/>
                  </a:lnTo>
                  <a:lnTo>
                    <a:pt x="4662" y="13171"/>
                  </a:lnTo>
                  <a:lnTo>
                    <a:pt x="6003" y="13171"/>
                  </a:lnTo>
                  <a:lnTo>
                    <a:pt x="7404" y="13007"/>
                  </a:lnTo>
                  <a:lnTo>
                    <a:pt x="8750" y="12570"/>
                  </a:lnTo>
                  <a:lnTo>
                    <a:pt x="4685" y="15610"/>
                  </a:lnTo>
                  <a:lnTo>
                    <a:pt x="5776" y="15741"/>
                  </a:lnTo>
                  <a:lnTo>
                    <a:pt x="6703" y="15741"/>
                  </a:lnTo>
                  <a:lnTo>
                    <a:pt x="7698" y="15540"/>
                  </a:lnTo>
                  <a:lnTo>
                    <a:pt x="8482" y="15225"/>
                  </a:lnTo>
                  <a:lnTo>
                    <a:pt x="6666" y="16695"/>
                  </a:lnTo>
                  <a:lnTo>
                    <a:pt x="4564" y="18537"/>
                  </a:lnTo>
                  <a:lnTo>
                    <a:pt x="2386" y="20210"/>
                  </a:lnTo>
                  <a:lnTo>
                    <a:pt x="0" y="21442"/>
                  </a:lnTo>
                  <a:lnTo>
                    <a:pt x="3008" y="21600"/>
                  </a:lnTo>
                  <a:lnTo>
                    <a:pt x="5873" y="21156"/>
                  </a:lnTo>
                  <a:lnTo>
                    <a:pt x="8661" y="20219"/>
                  </a:lnTo>
                  <a:lnTo>
                    <a:pt x="11436" y="18895"/>
                  </a:lnTo>
                  <a:lnTo>
                    <a:pt x="11299" y="18239"/>
                  </a:lnTo>
                  <a:lnTo>
                    <a:pt x="11988" y="18484"/>
                  </a:lnTo>
                  <a:lnTo>
                    <a:pt x="12126" y="19389"/>
                  </a:lnTo>
                  <a:lnTo>
                    <a:pt x="12332" y="19389"/>
                  </a:lnTo>
                  <a:lnTo>
                    <a:pt x="15984" y="16184"/>
                  </a:lnTo>
                  <a:lnTo>
                    <a:pt x="19588" y="11599"/>
                  </a:lnTo>
                  <a:lnTo>
                    <a:pt x="20255" y="10845"/>
                  </a:lnTo>
                  <a:lnTo>
                    <a:pt x="20782" y="11123"/>
                  </a:lnTo>
                  <a:lnTo>
                    <a:pt x="21600" y="11849"/>
                  </a:lnTo>
                  <a:lnTo>
                    <a:pt x="21600" y="683"/>
                  </a:lnTo>
                  <a:close/>
                </a:path>
              </a:pathLst>
            </a:custGeom>
            <a:solidFill>
              <a:srgbClr val="0E3F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3" name="object 29"/>
            <p:cNvSpPr/>
            <p:nvPr/>
          </p:nvSpPr>
          <p:spPr>
            <a:xfrm>
              <a:off x="3005837" y="669815"/>
              <a:ext cx="39091" cy="7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2" y="0"/>
                  </a:moveTo>
                  <a:lnTo>
                    <a:pt x="10260" y="366"/>
                  </a:lnTo>
                  <a:lnTo>
                    <a:pt x="10260" y="1646"/>
                  </a:lnTo>
                  <a:lnTo>
                    <a:pt x="9677" y="5327"/>
                  </a:lnTo>
                  <a:lnTo>
                    <a:pt x="10739" y="10227"/>
                  </a:lnTo>
                  <a:lnTo>
                    <a:pt x="11882" y="14956"/>
                  </a:lnTo>
                  <a:lnTo>
                    <a:pt x="11544" y="18122"/>
                  </a:lnTo>
                  <a:lnTo>
                    <a:pt x="10688" y="19038"/>
                  </a:lnTo>
                  <a:lnTo>
                    <a:pt x="5986" y="19038"/>
                  </a:lnTo>
                  <a:lnTo>
                    <a:pt x="5130" y="19401"/>
                  </a:lnTo>
                  <a:lnTo>
                    <a:pt x="3845" y="19767"/>
                  </a:lnTo>
                  <a:lnTo>
                    <a:pt x="1712" y="20134"/>
                  </a:lnTo>
                  <a:lnTo>
                    <a:pt x="0" y="20501"/>
                  </a:lnTo>
                  <a:lnTo>
                    <a:pt x="9404" y="21600"/>
                  </a:lnTo>
                  <a:lnTo>
                    <a:pt x="21600" y="20752"/>
                  </a:lnTo>
                  <a:lnTo>
                    <a:pt x="21600" y="18843"/>
                  </a:lnTo>
                  <a:lnTo>
                    <a:pt x="19172" y="17731"/>
                  </a:lnTo>
                  <a:lnTo>
                    <a:pt x="18170" y="13040"/>
                  </a:lnTo>
                  <a:lnTo>
                    <a:pt x="19090" y="7731"/>
                  </a:lnTo>
                  <a:lnTo>
                    <a:pt x="18819" y="3298"/>
                  </a:lnTo>
                  <a:lnTo>
                    <a:pt x="17523" y="2562"/>
                  </a:lnTo>
                  <a:lnTo>
                    <a:pt x="14962" y="546"/>
                  </a:lnTo>
                  <a:lnTo>
                    <a:pt x="11972" y="0"/>
                  </a:lnTo>
                  <a:close/>
                </a:path>
              </a:pathLst>
            </a:custGeom>
            <a:solidFill>
              <a:srgbClr val="3E2A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4" name="object 30"/>
            <p:cNvSpPr/>
            <p:nvPr/>
          </p:nvSpPr>
          <p:spPr>
            <a:xfrm>
              <a:off x="2820201" y="538026"/>
              <a:ext cx="80443" cy="2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3" y="0"/>
                  </a:moveTo>
                  <a:lnTo>
                    <a:pt x="0" y="5140"/>
                  </a:lnTo>
                  <a:lnTo>
                    <a:pt x="1405" y="8260"/>
                  </a:lnTo>
                  <a:lnTo>
                    <a:pt x="4526" y="17008"/>
                  </a:lnTo>
                  <a:lnTo>
                    <a:pt x="5814" y="19550"/>
                  </a:lnTo>
                  <a:lnTo>
                    <a:pt x="7270" y="21600"/>
                  </a:lnTo>
                  <a:lnTo>
                    <a:pt x="7686" y="19550"/>
                  </a:lnTo>
                  <a:lnTo>
                    <a:pt x="9347" y="19550"/>
                  </a:lnTo>
                  <a:lnTo>
                    <a:pt x="21600" y="515"/>
                  </a:lnTo>
                  <a:lnTo>
                    <a:pt x="17544" y="3249"/>
                  </a:lnTo>
                  <a:lnTo>
                    <a:pt x="13449" y="4243"/>
                  </a:lnTo>
                  <a:lnTo>
                    <a:pt x="9275" y="4272"/>
                  </a:lnTo>
                  <a:lnTo>
                    <a:pt x="4986" y="4110"/>
                  </a:lnTo>
                  <a:lnTo>
                    <a:pt x="3529" y="4625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5EB2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65" name="object 31" descr="object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79532"/>
              <a:ext cx="329554" cy="320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6" name="object 32"/>
            <p:cNvSpPr/>
            <p:nvPr/>
          </p:nvSpPr>
          <p:spPr>
            <a:xfrm>
              <a:off x="0" y="0"/>
              <a:ext cx="188789" cy="39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087"/>
                  </a:lnTo>
                  <a:lnTo>
                    <a:pt x="813" y="13429"/>
                  </a:lnTo>
                  <a:lnTo>
                    <a:pt x="2173" y="14687"/>
                  </a:lnTo>
                  <a:lnTo>
                    <a:pt x="4519" y="16091"/>
                  </a:lnTo>
                  <a:lnTo>
                    <a:pt x="6298" y="16872"/>
                  </a:lnTo>
                  <a:lnTo>
                    <a:pt x="11912" y="19211"/>
                  </a:lnTo>
                  <a:lnTo>
                    <a:pt x="13193" y="19826"/>
                  </a:lnTo>
                  <a:lnTo>
                    <a:pt x="13370" y="20010"/>
                  </a:lnTo>
                  <a:lnTo>
                    <a:pt x="12661" y="20528"/>
                  </a:lnTo>
                  <a:lnTo>
                    <a:pt x="12042" y="20528"/>
                  </a:lnTo>
                  <a:lnTo>
                    <a:pt x="7174" y="19382"/>
                  </a:lnTo>
                  <a:lnTo>
                    <a:pt x="8405" y="19989"/>
                  </a:lnTo>
                  <a:lnTo>
                    <a:pt x="9719" y="20468"/>
                  </a:lnTo>
                  <a:lnTo>
                    <a:pt x="11132" y="20885"/>
                  </a:lnTo>
                  <a:lnTo>
                    <a:pt x="12661" y="21305"/>
                  </a:lnTo>
                  <a:lnTo>
                    <a:pt x="11864" y="20713"/>
                  </a:lnTo>
                  <a:lnTo>
                    <a:pt x="12764" y="20711"/>
                  </a:lnTo>
                  <a:lnTo>
                    <a:pt x="14210" y="21032"/>
                  </a:lnTo>
                  <a:lnTo>
                    <a:pt x="15723" y="21415"/>
                  </a:lnTo>
                  <a:lnTo>
                    <a:pt x="16821" y="21600"/>
                  </a:lnTo>
                  <a:lnTo>
                    <a:pt x="13812" y="19788"/>
                  </a:lnTo>
                  <a:lnTo>
                    <a:pt x="21600" y="19936"/>
                  </a:lnTo>
                  <a:lnTo>
                    <a:pt x="18566" y="18730"/>
                  </a:lnTo>
                  <a:lnTo>
                    <a:pt x="15781" y="17413"/>
                  </a:lnTo>
                  <a:lnTo>
                    <a:pt x="13162" y="16026"/>
                  </a:lnTo>
                  <a:lnTo>
                    <a:pt x="10626" y="14612"/>
                  </a:lnTo>
                  <a:lnTo>
                    <a:pt x="9801" y="14059"/>
                  </a:lnTo>
                  <a:lnTo>
                    <a:pt x="10062" y="13956"/>
                  </a:lnTo>
                  <a:lnTo>
                    <a:pt x="10738" y="13978"/>
                  </a:lnTo>
                  <a:lnTo>
                    <a:pt x="11157" y="13799"/>
                  </a:lnTo>
                  <a:lnTo>
                    <a:pt x="9553" y="13189"/>
                  </a:lnTo>
                  <a:lnTo>
                    <a:pt x="7152" y="12084"/>
                  </a:lnTo>
                  <a:lnTo>
                    <a:pt x="4984" y="10986"/>
                  </a:lnTo>
                  <a:lnTo>
                    <a:pt x="4077" y="10397"/>
                  </a:lnTo>
                  <a:lnTo>
                    <a:pt x="4513" y="10143"/>
                  </a:lnTo>
                  <a:lnTo>
                    <a:pt x="5172" y="10143"/>
                  </a:lnTo>
                  <a:lnTo>
                    <a:pt x="5882" y="10288"/>
                  </a:lnTo>
                  <a:lnTo>
                    <a:pt x="6466" y="10471"/>
                  </a:lnTo>
                  <a:lnTo>
                    <a:pt x="6555" y="10471"/>
                  </a:lnTo>
                  <a:lnTo>
                    <a:pt x="3104" y="7439"/>
                  </a:lnTo>
                  <a:lnTo>
                    <a:pt x="7528" y="7439"/>
                  </a:lnTo>
                  <a:lnTo>
                    <a:pt x="3643" y="5115"/>
                  </a:lnTo>
                  <a:lnTo>
                    <a:pt x="1267" y="2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7D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67" name="object 33" descr="object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325557"/>
              <a:ext cx="263820" cy="269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8" name="object 34"/>
            <p:cNvSpPr/>
            <p:nvPr/>
          </p:nvSpPr>
          <p:spPr>
            <a:xfrm>
              <a:off x="0" y="607953"/>
              <a:ext cx="24031" cy="10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51" y="0"/>
                  </a:moveTo>
                  <a:lnTo>
                    <a:pt x="6302" y="142"/>
                  </a:lnTo>
                  <a:lnTo>
                    <a:pt x="2189" y="748"/>
                  </a:lnTo>
                  <a:lnTo>
                    <a:pt x="0" y="1113"/>
                  </a:lnTo>
                  <a:lnTo>
                    <a:pt x="0" y="21546"/>
                  </a:lnTo>
                  <a:lnTo>
                    <a:pt x="5207" y="21600"/>
                  </a:lnTo>
                  <a:lnTo>
                    <a:pt x="14908" y="20615"/>
                  </a:lnTo>
                  <a:lnTo>
                    <a:pt x="16659" y="18003"/>
                  </a:lnTo>
                  <a:lnTo>
                    <a:pt x="17434" y="13377"/>
                  </a:lnTo>
                  <a:lnTo>
                    <a:pt x="17434" y="12095"/>
                  </a:lnTo>
                  <a:lnTo>
                    <a:pt x="20262" y="5131"/>
                  </a:lnTo>
                  <a:lnTo>
                    <a:pt x="21600" y="2704"/>
                  </a:lnTo>
                  <a:lnTo>
                    <a:pt x="17434" y="1992"/>
                  </a:lnTo>
                  <a:lnTo>
                    <a:pt x="13951" y="0"/>
                  </a:lnTo>
                  <a:close/>
                </a:path>
              </a:pathLst>
            </a:custGeom>
            <a:solidFill>
              <a:srgbClr val="4234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69" name="object 35" descr="object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81676"/>
              <a:ext cx="600586" cy="5412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0" name="object 36" descr="object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8366" y="508662"/>
              <a:ext cx="1503359" cy="563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1" name="object 37" descr="object 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6151" y="521213"/>
              <a:ext cx="1361803" cy="393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" name="object 38" descr="object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6621" y="576986"/>
              <a:ext cx="1116591" cy="3173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8" name="object 39"/>
          <p:cNvGrpSpPr/>
          <p:nvPr/>
        </p:nvGrpSpPr>
        <p:grpSpPr>
          <a:xfrm>
            <a:off x="377041" y="431227"/>
            <a:ext cx="2611492" cy="6597784"/>
            <a:chOff x="0" y="0"/>
            <a:chExt cx="2611490" cy="6597782"/>
          </a:xfrm>
        </p:grpSpPr>
        <p:sp>
          <p:nvSpPr>
            <p:cNvPr id="574" name="object 40"/>
            <p:cNvSpPr/>
            <p:nvPr/>
          </p:nvSpPr>
          <p:spPr>
            <a:xfrm>
              <a:off x="-1" y="357227"/>
              <a:ext cx="2611492" cy="624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6" y="0"/>
                  </a:moveTo>
                  <a:lnTo>
                    <a:pt x="874" y="0"/>
                  </a:lnTo>
                  <a:lnTo>
                    <a:pt x="698" y="24"/>
                  </a:lnTo>
                  <a:lnTo>
                    <a:pt x="385" y="204"/>
                  </a:lnTo>
                  <a:lnTo>
                    <a:pt x="256" y="350"/>
                  </a:lnTo>
                  <a:lnTo>
                    <a:pt x="149" y="527"/>
                  </a:lnTo>
                  <a:lnTo>
                    <a:pt x="69" y="731"/>
                  </a:lnTo>
                  <a:lnTo>
                    <a:pt x="18" y="955"/>
                  </a:lnTo>
                  <a:lnTo>
                    <a:pt x="0" y="1196"/>
                  </a:lnTo>
                  <a:lnTo>
                    <a:pt x="0" y="20404"/>
                  </a:lnTo>
                  <a:lnTo>
                    <a:pt x="18" y="20645"/>
                  </a:lnTo>
                  <a:lnTo>
                    <a:pt x="69" y="20869"/>
                  </a:lnTo>
                  <a:lnTo>
                    <a:pt x="149" y="21072"/>
                  </a:lnTo>
                  <a:lnTo>
                    <a:pt x="256" y="21250"/>
                  </a:lnTo>
                  <a:lnTo>
                    <a:pt x="385" y="21396"/>
                  </a:lnTo>
                  <a:lnTo>
                    <a:pt x="698" y="21576"/>
                  </a:lnTo>
                  <a:lnTo>
                    <a:pt x="874" y="21600"/>
                  </a:lnTo>
                  <a:lnTo>
                    <a:pt x="20726" y="21600"/>
                  </a:lnTo>
                  <a:lnTo>
                    <a:pt x="21066" y="21506"/>
                  </a:lnTo>
                  <a:lnTo>
                    <a:pt x="21344" y="21250"/>
                  </a:lnTo>
                  <a:lnTo>
                    <a:pt x="21451" y="21072"/>
                  </a:lnTo>
                  <a:lnTo>
                    <a:pt x="21531" y="20869"/>
                  </a:lnTo>
                  <a:lnTo>
                    <a:pt x="21582" y="20645"/>
                  </a:lnTo>
                  <a:lnTo>
                    <a:pt x="21600" y="20404"/>
                  </a:lnTo>
                  <a:lnTo>
                    <a:pt x="21600" y="1196"/>
                  </a:lnTo>
                  <a:lnTo>
                    <a:pt x="21582" y="955"/>
                  </a:lnTo>
                  <a:lnTo>
                    <a:pt x="21531" y="731"/>
                  </a:lnTo>
                  <a:lnTo>
                    <a:pt x="21451" y="527"/>
                  </a:lnTo>
                  <a:lnTo>
                    <a:pt x="21344" y="350"/>
                  </a:lnTo>
                  <a:lnTo>
                    <a:pt x="21215" y="204"/>
                  </a:lnTo>
                  <a:lnTo>
                    <a:pt x="20902" y="24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CDE8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5" name="object 41"/>
            <p:cNvSpPr/>
            <p:nvPr/>
          </p:nvSpPr>
          <p:spPr>
            <a:xfrm>
              <a:off x="1844886" y="0"/>
              <a:ext cx="715876" cy="71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71" y="0"/>
                  </a:moveTo>
                  <a:lnTo>
                    <a:pt x="9173" y="129"/>
                  </a:lnTo>
                  <a:lnTo>
                    <a:pt x="7788" y="430"/>
                  </a:lnTo>
                  <a:lnTo>
                    <a:pt x="6452" y="901"/>
                  </a:lnTo>
                  <a:lnTo>
                    <a:pt x="5199" y="1538"/>
                  </a:lnTo>
                  <a:lnTo>
                    <a:pt x="4065" y="2339"/>
                  </a:lnTo>
                  <a:lnTo>
                    <a:pt x="2915" y="3427"/>
                  </a:lnTo>
                  <a:lnTo>
                    <a:pt x="1965" y="4612"/>
                  </a:lnTo>
                  <a:lnTo>
                    <a:pt x="1207" y="5895"/>
                  </a:lnTo>
                  <a:lnTo>
                    <a:pt x="632" y="7273"/>
                  </a:lnTo>
                  <a:lnTo>
                    <a:pt x="232" y="8747"/>
                  </a:lnTo>
                  <a:lnTo>
                    <a:pt x="0" y="10317"/>
                  </a:lnTo>
                  <a:lnTo>
                    <a:pt x="2" y="10764"/>
                  </a:lnTo>
                  <a:lnTo>
                    <a:pt x="22" y="11209"/>
                  </a:lnTo>
                  <a:lnTo>
                    <a:pt x="57" y="11653"/>
                  </a:lnTo>
                  <a:lnTo>
                    <a:pt x="102" y="12098"/>
                  </a:lnTo>
                  <a:lnTo>
                    <a:pt x="129" y="12453"/>
                  </a:lnTo>
                  <a:lnTo>
                    <a:pt x="392" y="13629"/>
                  </a:lnTo>
                  <a:lnTo>
                    <a:pt x="891" y="15035"/>
                  </a:lnTo>
                  <a:lnTo>
                    <a:pt x="1573" y="16360"/>
                  </a:lnTo>
                  <a:lnTo>
                    <a:pt x="2427" y="17580"/>
                  </a:lnTo>
                  <a:lnTo>
                    <a:pt x="3412" y="18651"/>
                  </a:lnTo>
                  <a:lnTo>
                    <a:pt x="4758" y="19729"/>
                  </a:lnTo>
                  <a:lnTo>
                    <a:pt x="6421" y="20657"/>
                  </a:lnTo>
                  <a:lnTo>
                    <a:pt x="8219" y="21279"/>
                  </a:lnTo>
                  <a:lnTo>
                    <a:pt x="10096" y="21576"/>
                  </a:lnTo>
                  <a:lnTo>
                    <a:pt x="11092" y="21600"/>
                  </a:lnTo>
                  <a:lnTo>
                    <a:pt x="12142" y="21529"/>
                  </a:lnTo>
                  <a:lnTo>
                    <a:pt x="13930" y="21163"/>
                  </a:lnTo>
                  <a:lnTo>
                    <a:pt x="15631" y="20494"/>
                  </a:lnTo>
                  <a:lnTo>
                    <a:pt x="17263" y="19490"/>
                  </a:lnTo>
                  <a:lnTo>
                    <a:pt x="18691" y="18208"/>
                  </a:lnTo>
                  <a:lnTo>
                    <a:pt x="19736" y="16902"/>
                  </a:lnTo>
                  <a:lnTo>
                    <a:pt x="20603" y="15415"/>
                  </a:lnTo>
                  <a:lnTo>
                    <a:pt x="21224" y="13814"/>
                  </a:lnTo>
                  <a:lnTo>
                    <a:pt x="21528" y="12168"/>
                  </a:lnTo>
                  <a:lnTo>
                    <a:pt x="21600" y="10799"/>
                  </a:lnTo>
                  <a:lnTo>
                    <a:pt x="21600" y="10341"/>
                  </a:lnTo>
                  <a:lnTo>
                    <a:pt x="21405" y="8890"/>
                  </a:lnTo>
                  <a:lnTo>
                    <a:pt x="21083" y="7538"/>
                  </a:lnTo>
                  <a:lnTo>
                    <a:pt x="20610" y="6261"/>
                  </a:lnTo>
                  <a:lnTo>
                    <a:pt x="19960" y="5038"/>
                  </a:lnTo>
                  <a:lnTo>
                    <a:pt x="19107" y="3845"/>
                  </a:lnTo>
                  <a:lnTo>
                    <a:pt x="18158" y="2830"/>
                  </a:lnTo>
                  <a:lnTo>
                    <a:pt x="17081" y="1958"/>
                  </a:lnTo>
                  <a:lnTo>
                    <a:pt x="15900" y="1237"/>
                  </a:lnTo>
                  <a:lnTo>
                    <a:pt x="14635" y="673"/>
                  </a:lnTo>
                  <a:lnTo>
                    <a:pt x="13310" y="274"/>
                  </a:lnTo>
                  <a:lnTo>
                    <a:pt x="11947" y="47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6" name="object 42"/>
            <p:cNvSpPr/>
            <p:nvPr/>
          </p:nvSpPr>
          <p:spPr>
            <a:xfrm>
              <a:off x="2009836" y="172628"/>
              <a:ext cx="384670" cy="43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95" y="0"/>
                  </a:moveTo>
                  <a:lnTo>
                    <a:pt x="626" y="182"/>
                  </a:lnTo>
                  <a:lnTo>
                    <a:pt x="0" y="1725"/>
                  </a:lnTo>
                  <a:lnTo>
                    <a:pt x="90" y="2455"/>
                  </a:lnTo>
                  <a:lnTo>
                    <a:pt x="769" y="4733"/>
                  </a:lnTo>
                  <a:lnTo>
                    <a:pt x="2936" y="7727"/>
                  </a:lnTo>
                  <a:lnTo>
                    <a:pt x="5739" y="9511"/>
                  </a:lnTo>
                  <a:lnTo>
                    <a:pt x="8560" y="10169"/>
                  </a:lnTo>
                  <a:lnTo>
                    <a:pt x="10013" y="10083"/>
                  </a:lnTo>
                  <a:lnTo>
                    <a:pt x="10052" y="13634"/>
                  </a:lnTo>
                  <a:lnTo>
                    <a:pt x="10053" y="17185"/>
                  </a:lnTo>
                  <a:lnTo>
                    <a:pt x="10005" y="19052"/>
                  </a:lnTo>
                  <a:lnTo>
                    <a:pt x="10012" y="19991"/>
                  </a:lnTo>
                  <a:lnTo>
                    <a:pt x="10720" y="21600"/>
                  </a:lnTo>
                  <a:lnTo>
                    <a:pt x="11194" y="21598"/>
                  </a:lnTo>
                  <a:lnTo>
                    <a:pt x="11879" y="19870"/>
                  </a:lnTo>
                  <a:lnTo>
                    <a:pt x="11842" y="16165"/>
                  </a:lnTo>
                  <a:lnTo>
                    <a:pt x="11900" y="15139"/>
                  </a:lnTo>
                  <a:lnTo>
                    <a:pt x="11896" y="14096"/>
                  </a:lnTo>
                  <a:lnTo>
                    <a:pt x="11841" y="12022"/>
                  </a:lnTo>
                  <a:lnTo>
                    <a:pt x="13680" y="11873"/>
                  </a:lnTo>
                  <a:lnTo>
                    <a:pt x="16857" y="10832"/>
                  </a:lnTo>
                  <a:lnTo>
                    <a:pt x="18913" y="9295"/>
                  </a:lnTo>
                  <a:lnTo>
                    <a:pt x="20511" y="7236"/>
                  </a:lnTo>
                  <a:lnTo>
                    <a:pt x="21439" y="4724"/>
                  </a:lnTo>
                  <a:lnTo>
                    <a:pt x="21600" y="2640"/>
                  </a:lnTo>
                  <a:lnTo>
                    <a:pt x="21335" y="2445"/>
                  </a:lnTo>
                  <a:lnTo>
                    <a:pt x="20895" y="2263"/>
                  </a:lnTo>
                  <a:lnTo>
                    <a:pt x="20320" y="2186"/>
                  </a:lnTo>
                  <a:lnTo>
                    <a:pt x="19725" y="2172"/>
                  </a:lnTo>
                  <a:lnTo>
                    <a:pt x="19227" y="2179"/>
                  </a:lnTo>
                  <a:lnTo>
                    <a:pt x="17147" y="2342"/>
                  </a:lnTo>
                  <a:lnTo>
                    <a:pt x="15213" y="2818"/>
                  </a:lnTo>
                  <a:lnTo>
                    <a:pt x="13438" y="3631"/>
                  </a:lnTo>
                  <a:lnTo>
                    <a:pt x="11832" y="4807"/>
                  </a:lnTo>
                  <a:lnTo>
                    <a:pt x="11313" y="3898"/>
                  </a:lnTo>
                  <a:lnTo>
                    <a:pt x="9932" y="2302"/>
                  </a:lnTo>
                  <a:lnTo>
                    <a:pt x="7217" y="733"/>
                  </a:lnTo>
                  <a:lnTo>
                    <a:pt x="5150" y="192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7CC3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7" name="object 43"/>
            <p:cNvSpPr/>
            <p:nvPr/>
          </p:nvSpPr>
          <p:spPr>
            <a:xfrm>
              <a:off x="2130408" y="265669"/>
              <a:ext cx="126011" cy="34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29" y="0"/>
                  </a:moveTo>
                  <a:lnTo>
                    <a:pt x="1624" y="14"/>
                  </a:lnTo>
                  <a:lnTo>
                    <a:pt x="1123" y="121"/>
                  </a:lnTo>
                  <a:lnTo>
                    <a:pt x="281" y="473"/>
                  </a:lnTo>
                  <a:lnTo>
                    <a:pt x="0" y="784"/>
                  </a:lnTo>
                  <a:lnTo>
                    <a:pt x="80" y="1034"/>
                  </a:lnTo>
                  <a:lnTo>
                    <a:pt x="621" y="1440"/>
                  </a:lnTo>
                  <a:lnTo>
                    <a:pt x="1716" y="1791"/>
                  </a:lnTo>
                  <a:lnTo>
                    <a:pt x="4075" y="2368"/>
                  </a:lnTo>
                  <a:lnTo>
                    <a:pt x="6438" y="3305"/>
                  </a:lnTo>
                  <a:lnTo>
                    <a:pt x="9320" y="5695"/>
                  </a:lnTo>
                  <a:lnTo>
                    <a:pt x="10017" y="11469"/>
                  </a:lnTo>
                  <a:lnTo>
                    <a:pt x="10018" y="15985"/>
                  </a:lnTo>
                  <a:lnTo>
                    <a:pt x="9874" y="18360"/>
                  </a:lnTo>
                  <a:lnTo>
                    <a:pt x="9895" y="19554"/>
                  </a:lnTo>
                  <a:lnTo>
                    <a:pt x="12058" y="21600"/>
                  </a:lnTo>
                  <a:lnTo>
                    <a:pt x="13502" y="21598"/>
                  </a:lnTo>
                  <a:lnTo>
                    <a:pt x="15594" y="19400"/>
                  </a:lnTo>
                  <a:lnTo>
                    <a:pt x="15483" y="14688"/>
                  </a:lnTo>
                  <a:lnTo>
                    <a:pt x="15246" y="13675"/>
                  </a:lnTo>
                  <a:lnTo>
                    <a:pt x="15203" y="11669"/>
                  </a:lnTo>
                  <a:lnTo>
                    <a:pt x="15398" y="8346"/>
                  </a:lnTo>
                  <a:lnTo>
                    <a:pt x="17617" y="5964"/>
                  </a:lnTo>
                  <a:lnTo>
                    <a:pt x="19336" y="5266"/>
                  </a:lnTo>
                  <a:lnTo>
                    <a:pt x="20887" y="4599"/>
                  </a:lnTo>
                  <a:lnTo>
                    <a:pt x="21580" y="4077"/>
                  </a:lnTo>
                  <a:lnTo>
                    <a:pt x="21600" y="3839"/>
                  </a:lnTo>
                  <a:lnTo>
                    <a:pt x="21376" y="3616"/>
                  </a:lnTo>
                  <a:lnTo>
                    <a:pt x="20355" y="3281"/>
                  </a:lnTo>
                  <a:lnTo>
                    <a:pt x="19747" y="3211"/>
                  </a:lnTo>
                  <a:lnTo>
                    <a:pt x="19029" y="3242"/>
                  </a:lnTo>
                  <a:lnTo>
                    <a:pt x="17640" y="3451"/>
                  </a:lnTo>
                  <a:lnTo>
                    <a:pt x="16305" y="3869"/>
                  </a:lnTo>
                  <a:lnTo>
                    <a:pt x="15099" y="4366"/>
                  </a:lnTo>
                  <a:lnTo>
                    <a:pt x="14098" y="4808"/>
                  </a:lnTo>
                  <a:lnTo>
                    <a:pt x="12834" y="3818"/>
                  </a:lnTo>
                  <a:lnTo>
                    <a:pt x="7702" y="1228"/>
                  </a:lnTo>
                  <a:lnTo>
                    <a:pt x="3715" y="108"/>
                  </a:lnTo>
                  <a:lnTo>
                    <a:pt x="2229" y="0"/>
                  </a:lnTo>
                  <a:close/>
                </a:path>
              </a:pathLst>
            </a:custGeom>
            <a:solidFill>
              <a:srgbClr val="46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79" name="object 44"/>
          <p:cNvSpPr txBox="1"/>
          <p:nvPr/>
        </p:nvSpPr>
        <p:spPr>
          <a:xfrm>
            <a:off x="550488" y="1099149"/>
            <a:ext cx="211899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Praksa!</a:t>
            </a:r>
            <a:endParaRPr b="0"/>
          </a:p>
          <a:p>
            <a:pPr marR="5080" indent="23495">
              <a:spcBef>
                <a:spcPts val="6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Pogledaj </a:t>
            </a:r>
            <a:r>
              <a:rPr spc="-25"/>
              <a:t>slike</a:t>
            </a:r>
            <a:r>
              <a:rPr spc="-30"/>
              <a:t> </a:t>
            </a:r>
            <a:r>
              <a:rPr spc="0"/>
              <a:t>i</a:t>
            </a:r>
            <a:r>
              <a:t> </a:t>
            </a:r>
            <a:r>
              <a:rPr spc="-30"/>
              <a:t>napiši </a:t>
            </a:r>
            <a:r>
              <a:rPr spc="-40"/>
              <a:t>točno</a:t>
            </a:r>
            <a:r>
              <a:t> </a:t>
            </a:r>
            <a:r>
              <a:rPr spc="-25"/>
              <a:t>ime </a:t>
            </a:r>
            <a:r>
              <a:t>svake</a:t>
            </a:r>
            <a:r>
              <a:rPr spc="-25"/>
              <a:t> </a:t>
            </a:r>
            <a:r>
              <a:rPr spc="-45"/>
              <a:t>od</a:t>
            </a:r>
            <a:r>
              <a:rPr spc="-25"/>
              <a:t> </a:t>
            </a:r>
            <a:r>
              <a:rPr spc="-45"/>
              <a:t>ovih</a:t>
            </a:r>
            <a:r>
              <a:rPr spc="-25"/>
              <a:t> </a:t>
            </a:r>
            <a:r>
              <a:rPr spc="-30"/>
              <a:t>vrsta</a:t>
            </a:r>
            <a:r>
              <a:rPr spc="-25"/>
              <a:t> </a:t>
            </a:r>
            <a:r>
              <a:rPr spc="-40"/>
              <a:t>organizama.</a:t>
            </a:r>
          </a:p>
        </p:txBody>
      </p:sp>
      <p:grpSp>
        <p:nvGrpSpPr>
          <p:cNvPr id="589" name="object 45"/>
          <p:cNvGrpSpPr/>
          <p:nvPr/>
        </p:nvGrpSpPr>
        <p:grpSpPr>
          <a:xfrm>
            <a:off x="514182" y="2168967"/>
            <a:ext cx="2231890" cy="4568955"/>
            <a:chOff x="0" y="0"/>
            <a:chExt cx="2231888" cy="4568953"/>
          </a:xfrm>
        </p:grpSpPr>
        <p:pic>
          <p:nvPicPr>
            <p:cNvPr id="580" name="object 46" descr="object 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18" y="1146047"/>
              <a:ext cx="1066804" cy="1088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1" name="object 47" descr="object 4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" y="3520427"/>
              <a:ext cx="1136894" cy="1048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2" name="object 48" descr="object 4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583" y="-1"/>
              <a:ext cx="1048527" cy="10271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7" name="object 49"/>
            <p:cNvGrpSpPr/>
            <p:nvPr/>
          </p:nvGrpSpPr>
          <p:grpSpPr>
            <a:xfrm>
              <a:off x="1237793" y="965021"/>
              <a:ext cx="994096" cy="3564755"/>
              <a:chOff x="0" y="0"/>
              <a:chExt cx="994095" cy="3564753"/>
            </a:xfrm>
          </p:grpSpPr>
          <p:sp>
            <p:nvSpPr>
              <p:cNvPr id="583" name="Rectangle"/>
              <p:cNvSpPr/>
              <p:nvPr/>
            </p:nvSpPr>
            <p:spPr>
              <a:xfrm>
                <a:off x="-1" y="3552052"/>
                <a:ext cx="994096" cy="1270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Rectangle"/>
              <p:cNvSpPr/>
              <p:nvPr/>
            </p:nvSpPr>
            <p:spPr>
              <a:xfrm>
                <a:off x="-1" y="2321561"/>
                <a:ext cx="994096" cy="1270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5" name="Rectangle"/>
              <p:cNvSpPr/>
              <p:nvPr/>
            </p:nvSpPr>
            <p:spPr>
              <a:xfrm>
                <a:off x="-1" y="1148410"/>
                <a:ext cx="994096" cy="1270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6" name="Rectangle"/>
              <p:cNvSpPr/>
              <p:nvPr/>
            </p:nvSpPr>
            <p:spPr>
              <a:xfrm>
                <a:off x="-1" y="-1"/>
                <a:ext cx="994096" cy="1270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88" name="object 50" descr="object 5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4980" y="2362200"/>
              <a:ext cx="984494" cy="1011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bject 4"/>
          <p:cNvSpPr/>
          <p:nvPr/>
        </p:nvSpPr>
        <p:spPr>
          <a:xfrm>
            <a:off x="3993567" y="2045345"/>
            <a:ext cx="940205" cy="203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31" y="0"/>
                </a:moveTo>
                <a:lnTo>
                  <a:pt x="1269" y="0"/>
                </a:lnTo>
                <a:lnTo>
                  <a:pt x="775" y="742"/>
                </a:lnTo>
                <a:lnTo>
                  <a:pt x="372" y="2765"/>
                </a:lnTo>
                <a:lnTo>
                  <a:pt x="100" y="5766"/>
                </a:lnTo>
                <a:lnTo>
                  <a:pt x="0" y="9442"/>
                </a:lnTo>
                <a:lnTo>
                  <a:pt x="0" y="12158"/>
                </a:lnTo>
                <a:lnTo>
                  <a:pt x="100" y="15834"/>
                </a:lnTo>
                <a:lnTo>
                  <a:pt x="372" y="18835"/>
                </a:lnTo>
                <a:lnTo>
                  <a:pt x="775" y="20858"/>
                </a:lnTo>
                <a:lnTo>
                  <a:pt x="1269" y="21600"/>
                </a:lnTo>
                <a:lnTo>
                  <a:pt x="20331" y="21600"/>
                </a:lnTo>
                <a:lnTo>
                  <a:pt x="20825" y="20858"/>
                </a:lnTo>
                <a:lnTo>
                  <a:pt x="21228" y="18835"/>
                </a:lnTo>
                <a:lnTo>
                  <a:pt x="21500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00" y="5766"/>
                </a:lnTo>
                <a:lnTo>
                  <a:pt x="21228" y="2765"/>
                </a:lnTo>
                <a:lnTo>
                  <a:pt x="20825" y="742"/>
                </a:lnTo>
                <a:lnTo>
                  <a:pt x="20331" y="0"/>
                </a:lnTo>
                <a:close/>
              </a:path>
            </a:pathLst>
          </a:custGeom>
          <a:solidFill>
            <a:srgbClr val="F4EE7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2" name="object 7"/>
          <p:cNvSpPr/>
          <p:nvPr/>
        </p:nvSpPr>
        <p:spPr>
          <a:xfrm>
            <a:off x="7202586" y="3052844"/>
            <a:ext cx="717463" cy="22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31" y="0"/>
                </a:moveTo>
                <a:lnTo>
                  <a:pt x="3369" y="0"/>
                </a:lnTo>
                <a:lnTo>
                  <a:pt x="2058" y="849"/>
                </a:lnTo>
                <a:lnTo>
                  <a:pt x="987" y="3164"/>
                </a:lnTo>
                <a:lnTo>
                  <a:pt x="265" y="6597"/>
                </a:lnTo>
                <a:lnTo>
                  <a:pt x="0" y="10801"/>
                </a:lnTo>
                <a:lnTo>
                  <a:pt x="265" y="15004"/>
                </a:lnTo>
                <a:lnTo>
                  <a:pt x="987" y="18437"/>
                </a:lnTo>
                <a:lnTo>
                  <a:pt x="2058" y="20751"/>
                </a:lnTo>
                <a:lnTo>
                  <a:pt x="3369" y="21600"/>
                </a:lnTo>
                <a:lnTo>
                  <a:pt x="18231" y="21600"/>
                </a:lnTo>
                <a:lnTo>
                  <a:pt x="19542" y="20751"/>
                </a:lnTo>
                <a:lnTo>
                  <a:pt x="20613" y="18437"/>
                </a:lnTo>
                <a:lnTo>
                  <a:pt x="21335" y="15004"/>
                </a:lnTo>
                <a:lnTo>
                  <a:pt x="21600" y="10801"/>
                </a:lnTo>
                <a:lnTo>
                  <a:pt x="21335" y="6597"/>
                </a:lnTo>
                <a:lnTo>
                  <a:pt x="20613" y="3164"/>
                </a:lnTo>
                <a:lnTo>
                  <a:pt x="19542" y="849"/>
                </a:lnTo>
                <a:lnTo>
                  <a:pt x="18231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93" name="object 8" descr="objec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72" y="5220675"/>
            <a:ext cx="3867535" cy="1785460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object 9"/>
          <p:cNvSpPr txBox="1"/>
          <p:nvPr/>
        </p:nvSpPr>
        <p:spPr>
          <a:xfrm>
            <a:off x="7210895" y="4568291"/>
            <a:ext cx="299783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Godovi</a:t>
            </a:r>
            <a:r>
              <a:rPr spc="-20" dirty="0"/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pružiti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informacije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dobi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klimatskim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uvjetima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događajima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okolišu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tijekom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rasta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595" name="object 10"/>
          <p:cNvSpPr txBox="1"/>
          <p:nvPr/>
        </p:nvSpPr>
        <p:spPr>
          <a:xfrm>
            <a:off x="7256678" y="3074985"/>
            <a:ext cx="2735582" cy="1336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7145">
              <a:spcBef>
                <a:spcPts val="100"/>
              </a:spcBef>
              <a:defRPr sz="1200" spc="-1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Godovi</a:t>
            </a:r>
            <a:endParaRPr dirty="0"/>
          </a:p>
          <a:p>
            <a:pPr marR="5080" indent="12700">
              <a:lnSpc>
                <a:spcPct val="111099"/>
              </a:lnSpc>
              <a:spcBef>
                <a:spcPts val="700"/>
              </a:spcBef>
              <a:defRPr sz="1200" spc="-5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Ksilem</a:t>
            </a:r>
            <a:r>
              <a:rPr spc="5" dirty="0"/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stvara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godove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vidljive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presjeku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proljeće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stvara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proljetno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ranije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drvo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veće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stanice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tanje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stijenke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zbog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brzog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rasta,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dok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jesensko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kasnije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manjih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stanica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debljih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stijenki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596" name="object 6"/>
          <p:cNvSpPr/>
          <p:nvPr/>
        </p:nvSpPr>
        <p:spPr>
          <a:xfrm>
            <a:off x="7222644" y="982343"/>
            <a:ext cx="1005445" cy="235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08" y="0"/>
                </a:moveTo>
                <a:lnTo>
                  <a:pt x="1092" y="0"/>
                </a:lnTo>
                <a:lnTo>
                  <a:pt x="667" y="742"/>
                </a:lnTo>
                <a:lnTo>
                  <a:pt x="320" y="2765"/>
                </a:lnTo>
                <a:lnTo>
                  <a:pt x="86" y="5766"/>
                </a:lnTo>
                <a:lnTo>
                  <a:pt x="0" y="9442"/>
                </a:lnTo>
                <a:lnTo>
                  <a:pt x="0" y="12158"/>
                </a:lnTo>
                <a:lnTo>
                  <a:pt x="86" y="15834"/>
                </a:lnTo>
                <a:lnTo>
                  <a:pt x="320" y="18835"/>
                </a:lnTo>
                <a:lnTo>
                  <a:pt x="667" y="20858"/>
                </a:lnTo>
                <a:lnTo>
                  <a:pt x="1092" y="21600"/>
                </a:lnTo>
                <a:lnTo>
                  <a:pt x="20508" y="21600"/>
                </a:lnTo>
                <a:lnTo>
                  <a:pt x="20933" y="20858"/>
                </a:lnTo>
                <a:lnTo>
                  <a:pt x="21280" y="18835"/>
                </a:lnTo>
                <a:lnTo>
                  <a:pt x="21514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14" y="5766"/>
                </a:lnTo>
                <a:lnTo>
                  <a:pt x="21280" y="2765"/>
                </a:lnTo>
                <a:lnTo>
                  <a:pt x="20933" y="742"/>
                </a:lnTo>
                <a:lnTo>
                  <a:pt x="20508" y="0"/>
                </a:lnTo>
                <a:close/>
              </a:path>
            </a:pathLst>
          </a:custGeom>
          <a:solidFill>
            <a:srgbClr val="F4EE7B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7" name="object 11"/>
          <p:cNvSpPr txBox="1"/>
          <p:nvPr/>
        </p:nvSpPr>
        <p:spPr>
          <a:xfrm>
            <a:off x="7287792" y="1005891"/>
            <a:ext cx="2704468" cy="6043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Sekundarni</a:t>
            </a:r>
            <a:r>
              <a:rPr b="1" spc="-25" dirty="0"/>
              <a:t> </a:t>
            </a:r>
            <a:r>
              <a:rPr b="1" spc="-45" dirty="0" err="1"/>
              <a:t>rast</a:t>
            </a:r>
            <a:r>
              <a:rPr b="1" spc="-25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omogućuje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širinu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debljanje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debla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grana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korijena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).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Ovaj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događa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kambiju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599" name="object 5"/>
          <p:cNvSpPr/>
          <p:nvPr/>
        </p:nvSpPr>
        <p:spPr>
          <a:xfrm>
            <a:off x="7180204" y="1843206"/>
            <a:ext cx="499859" cy="142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03" y="0"/>
                </a:moveTo>
                <a:lnTo>
                  <a:pt x="2297" y="0"/>
                </a:lnTo>
                <a:lnTo>
                  <a:pt x="1403" y="742"/>
                </a:lnTo>
                <a:lnTo>
                  <a:pt x="673" y="2765"/>
                </a:lnTo>
                <a:lnTo>
                  <a:pt x="180" y="5765"/>
                </a:lnTo>
                <a:lnTo>
                  <a:pt x="0" y="9440"/>
                </a:lnTo>
                <a:lnTo>
                  <a:pt x="0" y="12158"/>
                </a:lnTo>
                <a:lnTo>
                  <a:pt x="180" y="15833"/>
                </a:lnTo>
                <a:lnTo>
                  <a:pt x="673" y="18834"/>
                </a:lnTo>
                <a:lnTo>
                  <a:pt x="1403" y="20858"/>
                </a:lnTo>
                <a:lnTo>
                  <a:pt x="2297" y="21600"/>
                </a:lnTo>
                <a:lnTo>
                  <a:pt x="19303" y="21600"/>
                </a:lnTo>
                <a:lnTo>
                  <a:pt x="20197" y="20858"/>
                </a:lnTo>
                <a:lnTo>
                  <a:pt x="20927" y="18834"/>
                </a:lnTo>
                <a:lnTo>
                  <a:pt x="21420" y="15833"/>
                </a:lnTo>
                <a:lnTo>
                  <a:pt x="21600" y="12158"/>
                </a:lnTo>
                <a:lnTo>
                  <a:pt x="21600" y="9440"/>
                </a:lnTo>
                <a:lnTo>
                  <a:pt x="21420" y="5765"/>
                </a:lnTo>
                <a:lnTo>
                  <a:pt x="20927" y="2765"/>
                </a:lnTo>
                <a:lnTo>
                  <a:pt x="20197" y="742"/>
                </a:lnTo>
                <a:lnTo>
                  <a:pt x="19303" y="0"/>
                </a:lnTo>
                <a:close/>
              </a:path>
            </a:pathLst>
          </a:custGeom>
          <a:solidFill>
            <a:srgbClr val="F4EE7B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0" name="object 12"/>
          <p:cNvSpPr txBox="1"/>
          <p:nvPr/>
        </p:nvSpPr>
        <p:spPr>
          <a:xfrm>
            <a:off x="7222644" y="1802472"/>
            <a:ext cx="2744474" cy="1014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5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Kambij</a:t>
            </a:r>
            <a:r>
              <a:rPr spc="-15" dirty="0"/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smješten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između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ksilema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unutarnje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floema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vanjsko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tkivo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stvara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nove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slojeve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ksilema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prema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unutra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floema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prema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van.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Kako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se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novi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slojevi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ksilema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floema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dodaju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svake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godine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stablo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raste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širinu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602" name="object 13"/>
          <p:cNvSpPr/>
          <p:nvPr/>
        </p:nvSpPr>
        <p:spPr>
          <a:xfrm>
            <a:off x="3780956" y="449443"/>
            <a:ext cx="3306649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9" y="0"/>
                </a:moveTo>
                <a:lnTo>
                  <a:pt x="731" y="0"/>
                </a:lnTo>
                <a:lnTo>
                  <a:pt x="446" y="837"/>
                </a:lnTo>
                <a:lnTo>
                  <a:pt x="214" y="3118"/>
                </a:lnTo>
                <a:lnTo>
                  <a:pt x="57" y="6502"/>
                </a:lnTo>
                <a:lnTo>
                  <a:pt x="0" y="10647"/>
                </a:lnTo>
                <a:lnTo>
                  <a:pt x="0" y="10953"/>
                </a:lnTo>
                <a:lnTo>
                  <a:pt x="57" y="15098"/>
                </a:lnTo>
                <a:lnTo>
                  <a:pt x="214" y="18482"/>
                </a:lnTo>
                <a:lnTo>
                  <a:pt x="446" y="20763"/>
                </a:lnTo>
                <a:lnTo>
                  <a:pt x="731" y="21600"/>
                </a:lnTo>
                <a:lnTo>
                  <a:pt x="20869" y="21600"/>
                </a:lnTo>
                <a:lnTo>
                  <a:pt x="21153" y="20763"/>
                </a:lnTo>
                <a:lnTo>
                  <a:pt x="21386" y="18482"/>
                </a:lnTo>
                <a:lnTo>
                  <a:pt x="21543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3" y="6502"/>
                </a:lnTo>
                <a:lnTo>
                  <a:pt x="21386" y="3118"/>
                </a:lnTo>
                <a:lnTo>
                  <a:pt x="21153" y="837"/>
                </a:lnTo>
                <a:lnTo>
                  <a:pt x="20869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3" name="object 14"/>
          <p:cNvSpPr txBox="1"/>
          <p:nvPr/>
        </p:nvSpPr>
        <p:spPr>
          <a:xfrm>
            <a:off x="4008070" y="3336961"/>
            <a:ext cx="280733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Proizvodnja</a:t>
            </a:r>
            <a:r>
              <a:rPr spc="0" dirty="0"/>
              <a:t> </a:t>
            </a:r>
            <a:r>
              <a:rPr spc="-45" dirty="0" err="1"/>
              <a:t>novih</a:t>
            </a:r>
            <a:r>
              <a:rPr spc="5" dirty="0"/>
              <a:t> </a:t>
            </a:r>
            <a:r>
              <a:rPr spc="-50" dirty="0" err="1"/>
              <a:t>stanica</a:t>
            </a:r>
            <a:r>
              <a:rPr spc="5" dirty="0"/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događa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način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meristematske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stanice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dijele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diferenciraju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specijalizirane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stanice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tkiva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što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ksilem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floem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osnovno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tkivo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604" name="object 15"/>
          <p:cNvSpPr txBox="1"/>
          <p:nvPr/>
        </p:nvSpPr>
        <p:spPr>
          <a:xfrm>
            <a:off x="4089985" y="2028453"/>
            <a:ext cx="2725422" cy="101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Primarni</a:t>
            </a:r>
            <a:r>
              <a:rPr b="1" spc="-25" dirty="0"/>
              <a:t> </a:t>
            </a:r>
            <a:r>
              <a:rPr b="1" dirty="0" err="1"/>
              <a:t>rast</a:t>
            </a:r>
            <a:r>
              <a:rPr b="1" spc="-15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omogućuje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visinu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izduživanje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korijena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izbojaka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).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stanica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duljinu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događa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vršnim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meristemima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nalaze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vrhovima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korijena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izbojaka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grana.</a:t>
            </a:r>
          </a:p>
        </p:txBody>
      </p:sp>
      <p:sp>
        <p:nvSpPr>
          <p:cNvPr id="605" name="object 16"/>
          <p:cNvSpPr txBox="1"/>
          <p:nvPr/>
        </p:nvSpPr>
        <p:spPr>
          <a:xfrm>
            <a:off x="3944951" y="440588"/>
            <a:ext cx="2876552" cy="1345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Rast</a:t>
            </a:r>
            <a:r>
              <a:rPr b="1" spc="-20" dirty="0"/>
              <a:t> </a:t>
            </a:r>
            <a:r>
              <a:rPr b="1" dirty="0" err="1"/>
              <a:t>i</a:t>
            </a:r>
            <a:r>
              <a:rPr b="1" spc="-15" dirty="0"/>
              <a:t> </a:t>
            </a:r>
            <a:r>
              <a:rPr b="1" dirty="0"/>
              <a:t>razvoj</a:t>
            </a:r>
            <a:r>
              <a:rPr b="1" spc="-15" dirty="0"/>
              <a:t> </a:t>
            </a:r>
            <a:r>
              <a:rPr b="1" spc="-10" dirty="0" err="1"/>
              <a:t>stabla</a:t>
            </a:r>
            <a:endParaRPr b="1" spc="-10" dirty="0"/>
          </a:p>
          <a:p>
            <a:pPr marR="5080" indent="75563">
              <a:lnSpc>
                <a:spcPct val="111099"/>
              </a:lnSpc>
              <a:spcBef>
                <a:spcPts val="900"/>
              </a:spcBef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Rast</a:t>
            </a:r>
            <a:r>
              <a:rPr spc="-45" dirty="0"/>
              <a:t> </a:t>
            </a:r>
            <a:r>
              <a:rPr dirty="0" err="1"/>
              <a:t>stabla</a:t>
            </a:r>
            <a:r>
              <a:rPr spc="-40" dirty="0"/>
              <a:t> </a:t>
            </a:r>
            <a:r>
              <a:rPr spc="0" dirty="0"/>
              <a:t>je</a:t>
            </a:r>
            <a:r>
              <a:rPr spc="-40" dirty="0"/>
              <a:t> </a:t>
            </a:r>
            <a:r>
              <a:rPr dirty="0" err="1"/>
              <a:t>složen</a:t>
            </a:r>
            <a:r>
              <a:rPr spc="-40" dirty="0"/>
              <a:t> </a:t>
            </a:r>
            <a:r>
              <a:rPr spc="-35" dirty="0" err="1"/>
              <a:t>proces</a:t>
            </a:r>
            <a:r>
              <a:rPr spc="-40" dirty="0"/>
              <a:t> </a:t>
            </a:r>
            <a:r>
              <a:rPr spc="-25" dirty="0"/>
              <a:t>koji</a:t>
            </a:r>
            <a:r>
              <a:rPr spc="-40" dirty="0"/>
              <a:t> </a:t>
            </a:r>
            <a:r>
              <a:rPr spc="-10" dirty="0" err="1"/>
              <a:t>uključuje</a:t>
            </a:r>
            <a:r>
              <a:rPr spc="-10" dirty="0"/>
              <a:t> </a:t>
            </a:r>
            <a:r>
              <a:rPr spc="-35" dirty="0" err="1"/>
              <a:t>podjelu</a:t>
            </a:r>
            <a:r>
              <a:rPr spc="-10" dirty="0"/>
              <a:t> </a:t>
            </a:r>
            <a:r>
              <a:rPr dirty="0" err="1"/>
              <a:t>stanica</a:t>
            </a:r>
            <a:r>
              <a:rPr dirty="0"/>
              <a:t>,</a:t>
            </a:r>
            <a:r>
              <a:rPr spc="-10" dirty="0"/>
              <a:t> </a:t>
            </a:r>
            <a:r>
              <a:rPr spc="-35" dirty="0" err="1"/>
              <a:t>diferencijaciju</a:t>
            </a:r>
            <a:r>
              <a:rPr spc="-10" dirty="0"/>
              <a:t> </a:t>
            </a:r>
            <a:r>
              <a:rPr spc="0" dirty="0" err="1"/>
              <a:t>i</a:t>
            </a:r>
            <a:r>
              <a:rPr spc="-10" dirty="0"/>
              <a:t> </a:t>
            </a:r>
            <a:r>
              <a:rPr spc="-40" dirty="0" err="1"/>
              <a:t>produženje</a:t>
            </a:r>
            <a:r>
              <a:rPr spc="-40" dirty="0"/>
              <a:t> </a:t>
            </a:r>
            <a:r>
              <a:rPr dirty="0" err="1"/>
              <a:t>stanica</a:t>
            </a:r>
            <a:r>
              <a:rPr dirty="0"/>
              <a:t>.</a:t>
            </a:r>
            <a:r>
              <a:rPr spc="-20" dirty="0"/>
              <a:t> </a:t>
            </a:r>
            <a:r>
              <a:rPr spc="-35" dirty="0" err="1"/>
              <a:t>Proces</a:t>
            </a:r>
            <a:r>
              <a:rPr spc="-15" dirty="0"/>
              <a:t> </a:t>
            </a:r>
            <a:r>
              <a:rPr dirty="0"/>
              <a:t>rasta</a:t>
            </a:r>
            <a:r>
              <a:rPr spc="-15" dirty="0"/>
              <a:t> </a:t>
            </a:r>
            <a:r>
              <a:rPr spc="-35" dirty="0" err="1"/>
              <a:t>uključuje</a:t>
            </a:r>
            <a:r>
              <a:rPr spc="-15" dirty="0"/>
              <a:t> </a:t>
            </a:r>
            <a:r>
              <a:rPr spc="-45" dirty="0" err="1"/>
              <a:t>primarni</a:t>
            </a:r>
            <a:r>
              <a:rPr spc="-20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40" dirty="0" err="1"/>
              <a:t>sekundarni</a:t>
            </a:r>
            <a:r>
              <a:rPr dirty="0"/>
              <a:t> </a:t>
            </a:r>
            <a:r>
              <a:rPr spc="-25" dirty="0" err="1"/>
              <a:t>rast</a:t>
            </a:r>
            <a:r>
              <a:rPr spc="-25" dirty="0"/>
              <a:t>,</a:t>
            </a:r>
            <a:r>
              <a:rPr dirty="0"/>
              <a:t> </a:t>
            </a:r>
            <a:r>
              <a:rPr dirty="0" err="1"/>
              <a:t>svaki</a:t>
            </a:r>
            <a:r>
              <a:rPr dirty="0"/>
              <a:t> </a:t>
            </a:r>
            <a:r>
              <a:rPr spc="-20" dirty="0" err="1"/>
              <a:t>sa</a:t>
            </a:r>
            <a:r>
              <a:rPr dirty="0"/>
              <a:t> </a:t>
            </a:r>
            <a:r>
              <a:rPr spc="-10" dirty="0" err="1"/>
              <a:t>specifičnim</a:t>
            </a:r>
            <a:r>
              <a:rPr spc="-10" dirty="0"/>
              <a:t> </a:t>
            </a:r>
            <a:r>
              <a:rPr spc="-50" dirty="0" err="1"/>
              <a:t>mehanizmima</a:t>
            </a:r>
            <a:r>
              <a:rPr spc="-25" dirty="0"/>
              <a:t> </a:t>
            </a:r>
            <a:r>
              <a:rPr spc="0" dirty="0" err="1"/>
              <a:t>i</a:t>
            </a:r>
            <a:r>
              <a:rPr spc="-35" dirty="0"/>
              <a:t> </a:t>
            </a:r>
            <a:r>
              <a:rPr spc="-10" dirty="0" err="1"/>
              <a:t>strukturama</a:t>
            </a:r>
            <a:r>
              <a:rPr spc="-10" dirty="0"/>
              <a:t>.</a:t>
            </a:r>
          </a:p>
        </p:txBody>
      </p:sp>
      <p:sp>
        <p:nvSpPr>
          <p:cNvPr id="606" name="object 17"/>
          <p:cNvSpPr/>
          <p:nvPr/>
        </p:nvSpPr>
        <p:spPr>
          <a:xfrm>
            <a:off x="674149" y="768743"/>
            <a:ext cx="2840282" cy="205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56" y="0"/>
                </a:moveTo>
                <a:lnTo>
                  <a:pt x="444" y="0"/>
                </a:lnTo>
                <a:lnTo>
                  <a:pt x="271" y="482"/>
                </a:lnTo>
                <a:lnTo>
                  <a:pt x="130" y="1798"/>
                </a:lnTo>
                <a:lnTo>
                  <a:pt x="35" y="3750"/>
                </a:lnTo>
                <a:lnTo>
                  <a:pt x="0" y="6141"/>
                </a:lnTo>
                <a:lnTo>
                  <a:pt x="0" y="15459"/>
                </a:lnTo>
                <a:lnTo>
                  <a:pt x="35" y="17850"/>
                </a:lnTo>
                <a:lnTo>
                  <a:pt x="130" y="19802"/>
                </a:lnTo>
                <a:lnTo>
                  <a:pt x="271" y="21117"/>
                </a:lnTo>
                <a:lnTo>
                  <a:pt x="444" y="21600"/>
                </a:lnTo>
                <a:lnTo>
                  <a:pt x="21156" y="21600"/>
                </a:lnTo>
                <a:lnTo>
                  <a:pt x="21329" y="21117"/>
                </a:lnTo>
                <a:lnTo>
                  <a:pt x="21470" y="19802"/>
                </a:lnTo>
                <a:lnTo>
                  <a:pt x="21565" y="17850"/>
                </a:lnTo>
                <a:lnTo>
                  <a:pt x="21600" y="15459"/>
                </a:lnTo>
                <a:lnTo>
                  <a:pt x="21600" y="6141"/>
                </a:lnTo>
                <a:lnTo>
                  <a:pt x="21565" y="3750"/>
                </a:lnTo>
                <a:lnTo>
                  <a:pt x="21470" y="1798"/>
                </a:lnTo>
                <a:lnTo>
                  <a:pt x="21329" y="482"/>
                </a:lnTo>
                <a:lnTo>
                  <a:pt x="21156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7" name="object 3"/>
          <p:cNvSpPr/>
          <p:nvPr/>
        </p:nvSpPr>
        <p:spPr>
          <a:xfrm>
            <a:off x="785354" y="2115374"/>
            <a:ext cx="597234" cy="133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89" y="0"/>
                </a:moveTo>
                <a:lnTo>
                  <a:pt x="2110" y="0"/>
                </a:lnTo>
                <a:lnTo>
                  <a:pt x="1289" y="742"/>
                </a:lnTo>
                <a:lnTo>
                  <a:pt x="618" y="2766"/>
                </a:lnTo>
                <a:lnTo>
                  <a:pt x="166" y="5767"/>
                </a:lnTo>
                <a:lnTo>
                  <a:pt x="0" y="9441"/>
                </a:lnTo>
                <a:lnTo>
                  <a:pt x="0" y="12159"/>
                </a:lnTo>
                <a:lnTo>
                  <a:pt x="166" y="15833"/>
                </a:lnTo>
                <a:lnTo>
                  <a:pt x="618" y="18834"/>
                </a:lnTo>
                <a:lnTo>
                  <a:pt x="1289" y="20858"/>
                </a:lnTo>
                <a:lnTo>
                  <a:pt x="2110" y="21600"/>
                </a:lnTo>
                <a:lnTo>
                  <a:pt x="19489" y="21600"/>
                </a:lnTo>
                <a:lnTo>
                  <a:pt x="20311" y="20858"/>
                </a:lnTo>
                <a:lnTo>
                  <a:pt x="20982" y="18834"/>
                </a:lnTo>
                <a:lnTo>
                  <a:pt x="21434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434" y="5767"/>
                </a:lnTo>
                <a:lnTo>
                  <a:pt x="20982" y="2766"/>
                </a:lnTo>
                <a:lnTo>
                  <a:pt x="20311" y="742"/>
                </a:lnTo>
                <a:lnTo>
                  <a:pt x="19489" y="0"/>
                </a:lnTo>
                <a:close/>
              </a:path>
            </a:pathLst>
          </a:custGeom>
          <a:solidFill>
            <a:srgbClr val="F4EE7B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8" name="object 18"/>
          <p:cNvSpPr txBox="1"/>
          <p:nvPr/>
        </p:nvSpPr>
        <p:spPr>
          <a:xfrm>
            <a:off x="755943" y="772617"/>
            <a:ext cx="3031491" cy="2660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Fotosinteza</a:t>
            </a:r>
            <a:r>
              <a:rPr spc="-20" dirty="0"/>
              <a:t> </a:t>
            </a:r>
            <a:r>
              <a:rPr dirty="0" err="1"/>
              <a:t>i</a:t>
            </a:r>
            <a:r>
              <a:rPr spc="-15" dirty="0"/>
              <a:t> </a:t>
            </a:r>
            <a:r>
              <a:rPr dirty="0" err="1"/>
              <a:t>prijenos</a:t>
            </a:r>
            <a:r>
              <a:rPr spc="-15" dirty="0"/>
              <a:t> </a:t>
            </a:r>
            <a:r>
              <a:rPr dirty="0" err="1"/>
              <a:t>hranjivih</a:t>
            </a:r>
            <a:r>
              <a:rPr spc="-20" dirty="0"/>
              <a:t> </a:t>
            </a:r>
            <a:r>
              <a:rPr spc="-10" dirty="0" err="1"/>
              <a:t>tvari</a:t>
            </a:r>
            <a:endParaRPr spc="-10" dirty="0"/>
          </a:p>
          <a:p>
            <a:pPr marL="157479" marR="5080" indent="-81913">
              <a:lnSpc>
                <a:spcPct val="111099"/>
              </a:lnSpc>
              <a:spcBef>
                <a:spcPts val="1200"/>
              </a:spcBef>
              <a:buSzPct val="100000"/>
              <a:buChar char="•"/>
              <a:tabLst>
                <a:tab pos="152400" algn="l"/>
              </a:tabLst>
              <a:defRPr sz="1200" spc="-3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Lišće</a:t>
            </a:r>
            <a:r>
              <a:rPr spc="-5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provodi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fotosintezu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čemu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pretvara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sunčevu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svjetlost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ugljikov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dioksid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glukozu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kisik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L="157479" marR="12063" indent="-81913">
              <a:lnSpc>
                <a:spcPct val="111099"/>
              </a:lnSpc>
              <a:spcBef>
                <a:spcPts val="1200"/>
              </a:spcBef>
              <a:buSzPct val="100000"/>
              <a:buChar char="•"/>
              <a:tabLst>
                <a:tab pos="152400" algn="l"/>
              </a:tabLst>
              <a:defRPr sz="1200" spc="-3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 err="1"/>
              <a:t>Glukoza</a:t>
            </a:r>
            <a:r>
              <a:rPr spc="-15" dirty="0"/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šećer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izvor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energije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građevni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materijal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L="157479" marR="92710" indent="-81913">
              <a:lnSpc>
                <a:spcPct val="111099"/>
              </a:lnSpc>
              <a:spcBef>
                <a:spcPts val="1000"/>
              </a:spcBef>
              <a:buSzPct val="100000"/>
              <a:buChar char="•"/>
              <a:tabLst>
                <a:tab pos="152400" algn="l"/>
              </a:tabLst>
              <a:defRPr sz="1200" spc="-5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Floem</a:t>
            </a:r>
            <a:r>
              <a:rPr spc="-20" dirty="0"/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tkivo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provodi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proizvedene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šećere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lišća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prema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svim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dijelovima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Floem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omogućuje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dvosmjeran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transport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jer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šećeri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putovati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lišća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prema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korijenu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svim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ostalim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dijelovima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gdje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potrebni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grpSp>
        <p:nvGrpSpPr>
          <p:cNvPr id="618" name="object 19"/>
          <p:cNvGrpSpPr/>
          <p:nvPr/>
        </p:nvGrpSpPr>
        <p:grpSpPr>
          <a:xfrm>
            <a:off x="674149" y="4036197"/>
            <a:ext cx="3139215" cy="2961123"/>
            <a:chOff x="0" y="0"/>
            <a:chExt cx="3139214" cy="2961122"/>
          </a:xfrm>
        </p:grpSpPr>
        <p:sp>
          <p:nvSpPr>
            <p:cNvPr id="610" name="object 20"/>
            <p:cNvSpPr/>
            <p:nvPr/>
          </p:nvSpPr>
          <p:spPr>
            <a:xfrm>
              <a:off x="0" y="343496"/>
              <a:ext cx="3139215" cy="261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6" y="0"/>
                  </a:moveTo>
                  <a:lnTo>
                    <a:pt x="874" y="0"/>
                  </a:lnTo>
                  <a:lnTo>
                    <a:pt x="598" y="61"/>
                  </a:lnTo>
                  <a:lnTo>
                    <a:pt x="358" y="231"/>
                  </a:lnTo>
                  <a:lnTo>
                    <a:pt x="169" y="490"/>
                  </a:lnTo>
                  <a:lnTo>
                    <a:pt x="45" y="818"/>
                  </a:lnTo>
                  <a:lnTo>
                    <a:pt x="0" y="1196"/>
                  </a:lnTo>
                  <a:lnTo>
                    <a:pt x="0" y="20404"/>
                  </a:lnTo>
                  <a:lnTo>
                    <a:pt x="45" y="20782"/>
                  </a:lnTo>
                  <a:lnTo>
                    <a:pt x="169" y="21110"/>
                  </a:lnTo>
                  <a:lnTo>
                    <a:pt x="358" y="21369"/>
                  </a:lnTo>
                  <a:lnTo>
                    <a:pt x="598" y="21539"/>
                  </a:lnTo>
                  <a:lnTo>
                    <a:pt x="874" y="21600"/>
                  </a:lnTo>
                  <a:lnTo>
                    <a:pt x="20726" y="21600"/>
                  </a:lnTo>
                  <a:lnTo>
                    <a:pt x="21002" y="21539"/>
                  </a:lnTo>
                  <a:lnTo>
                    <a:pt x="21242" y="21369"/>
                  </a:lnTo>
                  <a:lnTo>
                    <a:pt x="21431" y="21110"/>
                  </a:lnTo>
                  <a:lnTo>
                    <a:pt x="21555" y="20782"/>
                  </a:lnTo>
                  <a:lnTo>
                    <a:pt x="21600" y="20404"/>
                  </a:lnTo>
                  <a:lnTo>
                    <a:pt x="21600" y="1196"/>
                  </a:lnTo>
                  <a:lnTo>
                    <a:pt x="21555" y="818"/>
                  </a:lnTo>
                  <a:lnTo>
                    <a:pt x="21431" y="490"/>
                  </a:lnTo>
                  <a:lnTo>
                    <a:pt x="21242" y="231"/>
                  </a:lnTo>
                  <a:lnTo>
                    <a:pt x="21002" y="61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object 21"/>
            <p:cNvSpPr/>
            <p:nvPr/>
          </p:nvSpPr>
          <p:spPr>
            <a:xfrm>
              <a:off x="2436005" y="0"/>
              <a:ext cx="700764" cy="69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9" y="0"/>
                  </a:moveTo>
                  <a:lnTo>
                    <a:pt x="8828" y="191"/>
                  </a:lnTo>
                  <a:lnTo>
                    <a:pt x="6999" y="709"/>
                  </a:lnTo>
                  <a:lnTo>
                    <a:pt x="5364" y="1492"/>
                  </a:lnTo>
                  <a:lnTo>
                    <a:pt x="4017" y="2426"/>
                  </a:lnTo>
                  <a:lnTo>
                    <a:pt x="2845" y="3554"/>
                  </a:lnTo>
                  <a:lnTo>
                    <a:pt x="1854" y="4846"/>
                  </a:lnTo>
                  <a:lnTo>
                    <a:pt x="1052" y="6271"/>
                  </a:lnTo>
                  <a:lnTo>
                    <a:pt x="445" y="7797"/>
                  </a:lnTo>
                  <a:lnTo>
                    <a:pt x="199" y="8854"/>
                  </a:lnTo>
                  <a:lnTo>
                    <a:pt x="115" y="9206"/>
                  </a:lnTo>
                  <a:lnTo>
                    <a:pt x="116" y="9523"/>
                  </a:lnTo>
                  <a:lnTo>
                    <a:pt x="93" y="9988"/>
                  </a:lnTo>
                  <a:lnTo>
                    <a:pt x="53" y="10450"/>
                  </a:lnTo>
                  <a:lnTo>
                    <a:pt x="0" y="10759"/>
                  </a:lnTo>
                  <a:lnTo>
                    <a:pt x="26" y="11503"/>
                  </a:lnTo>
                  <a:lnTo>
                    <a:pt x="215" y="13016"/>
                  </a:lnTo>
                  <a:lnTo>
                    <a:pt x="872" y="15102"/>
                  </a:lnTo>
                  <a:lnTo>
                    <a:pt x="2021" y="17140"/>
                  </a:lnTo>
                  <a:lnTo>
                    <a:pt x="3464" y="18774"/>
                  </a:lnTo>
                  <a:lnTo>
                    <a:pt x="4620" y="19699"/>
                  </a:lnTo>
                  <a:lnTo>
                    <a:pt x="5861" y="20445"/>
                  </a:lnTo>
                  <a:lnTo>
                    <a:pt x="7175" y="21009"/>
                  </a:lnTo>
                  <a:lnTo>
                    <a:pt x="8554" y="21391"/>
                  </a:lnTo>
                  <a:lnTo>
                    <a:pt x="9984" y="21588"/>
                  </a:lnTo>
                  <a:lnTo>
                    <a:pt x="11458" y="21600"/>
                  </a:lnTo>
                  <a:lnTo>
                    <a:pt x="12852" y="21423"/>
                  </a:lnTo>
                  <a:lnTo>
                    <a:pt x="14211" y="21054"/>
                  </a:lnTo>
                  <a:lnTo>
                    <a:pt x="15512" y="20509"/>
                  </a:lnTo>
                  <a:lnTo>
                    <a:pt x="16734" y="19799"/>
                  </a:lnTo>
                  <a:lnTo>
                    <a:pt x="17855" y="18940"/>
                  </a:lnTo>
                  <a:lnTo>
                    <a:pt x="18855" y="17944"/>
                  </a:lnTo>
                  <a:lnTo>
                    <a:pt x="19904" y="16539"/>
                  </a:lnTo>
                  <a:lnTo>
                    <a:pt x="20699" y="15010"/>
                  </a:lnTo>
                  <a:lnTo>
                    <a:pt x="21240" y="13371"/>
                  </a:lnTo>
                  <a:lnTo>
                    <a:pt x="21525" y="11638"/>
                  </a:lnTo>
                  <a:lnTo>
                    <a:pt x="21540" y="10889"/>
                  </a:lnTo>
                  <a:lnTo>
                    <a:pt x="21556" y="10473"/>
                  </a:lnTo>
                  <a:lnTo>
                    <a:pt x="21600" y="10210"/>
                  </a:lnTo>
                  <a:lnTo>
                    <a:pt x="21513" y="9907"/>
                  </a:lnTo>
                  <a:lnTo>
                    <a:pt x="21454" y="9467"/>
                  </a:lnTo>
                  <a:lnTo>
                    <a:pt x="21382" y="8658"/>
                  </a:lnTo>
                  <a:lnTo>
                    <a:pt x="21271" y="8378"/>
                  </a:lnTo>
                  <a:lnTo>
                    <a:pt x="21192" y="8066"/>
                  </a:lnTo>
                  <a:lnTo>
                    <a:pt x="20870" y="6910"/>
                  </a:lnTo>
                  <a:lnTo>
                    <a:pt x="20158" y="5352"/>
                  </a:lnTo>
                  <a:lnTo>
                    <a:pt x="19230" y="3971"/>
                  </a:lnTo>
                  <a:lnTo>
                    <a:pt x="18087" y="2766"/>
                  </a:lnTo>
                  <a:lnTo>
                    <a:pt x="16768" y="1756"/>
                  </a:lnTo>
                  <a:lnTo>
                    <a:pt x="15314" y="959"/>
                  </a:lnTo>
                  <a:lnTo>
                    <a:pt x="13763" y="394"/>
                  </a:lnTo>
                  <a:lnTo>
                    <a:pt x="12613" y="141"/>
                  </a:lnTo>
                  <a:lnTo>
                    <a:pt x="11714" y="32"/>
                  </a:lnTo>
                  <a:lnTo>
                    <a:pt x="10719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5" name="object 22"/>
            <p:cNvGrpSpPr/>
            <p:nvPr/>
          </p:nvGrpSpPr>
          <p:grpSpPr>
            <a:xfrm>
              <a:off x="2708255" y="190245"/>
              <a:ext cx="177396" cy="305019"/>
              <a:chOff x="0" y="0"/>
              <a:chExt cx="177395" cy="305018"/>
            </a:xfrm>
          </p:grpSpPr>
          <p:sp>
            <p:nvSpPr>
              <p:cNvPr id="612" name="Shape"/>
              <p:cNvSpPr/>
              <p:nvPr/>
            </p:nvSpPr>
            <p:spPr>
              <a:xfrm>
                <a:off x="60006" y="243409"/>
                <a:ext cx="60874" cy="61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2" y="0"/>
                    </a:moveTo>
                    <a:lnTo>
                      <a:pt x="960" y="5548"/>
                    </a:lnTo>
                    <a:lnTo>
                      <a:pt x="0" y="8113"/>
                    </a:lnTo>
                    <a:lnTo>
                      <a:pt x="157" y="13367"/>
                    </a:lnTo>
                    <a:lnTo>
                      <a:pt x="176" y="13990"/>
                    </a:lnTo>
                    <a:lnTo>
                      <a:pt x="1284" y="16493"/>
                    </a:lnTo>
                    <a:lnTo>
                      <a:pt x="3425" y="18626"/>
                    </a:lnTo>
                    <a:lnTo>
                      <a:pt x="5674" y="20634"/>
                    </a:lnTo>
                    <a:lnTo>
                      <a:pt x="8238" y="21600"/>
                    </a:lnTo>
                    <a:lnTo>
                      <a:pt x="14114" y="21426"/>
                    </a:lnTo>
                    <a:lnTo>
                      <a:pt x="16616" y="20318"/>
                    </a:lnTo>
                    <a:lnTo>
                      <a:pt x="18630" y="18181"/>
                    </a:lnTo>
                    <a:lnTo>
                      <a:pt x="20640" y="15932"/>
                    </a:lnTo>
                    <a:lnTo>
                      <a:pt x="21600" y="13367"/>
                    </a:lnTo>
                    <a:lnTo>
                      <a:pt x="21444" y="8113"/>
                    </a:lnTo>
                    <a:lnTo>
                      <a:pt x="21429" y="7605"/>
                    </a:lnTo>
                    <a:lnTo>
                      <a:pt x="20262" y="5161"/>
                    </a:lnTo>
                    <a:lnTo>
                      <a:pt x="18008" y="3152"/>
                    </a:lnTo>
                    <a:lnTo>
                      <a:pt x="15872" y="1020"/>
                    </a:lnTo>
                    <a:lnTo>
                      <a:pt x="1336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3" name="Shape"/>
              <p:cNvSpPr/>
              <p:nvPr/>
            </p:nvSpPr>
            <p:spPr>
              <a:xfrm>
                <a:off x="49643" y="32219"/>
                <a:ext cx="127753" cy="188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05" y="0"/>
                    </a:moveTo>
                    <a:lnTo>
                      <a:pt x="5284" y="0"/>
                    </a:lnTo>
                    <a:lnTo>
                      <a:pt x="7284" y="31"/>
                    </a:lnTo>
                    <a:lnTo>
                      <a:pt x="9083" y="207"/>
                    </a:lnTo>
                    <a:lnTo>
                      <a:pt x="14561" y="2873"/>
                    </a:lnTo>
                    <a:lnTo>
                      <a:pt x="14784" y="4367"/>
                    </a:lnTo>
                    <a:lnTo>
                      <a:pt x="14619" y="4993"/>
                    </a:lnTo>
                    <a:lnTo>
                      <a:pt x="14258" y="5526"/>
                    </a:lnTo>
                    <a:lnTo>
                      <a:pt x="13951" y="6022"/>
                    </a:lnTo>
                    <a:lnTo>
                      <a:pt x="6225" y="9806"/>
                    </a:lnTo>
                    <a:lnTo>
                      <a:pt x="5074" y="10327"/>
                    </a:lnTo>
                    <a:lnTo>
                      <a:pt x="210" y="14110"/>
                    </a:lnTo>
                    <a:lnTo>
                      <a:pt x="0" y="14922"/>
                    </a:lnTo>
                    <a:lnTo>
                      <a:pt x="19" y="15382"/>
                    </a:lnTo>
                    <a:lnTo>
                      <a:pt x="37" y="15796"/>
                    </a:lnTo>
                    <a:lnTo>
                      <a:pt x="58" y="16285"/>
                    </a:lnTo>
                    <a:lnTo>
                      <a:pt x="3333" y="20077"/>
                    </a:lnTo>
                    <a:lnTo>
                      <a:pt x="6964" y="21600"/>
                    </a:lnTo>
                    <a:lnTo>
                      <a:pt x="10045" y="18546"/>
                    </a:lnTo>
                    <a:lnTo>
                      <a:pt x="8761" y="18082"/>
                    </a:lnTo>
                    <a:lnTo>
                      <a:pt x="7808" y="17630"/>
                    </a:lnTo>
                    <a:lnTo>
                      <a:pt x="7185" y="17190"/>
                    </a:lnTo>
                    <a:lnTo>
                      <a:pt x="6616" y="16750"/>
                    </a:lnTo>
                    <a:lnTo>
                      <a:pt x="6322" y="16285"/>
                    </a:lnTo>
                    <a:lnTo>
                      <a:pt x="6300" y="15796"/>
                    </a:lnTo>
                    <a:lnTo>
                      <a:pt x="6281" y="15382"/>
                    </a:lnTo>
                    <a:lnTo>
                      <a:pt x="11362" y="12122"/>
                    </a:lnTo>
                    <a:lnTo>
                      <a:pt x="12547" y="11661"/>
                    </a:lnTo>
                    <a:lnTo>
                      <a:pt x="14677" y="10771"/>
                    </a:lnTo>
                    <a:lnTo>
                      <a:pt x="20404" y="7212"/>
                    </a:lnTo>
                    <a:lnTo>
                      <a:pt x="21600" y="3799"/>
                    </a:lnTo>
                    <a:lnTo>
                      <a:pt x="21272" y="2170"/>
                    </a:lnTo>
                    <a:lnTo>
                      <a:pt x="20435" y="701"/>
                    </a:lnTo>
                    <a:lnTo>
                      <a:pt x="1970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4" name="Shape"/>
              <p:cNvSpPr/>
              <p:nvPr/>
            </p:nvSpPr>
            <p:spPr>
              <a:xfrm>
                <a:off x="-1" y="0"/>
                <a:ext cx="166190" cy="84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52" y="0"/>
                    </a:moveTo>
                    <a:lnTo>
                      <a:pt x="5097" y="1737"/>
                    </a:lnTo>
                    <a:lnTo>
                      <a:pt x="0" y="20960"/>
                    </a:lnTo>
                    <a:lnTo>
                      <a:pt x="4189" y="21600"/>
                    </a:lnTo>
                    <a:lnTo>
                      <a:pt x="4855" y="10964"/>
                    </a:lnTo>
                    <a:lnTo>
                      <a:pt x="5688" y="10243"/>
                    </a:lnTo>
                    <a:lnTo>
                      <a:pt x="6545" y="9645"/>
                    </a:lnTo>
                    <a:lnTo>
                      <a:pt x="7425" y="9175"/>
                    </a:lnTo>
                    <a:lnTo>
                      <a:pt x="8303" y="8619"/>
                    </a:lnTo>
                    <a:lnTo>
                      <a:pt x="9329" y="8309"/>
                    </a:lnTo>
                    <a:lnTo>
                      <a:pt x="9312" y="8309"/>
                    </a:lnTo>
                    <a:lnTo>
                      <a:pt x="10515" y="8239"/>
                    </a:lnTo>
                    <a:lnTo>
                      <a:pt x="21600" y="8239"/>
                    </a:lnTo>
                    <a:lnTo>
                      <a:pt x="21128" y="6923"/>
                    </a:lnTo>
                    <a:lnTo>
                      <a:pt x="19706" y="4427"/>
                    </a:lnTo>
                    <a:lnTo>
                      <a:pt x="17957" y="2374"/>
                    </a:lnTo>
                    <a:lnTo>
                      <a:pt x="15948" y="953"/>
                    </a:lnTo>
                    <a:lnTo>
                      <a:pt x="13727" y="178"/>
                    </a:lnTo>
                    <a:lnTo>
                      <a:pt x="13937" y="178"/>
                    </a:lnTo>
                    <a:lnTo>
                      <a:pt x="1115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616" name="object 23" descr="object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5121" y="311099"/>
              <a:ext cx="107349" cy="174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7" name="object 24" descr="object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6198" y="336398"/>
              <a:ext cx="128056" cy="167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9" name="object 25"/>
          <p:cNvSpPr txBox="1"/>
          <p:nvPr/>
        </p:nvSpPr>
        <p:spPr>
          <a:xfrm>
            <a:off x="811390" y="4548844"/>
            <a:ext cx="281495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Jeste</a:t>
            </a:r>
            <a:r>
              <a:rPr spc="-65" dirty="0"/>
              <a:t> </a:t>
            </a:r>
            <a:r>
              <a:rPr dirty="0"/>
              <a:t>li</a:t>
            </a:r>
            <a:r>
              <a:rPr spc="-60" dirty="0"/>
              <a:t> </a:t>
            </a:r>
            <a:r>
              <a:rPr spc="-9" dirty="0" err="1"/>
              <a:t>znali</a:t>
            </a:r>
            <a:r>
              <a:rPr spc="-9" dirty="0"/>
              <a:t>?!</a:t>
            </a:r>
            <a:endParaRPr lang="hr-HR" b="0" dirty="0"/>
          </a:p>
        </p:txBody>
      </p:sp>
      <p:sp>
        <p:nvSpPr>
          <p:cNvPr id="620" name="object 26"/>
          <p:cNvSpPr txBox="1"/>
          <p:nvPr/>
        </p:nvSpPr>
        <p:spPr>
          <a:xfrm>
            <a:off x="834380" y="5621689"/>
            <a:ext cx="2725422" cy="119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38125" indent="12700">
              <a:spcBef>
                <a:spcPts val="100"/>
              </a:spcBef>
              <a:defRPr sz="1100" b="1" spc="-35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Smola</a:t>
            </a:r>
            <a:r>
              <a:rPr spc="-19" dirty="0"/>
              <a:t> </a:t>
            </a:r>
            <a:r>
              <a:rPr b="0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koja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curi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rana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pomaže</a:t>
            </a:r>
            <a:r>
              <a:rPr b="0"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zatvoriti</a:t>
            </a:r>
            <a:r>
              <a:rPr b="0" spc="-4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ranu</a:t>
            </a:r>
            <a:r>
              <a:rPr b="0"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b="0"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spriječiti</a:t>
            </a:r>
            <a:r>
              <a:rPr b="0"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ulazak</a:t>
            </a:r>
            <a:r>
              <a:rPr b="0"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patogena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endParaRPr lang="hr-HR" b="0" spc="-3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238125" indent="12700">
              <a:spcBef>
                <a:spcPts val="100"/>
              </a:spcBef>
              <a:defRPr sz="1100" b="1" spc="-35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endParaRPr b="0" dirty="0">
              <a:latin typeface="Podkova Regular Bold"/>
              <a:ea typeface="Podkova Regular Bold"/>
              <a:cs typeface="Podkova Regular Bold"/>
              <a:sym typeface="Podkova Regular Bold"/>
            </a:endParaRPr>
          </a:p>
          <a:p>
            <a:pPr marR="5080" indent="12700">
              <a:defRPr sz="1100" b="1" spc="-39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Korijenje</a:t>
            </a:r>
            <a:r>
              <a:rPr spc="0" dirty="0"/>
              <a:t> </a:t>
            </a:r>
            <a:r>
              <a:rPr b="0"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deblo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pohranjuju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rezervne</a:t>
            </a:r>
            <a:r>
              <a:rPr b="0"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hranjive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tvari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poput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škroba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ulja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Ove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rezerve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koriste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tijekom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nepovoljnih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uvjeta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b="0"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npr</a:t>
            </a:r>
            <a:r>
              <a:rPr b="0"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b="0"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zimi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b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b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 </a:t>
            </a:r>
            <a:r>
              <a:rPr b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podršku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5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novom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rastu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proljeće</a:t>
            </a:r>
            <a:r>
              <a:rPr b="0" spc="-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317E1FB-02FB-4F48-FA65-D63417B94DA8}"/>
              </a:ext>
            </a:extLst>
          </p:cNvPr>
          <p:cNvSpPr txBox="1"/>
          <p:nvPr/>
        </p:nvSpPr>
        <p:spPr>
          <a:xfrm>
            <a:off x="700956" y="4952743"/>
            <a:ext cx="2794969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12700"/>
            <a:r>
              <a:rPr lang="en-GB" sz="1100" b="1" spc="-35" dirty="0">
                <a:latin typeface="Podkova Regular Regular"/>
              </a:rPr>
              <a:t>Kora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štiti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stablo</a:t>
            </a:r>
            <a:r>
              <a:rPr lang="en-GB" sz="1100" spc="-35" dirty="0">
                <a:latin typeface="Podkova Regular Regular"/>
              </a:rPr>
              <a:t> od </a:t>
            </a:r>
            <a:r>
              <a:rPr lang="en-GB" sz="1100" spc="-35" dirty="0" err="1">
                <a:latin typeface="Podkova Regular Regular"/>
              </a:rPr>
              <a:t>fizičkih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oštećenja</a:t>
            </a:r>
            <a:r>
              <a:rPr lang="en-GB" sz="1100" spc="-35" dirty="0">
                <a:latin typeface="Podkova Regular Regular"/>
              </a:rPr>
              <a:t>, </a:t>
            </a:r>
            <a:r>
              <a:rPr lang="en-GB" sz="1100" spc="-35" dirty="0" err="1">
                <a:latin typeface="Podkova Regular Regular"/>
              </a:rPr>
              <a:t>bolesti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i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napada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insekata</a:t>
            </a:r>
            <a:r>
              <a:rPr lang="en-GB" sz="1100" spc="-35" dirty="0">
                <a:latin typeface="Podkova Regular Regular"/>
              </a:rPr>
              <a:t>. Kora </a:t>
            </a:r>
            <a:r>
              <a:rPr lang="en-GB" sz="1100" spc="-35" dirty="0" err="1">
                <a:latin typeface="Podkova Regular Regular"/>
              </a:rPr>
              <a:t>proizvodi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toksine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ili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smole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koje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odbijaju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biljojede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i</a:t>
            </a:r>
            <a:r>
              <a:rPr lang="en-GB" sz="1100" spc="-35" dirty="0">
                <a:latin typeface="Podkova Regular Regular"/>
              </a:rPr>
              <a:t> </a:t>
            </a:r>
            <a:r>
              <a:rPr lang="en-GB" sz="1100" spc="-35" dirty="0" err="1">
                <a:latin typeface="Podkova Regular Regular"/>
              </a:rPr>
              <a:t>patogene</a:t>
            </a:r>
            <a:r>
              <a:rPr lang="en-GB" sz="1100" spc="-35" dirty="0">
                <a:latin typeface="Podkova Regular Regular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object 4"/>
          <p:cNvGrpSpPr/>
          <p:nvPr/>
        </p:nvGrpSpPr>
        <p:grpSpPr>
          <a:xfrm>
            <a:off x="497816" y="-1"/>
            <a:ext cx="3131684" cy="1384479"/>
            <a:chOff x="0" y="0"/>
            <a:chExt cx="3131682" cy="1384478"/>
          </a:xfrm>
        </p:grpSpPr>
        <p:sp>
          <p:nvSpPr>
            <p:cNvPr id="622" name="object 5"/>
            <p:cNvSpPr/>
            <p:nvPr/>
          </p:nvSpPr>
          <p:spPr>
            <a:xfrm>
              <a:off x="373466" y="1164664"/>
              <a:ext cx="2391489" cy="4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97" y="2459"/>
                  </a:lnTo>
                  <a:lnTo>
                    <a:pt x="5989" y="3213"/>
                  </a:lnTo>
                  <a:lnTo>
                    <a:pt x="22" y="2171"/>
                  </a:lnTo>
                  <a:lnTo>
                    <a:pt x="0" y="16323"/>
                  </a:lnTo>
                  <a:lnTo>
                    <a:pt x="434" y="17545"/>
                  </a:lnTo>
                  <a:lnTo>
                    <a:pt x="872" y="18520"/>
                  </a:lnTo>
                  <a:lnTo>
                    <a:pt x="1314" y="19274"/>
                  </a:lnTo>
                  <a:lnTo>
                    <a:pt x="1757" y="19836"/>
                  </a:lnTo>
                  <a:lnTo>
                    <a:pt x="2203" y="20230"/>
                  </a:lnTo>
                  <a:lnTo>
                    <a:pt x="2650" y="20484"/>
                  </a:lnTo>
                  <a:lnTo>
                    <a:pt x="3547" y="20679"/>
                  </a:lnTo>
                  <a:lnTo>
                    <a:pt x="5773" y="20583"/>
                  </a:lnTo>
                  <a:lnTo>
                    <a:pt x="8472" y="21290"/>
                  </a:lnTo>
                  <a:lnTo>
                    <a:pt x="12547" y="21600"/>
                  </a:lnTo>
                  <a:lnTo>
                    <a:pt x="15265" y="21029"/>
                  </a:lnTo>
                  <a:lnTo>
                    <a:pt x="17529" y="19948"/>
                  </a:lnTo>
                  <a:lnTo>
                    <a:pt x="19791" y="18224"/>
                  </a:lnTo>
                  <a:lnTo>
                    <a:pt x="21600" y="163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B5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23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131684" cy="1384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25" name="object 7" descr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034" y="3765613"/>
            <a:ext cx="2756689" cy="1674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object 8" descr="objec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141" y="5533680"/>
            <a:ext cx="2756676" cy="1678129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object 9"/>
          <p:cNvSpPr txBox="1"/>
          <p:nvPr/>
        </p:nvSpPr>
        <p:spPr>
          <a:xfrm>
            <a:off x="617244" y="1173973"/>
            <a:ext cx="171958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Razmnožavanje </a:t>
            </a:r>
            <a:r>
              <a:rPr spc="-10"/>
              <a:t>stabala</a:t>
            </a:r>
          </a:p>
        </p:txBody>
      </p:sp>
      <p:sp>
        <p:nvSpPr>
          <p:cNvPr id="628" name="object 10"/>
          <p:cNvSpPr txBox="1"/>
          <p:nvPr/>
        </p:nvSpPr>
        <p:spPr>
          <a:xfrm>
            <a:off x="4176464" y="524227"/>
            <a:ext cx="285566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8415">
              <a:spcBef>
                <a:spcPts val="800"/>
              </a:spcBef>
              <a:defRPr sz="12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Primjeri</a:t>
            </a:r>
            <a:r>
              <a:rPr spc="85"/>
              <a:t> </a:t>
            </a:r>
            <a:r>
              <a:t>jednospolnih</a:t>
            </a:r>
            <a:r>
              <a:rPr spc="55"/>
              <a:t> </a:t>
            </a:r>
            <a:r>
              <a:rPr spc="-10"/>
              <a:t>stabala</a:t>
            </a:r>
            <a:endParaRPr b="0"/>
          </a:p>
          <a:p>
            <a:pPr marR="5080" indent="12700">
              <a:spcBef>
                <a:spcPts val="700"/>
              </a:spcBef>
              <a:defRPr sz="1200" spc="-4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Vrba</a:t>
            </a:r>
            <a:r>
              <a:rPr spc="-20"/>
              <a:t> </a:t>
            </a:r>
            <a:r>
              <a:rPr spc="0"/>
              <a:t>i</a:t>
            </a:r>
            <a:r>
              <a:rPr spc="-15"/>
              <a:t> </a:t>
            </a:r>
            <a:r>
              <a:rPr spc="-45"/>
              <a:t>ginko:</a:t>
            </a:r>
            <a:r>
              <a:rPr spc="-15"/>
              <a:t> </a:t>
            </a:r>
            <a:r>
              <a:rPr spc="-50"/>
              <a:t>muška</a:t>
            </a:r>
            <a:r>
              <a:rPr spc="-15"/>
              <a:t> </a:t>
            </a:r>
            <a:r>
              <a:rPr spc="-30"/>
              <a:t>stabla</a:t>
            </a:r>
            <a:r>
              <a:rPr spc="-15"/>
              <a:t> </a:t>
            </a:r>
            <a:r>
              <a:rPr spc="-35"/>
              <a:t>proizvode</a:t>
            </a:r>
            <a:r>
              <a:rPr spc="-20"/>
              <a:t> </a:t>
            </a:r>
            <a:r>
              <a:rPr spc="-35"/>
              <a:t>polen,</a:t>
            </a:r>
            <a:r>
              <a:rPr spc="-15"/>
              <a:t> </a:t>
            </a:r>
            <a:r>
              <a:rPr spc="-50"/>
              <a:t>a </a:t>
            </a:r>
            <a:r>
              <a:rPr spc="-35"/>
              <a:t>ženska </a:t>
            </a:r>
            <a:r>
              <a:rPr spc="-30"/>
              <a:t>stabla</a:t>
            </a:r>
            <a:r>
              <a:rPr spc="-35"/>
              <a:t> </a:t>
            </a:r>
            <a:r>
              <a:t>nose</a:t>
            </a:r>
            <a:r>
              <a:rPr spc="-30"/>
              <a:t> </a:t>
            </a:r>
            <a:r>
              <a:rPr spc="-10"/>
              <a:t>sjemenke.</a:t>
            </a:r>
          </a:p>
        </p:txBody>
      </p:sp>
      <p:pic>
        <p:nvPicPr>
          <p:cNvPr id="629" name="object 11" descr="objec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85" y="1488488"/>
            <a:ext cx="2800745" cy="170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object 12" descr="object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385" y="3281159"/>
            <a:ext cx="2800745" cy="1704976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object 13"/>
          <p:cNvSpPr/>
          <p:nvPr/>
        </p:nvSpPr>
        <p:spPr>
          <a:xfrm>
            <a:off x="7222097" y="646830"/>
            <a:ext cx="3128075" cy="1897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81" y="0"/>
                </a:lnTo>
                <a:lnTo>
                  <a:pt x="355" y="35"/>
                </a:lnTo>
                <a:lnTo>
                  <a:pt x="170" y="129"/>
                </a:lnTo>
                <a:lnTo>
                  <a:pt x="46" y="270"/>
                </a:lnTo>
                <a:lnTo>
                  <a:pt x="0" y="442"/>
                </a:lnTo>
                <a:lnTo>
                  <a:pt x="0" y="21158"/>
                </a:lnTo>
                <a:lnTo>
                  <a:pt x="46" y="21330"/>
                </a:lnTo>
                <a:lnTo>
                  <a:pt x="170" y="21471"/>
                </a:lnTo>
                <a:lnTo>
                  <a:pt x="355" y="21565"/>
                </a:lnTo>
                <a:lnTo>
                  <a:pt x="581" y="21600"/>
                </a:lnTo>
                <a:lnTo>
                  <a:pt x="21019" y="21600"/>
                </a:lnTo>
                <a:lnTo>
                  <a:pt x="21245" y="21565"/>
                </a:lnTo>
                <a:lnTo>
                  <a:pt x="21430" y="21471"/>
                </a:lnTo>
                <a:lnTo>
                  <a:pt x="21554" y="21330"/>
                </a:lnTo>
                <a:lnTo>
                  <a:pt x="21600" y="21158"/>
                </a:lnTo>
                <a:lnTo>
                  <a:pt x="21600" y="442"/>
                </a:lnTo>
                <a:lnTo>
                  <a:pt x="21554" y="270"/>
                </a:lnTo>
                <a:lnTo>
                  <a:pt x="21430" y="129"/>
                </a:lnTo>
                <a:lnTo>
                  <a:pt x="21245" y="35"/>
                </a:lnTo>
                <a:lnTo>
                  <a:pt x="21019" y="0"/>
                </a:lnTo>
                <a:close/>
              </a:path>
            </a:pathLst>
          </a:custGeom>
          <a:solidFill>
            <a:srgbClr val="ABDBC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2" name="object 14"/>
          <p:cNvSpPr txBox="1">
            <a:spLocks noGrp="1"/>
          </p:cNvSpPr>
          <p:nvPr>
            <p:ph type="title"/>
          </p:nvPr>
        </p:nvSpPr>
        <p:spPr>
          <a:xfrm>
            <a:off x="7372998" y="796879"/>
            <a:ext cx="796927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/>
            </a:lvl1pPr>
          </a:lstStyle>
          <a:p>
            <a:r>
              <a:t>Mediji</a:t>
            </a:r>
          </a:p>
        </p:txBody>
      </p:sp>
      <p:grpSp>
        <p:nvGrpSpPr>
          <p:cNvPr id="645" name="object 15"/>
          <p:cNvGrpSpPr/>
          <p:nvPr/>
        </p:nvGrpSpPr>
        <p:grpSpPr>
          <a:xfrm>
            <a:off x="9019403" y="304834"/>
            <a:ext cx="1326604" cy="2065964"/>
            <a:chOff x="0" y="0"/>
            <a:chExt cx="1326602" cy="2065963"/>
          </a:xfrm>
        </p:grpSpPr>
        <p:sp>
          <p:nvSpPr>
            <p:cNvPr id="633" name="object 16"/>
            <p:cNvSpPr/>
            <p:nvPr/>
          </p:nvSpPr>
          <p:spPr>
            <a:xfrm>
              <a:off x="642603" y="0"/>
              <a:ext cx="684000" cy="68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4" name="object 17"/>
            <p:cNvSpPr/>
            <p:nvPr/>
          </p:nvSpPr>
          <p:spPr>
            <a:xfrm>
              <a:off x="837521" y="176422"/>
              <a:ext cx="53598" cy="3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4"/>
                  </a:lnTo>
                  <a:lnTo>
                    <a:pt x="66" y="12680"/>
                  </a:lnTo>
                  <a:lnTo>
                    <a:pt x="28" y="13969"/>
                  </a:lnTo>
                  <a:lnTo>
                    <a:pt x="0" y="18708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9"/>
                  </a:lnTo>
                  <a:lnTo>
                    <a:pt x="21371" y="12680"/>
                  </a:lnTo>
                  <a:lnTo>
                    <a:pt x="21343" y="7340"/>
                  </a:lnTo>
                  <a:lnTo>
                    <a:pt x="21600" y="3758"/>
                  </a:lnTo>
                  <a:lnTo>
                    <a:pt x="20382" y="3758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37" name="object 18"/>
            <p:cNvGrpSpPr/>
            <p:nvPr/>
          </p:nvGrpSpPr>
          <p:grpSpPr>
            <a:xfrm>
              <a:off x="913794" y="180971"/>
              <a:ext cx="169103" cy="38142"/>
              <a:chOff x="0" y="0"/>
              <a:chExt cx="169102" cy="38141"/>
            </a:xfrm>
          </p:grpSpPr>
          <p:sp>
            <p:nvSpPr>
              <p:cNvPr id="635" name="Triangle"/>
              <p:cNvSpPr/>
              <p:nvPr/>
            </p:nvSpPr>
            <p:spPr>
              <a:xfrm>
                <a:off x="156401" y="2543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6" name="Shape"/>
              <p:cNvSpPr/>
              <p:nvPr/>
            </p:nvSpPr>
            <p:spPr>
              <a:xfrm>
                <a:off x="-1" y="0"/>
                <a:ext cx="162050" cy="32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8" y="0"/>
                    </a:moveTo>
                    <a:lnTo>
                      <a:pt x="3231" y="0"/>
                    </a:lnTo>
                    <a:lnTo>
                      <a:pt x="3029" y="2029"/>
                    </a:lnTo>
                    <a:lnTo>
                      <a:pt x="2626" y="4066"/>
                    </a:lnTo>
                    <a:lnTo>
                      <a:pt x="2046" y="7317"/>
                    </a:lnTo>
                    <a:lnTo>
                      <a:pt x="1163" y="12568"/>
                    </a:lnTo>
                    <a:lnTo>
                      <a:pt x="356" y="17631"/>
                    </a:lnTo>
                    <a:lnTo>
                      <a:pt x="0" y="20335"/>
                    </a:lnTo>
                    <a:lnTo>
                      <a:pt x="49" y="20335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5"/>
                    </a:lnTo>
                    <a:lnTo>
                      <a:pt x="21195" y="15998"/>
                    </a:lnTo>
                    <a:lnTo>
                      <a:pt x="20527" y="9651"/>
                    </a:lnTo>
                    <a:lnTo>
                      <a:pt x="19632" y="4066"/>
                    </a:lnTo>
                    <a:lnTo>
                      <a:pt x="18358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38" name="object 19"/>
            <p:cNvSpPr/>
            <p:nvPr/>
          </p:nvSpPr>
          <p:spPr>
            <a:xfrm>
              <a:off x="800076" y="209712"/>
              <a:ext cx="387936" cy="29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3" y="0"/>
                  </a:lnTo>
                  <a:lnTo>
                    <a:pt x="6333" y="223"/>
                  </a:lnTo>
                  <a:lnTo>
                    <a:pt x="2120" y="223"/>
                  </a:lnTo>
                  <a:lnTo>
                    <a:pt x="120" y="2102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4"/>
                  </a:lnTo>
                  <a:lnTo>
                    <a:pt x="20517" y="19502"/>
                  </a:lnTo>
                  <a:lnTo>
                    <a:pt x="20741" y="18817"/>
                  </a:lnTo>
                  <a:lnTo>
                    <a:pt x="20731" y="18763"/>
                  </a:lnTo>
                  <a:lnTo>
                    <a:pt x="21163" y="18635"/>
                  </a:lnTo>
                  <a:lnTo>
                    <a:pt x="21594" y="18487"/>
                  </a:lnTo>
                  <a:lnTo>
                    <a:pt x="21588" y="4231"/>
                  </a:lnTo>
                  <a:lnTo>
                    <a:pt x="21600" y="3570"/>
                  </a:lnTo>
                  <a:lnTo>
                    <a:pt x="20760" y="679"/>
                  </a:lnTo>
                  <a:lnTo>
                    <a:pt x="19646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3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348" y="292949"/>
              <a:ext cx="382870" cy="213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42" name="object 21"/>
            <p:cNvGrpSpPr/>
            <p:nvPr/>
          </p:nvGrpSpPr>
          <p:grpSpPr>
            <a:xfrm>
              <a:off x="800130" y="211235"/>
              <a:ext cx="386370" cy="143755"/>
              <a:chOff x="0" y="0"/>
              <a:chExt cx="386369" cy="143754"/>
            </a:xfrm>
          </p:grpSpPr>
          <p:sp>
            <p:nvSpPr>
              <p:cNvPr id="640" name="Shape"/>
              <p:cNvSpPr/>
              <p:nvPr/>
            </p:nvSpPr>
            <p:spPr>
              <a:xfrm>
                <a:off x="190873" y="54470"/>
                <a:ext cx="195357" cy="89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6" y="2335"/>
                    </a:lnTo>
                    <a:lnTo>
                      <a:pt x="9703" y="8787"/>
                    </a:lnTo>
                    <a:lnTo>
                      <a:pt x="12479" y="18105"/>
                    </a:lnTo>
                    <a:lnTo>
                      <a:pt x="13049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1" name="Shape"/>
              <p:cNvSpPr/>
              <p:nvPr/>
            </p:nvSpPr>
            <p:spPr>
              <a:xfrm>
                <a:off x="-1" y="0"/>
                <a:ext cx="386371" cy="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3" y="0"/>
                    </a:moveTo>
                    <a:lnTo>
                      <a:pt x="6355" y="0"/>
                    </a:lnTo>
                    <a:lnTo>
                      <a:pt x="6355" y="366"/>
                    </a:lnTo>
                    <a:lnTo>
                      <a:pt x="2126" y="366"/>
                    </a:lnTo>
                    <a:lnTo>
                      <a:pt x="118" y="6542"/>
                    </a:lnTo>
                    <a:lnTo>
                      <a:pt x="0" y="9974"/>
                    </a:lnTo>
                    <a:lnTo>
                      <a:pt x="3" y="15513"/>
                    </a:lnTo>
                    <a:lnTo>
                      <a:pt x="10" y="21600"/>
                    </a:lnTo>
                    <a:lnTo>
                      <a:pt x="5932" y="21600"/>
                    </a:lnTo>
                    <a:lnTo>
                      <a:pt x="6355" y="19769"/>
                    </a:lnTo>
                    <a:lnTo>
                      <a:pt x="6610" y="19400"/>
                    </a:lnTo>
                    <a:lnTo>
                      <a:pt x="7530" y="16730"/>
                    </a:lnTo>
                    <a:lnTo>
                      <a:pt x="8513" y="14780"/>
                    </a:lnTo>
                    <a:lnTo>
                      <a:pt x="9560" y="13584"/>
                    </a:lnTo>
                    <a:lnTo>
                      <a:pt x="10671" y="13178"/>
                    </a:lnTo>
                    <a:lnTo>
                      <a:pt x="21592" y="13178"/>
                    </a:lnTo>
                    <a:lnTo>
                      <a:pt x="21600" y="11737"/>
                    </a:lnTo>
                    <a:lnTo>
                      <a:pt x="20756" y="2229"/>
                    </a:lnTo>
                    <a:lnTo>
                      <a:pt x="19637" y="1097"/>
                    </a:lnTo>
                    <a:lnTo>
                      <a:pt x="15492" y="1097"/>
                    </a:lnTo>
                    <a:lnTo>
                      <a:pt x="15323" y="366"/>
                    </a:lnTo>
                    <a:lnTo>
                      <a:pt x="15323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3" name="object 22"/>
            <p:cNvSpPr/>
            <p:nvPr/>
          </p:nvSpPr>
          <p:spPr>
            <a:xfrm>
              <a:off x="1080285" y="303540"/>
              <a:ext cx="107444" cy="5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1" y="4851"/>
                  </a:lnTo>
                  <a:lnTo>
                    <a:pt x="3724" y="10106"/>
                  </a:lnTo>
                  <a:lnTo>
                    <a:pt x="5046" y="15708"/>
                  </a:lnTo>
                  <a:lnTo>
                    <a:pt x="608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44" name="HOW TREES GROW-100.jpg" descr="HOW TREES GROW-100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861505"/>
              <a:ext cx="1204458" cy="1204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6" name="object 34"/>
          <p:cNvSpPr txBox="1"/>
          <p:nvPr/>
        </p:nvSpPr>
        <p:spPr>
          <a:xfrm>
            <a:off x="7379971" y="1213891"/>
            <a:ext cx="129159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 spc="-5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“How</a:t>
            </a:r>
            <a:r>
              <a:rPr spc="-20"/>
              <a:t> </a:t>
            </a:r>
            <a:r>
              <a:rPr spc="-40"/>
              <a:t>does</a:t>
            </a:r>
            <a:r>
              <a:rPr spc="-25"/>
              <a:t> </a:t>
            </a:r>
            <a:r>
              <a:rPr spc="0"/>
              <a:t>a</a:t>
            </a:r>
            <a:r>
              <a:rPr spc="-20"/>
              <a:t> tree </a:t>
            </a:r>
            <a:r>
              <a:rPr spc="-35"/>
              <a:t>grow?</a:t>
            </a:r>
            <a:r>
              <a:rPr spc="-20"/>
              <a:t> </a:t>
            </a:r>
            <a:r>
              <a:rPr spc="-45"/>
              <a:t>Not</a:t>
            </a:r>
            <a:r>
              <a:rPr spc="-20"/>
              <a:t> </a:t>
            </a:r>
            <a:r>
              <a:rPr spc="-50"/>
              <a:t>what</a:t>
            </a:r>
            <a:r>
              <a:rPr spc="-20"/>
              <a:t> </a:t>
            </a:r>
            <a:r>
              <a:rPr spc="-40"/>
              <a:t>you </a:t>
            </a:r>
            <a:r>
              <a:rPr spc="-35"/>
              <a:t>think! </a:t>
            </a:r>
            <a:r>
              <a:rPr spc="-50"/>
              <a:t>”</a:t>
            </a:r>
          </a:p>
          <a:p>
            <a:pPr marR="194310" indent="12700">
              <a:spcBef>
                <a:spcPts val="500"/>
              </a:spcBef>
              <a:defRPr sz="10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(Kako</a:t>
            </a:r>
            <a:r>
              <a:rPr spc="-25"/>
              <a:t> stablo </a:t>
            </a:r>
            <a:r>
              <a:rPr spc="-9"/>
              <a:t>raste? </a:t>
            </a:r>
            <a:r>
              <a:rPr spc="-25"/>
              <a:t>Nije</a:t>
            </a:r>
            <a:r>
              <a:rPr spc="-19"/>
              <a:t> </a:t>
            </a:r>
            <a:r>
              <a:rPr spc="-39"/>
              <a:t>ono</a:t>
            </a:r>
            <a:r>
              <a:rPr spc="-15"/>
              <a:t> </a:t>
            </a:r>
            <a:r>
              <a:t>što</a:t>
            </a:r>
            <a:r>
              <a:rPr spc="-19"/>
              <a:t> </a:t>
            </a:r>
            <a:r>
              <a:rPr spc="-30"/>
              <a:t>mislite!)</a:t>
            </a:r>
          </a:p>
          <a:p>
            <a:pPr indent="12700">
              <a:spcBef>
                <a:spcPts val="8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07:06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grpSp>
        <p:nvGrpSpPr>
          <p:cNvPr id="649" name="Group"/>
          <p:cNvGrpSpPr/>
          <p:nvPr/>
        </p:nvGrpSpPr>
        <p:grpSpPr>
          <a:xfrm>
            <a:off x="571308" y="1494090"/>
            <a:ext cx="2842691" cy="604396"/>
            <a:chOff x="0" y="-34201"/>
            <a:chExt cx="2842689" cy="604395"/>
          </a:xfrm>
        </p:grpSpPr>
        <p:sp>
          <p:nvSpPr>
            <p:cNvPr id="647" name="object 2"/>
            <p:cNvSpPr/>
            <p:nvPr/>
          </p:nvSpPr>
          <p:spPr>
            <a:xfrm>
              <a:off x="0" y="213284"/>
              <a:ext cx="1219531" cy="13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97" y="0"/>
                  </a:moveTo>
                  <a:lnTo>
                    <a:pt x="903" y="0"/>
                  </a:lnTo>
                  <a:lnTo>
                    <a:pt x="551" y="742"/>
                  </a:lnTo>
                  <a:lnTo>
                    <a:pt x="264" y="2765"/>
                  </a:lnTo>
                  <a:lnTo>
                    <a:pt x="71" y="5765"/>
                  </a:lnTo>
                  <a:lnTo>
                    <a:pt x="0" y="9440"/>
                  </a:lnTo>
                  <a:lnTo>
                    <a:pt x="0" y="12158"/>
                  </a:lnTo>
                  <a:lnTo>
                    <a:pt x="71" y="15834"/>
                  </a:lnTo>
                  <a:lnTo>
                    <a:pt x="264" y="18835"/>
                  </a:lnTo>
                  <a:lnTo>
                    <a:pt x="551" y="20858"/>
                  </a:lnTo>
                  <a:lnTo>
                    <a:pt x="903" y="21600"/>
                  </a:lnTo>
                  <a:lnTo>
                    <a:pt x="20697" y="21600"/>
                  </a:lnTo>
                  <a:lnTo>
                    <a:pt x="21049" y="20858"/>
                  </a:lnTo>
                  <a:lnTo>
                    <a:pt x="21336" y="18835"/>
                  </a:lnTo>
                  <a:lnTo>
                    <a:pt x="21529" y="15834"/>
                  </a:lnTo>
                  <a:lnTo>
                    <a:pt x="21600" y="12158"/>
                  </a:lnTo>
                  <a:lnTo>
                    <a:pt x="21600" y="9440"/>
                  </a:lnTo>
                  <a:lnTo>
                    <a:pt x="21529" y="5765"/>
                  </a:lnTo>
                  <a:lnTo>
                    <a:pt x="21336" y="2765"/>
                  </a:lnTo>
                  <a:lnTo>
                    <a:pt x="21049" y="742"/>
                  </a:lnTo>
                  <a:lnTo>
                    <a:pt x="20697" y="0"/>
                  </a:lnTo>
                  <a:close/>
                </a:path>
              </a:pathLst>
            </a:custGeom>
            <a:solidFill>
              <a:srgbClr val="F4E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8" name="object 35"/>
            <p:cNvSpPr txBox="1"/>
            <p:nvPr/>
          </p:nvSpPr>
          <p:spPr>
            <a:xfrm>
              <a:off x="39796" y="-34201"/>
              <a:ext cx="2802893" cy="604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 spc="-3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Postoje</a:t>
              </a:r>
              <a:r>
                <a:rPr spc="-15" dirty="0"/>
                <a:t> </a:t>
              </a:r>
              <a:r>
                <a:rPr spc="-45" dirty="0" err="1"/>
                <a:t>jednospolna</a:t>
              </a:r>
              <a:r>
                <a:rPr spc="-15" dirty="0"/>
                <a:t> </a:t>
              </a:r>
              <a:r>
                <a:rPr spc="0" dirty="0" err="1"/>
                <a:t>i</a:t>
              </a:r>
              <a:r>
                <a:rPr spc="-10" dirty="0"/>
                <a:t> </a:t>
              </a:r>
              <a:r>
                <a:rPr spc="-40" dirty="0" err="1"/>
                <a:t>dvospolna</a:t>
              </a:r>
              <a:r>
                <a:rPr spc="-15" dirty="0"/>
                <a:t> </a:t>
              </a:r>
              <a:r>
                <a:rPr spc="-10" dirty="0" err="1"/>
                <a:t>stabla</a:t>
              </a:r>
              <a:r>
                <a:rPr spc="-10" dirty="0"/>
                <a:t>. </a:t>
              </a:r>
              <a:r>
                <a:rPr b="1" spc="-40" dirty="0" err="1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Jednospolna</a:t>
              </a:r>
              <a:r>
                <a:rPr b="1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b="1" spc="-35" dirty="0" err="1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stabla</a:t>
              </a:r>
              <a:r>
                <a:rPr b="1" spc="-15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dirty="0" err="1"/>
                <a:t>su</a:t>
              </a:r>
              <a:r>
                <a:rPr dirty="0"/>
                <a:t> </a:t>
              </a:r>
              <a:r>
                <a:rPr spc="-45" dirty="0" err="1"/>
                <a:t>ona</a:t>
              </a:r>
              <a:r>
                <a:rPr spc="-25" dirty="0"/>
                <a:t> </a:t>
              </a:r>
              <a:r>
                <a:rPr spc="-35" dirty="0" err="1"/>
                <a:t>koja</a:t>
              </a:r>
              <a:r>
                <a:rPr dirty="0"/>
                <a:t> </a:t>
              </a:r>
              <a:r>
                <a:rPr spc="-40" dirty="0"/>
                <a:t>nose</a:t>
              </a:r>
              <a:r>
                <a:rPr dirty="0"/>
                <a:t> </a:t>
              </a:r>
              <a:r>
                <a:rPr spc="-35" dirty="0" err="1"/>
                <a:t>samo</a:t>
              </a:r>
              <a:r>
                <a:rPr spc="-35" dirty="0"/>
                <a:t> </a:t>
              </a:r>
              <a:r>
                <a:rPr spc="-40" dirty="0" err="1"/>
                <a:t>muške</a:t>
              </a:r>
              <a:r>
                <a:rPr spc="-35" dirty="0"/>
                <a:t> </a:t>
              </a:r>
              <a:r>
                <a:rPr spc="-10" dirty="0" err="1"/>
                <a:t>ili</a:t>
              </a:r>
              <a:r>
                <a:rPr spc="-35" dirty="0"/>
                <a:t> </a:t>
              </a:r>
              <a:r>
                <a:rPr spc="-45" dirty="0" err="1"/>
                <a:t>samo</a:t>
              </a:r>
              <a:r>
                <a:rPr dirty="0"/>
                <a:t> </a:t>
              </a:r>
              <a:r>
                <a:rPr spc="-35" dirty="0" err="1"/>
                <a:t>ženske</a:t>
              </a:r>
              <a:r>
                <a:rPr dirty="0"/>
                <a:t> </a:t>
              </a:r>
              <a:r>
                <a:rPr spc="-10" dirty="0" err="1"/>
                <a:t>cvjetove</a:t>
              </a:r>
              <a:r>
                <a:rPr spc="-10" dirty="0"/>
                <a:t>.</a:t>
              </a:r>
            </a:p>
          </p:txBody>
        </p:sp>
      </p:grpSp>
      <p:sp>
        <p:nvSpPr>
          <p:cNvPr id="650" name="object 36"/>
          <p:cNvSpPr txBox="1"/>
          <p:nvPr/>
        </p:nvSpPr>
        <p:spPr>
          <a:xfrm>
            <a:off x="611105" y="2346830"/>
            <a:ext cx="2525797" cy="1094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4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Muška</a:t>
            </a:r>
            <a:r>
              <a:rPr spc="-25" dirty="0"/>
              <a:t> </a:t>
            </a:r>
            <a:r>
              <a:rPr spc="-30" dirty="0" err="1"/>
              <a:t>stabla</a:t>
            </a:r>
            <a:r>
              <a:rPr spc="-20" dirty="0"/>
              <a:t> </a:t>
            </a:r>
            <a:r>
              <a:rPr spc="-35" dirty="0" err="1"/>
              <a:t>stvaraju</a:t>
            </a:r>
            <a:r>
              <a:rPr spc="-20" dirty="0"/>
              <a:t> </a:t>
            </a:r>
            <a:r>
              <a:rPr spc="-45" dirty="0" err="1"/>
              <a:t>samo</a:t>
            </a:r>
            <a:r>
              <a:rPr spc="-20" dirty="0"/>
              <a:t> </a:t>
            </a:r>
            <a:r>
              <a:rPr dirty="0" err="1"/>
              <a:t>muške</a:t>
            </a:r>
            <a:r>
              <a:rPr spc="-20" dirty="0"/>
              <a:t> </a:t>
            </a:r>
            <a:r>
              <a:rPr spc="-35" dirty="0" err="1"/>
              <a:t>cvjetove</a:t>
            </a:r>
            <a:r>
              <a:rPr spc="-25" dirty="0"/>
              <a:t> </a:t>
            </a:r>
            <a:r>
              <a:rPr spc="-25" dirty="0" err="1"/>
              <a:t>te</a:t>
            </a:r>
            <a:r>
              <a:rPr spc="-25" dirty="0"/>
              <a:t> </a:t>
            </a:r>
            <a:r>
              <a:rPr spc="-25" dirty="0" err="1"/>
              <a:t>ovi</a:t>
            </a:r>
            <a:r>
              <a:rPr spc="-30" dirty="0"/>
              <a:t> </a:t>
            </a:r>
            <a:r>
              <a:rPr spc="-35" dirty="0" err="1"/>
              <a:t>cvjetovi</a:t>
            </a:r>
            <a:r>
              <a:rPr spc="-25" dirty="0"/>
              <a:t> </a:t>
            </a:r>
            <a:r>
              <a:rPr spc="-35" dirty="0" err="1"/>
              <a:t>proizvode</a:t>
            </a:r>
            <a:r>
              <a:rPr spc="-30" dirty="0"/>
              <a:t> </a:t>
            </a:r>
            <a:r>
              <a:rPr spc="-30" dirty="0" err="1"/>
              <a:t>pelud</a:t>
            </a:r>
            <a:r>
              <a:rPr spc="-30" dirty="0"/>
              <a:t>.</a:t>
            </a:r>
            <a:r>
              <a:rPr spc="-25" dirty="0"/>
              <a:t> 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Ženska</a:t>
            </a:r>
            <a:r>
              <a:rPr spc="-30" dirty="0"/>
              <a:t> </a:t>
            </a:r>
            <a:r>
              <a:rPr spc="-10" dirty="0" err="1"/>
              <a:t>stabla</a:t>
            </a:r>
            <a:r>
              <a:rPr spc="-10" dirty="0"/>
              <a:t> </a:t>
            </a:r>
            <a:r>
              <a:rPr dirty="0" err="1"/>
              <a:t>imaju</a:t>
            </a:r>
            <a:r>
              <a:rPr spc="-30" dirty="0"/>
              <a:t> </a:t>
            </a:r>
            <a:r>
              <a:rPr spc="-45" dirty="0" err="1"/>
              <a:t>samo</a:t>
            </a:r>
            <a:r>
              <a:rPr spc="-25" dirty="0"/>
              <a:t> </a:t>
            </a:r>
            <a:r>
              <a:rPr dirty="0" err="1"/>
              <a:t>ženske</a:t>
            </a:r>
            <a:r>
              <a:rPr spc="-25" dirty="0"/>
              <a:t> </a:t>
            </a:r>
            <a:r>
              <a:rPr dirty="0" err="1"/>
              <a:t>cvjetove</a:t>
            </a:r>
            <a:r>
              <a:rPr spc="-25" dirty="0"/>
              <a:t> </a:t>
            </a:r>
            <a:r>
              <a:rPr spc="-20" dirty="0" err="1"/>
              <a:t>te</a:t>
            </a:r>
            <a:r>
              <a:rPr spc="-30" dirty="0"/>
              <a:t> </a:t>
            </a:r>
            <a:r>
              <a:rPr spc="-10" dirty="0" err="1"/>
              <a:t>njihovi</a:t>
            </a:r>
            <a:r>
              <a:rPr spc="500" dirty="0"/>
              <a:t> </a:t>
            </a:r>
            <a:r>
              <a:rPr dirty="0" err="1"/>
              <a:t>cvjetovi</a:t>
            </a:r>
            <a:r>
              <a:rPr spc="-10" dirty="0"/>
              <a:t> </a:t>
            </a:r>
            <a:r>
              <a:rPr dirty="0" err="1"/>
              <a:t>sadrže</a:t>
            </a:r>
            <a:r>
              <a:rPr spc="-5" dirty="0"/>
              <a:t> </a:t>
            </a:r>
            <a:r>
              <a:rPr spc="-40" dirty="0"/>
              <a:t>ovule</a:t>
            </a:r>
            <a:r>
              <a:rPr spc="-5" dirty="0"/>
              <a:t> </a:t>
            </a:r>
            <a:r>
              <a:rPr dirty="0" err="1"/>
              <a:t>koje</a:t>
            </a:r>
            <a:r>
              <a:rPr spc="-5" dirty="0"/>
              <a:t> </a:t>
            </a:r>
            <a:r>
              <a:rPr spc="-10" dirty="0" err="1"/>
              <a:t>nakon</a:t>
            </a:r>
            <a:r>
              <a:rPr spc="0" dirty="0"/>
              <a:t> </a:t>
            </a:r>
            <a:r>
              <a:rPr dirty="0" err="1"/>
              <a:t>oprašivanja</a:t>
            </a:r>
            <a:r>
              <a:rPr spc="-15" dirty="0"/>
              <a:t> </a:t>
            </a:r>
            <a:r>
              <a:rPr dirty="0" err="1"/>
              <a:t>postaju</a:t>
            </a:r>
            <a:r>
              <a:rPr spc="-10" dirty="0"/>
              <a:t> </a:t>
            </a:r>
            <a:r>
              <a:rPr spc="-10" dirty="0" err="1"/>
              <a:t>plodovi</a:t>
            </a:r>
            <a:r>
              <a:rPr spc="-10" dirty="0"/>
              <a:t>.</a:t>
            </a:r>
          </a:p>
        </p:txBody>
      </p:sp>
      <p:sp>
        <p:nvSpPr>
          <p:cNvPr id="651" name="object 3"/>
          <p:cNvSpPr/>
          <p:nvPr/>
        </p:nvSpPr>
        <p:spPr>
          <a:xfrm>
            <a:off x="547245" y="5220850"/>
            <a:ext cx="1219532" cy="94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66" y="0"/>
                </a:moveTo>
                <a:lnTo>
                  <a:pt x="1033" y="0"/>
                </a:lnTo>
                <a:lnTo>
                  <a:pt x="631" y="742"/>
                </a:lnTo>
                <a:lnTo>
                  <a:pt x="303" y="2765"/>
                </a:lnTo>
                <a:lnTo>
                  <a:pt x="81" y="5766"/>
                </a:lnTo>
                <a:lnTo>
                  <a:pt x="0" y="9442"/>
                </a:lnTo>
                <a:lnTo>
                  <a:pt x="0" y="12158"/>
                </a:lnTo>
                <a:lnTo>
                  <a:pt x="81" y="15834"/>
                </a:lnTo>
                <a:lnTo>
                  <a:pt x="303" y="18835"/>
                </a:lnTo>
                <a:lnTo>
                  <a:pt x="631" y="20858"/>
                </a:lnTo>
                <a:lnTo>
                  <a:pt x="1033" y="21600"/>
                </a:lnTo>
                <a:lnTo>
                  <a:pt x="20566" y="21600"/>
                </a:lnTo>
                <a:lnTo>
                  <a:pt x="20969" y="20858"/>
                </a:lnTo>
                <a:lnTo>
                  <a:pt x="21297" y="18835"/>
                </a:lnTo>
                <a:lnTo>
                  <a:pt x="21519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19" y="5766"/>
                </a:lnTo>
                <a:lnTo>
                  <a:pt x="21297" y="2765"/>
                </a:lnTo>
                <a:lnTo>
                  <a:pt x="20969" y="742"/>
                </a:lnTo>
                <a:lnTo>
                  <a:pt x="20566" y="0"/>
                </a:lnTo>
                <a:close/>
              </a:path>
            </a:pathLst>
          </a:custGeom>
          <a:solidFill>
            <a:srgbClr val="F4EE7B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2" name="object 37"/>
          <p:cNvSpPr txBox="1"/>
          <p:nvPr/>
        </p:nvSpPr>
        <p:spPr>
          <a:xfrm>
            <a:off x="611105" y="3756379"/>
            <a:ext cx="2525796" cy="3074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115570" indent="12700">
              <a:lnSpc>
                <a:spcPct val="111099"/>
              </a:lnSpc>
              <a:spcBef>
                <a:spcPts val="100"/>
              </a:spcBef>
              <a:defRPr sz="1200" spc="-4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Kod</a:t>
            </a:r>
            <a:r>
              <a:rPr spc="-15" dirty="0"/>
              <a:t> </a:t>
            </a:r>
            <a:r>
              <a:rPr spc="-35" dirty="0" err="1"/>
              <a:t>četinjača</a:t>
            </a:r>
            <a:r>
              <a:rPr spc="-15" dirty="0"/>
              <a:t> </a:t>
            </a:r>
            <a:r>
              <a:rPr spc="-55" dirty="0" err="1"/>
              <a:t>nemamo</a:t>
            </a:r>
            <a:r>
              <a:rPr spc="-10" dirty="0"/>
              <a:t> </a:t>
            </a:r>
            <a:r>
              <a:rPr spc="-10" dirty="0" err="1"/>
              <a:t>cvjetove</a:t>
            </a:r>
            <a:r>
              <a:rPr spc="-10" dirty="0"/>
              <a:t> </a:t>
            </a:r>
            <a:r>
              <a:rPr spc="-50" dirty="0" err="1"/>
              <a:t>nego</a:t>
            </a:r>
            <a:r>
              <a:rPr spc="-25" dirty="0"/>
              <a:t> </a:t>
            </a:r>
            <a:r>
              <a:rPr spc="-30" dirty="0" err="1"/>
              <a:t>su</a:t>
            </a:r>
            <a:r>
              <a:rPr spc="-20" dirty="0"/>
              <a:t> </a:t>
            </a:r>
            <a:r>
              <a:rPr spc="-30" dirty="0" err="1"/>
              <a:t>češeri</a:t>
            </a:r>
            <a:r>
              <a:rPr spc="-20" dirty="0"/>
              <a:t> </a:t>
            </a:r>
            <a:r>
              <a:rPr spc="-35" dirty="0" err="1"/>
              <a:t>jednostavni</a:t>
            </a:r>
            <a:r>
              <a:rPr spc="-20" dirty="0"/>
              <a:t> </a:t>
            </a:r>
            <a:r>
              <a:rPr spc="-30" dirty="0" err="1"/>
              <a:t>muški</a:t>
            </a:r>
            <a:r>
              <a:rPr spc="-30" dirty="0"/>
              <a:t> </a:t>
            </a:r>
            <a:r>
              <a:rPr dirty="0" err="1"/>
              <a:t>reproduktivni</a:t>
            </a:r>
            <a:r>
              <a:rPr spc="10" dirty="0"/>
              <a:t> </a:t>
            </a:r>
            <a:r>
              <a:rPr spc="-35" dirty="0" err="1"/>
              <a:t>organi</a:t>
            </a:r>
            <a:r>
              <a:rPr spc="15" dirty="0"/>
              <a:t> </a:t>
            </a:r>
            <a:r>
              <a:rPr spc="-20" dirty="0"/>
              <a:t>koji </a:t>
            </a:r>
            <a:r>
              <a:rPr spc="-35" dirty="0" err="1"/>
              <a:t>proizvode</a:t>
            </a:r>
            <a:r>
              <a:rPr spc="-35" dirty="0"/>
              <a:t> </a:t>
            </a:r>
            <a:r>
              <a:rPr spc="-35" dirty="0" err="1"/>
              <a:t>pelud</a:t>
            </a:r>
            <a:r>
              <a:rPr spc="-30" dirty="0"/>
              <a:t> </a:t>
            </a:r>
            <a:r>
              <a:rPr spc="-20" dirty="0"/>
              <a:t>za</a:t>
            </a:r>
            <a:r>
              <a:rPr spc="-35" dirty="0"/>
              <a:t> </a:t>
            </a:r>
            <a:r>
              <a:rPr spc="-10" dirty="0" err="1"/>
              <a:t>oprašivanje</a:t>
            </a:r>
            <a:r>
              <a:rPr spc="-10" dirty="0"/>
              <a:t>. </a:t>
            </a:r>
            <a:r>
              <a:rPr spc="-35" dirty="0" err="1"/>
              <a:t>Ženske</a:t>
            </a:r>
            <a:r>
              <a:rPr spc="-5" dirty="0"/>
              <a:t> </a:t>
            </a:r>
            <a:r>
              <a:rPr dirty="0" err="1"/>
              <a:t>reproduktivne</a:t>
            </a:r>
            <a:r>
              <a:rPr spc="0" dirty="0"/>
              <a:t> </a:t>
            </a:r>
            <a:r>
              <a:rPr spc="-10" dirty="0" err="1"/>
              <a:t>strukture</a:t>
            </a:r>
            <a:r>
              <a:rPr spc="-10" dirty="0"/>
              <a:t> </a:t>
            </a:r>
            <a:r>
              <a:rPr spc="-35" dirty="0" err="1"/>
              <a:t>nazivaju</a:t>
            </a:r>
            <a:r>
              <a:rPr spc="-35" dirty="0"/>
              <a:t> </a:t>
            </a:r>
            <a:r>
              <a:rPr spc="-20" dirty="0"/>
              <a:t>se</a:t>
            </a:r>
            <a:r>
              <a:rPr spc="-30" dirty="0"/>
              <a:t> </a:t>
            </a:r>
            <a:r>
              <a:rPr dirty="0" err="1"/>
              <a:t>ovulama</a:t>
            </a:r>
            <a:r>
              <a:rPr spc="-35" dirty="0"/>
              <a:t> </a:t>
            </a:r>
            <a:r>
              <a:rPr spc="0" dirty="0" err="1"/>
              <a:t>i</a:t>
            </a:r>
            <a:r>
              <a:rPr spc="-30" dirty="0"/>
              <a:t> </a:t>
            </a:r>
            <a:r>
              <a:rPr spc="-35" dirty="0" err="1"/>
              <a:t>nalaze</a:t>
            </a:r>
            <a:r>
              <a:rPr spc="-35" dirty="0"/>
              <a:t> </a:t>
            </a:r>
            <a:r>
              <a:rPr spc="-20" dirty="0"/>
              <a:t>se</a:t>
            </a:r>
            <a:r>
              <a:rPr spc="-30" dirty="0"/>
              <a:t> </a:t>
            </a:r>
            <a:r>
              <a:rPr spc="-50" dirty="0"/>
              <a:t>u </a:t>
            </a:r>
            <a:r>
              <a:rPr spc="-45" dirty="0" err="1"/>
              <a:t>ženskim</a:t>
            </a:r>
            <a:r>
              <a:rPr spc="-20" dirty="0"/>
              <a:t> </a:t>
            </a:r>
            <a:r>
              <a:rPr spc="-10" dirty="0" err="1"/>
              <a:t>češerima</a:t>
            </a:r>
            <a:r>
              <a:rPr spc="-10" dirty="0"/>
              <a:t>.</a:t>
            </a:r>
          </a:p>
          <a:p>
            <a:pPr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5080" indent="12700">
              <a:lnSpc>
                <a:spcPct val="111099"/>
              </a:lnSpc>
              <a:defRPr sz="1200" spc="-4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Dvospolna</a:t>
            </a:r>
            <a:r>
              <a:rPr b="1" spc="-15" dirty="0"/>
              <a:t> </a:t>
            </a:r>
            <a:r>
              <a:rPr b="1" dirty="0" err="1"/>
              <a:t>stabla</a:t>
            </a:r>
            <a:r>
              <a:rPr spc="-15" dirty="0"/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također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poznata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hermafroditna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)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cvjetove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sadrže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muške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ženske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reproduktivne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139700" indent="12700" algn="just">
              <a:lnSpc>
                <a:spcPct val="111099"/>
              </a:lnSpc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To</a:t>
            </a:r>
            <a:r>
              <a:rPr spc="-40" dirty="0"/>
              <a:t> </a:t>
            </a:r>
            <a:r>
              <a:rPr dirty="0" err="1"/>
              <a:t>znači</a:t>
            </a:r>
            <a:r>
              <a:rPr spc="-35" dirty="0"/>
              <a:t> </a:t>
            </a:r>
            <a:r>
              <a:rPr dirty="0"/>
              <a:t>da </a:t>
            </a:r>
            <a:r>
              <a:rPr dirty="0" err="1"/>
              <a:t>svaki</a:t>
            </a:r>
            <a:r>
              <a:rPr spc="-35" dirty="0"/>
              <a:t> </a:t>
            </a:r>
            <a:r>
              <a:rPr dirty="0" err="1"/>
              <a:t>cvijet</a:t>
            </a:r>
            <a:r>
              <a:rPr dirty="0"/>
              <a:t> </a:t>
            </a:r>
            <a:r>
              <a:rPr spc="-50" dirty="0" err="1"/>
              <a:t>na</a:t>
            </a:r>
            <a:r>
              <a:rPr spc="-25" dirty="0"/>
              <a:t> </a:t>
            </a:r>
            <a:r>
              <a:rPr spc="-35" dirty="0" err="1"/>
              <a:t>stablu</a:t>
            </a:r>
            <a:r>
              <a:rPr spc="-35" dirty="0"/>
              <a:t> </a:t>
            </a:r>
            <a:r>
              <a:rPr spc="-35" dirty="0" err="1"/>
              <a:t>proizvodi</a:t>
            </a:r>
            <a:r>
              <a:rPr spc="-20" dirty="0"/>
              <a:t> </a:t>
            </a:r>
            <a:r>
              <a:rPr spc="-40" dirty="0" err="1"/>
              <a:t>polen</a:t>
            </a:r>
            <a:r>
              <a:rPr spc="-20" dirty="0"/>
              <a:t> </a:t>
            </a:r>
            <a:r>
              <a:rPr spc="-35" dirty="0"/>
              <a:t>(</a:t>
            </a:r>
            <a:r>
              <a:rPr spc="-35" dirty="0" err="1"/>
              <a:t>pelud</a:t>
            </a:r>
            <a:r>
              <a:rPr spc="-35" dirty="0"/>
              <a:t>)</a:t>
            </a:r>
            <a:r>
              <a:rPr spc="-20" dirty="0"/>
              <a:t> </a:t>
            </a:r>
            <a:r>
              <a:rPr spc="0" dirty="0" err="1"/>
              <a:t>i</a:t>
            </a:r>
            <a:r>
              <a:rPr spc="-20" dirty="0"/>
              <a:t> </a:t>
            </a:r>
            <a:r>
              <a:rPr spc="-40" dirty="0"/>
              <a:t>ovule</a:t>
            </a:r>
            <a:r>
              <a:rPr spc="-20" dirty="0"/>
              <a:t> </a:t>
            </a:r>
            <a:r>
              <a:rPr spc="-25" dirty="0"/>
              <a:t>pa </a:t>
            </a:r>
            <a:r>
              <a:rPr spc="-20" dirty="0" err="1"/>
              <a:t>će</a:t>
            </a:r>
            <a:r>
              <a:rPr dirty="0"/>
              <a:t> </a:t>
            </a:r>
            <a:r>
              <a:rPr spc="-35" dirty="0" err="1"/>
              <a:t>doći</a:t>
            </a:r>
            <a:r>
              <a:rPr dirty="0"/>
              <a:t> </a:t>
            </a:r>
            <a:r>
              <a:rPr spc="-45" dirty="0"/>
              <a:t>do</a:t>
            </a:r>
            <a:r>
              <a:rPr spc="-25" dirty="0"/>
              <a:t> </a:t>
            </a:r>
            <a:r>
              <a:rPr spc="-10" dirty="0" err="1"/>
              <a:t>samooprašivanja</a:t>
            </a:r>
            <a:r>
              <a:rPr spc="-10" dirty="0"/>
              <a:t>.</a:t>
            </a:r>
          </a:p>
        </p:txBody>
      </p:sp>
      <p:sp>
        <p:nvSpPr>
          <p:cNvPr id="654" name="object 38"/>
          <p:cNvSpPr txBox="1"/>
          <p:nvPr/>
        </p:nvSpPr>
        <p:spPr>
          <a:xfrm>
            <a:off x="7268909" y="2738346"/>
            <a:ext cx="3022601" cy="77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8415" algn="just">
              <a:spcBef>
                <a:spcPts val="800"/>
              </a:spcBef>
              <a:defRPr sz="1200" b="1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Primjeri</a:t>
            </a:r>
            <a:r>
              <a:rPr spc="20"/>
              <a:t> </a:t>
            </a:r>
            <a:r>
              <a:t>dvospolnih</a:t>
            </a:r>
            <a:r>
              <a:rPr spc="25"/>
              <a:t> </a:t>
            </a:r>
            <a:r>
              <a:rPr spc="-10"/>
              <a:t>stabala</a:t>
            </a:r>
            <a:endParaRPr b="0"/>
          </a:p>
          <a:p>
            <a:pPr marR="5080" indent="12700">
              <a:lnSpc>
                <a:spcPct val="111099"/>
              </a:lnSpc>
              <a:spcBef>
                <a:spcPts val="6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Orah</a:t>
            </a:r>
            <a:r>
              <a:rPr spc="-25"/>
              <a:t> </a:t>
            </a:r>
            <a:r>
              <a:rPr spc="0"/>
              <a:t>i</a:t>
            </a:r>
            <a:r>
              <a:rPr spc="-25"/>
              <a:t> </a:t>
            </a:r>
            <a:r>
              <a:rPr spc="-40"/>
              <a:t>borovnica:</a:t>
            </a:r>
            <a:r>
              <a:rPr spc="-25"/>
              <a:t> </a:t>
            </a:r>
            <a:r>
              <a:rPr spc="-45"/>
              <a:t>muški</a:t>
            </a:r>
            <a:r>
              <a:rPr spc="-20"/>
              <a:t> </a:t>
            </a:r>
            <a:r>
              <a:rPr spc="0"/>
              <a:t>i</a:t>
            </a:r>
            <a:r>
              <a:rPr spc="-25"/>
              <a:t> </a:t>
            </a:r>
            <a:r>
              <a:t>ženski</a:t>
            </a:r>
            <a:r>
              <a:rPr spc="-25"/>
              <a:t> </a:t>
            </a:r>
            <a:r>
              <a:t>organi</a:t>
            </a:r>
            <a:r>
              <a:rPr spc="-25"/>
              <a:t> </a:t>
            </a:r>
            <a:r>
              <a:rPr spc="-10"/>
              <a:t>nalaze </a:t>
            </a:r>
            <a:r>
              <a:rPr spc="-20"/>
              <a:t>se</a:t>
            </a:r>
            <a:r>
              <a:rPr spc="-25"/>
              <a:t> </a:t>
            </a:r>
            <a:r>
              <a:t>unutar</a:t>
            </a:r>
            <a:r>
              <a:rPr spc="-20"/>
              <a:t> </a:t>
            </a:r>
            <a:r>
              <a:rPr spc="-30"/>
              <a:t>istog</a:t>
            </a:r>
            <a:r>
              <a:rPr spc="-25"/>
              <a:t> </a:t>
            </a:r>
            <a:r>
              <a:rPr spc="-30"/>
              <a:t>cvijeta,</a:t>
            </a:r>
            <a:r>
              <a:rPr spc="-20"/>
              <a:t> </a:t>
            </a:r>
            <a:r>
              <a:t>što</a:t>
            </a:r>
            <a:r>
              <a:rPr spc="-25"/>
              <a:t> </a:t>
            </a:r>
            <a:r>
              <a:rPr spc="-45"/>
              <a:t>omogućava</a:t>
            </a:r>
            <a:r>
              <a:rPr spc="-20"/>
              <a:t> </a:t>
            </a:r>
            <a:r>
              <a:rPr spc="-25"/>
              <a:t>biljci</a:t>
            </a:r>
            <a:r>
              <a:rPr spc="-20"/>
              <a:t> </a:t>
            </a:r>
            <a:r>
              <a:rPr spc="-25"/>
              <a:t>da </a:t>
            </a:r>
            <a:r>
              <a:t>proizvodi</a:t>
            </a:r>
            <a:r>
              <a:rPr spc="-10"/>
              <a:t> </a:t>
            </a:r>
            <a:r>
              <a:t>plodove</a:t>
            </a:r>
            <a:r>
              <a:rPr spc="-5"/>
              <a:t> </a:t>
            </a:r>
            <a:r>
              <a:rPr spc="-55"/>
              <a:t>nakon</a:t>
            </a:r>
            <a:r>
              <a:rPr spc="-10"/>
              <a:t> oprašivanja.</a:t>
            </a:r>
          </a:p>
        </p:txBody>
      </p:sp>
      <p:pic>
        <p:nvPicPr>
          <p:cNvPr id="655" name="object 39" descr="object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457" y="6957390"/>
            <a:ext cx="478271" cy="602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object 40" descr="object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9301" y="5939895"/>
            <a:ext cx="470649" cy="623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4" name="object 41"/>
          <p:cNvGrpSpPr/>
          <p:nvPr/>
        </p:nvGrpSpPr>
        <p:grpSpPr>
          <a:xfrm>
            <a:off x="4812638" y="6517865"/>
            <a:ext cx="494528" cy="579542"/>
            <a:chOff x="0" y="0"/>
            <a:chExt cx="494527" cy="579540"/>
          </a:xfrm>
        </p:grpSpPr>
        <p:sp>
          <p:nvSpPr>
            <p:cNvPr id="657" name="object 42"/>
            <p:cNvSpPr/>
            <p:nvPr/>
          </p:nvSpPr>
          <p:spPr>
            <a:xfrm>
              <a:off x="21964" y="291580"/>
              <a:ext cx="447014" cy="3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11" y="0"/>
                  </a:moveTo>
                  <a:lnTo>
                    <a:pt x="1393" y="0"/>
                  </a:lnTo>
                  <a:lnTo>
                    <a:pt x="946" y="4966"/>
                  </a:lnTo>
                  <a:lnTo>
                    <a:pt x="0" y="14767"/>
                  </a:lnTo>
                  <a:lnTo>
                    <a:pt x="1981" y="20809"/>
                  </a:lnTo>
                  <a:lnTo>
                    <a:pt x="4385" y="21323"/>
                  </a:lnTo>
                  <a:lnTo>
                    <a:pt x="6790" y="21560"/>
                  </a:lnTo>
                  <a:lnTo>
                    <a:pt x="9196" y="21600"/>
                  </a:lnTo>
                  <a:lnTo>
                    <a:pt x="18817" y="21363"/>
                  </a:lnTo>
                  <a:lnTo>
                    <a:pt x="19443" y="16039"/>
                  </a:lnTo>
                  <a:lnTo>
                    <a:pt x="20112" y="13359"/>
                  </a:lnTo>
                  <a:lnTo>
                    <a:pt x="20829" y="12546"/>
                  </a:lnTo>
                  <a:lnTo>
                    <a:pt x="21600" y="12816"/>
                  </a:lnTo>
                  <a:lnTo>
                    <a:pt x="21075" y="6183"/>
                  </a:lnTo>
                  <a:lnTo>
                    <a:pt x="20803" y="3081"/>
                  </a:lnTo>
                  <a:lnTo>
                    <a:pt x="20511" y="0"/>
                  </a:lnTo>
                  <a:close/>
                </a:path>
              </a:pathLst>
            </a:custGeom>
            <a:solidFill>
              <a:srgbClr val="6488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8" name="object 43"/>
            <p:cNvSpPr/>
            <p:nvPr/>
          </p:nvSpPr>
          <p:spPr>
            <a:xfrm>
              <a:off x="110897" y="376619"/>
              <a:ext cx="276673" cy="20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13" y="11"/>
                  </a:lnTo>
                  <a:lnTo>
                    <a:pt x="20624" y="1647"/>
                  </a:lnTo>
                  <a:lnTo>
                    <a:pt x="19870" y="3080"/>
                  </a:lnTo>
                  <a:lnTo>
                    <a:pt x="18858" y="4011"/>
                  </a:lnTo>
                  <a:lnTo>
                    <a:pt x="17594" y="4142"/>
                  </a:lnTo>
                  <a:lnTo>
                    <a:pt x="17985" y="11"/>
                  </a:lnTo>
                  <a:lnTo>
                    <a:pt x="17007" y="11"/>
                  </a:lnTo>
                  <a:lnTo>
                    <a:pt x="16945" y="2920"/>
                  </a:lnTo>
                  <a:lnTo>
                    <a:pt x="16249" y="5228"/>
                  </a:lnTo>
                  <a:lnTo>
                    <a:pt x="14980" y="7059"/>
                  </a:lnTo>
                  <a:lnTo>
                    <a:pt x="13196" y="8540"/>
                  </a:lnTo>
                  <a:lnTo>
                    <a:pt x="12847" y="7287"/>
                  </a:lnTo>
                  <a:lnTo>
                    <a:pt x="12688" y="4613"/>
                  </a:lnTo>
                  <a:lnTo>
                    <a:pt x="12709" y="1770"/>
                  </a:lnTo>
                  <a:lnTo>
                    <a:pt x="12903" y="11"/>
                  </a:lnTo>
                  <a:lnTo>
                    <a:pt x="12120" y="11"/>
                  </a:lnTo>
                  <a:lnTo>
                    <a:pt x="12023" y="21067"/>
                  </a:lnTo>
                  <a:lnTo>
                    <a:pt x="11314" y="21075"/>
                  </a:lnTo>
                  <a:lnTo>
                    <a:pt x="10790" y="21274"/>
                  </a:lnTo>
                  <a:lnTo>
                    <a:pt x="10361" y="20401"/>
                  </a:lnTo>
                  <a:lnTo>
                    <a:pt x="11143" y="11"/>
                  </a:lnTo>
                  <a:lnTo>
                    <a:pt x="8797" y="11"/>
                  </a:lnTo>
                  <a:lnTo>
                    <a:pt x="8504" y="8540"/>
                  </a:lnTo>
                  <a:lnTo>
                    <a:pt x="6663" y="7171"/>
                  </a:lnTo>
                  <a:lnTo>
                    <a:pt x="5319" y="5275"/>
                  </a:lnTo>
                  <a:lnTo>
                    <a:pt x="4566" y="2879"/>
                  </a:lnTo>
                  <a:lnTo>
                    <a:pt x="4496" y="11"/>
                  </a:lnTo>
                  <a:lnTo>
                    <a:pt x="3714" y="11"/>
                  </a:lnTo>
                  <a:lnTo>
                    <a:pt x="4008" y="4008"/>
                  </a:lnTo>
                  <a:lnTo>
                    <a:pt x="2856" y="3716"/>
                  </a:lnTo>
                  <a:lnTo>
                    <a:pt x="1952" y="2780"/>
                  </a:lnTo>
                  <a:lnTo>
                    <a:pt x="1269" y="1459"/>
                  </a:lnTo>
                  <a:lnTo>
                    <a:pt x="781" y="11"/>
                  </a:lnTo>
                  <a:lnTo>
                    <a:pt x="0" y="11"/>
                  </a:lnTo>
                  <a:lnTo>
                    <a:pt x="1696" y="3844"/>
                  </a:lnTo>
                  <a:lnTo>
                    <a:pt x="3944" y="5272"/>
                  </a:lnTo>
                  <a:lnTo>
                    <a:pt x="6359" y="8024"/>
                  </a:lnTo>
                  <a:lnTo>
                    <a:pt x="7740" y="9658"/>
                  </a:lnTo>
                  <a:lnTo>
                    <a:pt x="8406" y="10539"/>
                  </a:lnTo>
                  <a:lnTo>
                    <a:pt x="8698" y="12595"/>
                  </a:lnTo>
                  <a:lnTo>
                    <a:pt x="8573" y="15194"/>
                  </a:lnTo>
                  <a:lnTo>
                    <a:pt x="7985" y="20363"/>
                  </a:lnTo>
                  <a:lnTo>
                    <a:pt x="7575" y="21042"/>
                  </a:lnTo>
                  <a:lnTo>
                    <a:pt x="7917" y="21600"/>
                  </a:lnTo>
                  <a:lnTo>
                    <a:pt x="13587" y="21600"/>
                  </a:lnTo>
                  <a:lnTo>
                    <a:pt x="13761" y="21431"/>
                  </a:lnTo>
                  <a:lnTo>
                    <a:pt x="13689" y="20571"/>
                  </a:lnTo>
                  <a:lnTo>
                    <a:pt x="13685" y="20267"/>
                  </a:lnTo>
                  <a:lnTo>
                    <a:pt x="13448" y="18123"/>
                  </a:lnTo>
                  <a:lnTo>
                    <a:pt x="13034" y="15664"/>
                  </a:lnTo>
                  <a:lnTo>
                    <a:pt x="12799" y="13142"/>
                  </a:lnTo>
                  <a:lnTo>
                    <a:pt x="15030" y="8319"/>
                  </a:lnTo>
                  <a:lnTo>
                    <a:pt x="17542" y="5683"/>
                  </a:lnTo>
                  <a:lnTo>
                    <a:pt x="18272" y="5469"/>
                  </a:lnTo>
                  <a:lnTo>
                    <a:pt x="19103" y="5124"/>
                  </a:lnTo>
                  <a:lnTo>
                    <a:pt x="21192" y="1325"/>
                  </a:lnTo>
                  <a:lnTo>
                    <a:pt x="21504" y="277"/>
                  </a:lnTo>
                  <a:lnTo>
                    <a:pt x="21482" y="2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06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2" name="object 44"/>
            <p:cNvGrpSpPr/>
            <p:nvPr/>
          </p:nvGrpSpPr>
          <p:grpSpPr>
            <a:xfrm>
              <a:off x="8229" y="206439"/>
              <a:ext cx="486299" cy="172915"/>
              <a:chOff x="0" y="0"/>
              <a:chExt cx="486297" cy="172913"/>
            </a:xfrm>
          </p:grpSpPr>
          <p:sp>
            <p:nvSpPr>
              <p:cNvPr id="659" name="Shape"/>
              <p:cNvSpPr/>
              <p:nvPr/>
            </p:nvSpPr>
            <p:spPr>
              <a:xfrm>
                <a:off x="50075" y="-1"/>
                <a:ext cx="383125" cy="18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917"/>
                    </a:lnTo>
                    <a:lnTo>
                      <a:pt x="522" y="14991"/>
                    </a:lnTo>
                    <a:lnTo>
                      <a:pt x="1385" y="19197"/>
                    </a:lnTo>
                    <a:lnTo>
                      <a:pt x="2369" y="20474"/>
                    </a:lnTo>
                    <a:lnTo>
                      <a:pt x="6173" y="21600"/>
                    </a:lnTo>
                    <a:lnTo>
                      <a:pt x="9186" y="21315"/>
                    </a:lnTo>
                    <a:lnTo>
                      <a:pt x="12234" y="20324"/>
                    </a:lnTo>
                    <a:lnTo>
                      <a:pt x="18212" y="17770"/>
                    </a:lnTo>
                    <a:lnTo>
                      <a:pt x="20235" y="20609"/>
                    </a:lnTo>
                    <a:lnTo>
                      <a:pt x="21094" y="16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85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0" name="Shape"/>
              <p:cNvSpPr/>
              <p:nvPr/>
            </p:nvSpPr>
            <p:spPr>
              <a:xfrm>
                <a:off x="-1" y="152743"/>
                <a:ext cx="483277" cy="2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73"/>
                    </a:lnTo>
                    <a:lnTo>
                      <a:pt x="870" y="16513"/>
                    </a:lnTo>
                    <a:lnTo>
                      <a:pt x="2124" y="19968"/>
                    </a:lnTo>
                    <a:lnTo>
                      <a:pt x="3463" y="19478"/>
                    </a:lnTo>
                    <a:lnTo>
                      <a:pt x="4589" y="18784"/>
                    </a:lnTo>
                    <a:lnTo>
                      <a:pt x="16955" y="18676"/>
                    </a:lnTo>
                    <a:lnTo>
                      <a:pt x="16887" y="21464"/>
                    </a:lnTo>
                    <a:lnTo>
                      <a:pt x="16899" y="21464"/>
                    </a:lnTo>
                    <a:lnTo>
                      <a:pt x="18059" y="21600"/>
                    </a:lnTo>
                    <a:lnTo>
                      <a:pt x="19520" y="20430"/>
                    </a:lnTo>
                    <a:lnTo>
                      <a:pt x="20844" y="144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85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1" name="Shape"/>
              <p:cNvSpPr/>
              <p:nvPr/>
            </p:nvSpPr>
            <p:spPr>
              <a:xfrm>
                <a:off x="45071" y="129706"/>
                <a:ext cx="441227" cy="18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78"/>
                    </a:moveTo>
                    <a:lnTo>
                      <a:pt x="21581" y="7940"/>
                    </a:lnTo>
                    <a:lnTo>
                      <a:pt x="21452" y="608"/>
                    </a:lnTo>
                    <a:lnTo>
                      <a:pt x="19113" y="1642"/>
                    </a:lnTo>
                    <a:lnTo>
                      <a:pt x="16752" y="1597"/>
                    </a:lnTo>
                    <a:lnTo>
                      <a:pt x="12001" y="273"/>
                    </a:lnTo>
                    <a:lnTo>
                      <a:pt x="9623" y="0"/>
                    </a:lnTo>
                    <a:lnTo>
                      <a:pt x="7254" y="623"/>
                    </a:lnTo>
                    <a:lnTo>
                      <a:pt x="4902" y="2661"/>
                    </a:lnTo>
                    <a:lnTo>
                      <a:pt x="1920" y="7742"/>
                    </a:lnTo>
                    <a:lnTo>
                      <a:pt x="0" y="21600"/>
                    </a:lnTo>
                    <a:lnTo>
                      <a:pt x="11988" y="18512"/>
                    </a:lnTo>
                    <a:lnTo>
                      <a:pt x="16783" y="18101"/>
                    </a:lnTo>
                    <a:lnTo>
                      <a:pt x="21575" y="18603"/>
                    </a:lnTo>
                    <a:lnTo>
                      <a:pt x="21600" y="10678"/>
                    </a:lnTo>
                    <a:close/>
                  </a:path>
                </a:pathLst>
              </a:custGeom>
              <a:solidFill>
                <a:srgbClr val="385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3" name="object 45"/>
            <p:cNvSpPr/>
            <p:nvPr/>
          </p:nvSpPr>
          <p:spPr>
            <a:xfrm>
              <a:off x="135928" y="76226"/>
              <a:ext cx="225378" cy="2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9" y="0"/>
                  </a:moveTo>
                  <a:lnTo>
                    <a:pt x="1440" y="0"/>
                  </a:lnTo>
                  <a:lnTo>
                    <a:pt x="458" y="8773"/>
                  </a:lnTo>
                  <a:lnTo>
                    <a:pt x="97" y="1408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97" y="14160"/>
                  </a:lnTo>
                  <a:lnTo>
                    <a:pt x="21110" y="8459"/>
                  </a:lnTo>
                  <a:lnTo>
                    <a:pt x="20547" y="3928"/>
                  </a:lnTo>
                  <a:lnTo>
                    <a:pt x="19919" y="0"/>
                  </a:lnTo>
                  <a:close/>
                </a:path>
              </a:pathLst>
            </a:custGeom>
            <a:solidFill>
              <a:srgbClr val="6488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4" name="object 46"/>
            <p:cNvSpPr/>
            <p:nvPr/>
          </p:nvSpPr>
          <p:spPr>
            <a:xfrm>
              <a:off x="710" y="351348"/>
              <a:ext cx="493311" cy="1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7" y="13"/>
                  </a:moveTo>
                  <a:lnTo>
                    <a:pt x="15170" y="0"/>
                  </a:lnTo>
                  <a:lnTo>
                    <a:pt x="10880" y="1059"/>
                  </a:lnTo>
                  <a:lnTo>
                    <a:pt x="2303" y="4755"/>
                  </a:lnTo>
                  <a:lnTo>
                    <a:pt x="1723" y="4315"/>
                  </a:lnTo>
                  <a:lnTo>
                    <a:pt x="577" y="1447"/>
                  </a:lnTo>
                  <a:lnTo>
                    <a:pt x="0" y="550"/>
                  </a:lnTo>
                  <a:lnTo>
                    <a:pt x="38" y="13829"/>
                  </a:lnTo>
                  <a:lnTo>
                    <a:pt x="162" y="14106"/>
                  </a:lnTo>
                  <a:lnTo>
                    <a:pt x="329" y="21600"/>
                  </a:lnTo>
                  <a:lnTo>
                    <a:pt x="21490" y="13167"/>
                  </a:lnTo>
                  <a:lnTo>
                    <a:pt x="21528" y="9474"/>
                  </a:lnTo>
                  <a:lnTo>
                    <a:pt x="21580" y="10156"/>
                  </a:lnTo>
                  <a:lnTo>
                    <a:pt x="21600" y="550"/>
                  </a:lnTo>
                  <a:lnTo>
                    <a:pt x="19457" y="13"/>
                  </a:lnTo>
                  <a:close/>
                </a:path>
              </a:pathLst>
            </a:custGeom>
            <a:solidFill>
              <a:srgbClr val="829F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5" name="object 47"/>
            <p:cNvSpPr/>
            <p:nvPr/>
          </p:nvSpPr>
          <p:spPr>
            <a:xfrm>
              <a:off x="95874" y="268043"/>
              <a:ext cx="338039" cy="1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24" y="0"/>
                  </a:moveTo>
                  <a:lnTo>
                    <a:pt x="3457" y="1179"/>
                  </a:lnTo>
                  <a:lnTo>
                    <a:pt x="0" y="5587"/>
                  </a:lnTo>
                  <a:lnTo>
                    <a:pt x="480" y="21600"/>
                  </a:lnTo>
                  <a:lnTo>
                    <a:pt x="21600" y="17602"/>
                  </a:lnTo>
                  <a:lnTo>
                    <a:pt x="21400" y="14151"/>
                  </a:lnTo>
                  <a:lnTo>
                    <a:pt x="21284" y="4125"/>
                  </a:lnTo>
                  <a:lnTo>
                    <a:pt x="20801" y="1589"/>
                  </a:lnTo>
                  <a:lnTo>
                    <a:pt x="17339" y="2841"/>
                  </a:lnTo>
                  <a:lnTo>
                    <a:pt x="13869" y="2129"/>
                  </a:lnTo>
                  <a:lnTo>
                    <a:pt x="10396" y="74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385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8" name="object 48"/>
            <p:cNvGrpSpPr/>
            <p:nvPr/>
          </p:nvGrpSpPr>
          <p:grpSpPr>
            <a:xfrm>
              <a:off x="105879" y="111291"/>
              <a:ext cx="285474" cy="40058"/>
              <a:chOff x="0" y="0"/>
              <a:chExt cx="285473" cy="40057"/>
            </a:xfrm>
          </p:grpSpPr>
          <p:sp>
            <p:nvSpPr>
              <p:cNvPr id="666" name="Shape"/>
              <p:cNvSpPr/>
              <p:nvPr/>
            </p:nvSpPr>
            <p:spPr>
              <a:xfrm>
                <a:off x="25044" y="-1"/>
                <a:ext cx="235385" cy="17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180" y="16278"/>
                    </a:lnTo>
                    <a:lnTo>
                      <a:pt x="20381" y="7105"/>
                    </a:lnTo>
                    <a:lnTo>
                      <a:pt x="20221" y="0"/>
                    </a:lnTo>
                    <a:lnTo>
                      <a:pt x="17013" y="3021"/>
                    </a:lnTo>
                    <a:lnTo>
                      <a:pt x="10800" y="4038"/>
                    </a:lnTo>
                    <a:lnTo>
                      <a:pt x="4588" y="3021"/>
                    </a:lnTo>
                    <a:lnTo>
                      <a:pt x="1379" y="0"/>
                    </a:lnTo>
                    <a:lnTo>
                      <a:pt x="1242" y="6464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48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Shape"/>
              <p:cNvSpPr/>
              <p:nvPr/>
            </p:nvSpPr>
            <p:spPr>
              <a:xfrm>
                <a:off x="-1" y="25247"/>
                <a:ext cx="285475" cy="14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214" y="16340"/>
                    </a:lnTo>
                    <a:lnTo>
                      <a:pt x="21242" y="7040"/>
                    </a:lnTo>
                    <a:lnTo>
                      <a:pt x="20463" y="3335"/>
                    </a:lnTo>
                    <a:lnTo>
                      <a:pt x="18188" y="1112"/>
                    </a:lnTo>
                    <a:lnTo>
                      <a:pt x="13572" y="0"/>
                    </a:lnTo>
                    <a:lnTo>
                      <a:pt x="8162" y="19"/>
                    </a:lnTo>
                    <a:lnTo>
                      <a:pt x="3502" y="1130"/>
                    </a:lnTo>
                    <a:lnTo>
                      <a:pt x="1137" y="3335"/>
                    </a:lnTo>
                    <a:lnTo>
                      <a:pt x="457" y="6021"/>
                    </a:lnTo>
                    <a:lnTo>
                      <a:pt x="396" y="13932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48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9" name="object 49"/>
            <p:cNvSpPr/>
            <p:nvPr/>
          </p:nvSpPr>
          <p:spPr>
            <a:xfrm>
              <a:off x="85852" y="247668"/>
              <a:ext cx="32803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5" y="0"/>
                  </a:moveTo>
                  <a:lnTo>
                    <a:pt x="494" y="0"/>
                  </a:lnTo>
                  <a:lnTo>
                    <a:pt x="313" y="5337"/>
                  </a:lnTo>
                  <a:lnTo>
                    <a:pt x="166" y="11251"/>
                  </a:lnTo>
                  <a:lnTo>
                    <a:pt x="0" y="16178"/>
                  </a:lnTo>
                  <a:lnTo>
                    <a:pt x="21600" y="21600"/>
                  </a:lnTo>
                  <a:lnTo>
                    <a:pt x="21406" y="15795"/>
                  </a:lnTo>
                  <a:lnTo>
                    <a:pt x="21028" y="1806"/>
                  </a:lnTo>
                  <a:lnTo>
                    <a:pt x="20775" y="0"/>
                  </a:lnTo>
                  <a:close/>
                </a:path>
              </a:pathLst>
            </a:custGeom>
            <a:solidFill>
              <a:srgbClr val="385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0" name="object 50"/>
            <p:cNvSpPr/>
            <p:nvPr/>
          </p:nvSpPr>
          <p:spPr>
            <a:xfrm>
              <a:off x="3212" y="326632"/>
              <a:ext cx="488294" cy="1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3" y="0"/>
                  </a:moveTo>
                  <a:lnTo>
                    <a:pt x="309" y="5148"/>
                  </a:lnTo>
                  <a:lnTo>
                    <a:pt x="93" y="6865"/>
                  </a:lnTo>
                  <a:lnTo>
                    <a:pt x="0" y="14406"/>
                  </a:lnTo>
                  <a:lnTo>
                    <a:pt x="4542" y="21600"/>
                  </a:lnTo>
                  <a:lnTo>
                    <a:pt x="6646" y="16867"/>
                  </a:lnTo>
                  <a:lnTo>
                    <a:pt x="8771" y="14422"/>
                  </a:lnTo>
                  <a:lnTo>
                    <a:pt x="10911" y="13665"/>
                  </a:lnTo>
                  <a:lnTo>
                    <a:pt x="13060" y="14003"/>
                  </a:lnTo>
                  <a:lnTo>
                    <a:pt x="17354" y="15586"/>
                  </a:lnTo>
                  <a:lnTo>
                    <a:pt x="19486" y="15639"/>
                  </a:lnTo>
                  <a:lnTo>
                    <a:pt x="21600" y="14406"/>
                  </a:lnTo>
                  <a:lnTo>
                    <a:pt x="21508" y="7486"/>
                  </a:lnTo>
                  <a:lnTo>
                    <a:pt x="21316" y="5824"/>
                  </a:lnTo>
                  <a:lnTo>
                    <a:pt x="21268" y="3596"/>
                  </a:lnTo>
                  <a:lnTo>
                    <a:pt x="20468" y="4066"/>
                  </a:lnTo>
                  <a:lnTo>
                    <a:pt x="18056" y="3596"/>
                  </a:lnTo>
                  <a:lnTo>
                    <a:pt x="15855" y="3496"/>
                  </a:lnTo>
                  <a:lnTo>
                    <a:pt x="7045" y="4093"/>
                  </a:lnTo>
                  <a:lnTo>
                    <a:pt x="4844" y="3494"/>
                  </a:lnTo>
                  <a:lnTo>
                    <a:pt x="2643" y="2195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83A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73" name="object 51"/>
            <p:cNvGrpSpPr/>
            <p:nvPr/>
          </p:nvGrpSpPr>
          <p:grpSpPr>
            <a:xfrm>
              <a:off x="57428" y="160402"/>
              <a:ext cx="328909" cy="41621"/>
              <a:chOff x="0" y="0"/>
              <a:chExt cx="328908" cy="41620"/>
            </a:xfrm>
          </p:grpSpPr>
          <p:sp>
            <p:nvSpPr>
              <p:cNvPr id="671" name="Shape"/>
              <p:cNvSpPr/>
              <p:nvPr/>
            </p:nvSpPr>
            <p:spPr>
              <a:xfrm>
                <a:off x="0" y="23013"/>
                <a:ext cx="276330" cy="18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79"/>
                    </a:moveTo>
                    <a:lnTo>
                      <a:pt x="17453" y="2920"/>
                    </a:lnTo>
                    <a:lnTo>
                      <a:pt x="9141" y="590"/>
                    </a:lnTo>
                    <a:lnTo>
                      <a:pt x="4989" y="0"/>
                    </a:lnTo>
                    <a:lnTo>
                      <a:pt x="852" y="561"/>
                    </a:lnTo>
                    <a:lnTo>
                      <a:pt x="588" y="5190"/>
                    </a:lnTo>
                    <a:lnTo>
                      <a:pt x="0" y="8389"/>
                    </a:lnTo>
                    <a:lnTo>
                      <a:pt x="2907" y="20922"/>
                    </a:lnTo>
                    <a:lnTo>
                      <a:pt x="6673" y="21424"/>
                    </a:lnTo>
                    <a:lnTo>
                      <a:pt x="12014" y="21600"/>
                    </a:lnTo>
                    <a:lnTo>
                      <a:pt x="17132" y="19978"/>
                    </a:lnTo>
                    <a:lnTo>
                      <a:pt x="20230" y="15099"/>
                    </a:lnTo>
                    <a:lnTo>
                      <a:pt x="20633" y="13211"/>
                    </a:lnTo>
                    <a:lnTo>
                      <a:pt x="21271" y="7770"/>
                    </a:lnTo>
                    <a:lnTo>
                      <a:pt x="21600" y="3479"/>
                    </a:lnTo>
                    <a:close/>
                  </a:path>
                </a:pathLst>
              </a:custGeom>
              <a:solidFill>
                <a:srgbClr val="648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2" name="Shape"/>
              <p:cNvSpPr/>
              <p:nvPr/>
            </p:nvSpPr>
            <p:spPr>
              <a:xfrm>
                <a:off x="23419" y="0"/>
                <a:ext cx="305490" cy="18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27"/>
                    </a:moveTo>
                    <a:lnTo>
                      <a:pt x="1062" y="1104"/>
                    </a:lnTo>
                    <a:lnTo>
                      <a:pt x="540" y="0"/>
                    </a:lnTo>
                    <a:lnTo>
                      <a:pt x="255" y="12550"/>
                    </a:lnTo>
                    <a:lnTo>
                      <a:pt x="0" y="15427"/>
                    </a:lnTo>
                    <a:lnTo>
                      <a:pt x="153" y="19988"/>
                    </a:lnTo>
                    <a:lnTo>
                      <a:pt x="506" y="21049"/>
                    </a:lnTo>
                    <a:lnTo>
                      <a:pt x="4134" y="21600"/>
                    </a:lnTo>
                    <a:lnTo>
                      <a:pt x="7484" y="20975"/>
                    </a:lnTo>
                    <a:lnTo>
                      <a:pt x="14196" y="18637"/>
                    </a:lnTo>
                    <a:lnTo>
                      <a:pt x="17549" y="17955"/>
                    </a:lnTo>
                    <a:lnTo>
                      <a:pt x="20892" y="18289"/>
                    </a:lnTo>
                    <a:lnTo>
                      <a:pt x="20969" y="16153"/>
                    </a:lnTo>
                    <a:lnTo>
                      <a:pt x="21555" y="7190"/>
                    </a:lnTo>
                    <a:lnTo>
                      <a:pt x="21600" y="6827"/>
                    </a:lnTo>
                    <a:close/>
                  </a:path>
                </a:pathLst>
              </a:custGeom>
              <a:solidFill>
                <a:srgbClr val="648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4" name="object 52"/>
            <p:cNvSpPr/>
            <p:nvPr/>
          </p:nvSpPr>
          <p:spPr>
            <a:xfrm>
              <a:off x="50800" y="278968"/>
              <a:ext cx="39563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6" y="0"/>
                  </a:moveTo>
                  <a:lnTo>
                    <a:pt x="2871" y="4314"/>
                  </a:lnTo>
                  <a:lnTo>
                    <a:pt x="410" y="863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71" y="15378"/>
                  </a:lnTo>
                  <a:lnTo>
                    <a:pt x="21255" y="7316"/>
                  </a:lnTo>
                  <a:lnTo>
                    <a:pt x="20916" y="0"/>
                  </a:lnTo>
                  <a:close/>
                </a:path>
              </a:pathLst>
            </a:custGeom>
            <a:solidFill>
              <a:srgbClr val="83A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5" name="object 53"/>
            <p:cNvSpPr/>
            <p:nvPr/>
          </p:nvSpPr>
          <p:spPr>
            <a:xfrm>
              <a:off x="103379" y="226377"/>
              <a:ext cx="2904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9" y="0"/>
                  </a:moveTo>
                  <a:lnTo>
                    <a:pt x="931" y="0"/>
                  </a:lnTo>
                  <a:lnTo>
                    <a:pt x="505" y="2408"/>
                  </a:lnTo>
                  <a:lnTo>
                    <a:pt x="294" y="162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30" y="15444"/>
                  </a:lnTo>
                  <a:lnTo>
                    <a:pt x="20775" y="8718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385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79" name="object 54"/>
            <p:cNvGrpSpPr/>
            <p:nvPr/>
          </p:nvGrpSpPr>
          <p:grpSpPr>
            <a:xfrm>
              <a:off x="54444" y="151347"/>
              <a:ext cx="394085" cy="60099"/>
              <a:chOff x="0" y="0"/>
              <a:chExt cx="394084" cy="60098"/>
            </a:xfrm>
          </p:grpSpPr>
          <p:sp>
            <p:nvSpPr>
              <p:cNvPr id="676" name="Shape"/>
              <p:cNvSpPr/>
              <p:nvPr/>
            </p:nvSpPr>
            <p:spPr>
              <a:xfrm>
                <a:off x="41427" y="-1"/>
                <a:ext cx="305491" cy="15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6"/>
                    </a:moveTo>
                    <a:lnTo>
                      <a:pt x="21396" y="11100"/>
                    </a:lnTo>
                    <a:lnTo>
                      <a:pt x="21246" y="5112"/>
                    </a:lnTo>
                    <a:lnTo>
                      <a:pt x="20892" y="0"/>
                    </a:lnTo>
                    <a:lnTo>
                      <a:pt x="708" y="0"/>
                    </a:lnTo>
                    <a:lnTo>
                      <a:pt x="485" y="4565"/>
                    </a:lnTo>
                    <a:lnTo>
                      <a:pt x="101" y="7230"/>
                    </a:lnTo>
                    <a:lnTo>
                      <a:pt x="0" y="14406"/>
                    </a:lnTo>
                    <a:lnTo>
                      <a:pt x="20538" y="21600"/>
                    </a:lnTo>
                    <a:lnTo>
                      <a:pt x="20822" y="18696"/>
                    </a:lnTo>
                    <a:lnTo>
                      <a:pt x="21438" y="20029"/>
                    </a:lnTo>
                    <a:lnTo>
                      <a:pt x="21600" y="14406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7" name="Shape"/>
              <p:cNvSpPr/>
              <p:nvPr/>
            </p:nvSpPr>
            <p:spPr>
              <a:xfrm>
                <a:off x="-1" y="45072"/>
                <a:ext cx="387571" cy="15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27"/>
                    </a:moveTo>
                    <a:lnTo>
                      <a:pt x="21575" y="8053"/>
                    </a:lnTo>
                    <a:lnTo>
                      <a:pt x="21570" y="7522"/>
                    </a:lnTo>
                    <a:lnTo>
                      <a:pt x="21567" y="7212"/>
                    </a:lnTo>
                    <a:lnTo>
                      <a:pt x="14590" y="0"/>
                    </a:lnTo>
                    <a:lnTo>
                      <a:pt x="12381" y="6044"/>
                    </a:lnTo>
                    <a:lnTo>
                      <a:pt x="8732" y="8053"/>
                    </a:lnTo>
                    <a:lnTo>
                      <a:pt x="2239" y="7212"/>
                    </a:lnTo>
                    <a:lnTo>
                      <a:pt x="1719" y="6427"/>
                    </a:lnTo>
                    <a:lnTo>
                      <a:pt x="1159" y="4565"/>
                    </a:lnTo>
                    <a:lnTo>
                      <a:pt x="76" y="0"/>
                    </a:lnTo>
                    <a:lnTo>
                      <a:pt x="9" y="6044"/>
                    </a:lnTo>
                    <a:lnTo>
                      <a:pt x="6" y="6427"/>
                    </a:lnTo>
                    <a:lnTo>
                      <a:pt x="0" y="8053"/>
                    </a:lnTo>
                    <a:lnTo>
                      <a:pt x="84" y="14570"/>
                    </a:lnTo>
                    <a:lnTo>
                      <a:pt x="215" y="21600"/>
                    </a:lnTo>
                    <a:lnTo>
                      <a:pt x="21080" y="14570"/>
                    </a:lnTo>
                    <a:lnTo>
                      <a:pt x="21565" y="14570"/>
                    </a:lnTo>
                    <a:lnTo>
                      <a:pt x="21600" y="10827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8" name="Triangle"/>
              <p:cNvSpPr/>
              <p:nvPr/>
            </p:nvSpPr>
            <p:spPr>
              <a:xfrm>
                <a:off x="381383" y="462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5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0" name="object 55"/>
            <p:cNvSpPr/>
            <p:nvPr/>
          </p:nvSpPr>
          <p:spPr>
            <a:xfrm>
              <a:off x="135928" y="98767"/>
              <a:ext cx="225378" cy="1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4" y="5368"/>
                  </a:lnTo>
                  <a:lnTo>
                    <a:pt x="567" y="14750"/>
                  </a:lnTo>
                  <a:lnTo>
                    <a:pt x="960" y="17131"/>
                  </a:lnTo>
                  <a:lnTo>
                    <a:pt x="4312" y="20482"/>
                  </a:lnTo>
                  <a:lnTo>
                    <a:pt x="10801" y="21600"/>
                  </a:lnTo>
                  <a:lnTo>
                    <a:pt x="17289" y="20482"/>
                  </a:lnTo>
                  <a:lnTo>
                    <a:pt x="20640" y="17131"/>
                  </a:lnTo>
                  <a:lnTo>
                    <a:pt x="21033" y="14732"/>
                  </a:lnTo>
                  <a:lnTo>
                    <a:pt x="21565" y="53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5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3" name="object 56"/>
            <p:cNvGrpSpPr/>
            <p:nvPr/>
          </p:nvGrpSpPr>
          <p:grpSpPr>
            <a:xfrm>
              <a:off x="68324" y="173799"/>
              <a:ext cx="358083" cy="98365"/>
              <a:chOff x="-1" y="0"/>
              <a:chExt cx="358082" cy="98364"/>
            </a:xfrm>
          </p:grpSpPr>
          <p:sp>
            <p:nvSpPr>
              <p:cNvPr id="681" name="Shape"/>
              <p:cNvSpPr/>
              <p:nvPr/>
            </p:nvSpPr>
            <p:spPr>
              <a:xfrm>
                <a:off x="2501" y="82716"/>
                <a:ext cx="351631" cy="15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81"/>
                    </a:moveTo>
                    <a:lnTo>
                      <a:pt x="21265" y="7380"/>
                    </a:lnTo>
                    <a:lnTo>
                      <a:pt x="21073" y="3471"/>
                    </a:lnTo>
                    <a:lnTo>
                      <a:pt x="923" y="0"/>
                    </a:lnTo>
                    <a:lnTo>
                      <a:pt x="594" y="6767"/>
                    </a:lnTo>
                    <a:lnTo>
                      <a:pt x="314" y="14097"/>
                    </a:lnTo>
                    <a:lnTo>
                      <a:pt x="0" y="20741"/>
                    </a:lnTo>
                    <a:lnTo>
                      <a:pt x="507" y="20145"/>
                    </a:lnTo>
                    <a:lnTo>
                      <a:pt x="1032" y="21600"/>
                    </a:lnTo>
                    <a:lnTo>
                      <a:pt x="1538" y="20741"/>
                    </a:lnTo>
                    <a:lnTo>
                      <a:pt x="4861" y="16937"/>
                    </a:lnTo>
                    <a:lnTo>
                      <a:pt x="8194" y="15919"/>
                    </a:lnTo>
                    <a:lnTo>
                      <a:pt x="11532" y="16568"/>
                    </a:lnTo>
                    <a:lnTo>
                      <a:pt x="14871" y="17761"/>
                    </a:lnTo>
                    <a:lnTo>
                      <a:pt x="18206" y="18374"/>
                    </a:lnTo>
                    <a:lnTo>
                      <a:pt x="21535" y="17287"/>
                    </a:lnTo>
                    <a:lnTo>
                      <a:pt x="21600" y="9081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2" name="Shape"/>
              <p:cNvSpPr/>
              <p:nvPr/>
            </p:nvSpPr>
            <p:spPr>
              <a:xfrm>
                <a:off x="-2" y="-1"/>
                <a:ext cx="35808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62"/>
                    </a:moveTo>
                    <a:lnTo>
                      <a:pt x="18579" y="4314"/>
                    </a:lnTo>
                    <a:lnTo>
                      <a:pt x="15727" y="3810"/>
                    </a:lnTo>
                    <a:lnTo>
                      <a:pt x="12867" y="4840"/>
                    </a:lnTo>
                    <a:lnTo>
                      <a:pt x="7140" y="8368"/>
                    </a:lnTo>
                    <a:lnTo>
                      <a:pt x="4282" y="9310"/>
                    </a:lnTo>
                    <a:lnTo>
                      <a:pt x="1187" y="8476"/>
                    </a:lnTo>
                    <a:lnTo>
                      <a:pt x="886" y="6877"/>
                    </a:lnTo>
                    <a:lnTo>
                      <a:pt x="755" y="0"/>
                    </a:lnTo>
                    <a:lnTo>
                      <a:pt x="123" y="13099"/>
                    </a:lnTo>
                    <a:lnTo>
                      <a:pt x="0" y="17262"/>
                    </a:lnTo>
                    <a:lnTo>
                      <a:pt x="3193" y="16430"/>
                    </a:lnTo>
                    <a:lnTo>
                      <a:pt x="6397" y="17307"/>
                    </a:lnTo>
                    <a:lnTo>
                      <a:pt x="12811" y="20767"/>
                    </a:lnTo>
                    <a:lnTo>
                      <a:pt x="16011" y="21600"/>
                    </a:lnTo>
                    <a:lnTo>
                      <a:pt x="17403" y="20374"/>
                    </a:lnTo>
                    <a:lnTo>
                      <a:pt x="18801" y="17919"/>
                    </a:lnTo>
                    <a:lnTo>
                      <a:pt x="20201" y="16211"/>
                    </a:lnTo>
                    <a:lnTo>
                      <a:pt x="21600" y="17262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4" name="object 57"/>
            <p:cNvSpPr/>
            <p:nvPr/>
          </p:nvSpPr>
          <p:spPr>
            <a:xfrm>
              <a:off x="160973" y="53695"/>
              <a:ext cx="172788" cy="1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" y="0"/>
                  </a:moveTo>
                  <a:lnTo>
                    <a:pt x="0" y="21600"/>
                  </a:lnTo>
                  <a:lnTo>
                    <a:pt x="21600" y="18003"/>
                  </a:lnTo>
                  <a:lnTo>
                    <a:pt x="21013" y="11430"/>
                  </a:lnTo>
                  <a:lnTo>
                    <a:pt x="21122" y="6152"/>
                  </a:lnTo>
                  <a:lnTo>
                    <a:pt x="20035" y="3596"/>
                  </a:lnTo>
                  <a:lnTo>
                    <a:pt x="15835" y="226"/>
                  </a:lnTo>
                  <a:lnTo>
                    <a:pt x="11067" y="3113"/>
                  </a:lnTo>
                  <a:lnTo>
                    <a:pt x="6244" y="534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6488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7" name="object 58"/>
            <p:cNvGrpSpPr/>
            <p:nvPr/>
          </p:nvGrpSpPr>
          <p:grpSpPr>
            <a:xfrm>
              <a:off x="93357" y="217615"/>
              <a:ext cx="308004" cy="32737"/>
              <a:chOff x="0" y="0"/>
              <a:chExt cx="308003" cy="32736"/>
            </a:xfrm>
          </p:grpSpPr>
          <p:sp>
            <p:nvSpPr>
              <p:cNvPr id="685" name="Shape"/>
              <p:cNvSpPr/>
              <p:nvPr/>
            </p:nvSpPr>
            <p:spPr>
              <a:xfrm>
                <a:off x="22541" y="0"/>
                <a:ext cx="26561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0"/>
                    </a:moveTo>
                    <a:lnTo>
                      <a:pt x="21586" y="0"/>
                    </a:lnTo>
                    <a:lnTo>
                      <a:pt x="12963" y="9321"/>
                    </a:lnTo>
                    <a:lnTo>
                      <a:pt x="8567" y="12939"/>
                    </a:lnTo>
                    <a:lnTo>
                      <a:pt x="4220" y="13980"/>
                    </a:lnTo>
                    <a:lnTo>
                      <a:pt x="0" y="10798"/>
                    </a:lnTo>
                    <a:lnTo>
                      <a:pt x="0" y="21600"/>
                    </a:lnTo>
                    <a:lnTo>
                      <a:pt x="21586" y="21600"/>
                    </a:lnTo>
                    <a:lnTo>
                      <a:pt x="21556" y="16065"/>
                    </a:lnTo>
                    <a:lnTo>
                      <a:pt x="21600" y="6960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6" name="Shape"/>
              <p:cNvSpPr/>
              <p:nvPr/>
            </p:nvSpPr>
            <p:spPr>
              <a:xfrm>
                <a:off x="0" y="20034"/>
                <a:ext cx="3080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52" y="13962"/>
                    </a:lnTo>
                    <a:lnTo>
                      <a:pt x="21280" y="6269"/>
                    </a:lnTo>
                    <a:lnTo>
                      <a:pt x="21074" y="0"/>
                    </a:lnTo>
                    <a:lnTo>
                      <a:pt x="703" y="0"/>
                    </a:lnTo>
                    <a:lnTo>
                      <a:pt x="413" y="7062"/>
                    </a:lnTo>
                    <a:lnTo>
                      <a:pt x="248" y="14728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8" name="object 59"/>
            <p:cNvSpPr/>
            <p:nvPr/>
          </p:nvSpPr>
          <p:spPr>
            <a:xfrm>
              <a:off x="316232" y="183286"/>
              <a:ext cx="125199" cy="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08" y="0"/>
                  </a:moveTo>
                  <a:lnTo>
                    <a:pt x="11003" y="1172"/>
                  </a:lnTo>
                  <a:lnTo>
                    <a:pt x="7005" y="2870"/>
                  </a:lnTo>
                  <a:lnTo>
                    <a:pt x="3024" y="3717"/>
                  </a:lnTo>
                  <a:lnTo>
                    <a:pt x="2298" y="8117"/>
                  </a:lnTo>
                  <a:lnTo>
                    <a:pt x="890" y="13694"/>
                  </a:lnTo>
                  <a:lnTo>
                    <a:pt x="0" y="15630"/>
                  </a:lnTo>
                  <a:lnTo>
                    <a:pt x="21600" y="21600"/>
                  </a:lnTo>
                  <a:lnTo>
                    <a:pt x="21074" y="11230"/>
                  </a:lnTo>
                  <a:lnTo>
                    <a:pt x="20488" y="7036"/>
                  </a:lnTo>
                  <a:lnTo>
                    <a:pt x="19810" y="4904"/>
                  </a:lnTo>
                  <a:lnTo>
                    <a:pt x="19008" y="725"/>
                  </a:lnTo>
                  <a:lnTo>
                    <a:pt x="15008" y="0"/>
                  </a:lnTo>
                  <a:close/>
                </a:path>
              </a:pathLst>
            </a:custGeom>
            <a:solidFill>
              <a:srgbClr val="385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9" name="object 60"/>
            <p:cNvSpPr/>
            <p:nvPr/>
          </p:nvSpPr>
          <p:spPr>
            <a:xfrm>
              <a:off x="119850" y="127470"/>
              <a:ext cx="25648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6" y="0"/>
                  </a:moveTo>
                  <a:lnTo>
                    <a:pt x="933" y="0"/>
                  </a:lnTo>
                  <a:lnTo>
                    <a:pt x="636" y="6605"/>
                  </a:lnTo>
                  <a:lnTo>
                    <a:pt x="0" y="5098"/>
                  </a:lnTo>
                  <a:lnTo>
                    <a:pt x="89" y="21600"/>
                  </a:lnTo>
                  <a:lnTo>
                    <a:pt x="2721" y="18319"/>
                  </a:lnTo>
                  <a:lnTo>
                    <a:pt x="7909" y="16670"/>
                  </a:lnTo>
                  <a:lnTo>
                    <a:pt x="13931" y="16661"/>
                  </a:lnTo>
                  <a:lnTo>
                    <a:pt x="19068" y="18302"/>
                  </a:lnTo>
                  <a:lnTo>
                    <a:pt x="21600" y="21600"/>
                  </a:lnTo>
                  <a:lnTo>
                    <a:pt x="21471" y="10909"/>
                  </a:lnTo>
                  <a:lnTo>
                    <a:pt x="21036" y="6769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9BB6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2" name="object 61"/>
            <p:cNvGrpSpPr/>
            <p:nvPr/>
          </p:nvGrpSpPr>
          <p:grpSpPr>
            <a:xfrm>
              <a:off x="-1" y="32316"/>
              <a:ext cx="306214" cy="321866"/>
              <a:chOff x="0" y="0"/>
              <a:chExt cx="306212" cy="321865"/>
            </a:xfrm>
          </p:grpSpPr>
          <p:sp>
            <p:nvSpPr>
              <p:cNvPr id="690" name="Shape"/>
              <p:cNvSpPr/>
              <p:nvPr/>
            </p:nvSpPr>
            <p:spPr>
              <a:xfrm>
                <a:off x="0" y="304337"/>
                <a:ext cx="105881" cy="17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7"/>
                    </a:moveTo>
                    <a:lnTo>
                      <a:pt x="655" y="0"/>
                    </a:lnTo>
                    <a:lnTo>
                      <a:pt x="184" y="7090"/>
                    </a:lnTo>
                    <a:lnTo>
                      <a:pt x="0" y="10409"/>
                    </a:lnTo>
                    <a:lnTo>
                      <a:pt x="145" y="18516"/>
                    </a:lnTo>
                    <a:lnTo>
                      <a:pt x="2832" y="19175"/>
                    </a:lnTo>
                    <a:lnTo>
                      <a:pt x="8174" y="21287"/>
                    </a:lnTo>
                    <a:lnTo>
                      <a:pt x="10874" y="21600"/>
                    </a:lnTo>
                    <a:lnTo>
                      <a:pt x="12941" y="13524"/>
                    </a:lnTo>
                    <a:lnTo>
                      <a:pt x="15799" y="9282"/>
                    </a:lnTo>
                    <a:lnTo>
                      <a:pt x="18877" y="7340"/>
                    </a:lnTo>
                    <a:lnTo>
                      <a:pt x="21600" y="6167"/>
                    </a:lnTo>
                    <a:close/>
                  </a:path>
                </a:pathLst>
              </a:custGeom>
              <a:solidFill>
                <a:srgbClr val="648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1" name="Shape"/>
              <p:cNvSpPr/>
              <p:nvPr/>
            </p:nvSpPr>
            <p:spPr>
              <a:xfrm>
                <a:off x="186017" y="0"/>
                <a:ext cx="12019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6"/>
                    </a:moveTo>
                    <a:lnTo>
                      <a:pt x="21164" y="11389"/>
                    </a:lnTo>
                    <a:lnTo>
                      <a:pt x="20705" y="5228"/>
                    </a:lnTo>
                    <a:lnTo>
                      <a:pt x="20249" y="0"/>
                    </a:lnTo>
                    <a:lnTo>
                      <a:pt x="2251" y="0"/>
                    </a:lnTo>
                    <a:lnTo>
                      <a:pt x="1552" y="7200"/>
                    </a:lnTo>
                    <a:lnTo>
                      <a:pt x="664" y="14070"/>
                    </a:lnTo>
                    <a:lnTo>
                      <a:pt x="0" y="21600"/>
                    </a:lnTo>
                    <a:lnTo>
                      <a:pt x="21600" y="16206"/>
                    </a:lnTo>
                    <a:close/>
                  </a:path>
                </a:pathLst>
              </a:custGeom>
              <a:solidFill>
                <a:srgbClr val="648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95" name="object 62"/>
            <p:cNvGrpSpPr/>
            <p:nvPr/>
          </p:nvGrpSpPr>
          <p:grpSpPr>
            <a:xfrm>
              <a:off x="150952" y="41174"/>
              <a:ext cx="192815" cy="36402"/>
              <a:chOff x="0" y="0"/>
              <a:chExt cx="192813" cy="36401"/>
            </a:xfrm>
          </p:grpSpPr>
          <p:sp>
            <p:nvSpPr>
              <p:cNvPr id="693" name="Shape"/>
              <p:cNvSpPr/>
              <p:nvPr/>
            </p:nvSpPr>
            <p:spPr>
              <a:xfrm>
                <a:off x="25044" y="-1"/>
                <a:ext cx="145240" cy="1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79"/>
                    </a:moveTo>
                    <a:lnTo>
                      <a:pt x="21587" y="8241"/>
                    </a:lnTo>
                    <a:lnTo>
                      <a:pt x="20117" y="6181"/>
                    </a:lnTo>
                    <a:lnTo>
                      <a:pt x="19366" y="0"/>
                    </a:lnTo>
                    <a:lnTo>
                      <a:pt x="1490" y="3326"/>
                    </a:lnTo>
                    <a:lnTo>
                      <a:pt x="961" y="7785"/>
                    </a:lnTo>
                    <a:lnTo>
                      <a:pt x="0" y="16652"/>
                    </a:lnTo>
                    <a:lnTo>
                      <a:pt x="5192" y="21600"/>
                    </a:lnTo>
                    <a:lnTo>
                      <a:pt x="10930" y="19539"/>
                    </a:lnTo>
                    <a:lnTo>
                      <a:pt x="16602" y="16871"/>
                    </a:lnTo>
                    <a:lnTo>
                      <a:pt x="21600" y="19979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4" name="Shape"/>
              <p:cNvSpPr/>
              <p:nvPr/>
            </p:nvSpPr>
            <p:spPr>
              <a:xfrm>
                <a:off x="-1" y="23699"/>
                <a:ext cx="19281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35" y="10854"/>
                    </a:lnTo>
                    <a:lnTo>
                      <a:pt x="20842" y="6799"/>
                    </a:lnTo>
                    <a:lnTo>
                      <a:pt x="20479" y="0"/>
                    </a:lnTo>
                    <a:lnTo>
                      <a:pt x="1123" y="5400"/>
                    </a:lnTo>
                    <a:lnTo>
                      <a:pt x="861" y="10580"/>
                    </a:lnTo>
                    <a:lnTo>
                      <a:pt x="511" y="1058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3A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6" name="object 63"/>
            <p:cNvSpPr/>
            <p:nvPr/>
          </p:nvSpPr>
          <p:spPr>
            <a:xfrm>
              <a:off x="208548" y="10239"/>
              <a:ext cx="77639" cy="1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14" y="0"/>
                  </a:moveTo>
                  <a:lnTo>
                    <a:pt x="7549" y="1759"/>
                  </a:lnTo>
                  <a:lnTo>
                    <a:pt x="4180" y="1147"/>
                  </a:lnTo>
                  <a:lnTo>
                    <a:pt x="2562" y="6876"/>
                  </a:lnTo>
                  <a:lnTo>
                    <a:pt x="1498" y="11567"/>
                  </a:lnTo>
                  <a:lnTo>
                    <a:pt x="0" y="17379"/>
                  </a:lnTo>
                  <a:lnTo>
                    <a:pt x="5412" y="20109"/>
                  </a:lnTo>
                  <a:lnTo>
                    <a:pt x="11021" y="21600"/>
                  </a:lnTo>
                  <a:lnTo>
                    <a:pt x="16520" y="20165"/>
                  </a:lnTo>
                  <a:lnTo>
                    <a:pt x="21600" y="14119"/>
                  </a:lnTo>
                  <a:lnTo>
                    <a:pt x="20469" y="10497"/>
                  </a:lnTo>
                  <a:lnTo>
                    <a:pt x="20734" y="3633"/>
                  </a:lnTo>
                  <a:lnTo>
                    <a:pt x="18116" y="1147"/>
                  </a:lnTo>
                  <a:lnTo>
                    <a:pt x="14914" y="0"/>
                  </a:lnTo>
                  <a:close/>
                </a:path>
              </a:pathLst>
            </a:custGeom>
            <a:solidFill>
              <a:srgbClr val="6488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7" name="object 64"/>
            <p:cNvSpPr/>
            <p:nvPr/>
          </p:nvSpPr>
          <p:spPr>
            <a:xfrm>
              <a:off x="411381" y="313633"/>
              <a:ext cx="72620" cy="1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84" y="0"/>
                  </a:moveTo>
                  <a:lnTo>
                    <a:pt x="7969" y="1952"/>
                  </a:lnTo>
                  <a:lnTo>
                    <a:pt x="3852" y="8379"/>
                  </a:lnTo>
                  <a:lnTo>
                    <a:pt x="0" y="21155"/>
                  </a:lnTo>
                  <a:lnTo>
                    <a:pt x="10814" y="21590"/>
                  </a:lnTo>
                  <a:lnTo>
                    <a:pt x="16221" y="21600"/>
                  </a:lnTo>
                  <a:lnTo>
                    <a:pt x="21600" y="21155"/>
                  </a:lnTo>
                  <a:lnTo>
                    <a:pt x="20259" y="12471"/>
                  </a:lnTo>
                  <a:lnTo>
                    <a:pt x="18548" y="7998"/>
                  </a:lnTo>
                  <a:lnTo>
                    <a:pt x="17131" y="650"/>
                  </a:lnTo>
                  <a:lnTo>
                    <a:pt x="12384" y="0"/>
                  </a:lnTo>
                  <a:close/>
                </a:path>
              </a:pathLst>
            </a:custGeom>
            <a:solidFill>
              <a:srgbClr val="385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8" name="object 65"/>
            <p:cNvSpPr/>
            <p:nvPr/>
          </p:nvSpPr>
          <p:spPr>
            <a:xfrm>
              <a:off x="198540" y="21043"/>
              <a:ext cx="10015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2" y="0"/>
                  </a:moveTo>
                  <a:lnTo>
                    <a:pt x="14964" y="8045"/>
                  </a:lnTo>
                  <a:lnTo>
                    <a:pt x="10702" y="9956"/>
                  </a:lnTo>
                  <a:lnTo>
                    <a:pt x="6353" y="7973"/>
                  </a:lnTo>
                  <a:lnTo>
                    <a:pt x="2158" y="4337"/>
                  </a:lnTo>
                  <a:lnTo>
                    <a:pt x="1235" y="10471"/>
                  </a:lnTo>
                  <a:lnTo>
                    <a:pt x="646" y="1715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625" y="14172"/>
                  </a:lnTo>
                  <a:lnTo>
                    <a:pt x="20102" y="6638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83A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9" name="object 66"/>
            <p:cNvSpPr/>
            <p:nvPr/>
          </p:nvSpPr>
          <p:spPr>
            <a:xfrm>
              <a:off x="58306" y="271106"/>
              <a:ext cx="45074" cy="1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57" y="0"/>
                  </a:moveTo>
                  <a:lnTo>
                    <a:pt x="6001" y="719"/>
                  </a:lnTo>
                  <a:lnTo>
                    <a:pt x="3858" y="7751"/>
                  </a:lnTo>
                  <a:lnTo>
                    <a:pt x="2045" y="14421"/>
                  </a:lnTo>
                  <a:lnTo>
                    <a:pt x="0" y="21600"/>
                  </a:lnTo>
                  <a:lnTo>
                    <a:pt x="21600" y="17429"/>
                  </a:lnTo>
                  <a:lnTo>
                    <a:pt x="18003" y="719"/>
                  </a:lnTo>
                  <a:lnTo>
                    <a:pt x="14053" y="1758"/>
                  </a:lnTo>
                  <a:lnTo>
                    <a:pt x="9957" y="0"/>
                  </a:lnTo>
                  <a:close/>
                </a:path>
              </a:pathLst>
            </a:custGeom>
            <a:solidFill>
              <a:srgbClr val="6488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0" name="object 67"/>
            <p:cNvSpPr/>
            <p:nvPr/>
          </p:nvSpPr>
          <p:spPr>
            <a:xfrm>
              <a:off x="376328" y="161366"/>
              <a:ext cx="45074" cy="1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6" y="0"/>
                  </a:moveTo>
                  <a:lnTo>
                    <a:pt x="10900" y="4820"/>
                  </a:lnTo>
                  <a:lnTo>
                    <a:pt x="6725" y="3678"/>
                  </a:lnTo>
                  <a:lnTo>
                    <a:pt x="4491" y="6558"/>
                  </a:lnTo>
                  <a:lnTo>
                    <a:pt x="517" y="16216"/>
                  </a:lnTo>
                  <a:lnTo>
                    <a:pt x="0" y="18517"/>
                  </a:lnTo>
                  <a:lnTo>
                    <a:pt x="5444" y="18770"/>
                  </a:lnTo>
                  <a:lnTo>
                    <a:pt x="10861" y="19190"/>
                  </a:lnTo>
                  <a:lnTo>
                    <a:pt x="16249" y="20045"/>
                  </a:lnTo>
                  <a:lnTo>
                    <a:pt x="21600" y="21600"/>
                  </a:lnTo>
                  <a:lnTo>
                    <a:pt x="19024" y="15071"/>
                  </a:lnTo>
                  <a:lnTo>
                    <a:pt x="16901" y="10172"/>
                  </a:lnTo>
                  <a:lnTo>
                    <a:pt x="14726" y="5587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5170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1" name="object 68"/>
            <p:cNvSpPr/>
            <p:nvPr/>
          </p:nvSpPr>
          <p:spPr>
            <a:xfrm>
              <a:off x="223571" y="0"/>
              <a:ext cx="5085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83" y="0"/>
                  </a:moveTo>
                  <a:lnTo>
                    <a:pt x="2131" y="10327"/>
                  </a:lnTo>
                  <a:lnTo>
                    <a:pt x="723" y="14746"/>
                  </a:lnTo>
                  <a:lnTo>
                    <a:pt x="286" y="19584"/>
                  </a:lnTo>
                  <a:lnTo>
                    <a:pt x="0" y="20630"/>
                  </a:lnTo>
                  <a:lnTo>
                    <a:pt x="5144" y="21600"/>
                  </a:lnTo>
                  <a:lnTo>
                    <a:pt x="10808" y="20062"/>
                  </a:lnTo>
                  <a:lnTo>
                    <a:pt x="16388" y="18806"/>
                  </a:lnTo>
                  <a:lnTo>
                    <a:pt x="21276" y="20630"/>
                  </a:lnTo>
                  <a:lnTo>
                    <a:pt x="21600" y="8942"/>
                  </a:lnTo>
                  <a:lnTo>
                    <a:pt x="19609" y="5333"/>
                  </a:lnTo>
                  <a:lnTo>
                    <a:pt x="18083" y="0"/>
                  </a:lnTo>
                  <a:close/>
                </a:path>
              </a:pathLst>
            </a:custGeom>
            <a:solidFill>
              <a:srgbClr val="83A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2" name="object 69"/>
            <p:cNvSpPr/>
            <p:nvPr/>
          </p:nvSpPr>
          <p:spPr>
            <a:xfrm>
              <a:off x="243612" y="376721"/>
              <a:ext cx="22532" cy="199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594" y="0"/>
                  </a:lnTo>
                  <a:lnTo>
                    <a:pt x="0" y="20713"/>
                  </a:lnTo>
                  <a:lnTo>
                    <a:pt x="5260" y="21600"/>
                  </a:lnTo>
                  <a:lnTo>
                    <a:pt x="11701" y="21398"/>
                  </a:lnTo>
                  <a:lnTo>
                    <a:pt x="20407" y="213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06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3" name="object 70"/>
            <p:cNvSpPr/>
            <p:nvPr/>
          </p:nvSpPr>
          <p:spPr>
            <a:xfrm>
              <a:off x="120904" y="376694"/>
              <a:ext cx="41327" cy="3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5" y="15"/>
                  </a:moveTo>
                  <a:lnTo>
                    <a:pt x="14732" y="0"/>
                  </a:lnTo>
                  <a:lnTo>
                    <a:pt x="4903" y="59"/>
                  </a:lnTo>
                  <a:lnTo>
                    <a:pt x="0" y="15"/>
                  </a:lnTo>
                  <a:lnTo>
                    <a:pt x="3266" y="7832"/>
                  </a:lnTo>
                  <a:lnTo>
                    <a:pt x="7838" y="14968"/>
                  </a:lnTo>
                  <a:lnTo>
                    <a:pt x="13890" y="20024"/>
                  </a:lnTo>
                  <a:lnTo>
                    <a:pt x="21600" y="21600"/>
                  </a:lnTo>
                  <a:lnTo>
                    <a:pt x="19635" y="1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705" name="object 71" descr="object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7008" y="7184270"/>
            <a:ext cx="545850" cy="375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5" name="object 72"/>
          <p:cNvGrpSpPr/>
          <p:nvPr/>
        </p:nvGrpSpPr>
        <p:grpSpPr>
          <a:xfrm>
            <a:off x="6624779" y="5222845"/>
            <a:ext cx="548350" cy="635595"/>
            <a:chOff x="0" y="0"/>
            <a:chExt cx="548349" cy="635594"/>
          </a:xfrm>
        </p:grpSpPr>
        <p:sp>
          <p:nvSpPr>
            <p:cNvPr id="706" name="object 73"/>
            <p:cNvSpPr/>
            <p:nvPr/>
          </p:nvSpPr>
          <p:spPr>
            <a:xfrm>
              <a:off x="235342" y="341748"/>
              <a:ext cx="130217" cy="29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92" y="0"/>
                  </a:moveTo>
                  <a:lnTo>
                    <a:pt x="9769" y="433"/>
                  </a:lnTo>
                  <a:lnTo>
                    <a:pt x="8307" y="1288"/>
                  </a:lnTo>
                  <a:lnTo>
                    <a:pt x="8295" y="2333"/>
                  </a:lnTo>
                  <a:lnTo>
                    <a:pt x="8391" y="3602"/>
                  </a:lnTo>
                  <a:lnTo>
                    <a:pt x="7874" y="4681"/>
                  </a:lnTo>
                  <a:lnTo>
                    <a:pt x="6023" y="5153"/>
                  </a:lnTo>
                  <a:lnTo>
                    <a:pt x="4803" y="5038"/>
                  </a:lnTo>
                  <a:lnTo>
                    <a:pt x="3927" y="4738"/>
                  </a:lnTo>
                  <a:lnTo>
                    <a:pt x="3216" y="4369"/>
                  </a:lnTo>
                  <a:lnTo>
                    <a:pt x="2492" y="4049"/>
                  </a:lnTo>
                  <a:lnTo>
                    <a:pt x="2208" y="3956"/>
                  </a:lnTo>
                  <a:lnTo>
                    <a:pt x="282" y="3536"/>
                  </a:lnTo>
                  <a:lnTo>
                    <a:pt x="0" y="3865"/>
                  </a:lnTo>
                  <a:lnTo>
                    <a:pt x="1645" y="4838"/>
                  </a:lnTo>
                  <a:lnTo>
                    <a:pt x="3422" y="6155"/>
                  </a:lnTo>
                  <a:lnTo>
                    <a:pt x="5461" y="7454"/>
                  </a:lnTo>
                  <a:lnTo>
                    <a:pt x="7892" y="8375"/>
                  </a:lnTo>
                  <a:lnTo>
                    <a:pt x="6229" y="20983"/>
                  </a:lnTo>
                  <a:lnTo>
                    <a:pt x="6293" y="20987"/>
                  </a:lnTo>
                  <a:lnTo>
                    <a:pt x="6053" y="21495"/>
                  </a:lnTo>
                  <a:lnTo>
                    <a:pt x="6438" y="21535"/>
                  </a:lnTo>
                  <a:lnTo>
                    <a:pt x="7970" y="21587"/>
                  </a:lnTo>
                  <a:lnTo>
                    <a:pt x="10524" y="21600"/>
                  </a:lnTo>
                  <a:lnTo>
                    <a:pt x="13112" y="21581"/>
                  </a:lnTo>
                  <a:lnTo>
                    <a:pt x="14745" y="21535"/>
                  </a:lnTo>
                  <a:lnTo>
                    <a:pt x="15394" y="21491"/>
                  </a:lnTo>
                  <a:lnTo>
                    <a:pt x="15299" y="20987"/>
                  </a:lnTo>
                  <a:lnTo>
                    <a:pt x="15368" y="20983"/>
                  </a:lnTo>
                  <a:lnTo>
                    <a:pt x="13291" y="9847"/>
                  </a:lnTo>
                  <a:lnTo>
                    <a:pt x="16427" y="8367"/>
                  </a:lnTo>
                  <a:lnTo>
                    <a:pt x="18714" y="6627"/>
                  </a:lnTo>
                  <a:lnTo>
                    <a:pt x="20367" y="4725"/>
                  </a:lnTo>
                  <a:lnTo>
                    <a:pt x="21600" y="2760"/>
                  </a:lnTo>
                  <a:lnTo>
                    <a:pt x="21497" y="2751"/>
                  </a:lnTo>
                  <a:lnTo>
                    <a:pt x="20395" y="2267"/>
                  </a:lnTo>
                  <a:lnTo>
                    <a:pt x="19938" y="2209"/>
                  </a:lnTo>
                  <a:lnTo>
                    <a:pt x="19525" y="3709"/>
                  </a:lnTo>
                  <a:lnTo>
                    <a:pt x="18263" y="5215"/>
                  </a:lnTo>
                  <a:lnTo>
                    <a:pt x="16124" y="6414"/>
                  </a:lnTo>
                  <a:lnTo>
                    <a:pt x="13085" y="6994"/>
                  </a:lnTo>
                  <a:lnTo>
                    <a:pt x="12691" y="5755"/>
                  </a:lnTo>
                  <a:lnTo>
                    <a:pt x="12383" y="3265"/>
                  </a:lnTo>
                  <a:lnTo>
                    <a:pt x="12046" y="2025"/>
                  </a:lnTo>
                  <a:lnTo>
                    <a:pt x="11822" y="1590"/>
                  </a:lnTo>
                  <a:lnTo>
                    <a:pt x="11413" y="906"/>
                  </a:lnTo>
                  <a:lnTo>
                    <a:pt x="10956" y="275"/>
                  </a:lnTo>
                  <a:lnTo>
                    <a:pt x="10592" y="0"/>
                  </a:lnTo>
                  <a:close/>
                </a:path>
              </a:pathLst>
            </a:custGeom>
            <a:solidFill>
              <a:srgbClr val="7E3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7" name="object 74"/>
            <p:cNvSpPr/>
            <p:nvPr/>
          </p:nvSpPr>
          <p:spPr>
            <a:xfrm>
              <a:off x="503274" y="171464"/>
              <a:ext cx="45076" cy="6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022" y="1426"/>
                  </a:lnTo>
                  <a:lnTo>
                    <a:pt x="9908" y="2568"/>
                  </a:lnTo>
                  <a:lnTo>
                    <a:pt x="3239" y="3439"/>
                  </a:lnTo>
                  <a:lnTo>
                    <a:pt x="0" y="4049"/>
                  </a:lnTo>
                  <a:lnTo>
                    <a:pt x="173" y="6356"/>
                  </a:lnTo>
                  <a:lnTo>
                    <a:pt x="1217" y="11152"/>
                  </a:lnTo>
                  <a:lnTo>
                    <a:pt x="2252" y="16784"/>
                  </a:lnTo>
                  <a:lnTo>
                    <a:pt x="2398" y="21600"/>
                  </a:lnTo>
                  <a:lnTo>
                    <a:pt x="10151" y="17954"/>
                  </a:lnTo>
                  <a:lnTo>
                    <a:pt x="16347" y="12953"/>
                  </a:lnTo>
                  <a:lnTo>
                    <a:pt x="20369" y="68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8" name="object 75"/>
            <p:cNvSpPr/>
            <p:nvPr/>
          </p:nvSpPr>
          <p:spPr>
            <a:xfrm>
              <a:off x="-1" y="-1"/>
              <a:ext cx="548350" cy="3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5" y="0"/>
                  </a:moveTo>
                  <a:lnTo>
                    <a:pt x="10080" y="771"/>
                  </a:lnTo>
                  <a:lnTo>
                    <a:pt x="9024" y="2513"/>
                  </a:lnTo>
                  <a:lnTo>
                    <a:pt x="7425" y="1250"/>
                  </a:lnTo>
                  <a:lnTo>
                    <a:pt x="5775" y="1324"/>
                  </a:lnTo>
                  <a:lnTo>
                    <a:pt x="4358" y="2510"/>
                  </a:lnTo>
                  <a:lnTo>
                    <a:pt x="3455" y="4583"/>
                  </a:lnTo>
                  <a:lnTo>
                    <a:pt x="3352" y="7318"/>
                  </a:lnTo>
                  <a:lnTo>
                    <a:pt x="1457" y="8036"/>
                  </a:lnTo>
                  <a:lnTo>
                    <a:pt x="331" y="9662"/>
                  </a:lnTo>
                  <a:lnTo>
                    <a:pt x="0" y="12023"/>
                  </a:lnTo>
                  <a:lnTo>
                    <a:pt x="492" y="14945"/>
                  </a:lnTo>
                  <a:lnTo>
                    <a:pt x="538" y="15103"/>
                  </a:lnTo>
                  <a:lnTo>
                    <a:pt x="874" y="15448"/>
                  </a:lnTo>
                  <a:lnTo>
                    <a:pt x="932" y="15960"/>
                  </a:lnTo>
                  <a:lnTo>
                    <a:pt x="533" y="16317"/>
                  </a:lnTo>
                  <a:lnTo>
                    <a:pt x="492" y="16775"/>
                  </a:lnTo>
                  <a:lnTo>
                    <a:pt x="638" y="17849"/>
                  </a:lnTo>
                  <a:lnTo>
                    <a:pt x="1161" y="18700"/>
                  </a:lnTo>
                  <a:lnTo>
                    <a:pt x="1880" y="19217"/>
                  </a:lnTo>
                  <a:lnTo>
                    <a:pt x="2612" y="19292"/>
                  </a:lnTo>
                  <a:lnTo>
                    <a:pt x="2743" y="19394"/>
                  </a:lnTo>
                  <a:lnTo>
                    <a:pt x="2384" y="20024"/>
                  </a:lnTo>
                  <a:lnTo>
                    <a:pt x="2366" y="20359"/>
                  </a:lnTo>
                  <a:lnTo>
                    <a:pt x="2869" y="20883"/>
                  </a:lnTo>
                  <a:lnTo>
                    <a:pt x="3403" y="21332"/>
                  </a:lnTo>
                  <a:lnTo>
                    <a:pt x="3974" y="21600"/>
                  </a:lnTo>
                  <a:lnTo>
                    <a:pt x="4585" y="21580"/>
                  </a:lnTo>
                  <a:lnTo>
                    <a:pt x="4805" y="21511"/>
                  </a:lnTo>
                  <a:lnTo>
                    <a:pt x="5233" y="20824"/>
                  </a:lnTo>
                  <a:lnTo>
                    <a:pt x="5275" y="20817"/>
                  </a:lnTo>
                  <a:lnTo>
                    <a:pt x="6063" y="21300"/>
                  </a:lnTo>
                  <a:lnTo>
                    <a:pt x="6766" y="21581"/>
                  </a:lnTo>
                  <a:lnTo>
                    <a:pt x="7544" y="21580"/>
                  </a:lnTo>
                  <a:lnTo>
                    <a:pt x="8089" y="21246"/>
                  </a:lnTo>
                  <a:lnTo>
                    <a:pt x="8492" y="20692"/>
                  </a:lnTo>
                  <a:lnTo>
                    <a:pt x="8841" y="20048"/>
                  </a:lnTo>
                  <a:lnTo>
                    <a:pt x="9221" y="19444"/>
                  </a:lnTo>
                  <a:lnTo>
                    <a:pt x="9775" y="18868"/>
                  </a:lnTo>
                  <a:lnTo>
                    <a:pt x="10339" y="18307"/>
                  </a:lnTo>
                  <a:lnTo>
                    <a:pt x="10813" y="17552"/>
                  </a:lnTo>
                  <a:lnTo>
                    <a:pt x="11095" y="16394"/>
                  </a:lnTo>
                  <a:lnTo>
                    <a:pt x="11517" y="16881"/>
                  </a:lnTo>
                  <a:lnTo>
                    <a:pt x="11816" y="17375"/>
                  </a:lnTo>
                  <a:lnTo>
                    <a:pt x="12050" y="17951"/>
                  </a:lnTo>
                  <a:lnTo>
                    <a:pt x="12279" y="18681"/>
                  </a:lnTo>
                  <a:lnTo>
                    <a:pt x="12353" y="17810"/>
                  </a:lnTo>
                  <a:lnTo>
                    <a:pt x="12627" y="17580"/>
                  </a:lnTo>
                  <a:lnTo>
                    <a:pt x="13047" y="17633"/>
                  </a:lnTo>
                  <a:lnTo>
                    <a:pt x="13561" y="17614"/>
                  </a:lnTo>
                  <a:lnTo>
                    <a:pt x="13792" y="17540"/>
                  </a:lnTo>
                  <a:lnTo>
                    <a:pt x="14212" y="17007"/>
                  </a:lnTo>
                  <a:lnTo>
                    <a:pt x="14252" y="17003"/>
                  </a:lnTo>
                  <a:lnTo>
                    <a:pt x="14518" y="17181"/>
                  </a:lnTo>
                  <a:lnTo>
                    <a:pt x="15055" y="17575"/>
                  </a:lnTo>
                  <a:lnTo>
                    <a:pt x="15733" y="17950"/>
                  </a:lnTo>
                  <a:lnTo>
                    <a:pt x="16422" y="18072"/>
                  </a:lnTo>
                  <a:lnTo>
                    <a:pt x="16778" y="17932"/>
                  </a:lnTo>
                  <a:lnTo>
                    <a:pt x="17060" y="17685"/>
                  </a:lnTo>
                  <a:lnTo>
                    <a:pt x="17270" y="17442"/>
                  </a:lnTo>
                  <a:lnTo>
                    <a:pt x="17408" y="17309"/>
                  </a:lnTo>
                  <a:lnTo>
                    <a:pt x="17636" y="17283"/>
                  </a:lnTo>
                  <a:lnTo>
                    <a:pt x="18187" y="17343"/>
                  </a:lnTo>
                  <a:lnTo>
                    <a:pt x="18394" y="17309"/>
                  </a:lnTo>
                  <a:lnTo>
                    <a:pt x="18985" y="16823"/>
                  </a:lnTo>
                  <a:lnTo>
                    <a:pt x="19463" y="16108"/>
                  </a:lnTo>
                  <a:lnTo>
                    <a:pt x="19814" y="15230"/>
                  </a:lnTo>
                  <a:lnTo>
                    <a:pt x="20023" y="14251"/>
                  </a:lnTo>
                  <a:lnTo>
                    <a:pt x="20009" y="14284"/>
                  </a:lnTo>
                  <a:lnTo>
                    <a:pt x="20022" y="14105"/>
                  </a:lnTo>
                  <a:lnTo>
                    <a:pt x="20010" y="13289"/>
                  </a:lnTo>
                  <a:lnTo>
                    <a:pt x="19925" y="12335"/>
                  </a:lnTo>
                  <a:lnTo>
                    <a:pt x="19839" y="11522"/>
                  </a:lnTo>
                  <a:lnTo>
                    <a:pt x="19825" y="11131"/>
                  </a:lnTo>
                  <a:lnTo>
                    <a:pt x="20091" y="11028"/>
                  </a:lnTo>
                  <a:lnTo>
                    <a:pt x="20639" y="10880"/>
                  </a:lnTo>
                  <a:lnTo>
                    <a:pt x="21224" y="10686"/>
                  </a:lnTo>
                  <a:lnTo>
                    <a:pt x="21600" y="10445"/>
                  </a:lnTo>
                  <a:lnTo>
                    <a:pt x="21303" y="8934"/>
                  </a:lnTo>
                  <a:lnTo>
                    <a:pt x="20603" y="7754"/>
                  </a:lnTo>
                  <a:lnTo>
                    <a:pt x="19661" y="6986"/>
                  </a:lnTo>
                  <a:lnTo>
                    <a:pt x="18641" y="6708"/>
                  </a:lnTo>
                  <a:lnTo>
                    <a:pt x="18622" y="4496"/>
                  </a:lnTo>
                  <a:lnTo>
                    <a:pt x="17735" y="2822"/>
                  </a:lnTo>
                  <a:lnTo>
                    <a:pt x="16426" y="2232"/>
                  </a:lnTo>
                  <a:lnTo>
                    <a:pt x="15139" y="3276"/>
                  </a:lnTo>
                  <a:lnTo>
                    <a:pt x="14260" y="1277"/>
                  </a:lnTo>
                  <a:lnTo>
                    <a:pt x="12954" y="177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93B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4" name="object 76"/>
            <p:cNvGrpSpPr/>
            <p:nvPr/>
          </p:nvGrpSpPr>
          <p:grpSpPr>
            <a:xfrm>
              <a:off x="54734" y="36249"/>
              <a:ext cx="441646" cy="272939"/>
              <a:chOff x="0" y="0"/>
              <a:chExt cx="441645" cy="272938"/>
            </a:xfrm>
          </p:grpSpPr>
          <p:sp>
            <p:nvSpPr>
              <p:cNvPr id="709" name="Shape"/>
              <p:cNvSpPr/>
              <p:nvPr/>
            </p:nvSpPr>
            <p:spPr>
              <a:xfrm>
                <a:off x="-1" y="110186"/>
                <a:ext cx="19700" cy="47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9"/>
                    </a:moveTo>
                    <a:lnTo>
                      <a:pt x="15445" y="0"/>
                    </a:lnTo>
                    <a:lnTo>
                      <a:pt x="4721" y="4094"/>
                    </a:lnTo>
                    <a:lnTo>
                      <a:pt x="0" y="9630"/>
                    </a:lnTo>
                    <a:lnTo>
                      <a:pt x="250" y="15753"/>
                    </a:lnTo>
                    <a:lnTo>
                      <a:pt x="4457" y="21600"/>
                    </a:lnTo>
                    <a:lnTo>
                      <a:pt x="14219" y="16970"/>
                    </a:lnTo>
                    <a:lnTo>
                      <a:pt x="20569" y="11498"/>
                    </a:lnTo>
                    <a:lnTo>
                      <a:pt x="21600" y="5679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0" name="Shape"/>
              <p:cNvSpPr/>
              <p:nvPr/>
            </p:nvSpPr>
            <p:spPr>
              <a:xfrm>
                <a:off x="25349" y="220358"/>
                <a:ext cx="22913" cy="3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42"/>
                    </a:moveTo>
                    <a:lnTo>
                      <a:pt x="17816" y="7764"/>
                    </a:lnTo>
                    <a:lnTo>
                      <a:pt x="11027" y="1503"/>
                    </a:lnTo>
                    <a:lnTo>
                      <a:pt x="3544" y="0"/>
                    </a:lnTo>
                    <a:lnTo>
                      <a:pt x="2370" y="2810"/>
                    </a:lnTo>
                    <a:lnTo>
                      <a:pt x="1065" y="8710"/>
                    </a:lnTo>
                    <a:lnTo>
                      <a:pt x="120" y="14682"/>
                    </a:lnTo>
                    <a:lnTo>
                      <a:pt x="0" y="17742"/>
                    </a:lnTo>
                    <a:lnTo>
                      <a:pt x="467" y="18352"/>
                    </a:lnTo>
                    <a:lnTo>
                      <a:pt x="16188" y="18071"/>
                    </a:lnTo>
                    <a:lnTo>
                      <a:pt x="20067" y="21600"/>
                    </a:lnTo>
                    <a:lnTo>
                      <a:pt x="21600" y="15542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1" name="Shape"/>
              <p:cNvSpPr/>
              <p:nvPr/>
            </p:nvSpPr>
            <p:spPr>
              <a:xfrm>
                <a:off x="55372" y="192813"/>
                <a:ext cx="14759" cy="2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09"/>
                    </a:moveTo>
                    <a:lnTo>
                      <a:pt x="21117" y="9946"/>
                    </a:lnTo>
                    <a:lnTo>
                      <a:pt x="17417" y="3198"/>
                    </a:lnTo>
                    <a:lnTo>
                      <a:pt x="12863" y="0"/>
                    </a:lnTo>
                    <a:lnTo>
                      <a:pt x="8365" y="2223"/>
                    </a:lnTo>
                    <a:lnTo>
                      <a:pt x="3438" y="7777"/>
                    </a:lnTo>
                    <a:lnTo>
                      <a:pt x="0" y="14032"/>
                    </a:lnTo>
                    <a:lnTo>
                      <a:pt x="37" y="18358"/>
                    </a:lnTo>
                    <a:lnTo>
                      <a:pt x="16544" y="21600"/>
                    </a:lnTo>
                    <a:lnTo>
                      <a:pt x="21600" y="17109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2" name="Shape"/>
              <p:cNvSpPr/>
              <p:nvPr/>
            </p:nvSpPr>
            <p:spPr>
              <a:xfrm>
                <a:off x="85890" y="15024"/>
                <a:ext cx="27103" cy="37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0"/>
                    </a:moveTo>
                    <a:lnTo>
                      <a:pt x="18371" y="12677"/>
                    </a:lnTo>
                    <a:lnTo>
                      <a:pt x="14546" y="7601"/>
                    </a:lnTo>
                    <a:lnTo>
                      <a:pt x="9504" y="3227"/>
                    </a:lnTo>
                    <a:lnTo>
                      <a:pt x="2641" y="0"/>
                    </a:lnTo>
                    <a:lnTo>
                      <a:pt x="0" y="7996"/>
                    </a:lnTo>
                    <a:lnTo>
                      <a:pt x="1286" y="14758"/>
                    </a:lnTo>
                    <a:lnTo>
                      <a:pt x="7237" y="19541"/>
                    </a:lnTo>
                    <a:lnTo>
                      <a:pt x="18614" y="21600"/>
                    </a:lnTo>
                    <a:lnTo>
                      <a:pt x="21600" y="18000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3" name="Shape"/>
              <p:cNvSpPr/>
              <p:nvPr/>
            </p:nvSpPr>
            <p:spPr>
              <a:xfrm>
                <a:off x="101244" y="110186"/>
                <a:ext cx="23154" cy="3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29"/>
                    </a:moveTo>
                    <a:lnTo>
                      <a:pt x="14467" y="0"/>
                    </a:lnTo>
                    <a:lnTo>
                      <a:pt x="10699" y="3342"/>
                    </a:lnTo>
                    <a:lnTo>
                      <a:pt x="7548" y="3084"/>
                    </a:lnTo>
                    <a:lnTo>
                      <a:pt x="4644" y="2637"/>
                    </a:lnTo>
                    <a:lnTo>
                      <a:pt x="1623" y="5400"/>
                    </a:lnTo>
                    <a:lnTo>
                      <a:pt x="616" y="8656"/>
                    </a:lnTo>
                    <a:lnTo>
                      <a:pt x="0" y="13805"/>
                    </a:lnTo>
                    <a:lnTo>
                      <a:pt x="474" y="18798"/>
                    </a:lnTo>
                    <a:lnTo>
                      <a:pt x="2784" y="21600"/>
                    </a:lnTo>
                    <a:lnTo>
                      <a:pt x="14562" y="17303"/>
                    </a:lnTo>
                    <a:lnTo>
                      <a:pt x="21232" y="12357"/>
                    </a:lnTo>
                    <a:lnTo>
                      <a:pt x="21600" y="6629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4" name="Shape"/>
              <p:cNvSpPr/>
              <p:nvPr/>
            </p:nvSpPr>
            <p:spPr>
              <a:xfrm>
                <a:off x="120522" y="235383"/>
                <a:ext cx="22239" cy="3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9"/>
                    </a:moveTo>
                    <a:lnTo>
                      <a:pt x="19626" y="6092"/>
                    </a:lnTo>
                    <a:lnTo>
                      <a:pt x="10930" y="0"/>
                    </a:lnTo>
                    <a:lnTo>
                      <a:pt x="5218" y="4106"/>
                    </a:lnTo>
                    <a:lnTo>
                      <a:pt x="1061" y="10906"/>
                    </a:lnTo>
                    <a:lnTo>
                      <a:pt x="0" y="17655"/>
                    </a:lnTo>
                    <a:lnTo>
                      <a:pt x="3626" y="21600"/>
                    </a:lnTo>
                    <a:lnTo>
                      <a:pt x="16419" y="17079"/>
                    </a:lnTo>
                    <a:lnTo>
                      <a:pt x="21600" y="11849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5" name="Shape"/>
              <p:cNvSpPr/>
              <p:nvPr/>
            </p:nvSpPr>
            <p:spPr>
              <a:xfrm>
                <a:off x="148412" y="37565"/>
                <a:ext cx="24679" cy="35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16"/>
                    </a:moveTo>
                    <a:lnTo>
                      <a:pt x="15541" y="11466"/>
                    </a:lnTo>
                    <a:lnTo>
                      <a:pt x="12306" y="6903"/>
                    </a:lnTo>
                    <a:lnTo>
                      <a:pt x="10161" y="2176"/>
                    </a:lnTo>
                    <a:lnTo>
                      <a:pt x="7359" y="0"/>
                    </a:lnTo>
                    <a:lnTo>
                      <a:pt x="4057" y="3122"/>
                    </a:lnTo>
                    <a:lnTo>
                      <a:pt x="989" y="10112"/>
                    </a:lnTo>
                    <a:lnTo>
                      <a:pt x="0" y="17444"/>
                    </a:lnTo>
                    <a:lnTo>
                      <a:pt x="2968" y="21600"/>
                    </a:lnTo>
                    <a:lnTo>
                      <a:pt x="21600" y="13116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6" name="Shape"/>
              <p:cNvSpPr/>
              <p:nvPr/>
            </p:nvSpPr>
            <p:spPr>
              <a:xfrm>
                <a:off x="175324" y="175286"/>
                <a:ext cx="22913" cy="45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4"/>
                    </a:moveTo>
                    <a:lnTo>
                      <a:pt x="20630" y="9239"/>
                    </a:lnTo>
                    <a:lnTo>
                      <a:pt x="14787" y="4029"/>
                    </a:lnTo>
                    <a:lnTo>
                      <a:pt x="3796" y="0"/>
                    </a:lnTo>
                    <a:lnTo>
                      <a:pt x="706" y="4157"/>
                    </a:lnTo>
                    <a:lnTo>
                      <a:pt x="0" y="10590"/>
                    </a:lnTo>
                    <a:lnTo>
                      <a:pt x="1197" y="16530"/>
                    </a:lnTo>
                    <a:lnTo>
                      <a:pt x="3796" y="19202"/>
                    </a:lnTo>
                    <a:lnTo>
                      <a:pt x="8573" y="15082"/>
                    </a:lnTo>
                    <a:lnTo>
                      <a:pt x="10908" y="16707"/>
                    </a:lnTo>
                    <a:lnTo>
                      <a:pt x="13219" y="20182"/>
                    </a:lnTo>
                    <a:lnTo>
                      <a:pt x="17960" y="21600"/>
                    </a:lnTo>
                    <a:lnTo>
                      <a:pt x="21600" y="15234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7" name="Shape"/>
              <p:cNvSpPr/>
              <p:nvPr/>
            </p:nvSpPr>
            <p:spPr>
              <a:xfrm>
                <a:off x="202591" y="97664"/>
                <a:ext cx="23345" cy="49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58"/>
                    </a:moveTo>
                    <a:lnTo>
                      <a:pt x="19919" y="8985"/>
                    </a:lnTo>
                    <a:lnTo>
                      <a:pt x="13749" y="2198"/>
                    </a:lnTo>
                    <a:lnTo>
                      <a:pt x="6299" y="0"/>
                    </a:lnTo>
                    <a:lnTo>
                      <a:pt x="3431" y="2386"/>
                    </a:lnTo>
                    <a:lnTo>
                      <a:pt x="1152" y="6981"/>
                    </a:lnTo>
                    <a:lnTo>
                      <a:pt x="0" y="11764"/>
                    </a:lnTo>
                    <a:lnTo>
                      <a:pt x="505" y="14696"/>
                    </a:lnTo>
                    <a:lnTo>
                      <a:pt x="2550" y="16519"/>
                    </a:lnTo>
                    <a:lnTo>
                      <a:pt x="6722" y="13487"/>
                    </a:lnTo>
                    <a:lnTo>
                      <a:pt x="10894" y="14956"/>
                    </a:lnTo>
                    <a:lnTo>
                      <a:pt x="7909" y="21600"/>
                    </a:lnTo>
                    <a:lnTo>
                      <a:pt x="15571" y="20689"/>
                    </a:lnTo>
                    <a:lnTo>
                      <a:pt x="21600" y="16458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8" name="Shape"/>
              <p:cNvSpPr/>
              <p:nvPr/>
            </p:nvSpPr>
            <p:spPr>
              <a:xfrm>
                <a:off x="205296" y="-1"/>
                <a:ext cx="22392" cy="40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68"/>
                    </a:moveTo>
                    <a:lnTo>
                      <a:pt x="11211" y="0"/>
                    </a:lnTo>
                    <a:lnTo>
                      <a:pt x="5464" y="3389"/>
                    </a:lnTo>
                    <a:lnTo>
                      <a:pt x="1728" y="6068"/>
                    </a:lnTo>
                    <a:lnTo>
                      <a:pt x="0" y="9252"/>
                    </a:lnTo>
                    <a:lnTo>
                      <a:pt x="343" y="14145"/>
                    </a:lnTo>
                    <a:lnTo>
                      <a:pt x="7768" y="21600"/>
                    </a:lnTo>
                    <a:lnTo>
                      <a:pt x="17655" y="17548"/>
                    </a:lnTo>
                    <a:lnTo>
                      <a:pt x="21600" y="8268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9" name="Shape"/>
              <p:cNvSpPr/>
              <p:nvPr/>
            </p:nvSpPr>
            <p:spPr>
              <a:xfrm>
                <a:off x="242989" y="157759"/>
                <a:ext cx="23890" cy="50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37"/>
                    </a:moveTo>
                    <a:lnTo>
                      <a:pt x="18316" y="5807"/>
                    </a:lnTo>
                    <a:lnTo>
                      <a:pt x="10380" y="0"/>
                    </a:lnTo>
                    <a:lnTo>
                      <a:pt x="2227" y="5330"/>
                    </a:lnTo>
                    <a:lnTo>
                      <a:pt x="0" y="11170"/>
                    </a:lnTo>
                    <a:lnTo>
                      <a:pt x="3526" y="16823"/>
                    </a:lnTo>
                    <a:lnTo>
                      <a:pt x="12643" y="21600"/>
                    </a:lnTo>
                    <a:lnTo>
                      <a:pt x="19843" y="15700"/>
                    </a:lnTo>
                    <a:lnTo>
                      <a:pt x="21600" y="10737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0" name="Shape"/>
              <p:cNvSpPr/>
              <p:nvPr/>
            </p:nvSpPr>
            <p:spPr>
              <a:xfrm>
                <a:off x="295796" y="40068"/>
                <a:ext cx="25339" cy="47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198"/>
                    </a:moveTo>
                    <a:lnTo>
                      <a:pt x="19499" y="4924"/>
                    </a:lnTo>
                    <a:lnTo>
                      <a:pt x="11736" y="0"/>
                    </a:lnTo>
                    <a:lnTo>
                      <a:pt x="9193" y="2399"/>
                    </a:lnTo>
                    <a:lnTo>
                      <a:pt x="5100" y="7479"/>
                    </a:lnTo>
                    <a:lnTo>
                      <a:pt x="1397" y="12662"/>
                    </a:lnTo>
                    <a:lnTo>
                      <a:pt x="0" y="15349"/>
                    </a:lnTo>
                    <a:lnTo>
                      <a:pt x="2317" y="16509"/>
                    </a:lnTo>
                    <a:lnTo>
                      <a:pt x="5760" y="17177"/>
                    </a:lnTo>
                    <a:lnTo>
                      <a:pt x="8726" y="18498"/>
                    </a:lnTo>
                    <a:lnTo>
                      <a:pt x="9604" y="21600"/>
                    </a:lnTo>
                    <a:lnTo>
                      <a:pt x="18233" y="17281"/>
                    </a:lnTo>
                    <a:lnTo>
                      <a:pt x="21600" y="11198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1" name="Shape"/>
              <p:cNvSpPr/>
              <p:nvPr/>
            </p:nvSpPr>
            <p:spPr>
              <a:xfrm>
                <a:off x="336360" y="180290"/>
                <a:ext cx="22711" cy="45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23"/>
                    </a:moveTo>
                    <a:lnTo>
                      <a:pt x="18627" y="4759"/>
                    </a:lnTo>
                    <a:lnTo>
                      <a:pt x="10244" y="0"/>
                    </a:lnTo>
                    <a:lnTo>
                      <a:pt x="3950" y="6451"/>
                    </a:lnTo>
                    <a:lnTo>
                      <a:pt x="0" y="12245"/>
                    </a:lnTo>
                    <a:lnTo>
                      <a:pt x="1764" y="17321"/>
                    </a:lnTo>
                    <a:lnTo>
                      <a:pt x="12624" y="21600"/>
                    </a:lnTo>
                    <a:lnTo>
                      <a:pt x="19498" y="16427"/>
                    </a:lnTo>
                    <a:lnTo>
                      <a:pt x="21600" y="10523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2" name="Shape"/>
              <p:cNvSpPr/>
              <p:nvPr/>
            </p:nvSpPr>
            <p:spPr>
              <a:xfrm>
                <a:off x="341719" y="97664"/>
                <a:ext cx="19306" cy="42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90"/>
                    </a:moveTo>
                    <a:lnTo>
                      <a:pt x="21458" y="3177"/>
                    </a:lnTo>
                    <a:lnTo>
                      <a:pt x="14452" y="0"/>
                    </a:lnTo>
                    <a:lnTo>
                      <a:pt x="3752" y="5638"/>
                    </a:lnTo>
                    <a:lnTo>
                      <a:pt x="0" y="10922"/>
                    </a:lnTo>
                    <a:lnTo>
                      <a:pt x="2076" y="16142"/>
                    </a:lnTo>
                    <a:lnTo>
                      <a:pt x="8854" y="21600"/>
                    </a:lnTo>
                    <a:lnTo>
                      <a:pt x="18104" y="18436"/>
                    </a:lnTo>
                    <a:lnTo>
                      <a:pt x="21415" y="13751"/>
                    </a:lnTo>
                    <a:lnTo>
                      <a:pt x="21600" y="8390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3" name="Shape"/>
              <p:cNvSpPr/>
              <p:nvPr/>
            </p:nvSpPr>
            <p:spPr>
              <a:xfrm>
                <a:off x="418492" y="120192"/>
                <a:ext cx="23154" cy="42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63"/>
                    </a:moveTo>
                    <a:lnTo>
                      <a:pt x="18851" y="2919"/>
                    </a:lnTo>
                    <a:lnTo>
                      <a:pt x="12844" y="0"/>
                    </a:lnTo>
                    <a:lnTo>
                      <a:pt x="9479" y="2172"/>
                    </a:lnTo>
                    <a:lnTo>
                      <a:pt x="5190" y="7004"/>
                    </a:lnTo>
                    <a:lnTo>
                      <a:pt x="1517" y="11992"/>
                    </a:lnTo>
                    <a:lnTo>
                      <a:pt x="0" y="14615"/>
                    </a:lnTo>
                    <a:lnTo>
                      <a:pt x="59" y="15150"/>
                    </a:lnTo>
                    <a:lnTo>
                      <a:pt x="13377" y="19267"/>
                    </a:lnTo>
                    <a:lnTo>
                      <a:pt x="15178" y="21600"/>
                    </a:lnTo>
                    <a:lnTo>
                      <a:pt x="20569" y="16832"/>
                    </a:lnTo>
                    <a:lnTo>
                      <a:pt x="21600" y="9563"/>
                    </a:lnTo>
                    <a:close/>
                  </a:path>
                </a:pathLst>
              </a:custGeom>
              <a:solidFill>
                <a:srgbClr val="DDD7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5" name="object 77"/>
            <p:cNvSpPr/>
            <p:nvPr/>
          </p:nvSpPr>
          <p:spPr>
            <a:xfrm>
              <a:off x="417987" y="83822"/>
              <a:ext cx="14042" cy="1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08" y="0"/>
                  </a:moveTo>
                  <a:lnTo>
                    <a:pt x="9265" y="2439"/>
                  </a:lnTo>
                  <a:lnTo>
                    <a:pt x="2891" y="9316"/>
                  </a:lnTo>
                  <a:lnTo>
                    <a:pt x="0" y="16828"/>
                  </a:lnTo>
                  <a:lnTo>
                    <a:pt x="6009" y="21172"/>
                  </a:lnTo>
                  <a:lnTo>
                    <a:pt x="9486" y="21600"/>
                  </a:lnTo>
                  <a:lnTo>
                    <a:pt x="21600" y="4956"/>
                  </a:lnTo>
                  <a:lnTo>
                    <a:pt x="13708" y="0"/>
                  </a:lnTo>
                  <a:close/>
                </a:path>
              </a:pathLst>
            </a:custGeom>
            <a:solidFill>
              <a:srgbClr val="BC99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6" name="object 78"/>
            <p:cNvSpPr/>
            <p:nvPr/>
          </p:nvSpPr>
          <p:spPr>
            <a:xfrm>
              <a:off x="250367" y="359274"/>
              <a:ext cx="35563" cy="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1" y="0"/>
                  </a:moveTo>
                  <a:lnTo>
                    <a:pt x="13238" y="8628"/>
                  </a:lnTo>
                  <a:lnTo>
                    <a:pt x="7829" y="12582"/>
                  </a:lnTo>
                  <a:lnTo>
                    <a:pt x="0" y="15428"/>
                  </a:lnTo>
                  <a:lnTo>
                    <a:pt x="2651" y="17218"/>
                  </a:lnTo>
                  <a:lnTo>
                    <a:pt x="5255" y="19279"/>
                  </a:lnTo>
                  <a:lnTo>
                    <a:pt x="8463" y="20958"/>
                  </a:lnTo>
                  <a:lnTo>
                    <a:pt x="12929" y="21600"/>
                  </a:lnTo>
                  <a:lnTo>
                    <a:pt x="19705" y="18960"/>
                  </a:lnTo>
                  <a:lnTo>
                    <a:pt x="21600" y="12933"/>
                  </a:lnTo>
                  <a:lnTo>
                    <a:pt x="21250" y="5839"/>
                  </a:lnTo>
                  <a:lnTo>
                    <a:pt x="2129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7" name="object 79"/>
            <p:cNvSpPr/>
            <p:nvPr/>
          </p:nvSpPr>
          <p:spPr>
            <a:xfrm>
              <a:off x="59895" y="234064"/>
              <a:ext cx="473043" cy="18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4" y="0"/>
                  </a:moveTo>
                  <a:lnTo>
                    <a:pt x="19272" y="4850"/>
                  </a:lnTo>
                  <a:lnTo>
                    <a:pt x="18347" y="5834"/>
                  </a:lnTo>
                  <a:lnTo>
                    <a:pt x="17709" y="5721"/>
                  </a:lnTo>
                  <a:lnTo>
                    <a:pt x="17444" y="5770"/>
                  </a:lnTo>
                  <a:lnTo>
                    <a:pt x="17284" y="6021"/>
                  </a:lnTo>
                  <a:lnTo>
                    <a:pt x="17041" y="6482"/>
                  </a:lnTo>
                  <a:lnTo>
                    <a:pt x="16714" y="6947"/>
                  </a:lnTo>
                  <a:lnTo>
                    <a:pt x="16301" y="7212"/>
                  </a:lnTo>
                  <a:lnTo>
                    <a:pt x="15503" y="6983"/>
                  </a:lnTo>
                  <a:lnTo>
                    <a:pt x="14717" y="6273"/>
                  </a:lnTo>
                  <a:lnTo>
                    <a:pt x="14094" y="5529"/>
                  </a:lnTo>
                  <a:lnTo>
                    <a:pt x="13785" y="5192"/>
                  </a:lnTo>
                  <a:lnTo>
                    <a:pt x="13740" y="5199"/>
                  </a:lnTo>
                  <a:lnTo>
                    <a:pt x="13253" y="6206"/>
                  </a:lnTo>
                  <a:lnTo>
                    <a:pt x="12985" y="6346"/>
                  </a:lnTo>
                  <a:lnTo>
                    <a:pt x="12390" y="6383"/>
                  </a:lnTo>
                  <a:lnTo>
                    <a:pt x="11902" y="6281"/>
                  </a:lnTo>
                  <a:lnTo>
                    <a:pt x="11585" y="6717"/>
                  </a:lnTo>
                  <a:lnTo>
                    <a:pt x="11498" y="8365"/>
                  </a:lnTo>
                  <a:lnTo>
                    <a:pt x="11234" y="6983"/>
                  </a:lnTo>
                  <a:lnTo>
                    <a:pt x="10962" y="5895"/>
                  </a:lnTo>
                  <a:lnTo>
                    <a:pt x="10615" y="4961"/>
                  </a:lnTo>
                  <a:lnTo>
                    <a:pt x="10126" y="4039"/>
                  </a:lnTo>
                  <a:lnTo>
                    <a:pt x="9799" y="6230"/>
                  </a:lnTo>
                  <a:lnTo>
                    <a:pt x="9250" y="7657"/>
                  </a:lnTo>
                  <a:lnTo>
                    <a:pt x="8596" y="8718"/>
                  </a:lnTo>
                  <a:lnTo>
                    <a:pt x="7954" y="9807"/>
                  </a:lnTo>
                  <a:lnTo>
                    <a:pt x="7513" y="10949"/>
                  </a:lnTo>
                  <a:lnTo>
                    <a:pt x="7109" y="12167"/>
                  </a:lnTo>
                  <a:lnTo>
                    <a:pt x="6642" y="13216"/>
                  </a:lnTo>
                  <a:lnTo>
                    <a:pt x="6010" y="13847"/>
                  </a:lnTo>
                  <a:lnTo>
                    <a:pt x="5108" y="13848"/>
                  </a:lnTo>
                  <a:lnTo>
                    <a:pt x="4293" y="13317"/>
                  </a:lnTo>
                  <a:lnTo>
                    <a:pt x="3380" y="12404"/>
                  </a:lnTo>
                  <a:lnTo>
                    <a:pt x="3331" y="12417"/>
                  </a:lnTo>
                  <a:lnTo>
                    <a:pt x="2835" y="13715"/>
                  </a:lnTo>
                  <a:lnTo>
                    <a:pt x="2580" y="13847"/>
                  </a:lnTo>
                  <a:lnTo>
                    <a:pt x="1871" y="13884"/>
                  </a:lnTo>
                  <a:lnTo>
                    <a:pt x="1210" y="13378"/>
                  </a:lnTo>
                  <a:lnTo>
                    <a:pt x="591" y="12529"/>
                  </a:lnTo>
                  <a:lnTo>
                    <a:pt x="7" y="11538"/>
                  </a:lnTo>
                  <a:lnTo>
                    <a:pt x="0" y="12808"/>
                  </a:lnTo>
                  <a:lnTo>
                    <a:pt x="82" y="14073"/>
                  </a:lnTo>
                  <a:lnTo>
                    <a:pt x="283" y="15223"/>
                  </a:lnTo>
                  <a:lnTo>
                    <a:pt x="636" y="16154"/>
                  </a:lnTo>
                  <a:lnTo>
                    <a:pt x="1371" y="16950"/>
                  </a:lnTo>
                  <a:lnTo>
                    <a:pt x="2002" y="16914"/>
                  </a:lnTo>
                  <a:lnTo>
                    <a:pt x="2493" y="16570"/>
                  </a:lnTo>
                  <a:lnTo>
                    <a:pt x="2809" y="16442"/>
                  </a:lnTo>
                  <a:lnTo>
                    <a:pt x="3006" y="17008"/>
                  </a:lnTo>
                  <a:lnTo>
                    <a:pt x="3373" y="18234"/>
                  </a:lnTo>
                  <a:lnTo>
                    <a:pt x="3801" y="19573"/>
                  </a:lnTo>
                  <a:lnTo>
                    <a:pt x="4181" y="20480"/>
                  </a:lnTo>
                  <a:lnTo>
                    <a:pt x="5240" y="21600"/>
                  </a:lnTo>
                  <a:lnTo>
                    <a:pt x="6137" y="21406"/>
                  </a:lnTo>
                  <a:lnTo>
                    <a:pt x="6886" y="20027"/>
                  </a:lnTo>
                  <a:lnTo>
                    <a:pt x="7497" y="17596"/>
                  </a:lnTo>
                  <a:lnTo>
                    <a:pt x="7647" y="17928"/>
                  </a:lnTo>
                  <a:lnTo>
                    <a:pt x="7867" y="18116"/>
                  </a:lnTo>
                  <a:lnTo>
                    <a:pt x="8011" y="18461"/>
                  </a:lnTo>
                  <a:lnTo>
                    <a:pt x="8089" y="17946"/>
                  </a:lnTo>
                  <a:lnTo>
                    <a:pt x="8619" y="18604"/>
                  </a:lnTo>
                  <a:lnTo>
                    <a:pt x="8697" y="18749"/>
                  </a:lnTo>
                  <a:lnTo>
                    <a:pt x="9286" y="17951"/>
                  </a:lnTo>
                  <a:lnTo>
                    <a:pt x="9692" y="16842"/>
                  </a:lnTo>
                  <a:lnTo>
                    <a:pt x="10298" y="14423"/>
                  </a:lnTo>
                  <a:lnTo>
                    <a:pt x="10507" y="13705"/>
                  </a:lnTo>
                  <a:lnTo>
                    <a:pt x="10927" y="12404"/>
                  </a:lnTo>
                  <a:lnTo>
                    <a:pt x="11027" y="12835"/>
                  </a:lnTo>
                  <a:lnTo>
                    <a:pt x="11153" y="13823"/>
                  </a:lnTo>
                  <a:lnTo>
                    <a:pt x="11265" y="14895"/>
                  </a:lnTo>
                  <a:lnTo>
                    <a:pt x="11327" y="15577"/>
                  </a:lnTo>
                  <a:lnTo>
                    <a:pt x="11925" y="16426"/>
                  </a:lnTo>
                  <a:lnTo>
                    <a:pt x="12485" y="16321"/>
                  </a:lnTo>
                  <a:lnTo>
                    <a:pt x="13008" y="15915"/>
                  </a:lnTo>
                  <a:lnTo>
                    <a:pt x="13499" y="15866"/>
                  </a:lnTo>
                  <a:lnTo>
                    <a:pt x="13625" y="15956"/>
                  </a:lnTo>
                  <a:lnTo>
                    <a:pt x="13929" y="16716"/>
                  </a:lnTo>
                  <a:lnTo>
                    <a:pt x="13957" y="16730"/>
                  </a:lnTo>
                  <a:lnTo>
                    <a:pt x="15231" y="16834"/>
                  </a:lnTo>
                  <a:lnTo>
                    <a:pt x="15950" y="15947"/>
                  </a:lnTo>
                  <a:lnTo>
                    <a:pt x="16345" y="14803"/>
                  </a:lnTo>
                  <a:lnTo>
                    <a:pt x="16644" y="14135"/>
                  </a:lnTo>
                  <a:lnTo>
                    <a:pt x="17352" y="15023"/>
                  </a:lnTo>
                  <a:lnTo>
                    <a:pt x="17912" y="15190"/>
                  </a:lnTo>
                  <a:lnTo>
                    <a:pt x="18416" y="14278"/>
                  </a:lnTo>
                  <a:lnTo>
                    <a:pt x="18613" y="13506"/>
                  </a:lnTo>
                  <a:lnTo>
                    <a:pt x="18438" y="12479"/>
                  </a:lnTo>
                  <a:lnTo>
                    <a:pt x="18473" y="12404"/>
                  </a:lnTo>
                  <a:lnTo>
                    <a:pt x="18721" y="12265"/>
                  </a:lnTo>
                  <a:lnTo>
                    <a:pt x="19786" y="11823"/>
                  </a:lnTo>
                  <a:lnTo>
                    <a:pt x="20188" y="11538"/>
                  </a:lnTo>
                  <a:lnTo>
                    <a:pt x="21212" y="9226"/>
                  </a:lnTo>
                  <a:lnTo>
                    <a:pt x="21600" y="5991"/>
                  </a:lnTo>
                  <a:lnTo>
                    <a:pt x="21354" y="2646"/>
                  </a:lnTo>
                  <a:lnTo>
                    <a:pt x="20474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8" name="object 80"/>
            <p:cNvSpPr/>
            <p:nvPr/>
          </p:nvSpPr>
          <p:spPr>
            <a:xfrm>
              <a:off x="394169" y="309184"/>
              <a:ext cx="20681" cy="3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3" y="0"/>
                  </a:moveTo>
                  <a:lnTo>
                    <a:pt x="3423" y="7177"/>
                  </a:lnTo>
                  <a:lnTo>
                    <a:pt x="0" y="12425"/>
                  </a:lnTo>
                  <a:lnTo>
                    <a:pt x="2556" y="16861"/>
                  </a:lnTo>
                  <a:lnTo>
                    <a:pt x="13265" y="21600"/>
                  </a:lnTo>
                  <a:lnTo>
                    <a:pt x="19495" y="16266"/>
                  </a:lnTo>
                  <a:lnTo>
                    <a:pt x="21600" y="10281"/>
                  </a:lnTo>
                  <a:lnTo>
                    <a:pt x="18885" y="4555"/>
                  </a:lnTo>
                  <a:lnTo>
                    <a:pt x="10653" y="0"/>
                  </a:lnTo>
                  <a:close/>
                </a:path>
              </a:pathLst>
            </a:custGeom>
            <a:solidFill>
              <a:srgbClr val="B1C1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3" name="object 81"/>
            <p:cNvGrpSpPr/>
            <p:nvPr/>
          </p:nvGrpSpPr>
          <p:grpSpPr>
            <a:xfrm>
              <a:off x="206435" y="301679"/>
              <a:ext cx="270084" cy="73435"/>
              <a:chOff x="0" y="0"/>
              <a:chExt cx="270083" cy="73433"/>
            </a:xfrm>
          </p:grpSpPr>
          <p:sp>
            <p:nvSpPr>
              <p:cNvPr id="729" name="Shape"/>
              <p:cNvSpPr/>
              <p:nvPr/>
            </p:nvSpPr>
            <p:spPr>
              <a:xfrm>
                <a:off x="-1" y="57594"/>
                <a:ext cx="26406" cy="15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52"/>
                    </a:moveTo>
                    <a:lnTo>
                      <a:pt x="14681" y="12679"/>
                    </a:lnTo>
                    <a:lnTo>
                      <a:pt x="9506" y="12506"/>
                    </a:lnTo>
                    <a:lnTo>
                      <a:pt x="5008" y="9077"/>
                    </a:lnTo>
                    <a:lnTo>
                      <a:pt x="83" y="0"/>
                    </a:lnTo>
                    <a:lnTo>
                      <a:pt x="0" y="14498"/>
                    </a:lnTo>
                    <a:lnTo>
                      <a:pt x="5527" y="21600"/>
                    </a:lnTo>
                    <a:lnTo>
                      <a:pt x="13704" y="20889"/>
                    </a:lnTo>
                    <a:lnTo>
                      <a:pt x="21600" y="11952"/>
                    </a:lnTo>
                    <a:close/>
                  </a:path>
                </a:pathLst>
              </a:custGeom>
              <a:solidFill>
                <a:srgbClr val="93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0" name="Shape"/>
              <p:cNvSpPr/>
              <p:nvPr/>
            </p:nvSpPr>
            <p:spPr>
              <a:xfrm>
                <a:off x="54127" y="30047"/>
                <a:ext cx="14518" cy="22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79"/>
                    </a:moveTo>
                    <a:lnTo>
                      <a:pt x="16517" y="9589"/>
                    </a:lnTo>
                    <a:lnTo>
                      <a:pt x="9562" y="2908"/>
                    </a:lnTo>
                    <a:lnTo>
                      <a:pt x="5311" y="0"/>
                    </a:lnTo>
                    <a:lnTo>
                      <a:pt x="0" y="3700"/>
                    </a:lnTo>
                    <a:lnTo>
                      <a:pt x="3175" y="11390"/>
                    </a:lnTo>
                    <a:lnTo>
                      <a:pt x="11130" y="18790"/>
                    </a:lnTo>
                    <a:lnTo>
                      <a:pt x="20221" y="21600"/>
                    </a:lnTo>
                    <a:lnTo>
                      <a:pt x="21600" y="16879"/>
                    </a:lnTo>
                    <a:close/>
                  </a:path>
                </a:pathLst>
              </a:custGeom>
              <a:solidFill>
                <a:srgbClr val="93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1" name="Shape"/>
              <p:cNvSpPr/>
              <p:nvPr/>
            </p:nvSpPr>
            <p:spPr>
              <a:xfrm>
                <a:off x="129934" y="25044"/>
                <a:ext cx="12905" cy="30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015" y="0"/>
                    </a:lnTo>
                    <a:lnTo>
                      <a:pt x="489" y="7048"/>
                    </a:lnTo>
                    <a:lnTo>
                      <a:pt x="0" y="11950"/>
                    </a:lnTo>
                    <a:lnTo>
                      <a:pt x="7187" y="162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3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2" name="Shape"/>
              <p:cNvSpPr/>
              <p:nvPr/>
            </p:nvSpPr>
            <p:spPr>
              <a:xfrm>
                <a:off x="254090" y="0"/>
                <a:ext cx="15994" cy="27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7"/>
                    </a:moveTo>
                    <a:lnTo>
                      <a:pt x="18820" y="2778"/>
                    </a:lnTo>
                    <a:lnTo>
                      <a:pt x="12078" y="0"/>
                    </a:lnTo>
                    <a:lnTo>
                      <a:pt x="10997" y="119"/>
                    </a:lnTo>
                    <a:lnTo>
                      <a:pt x="0" y="10177"/>
                    </a:lnTo>
                    <a:lnTo>
                      <a:pt x="584" y="11652"/>
                    </a:lnTo>
                    <a:lnTo>
                      <a:pt x="14943" y="11014"/>
                    </a:lnTo>
                    <a:lnTo>
                      <a:pt x="18838" y="21600"/>
                    </a:lnTo>
                    <a:lnTo>
                      <a:pt x="21308" y="17975"/>
                    </a:lnTo>
                    <a:lnTo>
                      <a:pt x="21600" y="10237"/>
                    </a:lnTo>
                    <a:close/>
                  </a:path>
                </a:pathLst>
              </a:custGeom>
              <a:solidFill>
                <a:srgbClr val="93B3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4" name="object 82"/>
            <p:cNvSpPr/>
            <p:nvPr/>
          </p:nvSpPr>
          <p:spPr>
            <a:xfrm>
              <a:off x="156239" y="366779"/>
              <a:ext cx="12702" cy="1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4" y="0"/>
                  </a:moveTo>
                  <a:lnTo>
                    <a:pt x="0" y="21600"/>
                  </a:lnTo>
                  <a:lnTo>
                    <a:pt x="6880" y="15536"/>
                  </a:lnTo>
                  <a:lnTo>
                    <a:pt x="16044" y="10025"/>
                  </a:lnTo>
                  <a:lnTo>
                    <a:pt x="21600" y="4903"/>
                  </a:lnTo>
                  <a:lnTo>
                    <a:pt x="17664" y="0"/>
                  </a:lnTo>
                  <a:close/>
                </a:path>
              </a:pathLst>
            </a:custGeom>
            <a:solidFill>
              <a:srgbClr val="82A2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736" name="object 83" descr="object 8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4088" y="5933356"/>
            <a:ext cx="958985" cy="16266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2" name="object 84"/>
          <p:cNvGrpSpPr/>
          <p:nvPr/>
        </p:nvGrpSpPr>
        <p:grpSpPr>
          <a:xfrm>
            <a:off x="3052141" y="5422455"/>
            <a:ext cx="348071" cy="600210"/>
            <a:chOff x="0" y="0"/>
            <a:chExt cx="348070" cy="600209"/>
          </a:xfrm>
        </p:grpSpPr>
        <p:sp>
          <p:nvSpPr>
            <p:cNvPr id="737" name="object 85"/>
            <p:cNvSpPr/>
            <p:nvPr/>
          </p:nvSpPr>
          <p:spPr>
            <a:xfrm>
              <a:off x="17525" y="238758"/>
              <a:ext cx="330545" cy="21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82" y="0"/>
                  </a:moveTo>
                  <a:lnTo>
                    <a:pt x="9196" y="27"/>
                  </a:lnTo>
                  <a:lnTo>
                    <a:pt x="6872" y="247"/>
                  </a:lnTo>
                  <a:lnTo>
                    <a:pt x="0" y="11972"/>
                  </a:lnTo>
                  <a:lnTo>
                    <a:pt x="1228" y="11839"/>
                  </a:lnTo>
                  <a:lnTo>
                    <a:pt x="4909" y="11355"/>
                  </a:lnTo>
                  <a:lnTo>
                    <a:pt x="6171" y="11149"/>
                  </a:lnTo>
                  <a:lnTo>
                    <a:pt x="7434" y="10913"/>
                  </a:lnTo>
                  <a:lnTo>
                    <a:pt x="8703" y="10806"/>
                  </a:lnTo>
                  <a:lnTo>
                    <a:pt x="9982" y="10985"/>
                  </a:lnTo>
                  <a:lnTo>
                    <a:pt x="9982" y="20736"/>
                  </a:lnTo>
                  <a:lnTo>
                    <a:pt x="10966" y="20727"/>
                  </a:lnTo>
                  <a:lnTo>
                    <a:pt x="13998" y="20785"/>
                  </a:lnTo>
                  <a:lnTo>
                    <a:pt x="16539" y="20895"/>
                  </a:lnTo>
                  <a:lnTo>
                    <a:pt x="19074" y="21142"/>
                  </a:lnTo>
                  <a:lnTo>
                    <a:pt x="21600" y="21600"/>
                  </a:lnTo>
                  <a:lnTo>
                    <a:pt x="15708" y="11602"/>
                  </a:lnTo>
                  <a:lnTo>
                    <a:pt x="15505" y="11576"/>
                  </a:lnTo>
                  <a:lnTo>
                    <a:pt x="15375" y="11121"/>
                  </a:lnTo>
                  <a:lnTo>
                    <a:pt x="12415" y="10956"/>
                  </a:lnTo>
                  <a:lnTo>
                    <a:pt x="10772" y="10797"/>
                  </a:lnTo>
                  <a:lnTo>
                    <a:pt x="9982" y="10491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8" name="object 86"/>
            <p:cNvSpPr/>
            <p:nvPr/>
          </p:nvSpPr>
          <p:spPr>
            <a:xfrm>
              <a:off x="37564" y="-1"/>
              <a:ext cx="270436" cy="247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82"/>
                  </a:moveTo>
                  <a:lnTo>
                    <a:pt x="13799" y="11766"/>
                  </a:lnTo>
                  <a:lnTo>
                    <a:pt x="18000" y="11766"/>
                  </a:lnTo>
                  <a:lnTo>
                    <a:pt x="11000" y="403"/>
                  </a:lnTo>
                  <a:lnTo>
                    <a:pt x="10488" y="0"/>
                  </a:lnTo>
                  <a:lnTo>
                    <a:pt x="10488" y="1025"/>
                  </a:lnTo>
                  <a:lnTo>
                    <a:pt x="10399" y="1168"/>
                  </a:lnTo>
                  <a:lnTo>
                    <a:pt x="8791" y="3978"/>
                  </a:lnTo>
                  <a:lnTo>
                    <a:pt x="7210" y="6811"/>
                  </a:lnTo>
                  <a:lnTo>
                    <a:pt x="5475" y="9529"/>
                  </a:lnTo>
                  <a:lnTo>
                    <a:pt x="3399" y="11985"/>
                  </a:lnTo>
                  <a:lnTo>
                    <a:pt x="7999" y="11766"/>
                  </a:lnTo>
                  <a:lnTo>
                    <a:pt x="0" y="21600"/>
                  </a:lnTo>
                  <a:lnTo>
                    <a:pt x="1698" y="21468"/>
                  </a:lnTo>
                  <a:lnTo>
                    <a:pt x="5096" y="21170"/>
                  </a:lnTo>
                  <a:lnTo>
                    <a:pt x="9640" y="20860"/>
                  </a:lnTo>
                  <a:lnTo>
                    <a:pt x="10600" y="20835"/>
                  </a:lnTo>
                  <a:lnTo>
                    <a:pt x="11817" y="20892"/>
                  </a:lnTo>
                  <a:lnTo>
                    <a:pt x="14064" y="21167"/>
                  </a:lnTo>
                  <a:lnTo>
                    <a:pt x="15199" y="21272"/>
                  </a:lnTo>
                  <a:lnTo>
                    <a:pt x="16783" y="21351"/>
                  </a:lnTo>
                  <a:lnTo>
                    <a:pt x="18398" y="21401"/>
                  </a:lnTo>
                  <a:lnTo>
                    <a:pt x="20014" y="21414"/>
                  </a:lnTo>
                  <a:lnTo>
                    <a:pt x="21600" y="21382"/>
                  </a:lnTo>
                  <a:close/>
                </a:path>
              </a:pathLst>
            </a:custGeom>
            <a:solidFill>
              <a:srgbClr val="93B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9" name="object 87"/>
            <p:cNvSpPr/>
            <p:nvPr/>
          </p:nvSpPr>
          <p:spPr>
            <a:xfrm>
              <a:off x="-1" y="348368"/>
              <a:ext cx="170284" cy="10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7" y="0"/>
                  </a:moveTo>
                  <a:lnTo>
                    <a:pt x="16654" y="220"/>
                  </a:lnTo>
                  <a:lnTo>
                    <a:pt x="14202" y="702"/>
                  </a:lnTo>
                  <a:lnTo>
                    <a:pt x="11752" y="1124"/>
                  </a:lnTo>
                  <a:lnTo>
                    <a:pt x="0" y="21600"/>
                  </a:lnTo>
                  <a:lnTo>
                    <a:pt x="5318" y="21016"/>
                  </a:lnTo>
                  <a:lnTo>
                    <a:pt x="10632" y="20627"/>
                  </a:lnTo>
                  <a:lnTo>
                    <a:pt x="15951" y="20408"/>
                  </a:lnTo>
                  <a:lnTo>
                    <a:pt x="21600" y="20336"/>
                  </a:lnTo>
                  <a:lnTo>
                    <a:pt x="21600" y="367"/>
                  </a:lnTo>
                  <a:lnTo>
                    <a:pt x="19117" y="0"/>
                  </a:lnTo>
                  <a:close/>
                </a:path>
              </a:pathLst>
            </a:custGeom>
            <a:solidFill>
              <a:srgbClr val="5170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0" name="object 88"/>
            <p:cNvSpPr/>
            <p:nvPr/>
          </p:nvSpPr>
          <p:spPr>
            <a:xfrm>
              <a:off x="170281" y="238758"/>
              <a:ext cx="157749" cy="12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102"/>
                  </a:lnTo>
                  <a:lnTo>
                    <a:pt x="1656" y="19660"/>
                  </a:lnTo>
                  <a:lnTo>
                    <a:pt x="5097" y="19950"/>
                  </a:lnTo>
                  <a:lnTo>
                    <a:pt x="8775" y="20097"/>
                  </a:lnTo>
                  <a:lnTo>
                    <a:pt x="11300" y="20249"/>
                  </a:lnTo>
                  <a:lnTo>
                    <a:pt x="11573" y="21079"/>
                  </a:lnTo>
                  <a:lnTo>
                    <a:pt x="13873" y="21293"/>
                  </a:lnTo>
                  <a:lnTo>
                    <a:pt x="17135" y="21516"/>
                  </a:lnTo>
                  <a:lnTo>
                    <a:pt x="20230" y="21600"/>
                  </a:lnTo>
                  <a:lnTo>
                    <a:pt x="21600" y="21350"/>
                  </a:lnTo>
                  <a:lnTo>
                    <a:pt x="7885" y="898"/>
                  </a:lnTo>
                  <a:lnTo>
                    <a:pt x="5939" y="681"/>
                  </a:lnTo>
                  <a:lnTo>
                    <a:pt x="2088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B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1" name="object 89"/>
            <p:cNvSpPr/>
            <p:nvPr/>
          </p:nvSpPr>
          <p:spPr>
            <a:xfrm>
              <a:off x="156502" y="449095"/>
              <a:ext cx="47398" cy="1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47" y="0"/>
                  </a:moveTo>
                  <a:lnTo>
                    <a:pt x="5133" y="0"/>
                  </a:lnTo>
                  <a:lnTo>
                    <a:pt x="573" y="20761"/>
                  </a:lnTo>
                  <a:lnTo>
                    <a:pt x="0" y="21476"/>
                  </a:lnTo>
                  <a:lnTo>
                    <a:pt x="4926" y="21410"/>
                  </a:lnTo>
                  <a:lnTo>
                    <a:pt x="15933" y="21600"/>
                  </a:lnTo>
                  <a:lnTo>
                    <a:pt x="20541" y="21476"/>
                  </a:lnTo>
                  <a:lnTo>
                    <a:pt x="21600" y="21398"/>
                  </a:lnTo>
                  <a:lnTo>
                    <a:pt x="20940" y="20410"/>
                  </a:lnTo>
                  <a:lnTo>
                    <a:pt x="21114" y="20403"/>
                  </a:lnTo>
                  <a:lnTo>
                    <a:pt x="16547" y="0"/>
                  </a:lnTo>
                  <a:close/>
                </a:path>
              </a:pathLst>
            </a:custGeom>
            <a:solidFill>
              <a:srgbClr val="6341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743" name="object 90" descr="object 9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5802" y="4644566"/>
            <a:ext cx="555893" cy="67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object 91" descr="object 9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2252" y="5764710"/>
            <a:ext cx="570359" cy="5833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9" name="object 92"/>
          <p:cNvGrpSpPr/>
          <p:nvPr/>
        </p:nvGrpSpPr>
        <p:grpSpPr>
          <a:xfrm>
            <a:off x="4516235" y="5742961"/>
            <a:ext cx="490190" cy="622471"/>
            <a:chOff x="0" y="0"/>
            <a:chExt cx="490189" cy="622469"/>
          </a:xfrm>
        </p:grpSpPr>
        <p:sp>
          <p:nvSpPr>
            <p:cNvPr id="745" name="object 93"/>
            <p:cNvSpPr/>
            <p:nvPr/>
          </p:nvSpPr>
          <p:spPr>
            <a:xfrm>
              <a:off x="164971" y="130723"/>
              <a:ext cx="178082" cy="49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25"/>
                  </a:moveTo>
                  <a:lnTo>
                    <a:pt x="17128" y="4849"/>
                  </a:lnTo>
                  <a:lnTo>
                    <a:pt x="13510" y="5875"/>
                  </a:lnTo>
                  <a:lnTo>
                    <a:pt x="12305" y="6210"/>
                  </a:lnTo>
                  <a:lnTo>
                    <a:pt x="10969" y="6435"/>
                  </a:lnTo>
                  <a:lnTo>
                    <a:pt x="9906" y="0"/>
                  </a:lnTo>
                  <a:lnTo>
                    <a:pt x="9392" y="423"/>
                  </a:lnTo>
                  <a:lnTo>
                    <a:pt x="9078" y="1566"/>
                  </a:lnTo>
                  <a:lnTo>
                    <a:pt x="8913" y="2805"/>
                  </a:lnTo>
                  <a:lnTo>
                    <a:pt x="8844" y="3520"/>
                  </a:lnTo>
                  <a:lnTo>
                    <a:pt x="8665" y="5250"/>
                  </a:lnTo>
                  <a:lnTo>
                    <a:pt x="8540" y="5830"/>
                  </a:lnTo>
                  <a:lnTo>
                    <a:pt x="8542" y="6113"/>
                  </a:lnTo>
                  <a:lnTo>
                    <a:pt x="8585" y="6410"/>
                  </a:lnTo>
                  <a:lnTo>
                    <a:pt x="8491" y="6693"/>
                  </a:lnTo>
                  <a:lnTo>
                    <a:pt x="8084" y="6930"/>
                  </a:lnTo>
                  <a:lnTo>
                    <a:pt x="7050" y="6617"/>
                  </a:lnTo>
                  <a:lnTo>
                    <a:pt x="5142" y="5886"/>
                  </a:lnTo>
                  <a:lnTo>
                    <a:pt x="3147" y="5100"/>
                  </a:lnTo>
                  <a:lnTo>
                    <a:pt x="1858" y="4620"/>
                  </a:lnTo>
                  <a:lnTo>
                    <a:pt x="1060" y="4373"/>
                  </a:lnTo>
                  <a:lnTo>
                    <a:pt x="642" y="4290"/>
                  </a:lnTo>
                  <a:lnTo>
                    <a:pt x="0" y="4346"/>
                  </a:lnTo>
                  <a:lnTo>
                    <a:pt x="5227" y="6599"/>
                  </a:lnTo>
                  <a:lnTo>
                    <a:pt x="7451" y="7591"/>
                  </a:lnTo>
                  <a:lnTo>
                    <a:pt x="8540" y="8195"/>
                  </a:lnTo>
                  <a:lnTo>
                    <a:pt x="8688" y="9192"/>
                  </a:lnTo>
                  <a:lnTo>
                    <a:pt x="8368" y="10522"/>
                  </a:lnTo>
                  <a:lnTo>
                    <a:pt x="7904" y="11884"/>
                  </a:lnTo>
                  <a:lnTo>
                    <a:pt x="7628" y="12979"/>
                  </a:lnTo>
                  <a:lnTo>
                    <a:pt x="7092" y="17216"/>
                  </a:lnTo>
                  <a:lnTo>
                    <a:pt x="6886" y="19641"/>
                  </a:lnTo>
                  <a:lnTo>
                    <a:pt x="7021" y="21009"/>
                  </a:lnTo>
                  <a:lnTo>
                    <a:pt x="6718" y="21119"/>
                  </a:lnTo>
                  <a:lnTo>
                    <a:pt x="7577" y="21537"/>
                  </a:lnTo>
                  <a:lnTo>
                    <a:pt x="9660" y="21600"/>
                  </a:lnTo>
                  <a:lnTo>
                    <a:pt x="12057" y="21533"/>
                  </a:lnTo>
                  <a:lnTo>
                    <a:pt x="13855" y="21559"/>
                  </a:lnTo>
                  <a:lnTo>
                    <a:pt x="14126" y="21500"/>
                  </a:lnTo>
                  <a:lnTo>
                    <a:pt x="13996" y="21236"/>
                  </a:lnTo>
                  <a:lnTo>
                    <a:pt x="14007" y="21119"/>
                  </a:lnTo>
                  <a:lnTo>
                    <a:pt x="13856" y="19229"/>
                  </a:lnTo>
                  <a:lnTo>
                    <a:pt x="13314" y="17114"/>
                  </a:lnTo>
                  <a:lnTo>
                    <a:pt x="12662" y="14967"/>
                  </a:lnTo>
                  <a:lnTo>
                    <a:pt x="12185" y="12979"/>
                  </a:lnTo>
                  <a:lnTo>
                    <a:pt x="11482" y="10361"/>
                  </a:lnTo>
                  <a:lnTo>
                    <a:pt x="11180" y="8886"/>
                  </a:lnTo>
                  <a:lnTo>
                    <a:pt x="11273" y="7974"/>
                  </a:lnTo>
                  <a:lnTo>
                    <a:pt x="12841" y="7245"/>
                  </a:lnTo>
                  <a:lnTo>
                    <a:pt x="16007" y="6085"/>
                  </a:lnTo>
                  <a:lnTo>
                    <a:pt x="21600" y="4125"/>
                  </a:lnTo>
                  <a:close/>
                </a:path>
              </a:pathLst>
            </a:custGeom>
            <a:solidFill>
              <a:srgbClr val="7E3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6" name="object 94"/>
            <p:cNvSpPr/>
            <p:nvPr/>
          </p:nvSpPr>
          <p:spPr>
            <a:xfrm>
              <a:off x="180288" y="235904"/>
              <a:ext cx="55463" cy="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40" y="4490"/>
                  </a:lnTo>
                  <a:lnTo>
                    <a:pt x="10545" y="11843"/>
                  </a:lnTo>
                  <a:lnTo>
                    <a:pt x="16676" y="18675"/>
                  </a:lnTo>
                  <a:lnTo>
                    <a:pt x="19993" y="21600"/>
                  </a:lnTo>
                  <a:lnTo>
                    <a:pt x="21301" y="19381"/>
                  </a:lnTo>
                  <a:lnTo>
                    <a:pt x="21600" y="16742"/>
                  </a:lnTo>
                  <a:lnTo>
                    <a:pt x="21462" y="13959"/>
                  </a:lnTo>
                  <a:lnTo>
                    <a:pt x="21457" y="11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A2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7" name="object 95"/>
            <p:cNvSpPr/>
            <p:nvPr/>
          </p:nvSpPr>
          <p:spPr>
            <a:xfrm>
              <a:off x="85127" y="0"/>
              <a:ext cx="271222" cy="2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4" y="0"/>
                  </a:moveTo>
                  <a:lnTo>
                    <a:pt x="8406" y="791"/>
                  </a:lnTo>
                  <a:lnTo>
                    <a:pt x="5451" y="2415"/>
                  </a:lnTo>
                  <a:lnTo>
                    <a:pt x="2992" y="4820"/>
                  </a:lnTo>
                  <a:lnTo>
                    <a:pt x="1417" y="7501"/>
                  </a:lnTo>
                  <a:lnTo>
                    <a:pt x="471" y="10450"/>
                  </a:lnTo>
                  <a:lnTo>
                    <a:pt x="38" y="13535"/>
                  </a:lnTo>
                  <a:lnTo>
                    <a:pt x="0" y="16625"/>
                  </a:lnTo>
                  <a:lnTo>
                    <a:pt x="1496" y="16657"/>
                  </a:lnTo>
                  <a:lnTo>
                    <a:pt x="3091" y="16933"/>
                  </a:lnTo>
                  <a:lnTo>
                    <a:pt x="4660" y="17348"/>
                  </a:lnTo>
                  <a:lnTo>
                    <a:pt x="6083" y="17795"/>
                  </a:lnTo>
                  <a:lnTo>
                    <a:pt x="6293" y="17802"/>
                  </a:lnTo>
                  <a:lnTo>
                    <a:pt x="6301" y="17682"/>
                  </a:lnTo>
                  <a:lnTo>
                    <a:pt x="6374" y="17619"/>
                  </a:lnTo>
                  <a:lnTo>
                    <a:pt x="6781" y="17795"/>
                  </a:lnTo>
                  <a:lnTo>
                    <a:pt x="7055" y="17943"/>
                  </a:lnTo>
                  <a:lnTo>
                    <a:pt x="7579" y="18381"/>
                  </a:lnTo>
                  <a:lnTo>
                    <a:pt x="11966" y="20526"/>
                  </a:lnTo>
                  <a:lnTo>
                    <a:pt x="12048" y="19499"/>
                  </a:lnTo>
                  <a:lnTo>
                    <a:pt x="12212" y="15161"/>
                  </a:lnTo>
                  <a:lnTo>
                    <a:pt x="12320" y="12962"/>
                  </a:lnTo>
                  <a:lnTo>
                    <a:pt x="12525" y="10937"/>
                  </a:lnTo>
                  <a:lnTo>
                    <a:pt x="12863" y="10186"/>
                  </a:lnTo>
                  <a:lnTo>
                    <a:pt x="13561" y="21600"/>
                  </a:lnTo>
                  <a:lnTo>
                    <a:pt x="14439" y="21200"/>
                  </a:lnTo>
                  <a:lnTo>
                    <a:pt x="15229" y="20607"/>
                  </a:lnTo>
                  <a:lnTo>
                    <a:pt x="15983" y="19949"/>
                  </a:lnTo>
                  <a:lnTo>
                    <a:pt x="16752" y="19356"/>
                  </a:lnTo>
                  <a:lnTo>
                    <a:pt x="18820" y="16513"/>
                  </a:lnTo>
                  <a:lnTo>
                    <a:pt x="20406" y="13379"/>
                  </a:lnTo>
                  <a:lnTo>
                    <a:pt x="21377" y="10047"/>
                  </a:lnTo>
                  <a:lnTo>
                    <a:pt x="21600" y="6610"/>
                  </a:lnTo>
                  <a:lnTo>
                    <a:pt x="20940" y="3162"/>
                  </a:lnTo>
                  <a:lnTo>
                    <a:pt x="18123" y="1132"/>
                  </a:lnTo>
                  <a:lnTo>
                    <a:pt x="14954" y="96"/>
                  </a:lnTo>
                  <a:lnTo>
                    <a:pt x="11644" y="0"/>
                  </a:lnTo>
                  <a:close/>
                </a:path>
              </a:pathLst>
            </a:custGeom>
            <a:solidFill>
              <a:srgbClr val="72BF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54" name="object 96"/>
            <p:cNvGrpSpPr/>
            <p:nvPr/>
          </p:nvGrpSpPr>
          <p:grpSpPr>
            <a:xfrm>
              <a:off x="139114" y="33727"/>
              <a:ext cx="184052" cy="199666"/>
              <a:chOff x="0" y="0"/>
              <a:chExt cx="184050" cy="199665"/>
            </a:xfrm>
          </p:grpSpPr>
          <p:sp>
            <p:nvSpPr>
              <p:cNvPr id="748" name="Shape"/>
              <p:cNvSpPr/>
              <p:nvPr/>
            </p:nvSpPr>
            <p:spPr>
              <a:xfrm>
                <a:off x="-1" y="54438"/>
                <a:ext cx="14111" cy="22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96"/>
                    </a:moveTo>
                    <a:lnTo>
                      <a:pt x="17362" y="1595"/>
                    </a:lnTo>
                    <a:lnTo>
                      <a:pt x="7446" y="0"/>
                    </a:lnTo>
                    <a:lnTo>
                      <a:pt x="0" y="4517"/>
                    </a:lnTo>
                    <a:lnTo>
                      <a:pt x="1301" y="12201"/>
                    </a:lnTo>
                    <a:lnTo>
                      <a:pt x="7583" y="19177"/>
                    </a:lnTo>
                    <a:lnTo>
                      <a:pt x="15106" y="21600"/>
                    </a:lnTo>
                    <a:lnTo>
                      <a:pt x="20686" y="15341"/>
                    </a:lnTo>
                    <a:lnTo>
                      <a:pt x="21600" y="7696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9" name="Shape"/>
              <p:cNvSpPr/>
              <p:nvPr/>
            </p:nvSpPr>
            <p:spPr>
              <a:xfrm>
                <a:off x="41033" y="105200"/>
                <a:ext cx="12702" cy="1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411" y="6487"/>
                    </a:lnTo>
                    <a:lnTo>
                      <a:pt x="0" y="9235"/>
                    </a:lnTo>
                    <a:lnTo>
                      <a:pt x="6706" y="21523"/>
                    </a:lnTo>
                    <a:lnTo>
                      <a:pt x="192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0" name="Shape"/>
              <p:cNvSpPr/>
              <p:nvPr/>
            </p:nvSpPr>
            <p:spPr>
              <a:xfrm>
                <a:off x="54736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01" y="2301"/>
                    </a:lnTo>
                    <a:lnTo>
                      <a:pt x="0" y="3883"/>
                    </a:lnTo>
                    <a:lnTo>
                      <a:pt x="1954" y="20881"/>
                    </a:lnTo>
                    <a:lnTo>
                      <a:pt x="171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1" name="Shape"/>
              <p:cNvSpPr/>
              <p:nvPr/>
            </p:nvSpPr>
            <p:spPr>
              <a:xfrm>
                <a:off x="127990" y="6852"/>
                <a:ext cx="15294" cy="22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74"/>
                    </a:moveTo>
                    <a:lnTo>
                      <a:pt x="18084" y="2129"/>
                    </a:lnTo>
                    <a:lnTo>
                      <a:pt x="6477" y="0"/>
                    </a:lnTo>
                    <a:lnTo>
                      <a:pt x="0" y="4368"/>
                    </a:lnTo>
                    <a:lnTo>
                      <a:pt x="2763" y="11683"/>
                    </a:lnTo>
                    <a:lnTo>
                      <a:pt x="9149" y="18558"/>
                    </a:lnTo>
                    <a:lnTo>
                      <a:pt x="13545" y="21600"/>
                    </a:lnTo>
                    <a:lnTo>
                      <a:pt x="19340" y="17791"/>
                    </a:lnTo>
                    <a:lnTo>
                      <a:pt x="21600" y="9674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2" name="Shape"/>
              <p:cNvSpPr/>
              <p:nvPr/>
            </p:nvSpPr>
            <p:spPr>
              <a:xfrm>
                <a:off x="130225" y="177134"/>
                <a:ext cx="13834" cy="22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24"/>
                    </a:moveTo>
                    <a:lnTo>
                      <a:pt x="19081" y="2265"/>
                    </a:lnTo>
                    <a:lnTo>
                      <a:pt x="7577" y="0"/>
                    </a:lnTo>
                    <a:lnTo>
                      <a:pt x="0" y="4274"/>
                    </a:lnTo>
                    <a:lnTo>
                      <a:pt x="1071" y="11543"/>
                    </a:lnTo>
                    <a:lnTo>
                      <a:pt x="6367" y="18447"/>
                    </a:lnTo>
                    <a:lnTo>
                      <a:pt x="11485" y="21600"/>
                    </a:lnTo>
                    <a:lnTo>
                      <a:pt x="18089" y="18020"/>
                    </a:lnTo>
                    <a:lnTo>
                      <a:pt x="21600" y="9924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3" name="Shape"/>
              <p:cNvSpPr/>
              <p:nvPr/>
            </p:nvSpPr>
            <p:spPr>
              <a:xfrm>
                <a:off x="169673" y="79470"/>
                <a:ext cx="14378" cy="25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69"/>
                    </a:moveTo>
                    <a:lnTo>
                      <a:pt x="16696" y="548"/>
                    </a:lnTo>
                    <a:lnTo>
                      <a:pt x="4446" y="0"/>
                    </a:lnTo>
                    <a:lnTo>
                      <a:pt x="0" y="3834"/>
                    </a:lnTo>
                    <a:lnTo>
                      <a:pt x="2290" y="10023"/>
                    </a:lnTo>
                    <a:lnTo>
                      <a:pt x="7537" y="16605"/>
                    </a:lnTo>
                    <a:lnTo>
                      <a:pt x="11982" y="21600"/>
                    </a:lnTo>
                    <a:lnTo>
                      <a:pt x="19826" y="15017"/>
                    </a:lnTo>
                    <a:lnTo>
                      <a:pt x="21600" y="6769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55" name="object 97"/>
            <p:cNvSpPr/>
            <p:nvPr/>
          </p:nvSpPr>
          <p:spPr>
            <a:xfrm>
              <a:off x="227326" y="986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4" y="0"/>
                  </a:moveTo>
                  <a:lnTo>
                    <a:pt x="5525" y="2669"/>
                  </a:lnTo>
                  <a:lnTo>
                    <a:pt x="0" y="16473"/>
                  </a:lnTo>
                  <a:lnTo>
                    <a:pt x="7633" y="21600"/>
                  </a:lnTo>
                  <a:lnTo>
                    <a:pt x="18231" y="18654"/>
                  </a:lnTo>
                  <a:lnTo>
                    <a:pt x="21600" y="8243"/>
                  </a:lnTo>
                  <a:lnTo>
                    <a:pt x="19677" y="851"/>
                  </a:lnTo>
                  <a:lnTo>
                    <a:pt x="777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6" name="object 98"/>
            <p:cNvSpPr/>
            <p:nvPr/>
          </p:nvSpPr>
          <p:spPr>
            <a:xfrm>
              <a:off x="207111" y="2020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23" y="16173"/>
                  </a:lnTo>
                  <a:lnTo>
                    <a:pt x="14446" y="21600"/>
                  </a:lnTo>
                  <a:lnTo>
                    <a:pt x="21600" y="5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A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7" name="object 99"/>
            <p:cNvSpPr/>
            <p:nvPr/>
          </p:nvSpPr>
          <p:spPr>
            <a:xfrm>
              <a:off x="257150" y="40579"/>
              <a:ext cx="233039" cy="38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26" y="0"/>
                  </a:moveTo>
                  <a:lnTo>
                    <a:pt x="9194" y="2479"/>
                  </a:lnTo>
                  <a:lnTo>
                    <a:pt x="8935" y="4949"/>
                  </a:lnTo>
                  <a:lnTo>
                    <a:pt x="7805" y="7345"/>
                  </a:lnTo>
                  <a:lnTo>
                    <a:pt x="5958" y="9598"/>
                  </a:lnTo>
                  <a:lnTo>
                    <a:pt x="3552" y="11642"/>
                  </a:lnTo>
                  <a:lnTo>
                    <a:pt x="4546" y="11233"/>
                  </a:lnTo>
                  <a:lnTo>
                    <a:pt x="5751" y="10770"/>
                  </a:lnTo>
                  <a:lnTo>
                    <a:pt x="6960" y="10410"/>
                  </a:lnTo>
                  <a:lnTo>
                    <a:pt x="7962" y="10309"/>
                  </a:lnTo>
                  <a:lnTo>
                    <a:pt x="3688" y="12809"/>
                  </a:lnTo>
                  <a:lnTo>
                    <a:pt x="1269" y="14288"/>
                  </a:lnTo>
                  <a:lnTo>
                    <a:pt x="71" y="15218"/>
                  </a:lnTo>
                  <a:lnTo>
                    <a:pt x="0" y="16381"/>
                  </a:lnTo>
                  <a:lnTo>
                    <a:pt x="231" y="18262"/>
                  </a:lnTo>
                  <a:lnTo>
                    <a:pt x="767" y="21600"/>
                  </a:lnTo>
                  <a:lnTo>
                    <a:pt x="4236" y="21541"/>
                  </a:lnTo>
                  <a:lnTo>
                    <a:pt x="7796" y="21373"/>
                  </a:lnTo>
                  <a:lnTo>
                    <a:pt x="11294" y="21003"/>
                  </a:lnTo>
                  <a:lnTo>
                    <a:pt x="18085" y="18970"/>
                  </a:lnTo>
                  <a:lnTo>
                    <a:pt x="20445" y="17195"/>
                  </a:lnTo>
                  <a:lnTo>
                    <a:pt x="21600" y="15222"/>
                  </a:lnTo>
                  <a:lnTo>
                    <a:pt x="21496" y="13256"/>
                  </a:lnTo>
                  <a:lnTo>
                    <a:pt x="20076" y="11504"/>
                  </a:lnTo>
                  <a:lnTo>
                    <a:pt x="17286" y="10172"/>
                  </a:lnTo>
                  <a:lnTo>
                    <a:pt x="13069" y="9468"/>
                  </a:lnTo>
                  <a:lnTo>
                    <a:pt x="13418" y="7907"/>
                  </a:lnTo>
                  <a:lnTo>
                    <a:pt x="13297" y="5997"/>
                  </a:lnTo>
                  <a:lnTo>
                    <a:pt x="12714" y="4139"/>
                  </a:lnTo>
                  <a:lnTo>
                    <a:pt x="11676" y="2735"/>
                  </a:lnTo>
                  <a:lnTo>
                    <a:pt x="11324" y="2445"/>
                  </a:lnTo>
                  <a:lnTo>
                    <a:pt x="10570" y="2783"/>
                  </a:lnTo>
                  <a:lnTo>
                    <a:pt x="10471" y="2190"/>
                  </a:lnTo>
                  <a:lnTo>
                    <a:pt x="11098" y="2109"/>
                  </a:lnTo>
                  <a:lnTo>
                    <a:pt x="10979" y="1894"/>
                  </a:lnTo>
                  <a:lnTo>
                    <a:pt x="10574" y="1493"/>
                  </a:lnTo>
                  <a:lnTo>
                    <a:pt x="9835" y="937"/>
                  </a:lnTo>
                  <a:lnTo>
                    <a:pt x="9029" y="387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50A2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8" name="object 100"/>
            <p:cNvSpPr/>
            <p:nvPr/>
          </p:nvSpPr>
          <p:spPr>
            <a:xfrm>
              <a:off x="338687" y="382978"/>
              <a:ext cx="18988" cy="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18" y="0"/>
                  </a:moveTo>
                  <a:lnTo>
                    <a:pt x="6382" y="1032"/>
                  </a:lnTo>
                  <a:lnTo>
                    <a:pt x="0" y="8048"/>
                  </a:lnTo>
                  <a:lnTo>
                    <a:pt x="2091" y="16187"/>
                  </a:lnTo>
                  <a:lnTo>
                    <a:pt x="9178" y="21600"/>
                  </a:lnTo>
                  <a:lnTo>
                    <a:pt x="17782" y="20445"/>
                  </a:lnTo>
                  <a:lnTo>
                    <a:pt x="21600" y="14172"/>
                  </a:lnTo>
                  <a:lnTo>
                    <a:pt x="21585" y="5868"/>
                  </a:lnTo>
                  <a:lnTo>
                    <a:pt x="16818" y="0"/>
                  </a:lnTo>
                  <a:close/>
                </a:path>
              </a:pathLst>
            </a:custGeom>
            <a:solidFill>
              <a:srgbClr val="C7DAC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9" name="object 101"/>
            <p:cNvSpPr/>
            <p:nvPr/>
          </p:nvSpPr>
          <p:spPr>
            <a:xfrm>
              <a:off x="448409" y="306007"/>
              <a:ext cx="19169" cy="1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02" y="0"/>
                  </a:moveTo>
                  <a:lnTo>
                    <a:pt x="10558" y="2427"/>
                  </a:lnTo>
                  <a:lnTo>
                    <a:pt x="3818" y="8409"/>
                  </a:lnTo>
                  <a:lnTo>
                    <a:pt x="0" y="15588"/>
                  </a:lnTo>
                  <a:lnTo>
                    <a:pt x="4023" y="21600"/>
                  </a:lnTo>
                  <a:lnTo>
                    <a:pt x="12546" y="20589"/>
                  </a:lnTo>
                  <a:lnTo>
                    <a:pt x="19543" y="13148"/>
                  </a:lnTo>
                  <a:lnTo>
                    <a:pt x="21600" y="4532"/>
                  </a:lnTo>
                  <a:lnTo>
                    <a:pt x="15302" y="0"/>
                  </a:lnTo>
                  <a:close/>
                </a:path>
              </a:pathLst>
            </a:custGeom>
            <a:solidFill>
              <a:srgbClr val="E1ECD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62" name="object 102"/>
            <p:cNvGrpSpPr/>
            <p:nvPr/>
          </p:nvGrpSpPr>
          <p:grpSpPr>
            <a:xfrm>
              <a:off x="272249" y="235791"/>
              <a:ext cx="168544" cy="167884"/>
              <a:chOff x="0" y="0"/>
              <a:chExt cx="168543" cy="167883"/>
            </a:xfrm>
          </p:grpSpPr>
          <p:sp>
            <p:nvSpPr>
              <p:cNvPr id="760" name="Shape"/>
              <p:cNvSpPr/>
              <p:nvPr/>
            </p:nvSpPr>
            <p:spPr>
              <a:xfrm>
                <a:off x="-1" y="152858"/>
                <a:ext cx="15457" cy="15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98"/>
                    </a:moveTo>
                    <a:lnTo>
                      <a:pt x="13205" y="0"/>
                    </a:lnTo>
                    <a:lnTo>
                      <a:pt x="9602" y="2538"/>
                    </a:lnTo>
                    <a:lnTo>
                      <a:pt x="3744" y="8472"/>
                    </a:lnTo>
                    <a:lnTo>
                      <a:pt x="0" y="15575"/>
                    </a:lnTo>
                    <a:lnTo>
                      <a:pt x="2716" y="21600"/>
                    </a:lnTo>
                    <a:lnTo>
                      <a:pt x="12317" y="21417"/>
                    </a:lnTo>
                    <a:lnTo>
                      <a:pt x="19968" y="13346"/>
                    </a:lnTo>
                    <a:lnTo>
                      <a:pt x="21600" y="3998"/>
                    </a:lnTo>
                    <a:close/>
                  </a:path>
                </a:pathLst>
              </a:custGeom>
              <a:solidFill>
                <a:srgbClr val="C3D4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1" name="Shape"/>
              <p:cNvSpPr/>
              <p:nvPr/>
            </p:nvSpPr>
            <p:spPr>
              <a:xfrm>
                <a:off x="153493" y="-1"/>
                <a:ext cx="15051" cy="15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85"/>
                    </a:moveTo>
                    <a:lnTo>
                      <a:pt x="20871" y="6487"/>
                    </a:lnTo>
                    <a:lnTo>
                      <a:pt x="15038" y="0"/>
                    </a:lnTo>
                    <a:lnTo>
                      <a:pt x="5303" y="163"/>
                    </a:lnTo>
                    <a:lnTo>
                      <a:pt x="0" y="6559"/>
                    </a:lnTo>
                    <a:lnTo>
                      <a:pt x="1968" y="14660"/>
                    </a:lnTo>
                    <a:lnTo>
                      <a:pt x="8293" y="20857"/>
                    </a:lnTo>
                    <a:lnTo>
                      <a:pt x="16096" y="21600"/>
                    </a:lnTo>
                    <a:lnTo>
                      <a:pt x="21600" y="15185"/>
                    </a:lnTo>
                    <a:close/>
                  </a:path>
                </a:pathLst>
              </a:custGeom>
              <a:solidFill>
                <a:srgbClr val="C3D4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63" name="object 103"/>
            <p:cNvSpPr/>
            <p:nvPr/>
          </p:nvSpPr>
          <p:spPr>
            <a:xfrm>
              <a:off x="362945" y="1782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95" y="0"/>
                  </a:moveTo>
                  <a:lnTo>
                    <a:pt x="0" y="2322"/>
                  </a:lnTo>
                  <a:lnTo>
                    <a:pt x="1863" y="20548"/>
                  </a:lnTo>
                  <a:lnTo>
                    <a:pt x="10895" y="21600"/>
                  </a:lnTo>
                  <a:lnTo>
                    <a:pt x="17530" y="18095"/>
                  </a:lnTo>
                  <a:lnTo>
                    <a:pt x="21600" y="9649"/>
                  </a:lnTo>
                  <a:lnTo>
                    <a:pt x="20318" y="1778"/>
                  </a:lnTo>
                  <a:lnTo>
                    <a:pt x="10895" y="0"/>
                  </a:lnTo>
                  <a:close/>
                </a:path>
              </a:pathLst>
            </a:custGeom>
            <a:solidFill>
              <a:srgbClr val="E1ECD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4" name="object 104"/>
            <p:cNvSpPr/>
            <p:nvPr/>
          </p:nvSpPr>
          <p:spPr>
            <a:xfrm>
              <a:off x="270434" y="246610"/>
              <a:ext cx="164919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53" y="0"/>
                  </a:moveTo>
                  <a:lnTo>
                    <a:pt x="9019" y="2824"/>
                  </a:lnTo>
                  <a:lnTo>
                    <a:pt x="7465" y="4694"/>
                  </a:lnTo>
                  <a:lnTo>
                    <a:pt x="6210" y="6865"/>
                  </a:lnTo>
                  <a:lnTo>
                    <a:pt x="3936" y="11796"/>
                  </a:lnTo>
                  <a:lnTo>
                    <a:pt x="4936" y="13235"/>
                  </a:lnTo>
                  <a:lnTo>
                    <a:pt x="4605" y="15136"/>
                  </a:lnTo>
                  <a:lnTo>
                    <a:pt x="3693" y="15964"/>
                  </a:lnTo>
                  <a:lnTo>
                    <a:pt x="2951" y="14187"/>
                  </a:lnTo>
                  <a:lnTo>
                    <a:pt x="2231" y="15722"/>
                  </a:lnTo>
                  <a:lnTo>
                    <a:pt x="1391" y="17362"/>
                  </a:lnTo>
                  <a:lnTo>
                    <a:pt x="592" y="19135"/>
                  </a:lnTo>
                  <a:lnTo>
                    <a:pt x="0" y="21066"/>
                  </a:lnTo>
                  <a:lnTo>
                    <a:pt x="2344" y="21600"/>
                  </a:lnTo>
                  <a:lnTo>
                    <a:pt x="7424" y="21005"/>
                  </a:lnTo>
                  <a:lnTo>
                    <a:pt x="12768" y="19917"/>
                  </a:lnTo>
                  <a:lnTo>
                    <a:pt x="20121" y="14885"/>
                  </a:lnTo>
                  <a:lnTo>
                    <a:pt x="21600" y="9708"/>
                  </a:lnTo>
                  <a:lnTo>
                    <a:pt x="20786" y="4678"/>
                  </a:lnTo>
                  <a:lnTo>
                    <a:pt x="18123" y="1030"/>
                  </a:lnTo>
                  <a:lnTo>
                    <a:pt x="14053" y="0"/>
                  </a:lnTo>
                  <a:close/>
                </a:path>
              </a:pathLst>
            </a:custGeom>
            <a:solidFill>
              <a:srgbClr val="72BF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67" name="object 105"/>
            <p:cNvGrpSpPr/>
            <p:nvPr/>
          </p:nvGrpSpPr>
          <p:grpSpPr>
            <a:xfrm>
              <a:off x="292963" y="296001"/>
              <a:ext cx="80184" cy="18722"/>
              <a:chOff x="0" y="0"/>
              <a:chExt cx="80183" cy="18721"/>
            </a:xfrm>
          </p:grpSpPr>
          <p:sp>
            <p:nvSpPr>
              <p:cNvPr id="765" name="Shape"/>
              <p:cNvSpPr/>
              <p:nvPr/>
            </p:nvSpPr>
            <p:spPr>
              <a:xfrm>
                <a:off x="-1" y="0"/>
                <a:ext cx="15153" cy="17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67"/>
                    </a:moveTo>
                    <a:lnTo>
                      <a:pt x="10718" y="0"/>
                    </a:lnTo>
                    <a:lnTo>
                      <a:pt x="6989" y="3725"/>
                    </a:lnTo>
                    <a:lnTo>
                      <a:pt x="3422" y="8379"/>
                    </a:lnTo>
                    <a:lnTo>
                      <a:pt x="0" y="12388"/>
                    </a:lnTo>
                    <a:lnTo>
                      <a:pt x="8075" y="21600"/>
                    </a:lnTo>
                    <a:lnTo>
                      <a:pt x="17996" y="17308"/>
                    </a:lnTo>
                    <a:lnTo>
                      <a:pt x="21600" y="7467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67481" y="4927"/>
                <a:ext cx="12703" cy="13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40"/>
                    </a:moveTo>
                    <a:lnTo>
                      <a:pt x="15223" y="119"/>
                    </a:lnTo>
                    <a:lnTo>
                      <a:pt x="14297" y="0"/>
                    </a:lnTo>
                    <a:lnTo>
                      <a:pt x="596" y="8075"/>
                    </a:lnTo>
                    <a:lnTo>
                      <a:pt x="0" y="9925"/>
                    </a:lnTo>
                    <a:lnTo>
                      <a:pt x="1656" y="21600"/>
                    </a:lnTo>
                    <a:lnTo>
                      <a:pt x="12973" y="17544"/>
                    </a:lnTo>
                    <a:lnTo>
                      <a:pt x="21600" y="7240"/>
                    </a:lnTo>
                    <a:close/>
                  </a:path>
                </a:pathLst>
              </a:custGeom>
              <a:solidFill>
                <a:srgbClr val="E1E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768" name="object 106" descr="object 10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" y="213362"/>
              <a:ext cx="236611" cy="212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object 2"/>
          <p:cNvGrpSpPr/>
          <p:nvPr/>
        </p:nvGrpSpPr>
        <p:grpSpPr>
          <a:xfrm>
            <a:off x="5448744" y="1032113"/>
            <a:ext cx="1701714" cy="5909453"/>
            <a:chOff x="0" y="0"/>
            <a:chExt cx="1701713" cy="5909451"/>
          </a:xfrm>
        </p:grpSpPr>
        <p:sp>
          <p:nvSpPr>
            <p:cNvPr id="771" name="object 3"/>
            <p:cNvSpPr/>
            <p:nvPr/>
          </p:nvSpPr>
          <p:spPr>
            <a:xfrm>
              <a:off x="-1" y="365174"/>
              <a:ext cx="1701715" cy="554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ABDB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2" name="object 4"/>
            <p:cNvSpPr/>
            <p:nvPr/>
          </p:nvSpPr>
          <p:spPr>
            <a:xfrm>
              <a:off x="994423" y="-1"/>
              <a:ext cx="683999" cy="68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3" name="object 5"/>
            <p:cNvSpPr/>
            <p:nvPr/>
          </p:nvSpPr>
          <p:spPr>
            <a:xfrm>
              <a:off x="1189327" y="176428"/>
              <a:ext cx="53598" cy="3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4"/>
                  </a:lnTo>
                  <a:lnTo>
                    <a:pt x="66" y="12680"/>
                  </a:lnTo>
                  <a:lnTo>
                    <a:pt x="28" y="13969"/>
                  </a:lnTo>
                  <a:lnTo>
                    <a:pt x="0" y="18708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9"/>
                  </a:lnTo>
                  <a:lnTo>
                    <a:pt x="21371" y="12680"/>
                  </a:lnTo>
                  <a:lnTo>
                    <a:pt x="21343" y="7340"/>
                  </a:lnTo>
                  <a:lnTo>
                    <a:pt x="21600" y="3758"/>
                  </a:lnTo>
                  <a:lnTo>
                    <a:pt x="20382" y="3758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76" name="object 6"/>
            <p:cNvGrpSpPr/>
            <p:nvPr/>
          </p:nvGrpSpPr>
          <p:grpSpPr>
            <a:xfrm>
              <a:off x="1265613" y="180975"/>
              <a:ext cx="169092" cy="38141"/>
              <a:chOff x="0" y="0"/>
              <a:chExt cx="169091" cy="38140"/>
            </a:xfrm>
          </p:grpSpPr>
          <p:sp>
            <p:nvSpPr>
              <p:cNvPr id="774" name="Triangle"/>
              <p:cNvSpPr/>
              <p:nvPr/>
            </p:nvSpPr>
            <p:spPr>
              <a:xfrm>
                <a:off x="156390" y="2543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-1" y="-1"/>
                <a:ext cx="162040" cy="32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9" y="0"/>
                    </a:moveTo>
                    <a:lnTo>
                      <a:pt x="3229" y="0"/>
                    </a:lnTo>
                    <a:lnTo>
                      <a:pt x="3028" y="2029"/>
                    </a:lnTo>
                    <a:lnTo>
                      <a:pt x="2625" y="4066"/>
                    </a:lnTo>
                    <a:lnTo>
                      <a:pt x="2044" y="7317"/>
                    </a:lnTo>
                    <a:lnTo>
                      <a:pt x="1162" y="12568"/>
                    </a:lnTo>
                    <a:lnTo>
                      <a:pt x="355" y="17631"/>
                    </a:lnTo>
                    <a:lnTo>
                      <a:pt x="0" y="20335"/>
                    </a:lnTo>
                    <a:lnTo>
                      <a:pt x="49" y="20335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5"/>
                    </a:lnTo>
                    <a:lnTo>
                      <a:pt x="21196" y="15998"/>
                    </a:lnTo>
                    <a:lnTo>
                      <a:pt x="20528" y="9651"/>
                    </a:lnTo>
                    <a:lnTo>
                      <a:pt x="19633" y="4066"/>
                    </a:lnTo>
                    <a:lnTo>
                      <a:pt x="18359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77" name="object 7"/>
            <p:cNvSpPr/>
            <p:nvPr/>
          </p:nvSpPr>
          <p:spPr>
            <a:xfrm>
              <a:off x="1151893" y="209715"/>
              <a:ext cx="387925" cy="29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3" y="0"/>
                  </a:lnTo>
                  <a:lnTo>
                    <a:pt x="6333" y="223"/>
                  </a:lnTo>
                  <a:lnTo>
                    <a:pt x="2120" y="223"/>
                  </a:lnTo>
                  <a:lnTo>
                    <a:pt x="120" y="2102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5"/>
                  </a:lnTo>
                  <a:lnTo>
                    <a:pt x="20518" y="19502"/>
                  </a:lnTo>
                  <a:lnTo>
                    <a:pt x="20742" y="18817"/>
                  </a:lnTo>
                  <a:lnTo>
                    <a:pt x="20731" y="18763"/>
                  </a:lnTo>
                  <a:lnTo>
                    <a:pt x="21163" y="18635"/>
                  </a:lnTo>
                  <a:lnTo>
                    <a:pt x="21595" y="18487"/>
                  </a:lnTo>
                  <a:lnTo>
                    <a:pt x="21588" y="4231"/>
                  </a:lnTo>
                  <a:lnTo>
                    <a:pt x="21600" y="3570"/>
                  </a:lnTo>
                  <a:lnTo>
                    <a:pt x="20761" y="679"/>
                  </a:lnTo>
                  <a:lnTo>
                    <a:pt x="19647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778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5166" y="292949"/>
              <a:ext cx="382856" cy="21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81" name="object 9"/>
            <p:cNvGrpSpPr/>
            <p:nvPr/>
          </p:nvGrpSpPr>
          <p:grpSpPr>
            <a:xfrm>
              <a:off x="1151944" y="211238"/>
              <a:ext cx="386362" cy="143755"/>
              <a:chOff x="0" y="0"/>
              <a:chExt cx="386361" cy="143754"/>
            </a:xfrm>
          </p:grpSpPr>
          <p:sp>
            <p:nvSpPr>
              <p:cNvPr id="779" name="Shape"/>
              <p:cNvSpPr/>
              <p:nvPr/>
            </p:nvSpPr>
            <p:spPr>
              <a:xfrm>
                <a:off x="190865" y="54470"/>
                <a:ext cx="195358" cy="89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9703" y="8787"/>
                    </a:lnTo>
                    <a:lnTo>
                      <a:pt x="12481" y="18106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Shape"/>
              <p:cNvSpPr/>
              <p:nvPr/>
            </p:nvSpPr>
            <p:spPr>
              <a:xfrm>
                <a:off x="-1" y="0"/>
                <a:ext cx="386363" cy="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4" y="0"/>
                    </a:moveTo>
                    <a:lnTo>
                      <a:pt x="6356" y="0"/>
                    </a:lnTo>
                    <a:lnTo>
                      <a:pt x="6356" y="366"/>
                    </a:lnTo>
                    <a:lnTo>
                      <a:pt x="2126" y="366"/>
                    </a:lnTo>
                    <a:lnTo>
                      <a:pt x="118" y="6542"/>
                    </a:lnTo>
                    <a:lnTo>
                      <a:pt x="0" y="9974"/>
                    </a:lnTo>
                    <a:lnTo>
                      <a:pt x="4" y="15513"/>
                    </a:lnTo>
                    <a:lnTo>
                      <a:pt x="10" y="21600"/>
                    </a:lnTo>
                    <a:lnTo>
                      <a:pt x="5933" y="21600"/>
                    </a:lnTo>
                    <a:lnTo>
                      <a:pt x="6356" y="19769"/>
                    </a:lnTo>
                    <a:lnTo>
                      <a:pt x="6610" y="19400"/>
                    </a:lnTo>
                    <a:lnTo>
                      <a:pt x="7530" y="16730"/>
                    </a:lnTo>
                    <a:lnTo>
                      <a:pt x="8513" y="14780"/>
                    </a:lnTo>
                    <a:lnTo>
                      <a:pt x="9560" y="13584"/>
                    </a:lnTo>
                    <a:lnTo>
                      <a:pt x="10671" y="13178"/>
                    </a:lnTo>
                    <a:lnTo>
                      <a:pt x="21592" y="13178"/>
                    </a:lnTo>
                    <a:lnTo>
                      <a:pt x="21600" y="11737"/>
                    </a:lnTo>
                    <a:lnTo>
                      <a:pt x="21591" y="9974"/>
                    </a:lnTo>
                    <a:lnTo>
                      <a:pt x="21584" y="8694"/>
                    </a:lnTo>
                    <a:lnTo>
                      <a:pt x="21441" y="5789"/>
                    </a:lnTo>
                    <a:lnTo>
                      <a:pt x="19638" y="1097"/>
                    </a:lnTo>
                    <a:lnTo>
                      <a:pt x="15492" y="1097"/>
                    </a:lnTo>
                    <a:lnTo>
                      <a:pt x="15324" y="366"/>
                    </a:lnTo>
                    <a:lnTo>
                      <a:pt x="15324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2" name="object 10"/>
            <p:cNvSpPr/>
            <p:nvPr/>
          </p:nvSpPr>
          <p:spPr>
            <a:xfrm>
              <a:off x="1432090" y="303542"/>
              <a:ext cx="107444" cy="5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2"/>
                  </a:lnTo>
                  <a:lnTo>
                    <a:pt x="3727" y="10108"/>
                  </a:lnTo>
                  <a:lnTo>
                    <a:pt x="5048" y="15710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784" name="object 11"/>
          <p:cNvSpPr txBox="1"/>
          <p:nvPr/>
        </p:nvSpPr>
        <p:spPr>
          <a:xfrm>
            <a:off x="5606605" y="4520500"/>
            <a:ext cx="125412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 spc="-4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“The</a:t>
            </a:r>
            <a:r>
              <a:rPr spc="-10" dirty="0"/>
              <a:t> Secret </a:t>
            </a:r>
            <a:r>
              <a:rPr dirty="0"/>
              <a:t>Language</a:t>
            </a:r>
            <a:r>
              <a:rPr spc="-35" dirty="0"/>
              <a:t> </a:t>
            </a:r>
            <a:r>
              <a:rPr spc="-20" dirty="0"/>
              <a:t>of</a:t>
            </a:r>
            <a:r>
              <a:rPr spc="-35" dirty="0"/>
              <a:t> </a:t>
            </a:r>
            <a:r>
              <a:rPr dirty="0"/>
              <a:t>Trees”</a:t>
            </a:r>
          </a:p>
          <a:p>
            <a:pPr indent="12700">
              <a:spcBef>
                <a:spcPts val="600"/>
              </a:spcBef>
              <a:defRPr sz="1000" spc="-2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(</a:t>
            </a:r>
            <a:r>
              <a:rPr dirty="0" err="1"/>
              <a:t>Tajni</a:t>
            </a:r>
            <a:r>
              <a:rPr spc="-19" dirty="0"/>
              <a:t> </a:t>
            </a:r>
            <a:r>
              <a:rPr dirty="0" err="1"/>
              <a:t>jezik</a:t>
            </a:r>
            <a:r>
              <a:rPr spc="-19" dirty="0"/>
              <a:t> </a:t>
            </a:r>
            <a:r>
              <a:rPr spc="-9" dirty="0" err="1"/>
              <a:t>drveća</a:t>
            </a:r>
            <a:r>
              <a:rPr spc="-9" dirty="0"/>
              <a:t>)</a:t>
            </a:r>
          </a:p>
          <a:p>
            <a:pPr indent="12700">
              <a:spcBef>
                <a:spcPts val="8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15:58 </a:t>
            </a:r>
            <a:r>
              <a:rPr spc="-20" dirty="0"/>
              <a:t>min.</a:t>
            </a:r>
          </a:p>
        </p:txBody>
      </p:sp>
      <p:sp>
        <p:nvSpPr>
          <p:cNvPr id="785" name="object 25"/>
          <p:cNvSpPr txBox="1"/>
          <p:nvPr/>
        </p:nvSpPr>
        <p:spPr>
          <a:xfrm>
            <a:off x="5599643" y="1714712"/>
            <a:ext cx="1197612" cy="202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Mediji</a:t>
            </a:r>
            <a:endParaRPr b="0" dirty="0"/>
          </a:p>
          <a:p>
            <a:pPr marR="5080" indent="24765">
              <a:lnSpc>
                <a:spcPct val="111099"/>
              </a:lnSpc>
              <a:spcBef>
                <a:spcPts val="800"/>
              </a:spcBef>
              <a:defRPr sz="12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Jeste</a:t>
            </a:r>
            <a:r>
              <a:rPr spc="-45" dirty="0"/>
              <a:t> </a:t>
            </a:r>
            <a:r>
              <a:rPr spc="0" dirty="0"/>
              <a:t>li</a:t>
            </a:r>
            <a:r>
              <a:rPr spc="-40" dirty="0"/>
              <a:t> </a:t>
            </a:r>
            <a:r>
              <a:rPr dirty="0" err="1"/>
              <a:t>znali</a:t>
            </a:r>
            <a:r>
              <a:rPr spc="-45" dirty="0"/>
              <a:t> </a:t>
            </a:r>
            <a:r>
              <a:rPr spc="-25" dirty="0"/>
              <a:t>da </a:t>
            </a:r>
            <a:r>
              <a:rPr dirty="0" err="1"/>
              <a:t>stabla</a:t>
            </a:r>
            <a:r>
              <a:rPr spc="-35" dirty="0"/>
              <a:t> </a:t>
            </a:r>
            <a:r>
              <a:rPr spc="-55" dirty="0" err="1"/>
              <a:t>međusobno</a:t>
            </a:r>
            <a:r>
              <a:rPr spc="-55" dirty="0"/>
              <a:t> </a:t>
            </a:r>
            <a:r>
              <a:rPr spc="-10" dirty="0" err="1"/>
              <a:t>komuniciraju</a:t>
            </a:r>
            <a:r>
              <a:rPr spc="-10" dirty="0"/>
              <a:t>, </a:t>
            </a:r>
            <a:r>
              <a:rPr spc="-45" dirty="0" err="1"/>
              <a:t>odnose</a:t>
            </a:r>
            <a:r>
              <a:rPr dirty="0"/>
              <a:t> </a:t>
            </a:r>
            <a:r>
              <a:rPr spc="-20" dirty="0"/>
              <a:t>se</a:t>
            </a:r>
            <a:r>
              <a:rPr spc="-35" dirty="0"/>
              <a:t> </a:t>
            </a:r>
            <a:r>
              <a:rPr spc="-10" dirty="0" err="1"/>
              <a:t>jedni</a:t>
            </a:r>
            <a:r>
              <a:rPr spc="-10" dirty="0"/>
              <a:t> </a:t>
            </a:r>
            <a:r>
              <a:rPr spc="-40" dirty="0" err="1"/>
              <a:t>prema</a:t>
            </a:r>
            <a:r>
              <a:rPr spc="-25" dirty="0"/>
              <a:t> </a:t>
            </a:r>
            <a:r>
              <a:rPr spc="-40" dirty="0" err="1"/>
              <a:t>drugima</a:t>
            </a:r>
            <a:r>
              <a:rPr spc="-20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35" dirty="0" err="1"/>
              <a:t>žive</a:t>
            </a:r>
            <a:r>
              <a:rPr spc="-40" dirty="0"/>
              <a:t> </a:t>
            </a:r>
            <a:r>
              <a:rPr spc="0" dirty="0"/>
              <a:t>u</a:t>
            </a:r>
            <a:r>
              <a:rPr spc="-35" dirty="0"/>
              <a:t> </a:t>
            </a:r>
            <a:r>
              <a:rPr spc="-10" dirty="0" err="1"/>
              <a:t>različitim</a:t>
            </a:r>
            <a:r>
              <a:rPr spc="-10" dirty="0"/>
              <a:t> </a:t>
            </a:r>
            <a:r>
              <a:rPr spc="-40" dirty="0" err="1"/>
              <a:t>odnosima</a:t>
            </a:r>
            <a:r>
              <a:rPr spc="-40" dirty="0"/>
              <a:t>,</a:t>
            </a:r>
            <a:r>
              <a:rPr spc="5" dirty="0"/>
              <a:t> </a:t>
            </a:r>
            <a:r>
              <a:rPr spc="-20" dirty="0" err="1"/>
              <a:t>isto</a:t>
            </a:r>
            <a:r>
              <a:rPr spc="-20" dirty="0"/>
              <a:t> </a:t>
            </a:r>
            <a:r>
              <a:rPr spc="-35" dirty="0" err="1"/>
              <a:t>kao</a:t>
            </a:r>
            <a:r>
              <a:rPr spc="-40" dirty="0"/>
              <a:t> </a:t>
            </a:r>
            <a:r>
              <a:rPr spc="0" dirty="0" err="1"/>
              <a:t>i</a:t>
            </a:r>
            <a:r>
              <a:rPr dirty="0"/>
              <a:t> </a:t>
            </a:r>
            <a:r>
              <a:rPr spc="-50" dirty="0"/>
              <a:t>mi</a:t>
            </a:r>
            <a:r>
              <a:rPr spc="-25" dirty="0"/>
              <a:t> </a:t>
            </a:r>
            <a:r>
              <a:rPr spc="-10" dirty="0" err="1"/>
              <a:t>ljudi</a:t>
            </a:r>
            <a:r>
              <a:rPr spc="-10" dirty="0"/>
              <a:t>.</a:t>
            </a:r>
          </a:p>
          <a:p>
            <a:pPr indent="24765">
              <a:spcBef>
                <a:spcPts val="100"/>
              </a:spcBef>
              <a:defRPr sz="12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Pogledajte</a:t>
            </a:r>
            <a:r>
              <a:rPr spc="0" dirty="0"/>
              <a:t> </a:t>
            </a:r>
            <a:r>
              <a:rPr spc="-10" dirty="0" err="1"/>
              <a:t>kako</a:t>
            </a:r>
            <a:r>
              <a:rPr spc="-10" dirty="0"/>
              <a:t>!</a:t>
            </a:r>
          </a:p>
        </p:txBody>
      </p:sp>
      <p:sp>
        <p:nvSpPr>
          <p:cNvPr id="786" name="object 26"/>
          <p:cNvSpPr/>
          <p:nvPr/>
        </p:nvSpPr>
        <p:spPr>
          <a:xfrm>
            <a:off x="7518182" y="331814"/>
            <a:ext cx="2833156" cy="7097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7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5"/>
                </a:lnTo>
                <a:lnTo>
                  <a:pt x="62" y="21323"/>
                </a:lnTo>
                <a:lnTo>
                  <a:pt x="236" y="21434"/>
                </a:lnTo>
                <a:lnTo>
                  <a:pt x="501" y="21522"/>
                </a:lnTo>
                <a:lnTo>
                  <a:pt x="837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5"/>
                </a:lnTo>
                <a:lnTo>
                  <a:pt x="21600" y="404"/>
                </a:lnTo>
                <a:lnTo>
                  <a:pt x="21538" y="277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8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7" name="object 27"/>
          <p:cNvSpPr txBox="1">
            <a:spLocks noGrp="1"/>
          </p:cNvSpPr>
          <p:nvPr>
            <p:ph type="title"/>
          </p:nvPr>
        </p:nvSpPr>
        <p:spPr>
          <a:xfrm>
            <a:off x="7764119" y="1470507"/>
            <a:ext cx="1946601" cy="756922"/>
          </a:xfrm>
          <a:prstGeom prst="rect">
            <a:avLst/>
          </a:prstGeom>
        </p:spPr>
        <p:txBody>
          <a:bodyPr/>
          <a:lstStyle>
            <a:lvl1pPr marR="5080" indent="12700">
              <a:spcBef>
                <a:spcPts val="100"/>
              </a:spcBef>
              <a:defRPr spc="-100"/>
            </a:lvl1pPr>
          </a:lstStyle>
          <a:p>
            <a:r>
              <a:rPr dirty="0" err="1"/>
              <a:t>Kviz</a:t>
            </a:r>
            <a:r>
              <a:rPr dirty="0"/>
              <a:t> </a:t>
            </a:r>
            <a:r>
              <a:rPr dirty="0" err="1"/>
              <a:t>znanja</a:t>
            </a:r>
            <a:r>
              <a:rPr dirty="0"/>
              <a:t>!</a:t>
            </a:r>
          </a:p>
        </p:txBody>
      </p:sp>
      <p:sp>
        <p:nvSpPr>
          <p:cNvPr id="788" name="object 28"/>
          <p:cNvSpPr txBox="1"/>
          <p:nvPr/>
        </p:nvSpPr>
        <p:spPr>
          <a:xfrm>
            <a:off x="7764119" y="1840722"/>
            <a:ext cx="2426337" cy="471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029" marR="5080" indent="-227329">
              <a:lnSpc>
                <a:spcPct val="125000"/>
              </a:lnSpc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spc="-15" dirty="0"/>
              <a:t> </a:t>
            </a:r>
            <a:r>
              <a:rPr dirty="0" err="1"/>
              <a:t>su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 err="1"/>
              <a:t>biotske</a:t>
            </a:r>
            <a:r>
              <a:rPr spc="-10" dirty="0"/>
              <a:t> </a:t>
            </a:r>
            <a:r>
              <a:rPr spc="-10" dirty="0" err="1"/>
              <a:t>komponente</a:t>
            </a:r>
            <a:r>
              <a:rPr spc="-10" dirty="0"/>
              <a:t> 	</a:t>
            </a:r>
            <a:r>
              <a:rPr dirty="0" err="1"/>
              <a:t>šumskog</a:t>
            </a:r>
            <a:r>
              <a:rPr dirty="0"/>
              <a:t> </a:t>
            </a:r>
            <a:r>
              <a:rPr spc="-10" dirty="0" err="1"/>
              <a:t>ekosustava</a:t>
            </a:r>
            <a:r>
              <a:rPr spc="-10" dirty="0"/>
              <a:t>?</a:t>
            </a:r>
          </a:p>
          <a:p>
            <a:pPr marL="240029" marR="318133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Dva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pokazatelja</a:t>
            </a:r>
            <a:r>
              <a:rPr dirty="0"/>
              <a:t> </a:t>
            </a:r>
            <a:r>
              <a:rPr spc="-10" dirty="0" err="1"/>
              <a:t>zdrave</a:t>
            </a:r>
            <a:r>
              <a:rPr spc="-10" dirty="0"/>
              <a:t> 	</a:t>
            </a:r>
            <a:r>
              <a:rPr dirty="0" err="1"/>
              <a:t>šume</a:t>
            </a:r>
            <a:r>
              <a:rPr dirty="0"/>
              <a:t>, koji </a:t>
            </a:r>
            <a:r>
              <a:rPr dirty="0" err="1"/>
              <a:t>su</a:t>
            </a:r>
            <a:r>
              <a:rPr dirty="0"/>
              <a:t> </a:t>
            </a:r>
            <a:r>
              <a:rPr spc="-25" dirty="0"/>
              <a:t>to?</a:t>
            </a:r>
          </a:p>
          <a:p>
            <a:pPr marL="240029" marR="264158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Što</a:t>
            </a:r>
            <a:r>
              <a:rPr dirty="0"/>
              <a:t> </a:t>
            </a:r>
            <a:r>
              <a:rPr dirty="0" err="1"/>
              <a:t>sve</a:t>
            </a:r>
            <a:r>
              <a:rPr dirty="0"/>
              <a:t> </a:t>
            </a:r>
            <a:r>
              <a:rPr dirty="0" err="1"/>
              <a:t>mogu</a:t>
            </a:r>
            <a:r>
              <a:rPr dirty="0"/>
              <a:t> </a:t>
            </a:r>
            <a:r>
              <a:rPr dirty="0" err="1"/>
              <a:t>bakterije</a:t>
            </a:r>
            <a:r>
              <a:rPr dirty="0"/>
              <a:t> </a:t>
            </a:r>
            <a:r>
              <a:rPr spc="-25" dirty="0" err="1"/>
              <a:t>kao</a:t>
            </a:r>
            <a:r>
              <a:rPr spc="-25" dirty="0"/>
              <a:t> 	</a:t>
            </a:r>
            <a:r>
              <a:rPr dirty="0" err="1"/>
              <a:t>moćni</a:t>
            </a:r>
            <a:r>
              <a:rPr spc="-20" dirty="0"/>
              <a:t> </a:t>
            </a:r>
            <a:r>
              <a:rPr dirty="0" err="1"/>
              <a:t>šumski</a:t>
            </a:r>
            <a:r>
              <a:rPr spc="-15" dirty="0"/>
              <a:t> </a:t>
            </a:r>
            <a:r>
              <a:rPr spc="-10" dirty="0" err="1"/>
              <a:t>razlagači</a:t>
            </a:r>
            <a:r>
              <a:rPr spc="-10" dirty="0"/>
              <a:t>?</a:t>
            </a:r>
          </a:p>
          <a:p>
            <a:pPr marL="240029" marR="173354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kakvom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odnosu</a:t>
            </a:r>
            <a:r>
              <a:rPr dirty="0"/>
              <a:t> </a:t>
            </a:r>
            <a:r>
              <a:rPr dirty="0" err="1"/>
              <a:t>biljke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	</a:t>
            </a:r>
            <a:r>
              <a:rPr spc="-10" dirty="0" err="1"/>
              <a:t>gljive</a:t>
            </a:r>
            <a:r>
              <a:rPr spc="-10" dirty="0"/>
              <a:t>?</a:t>
            </a:r>
          </a:p>
          <a:p>
            <a:pPr marL="240029" marR="233045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Koji </a:t>
            </a:r>
            <a:r>
              <a:rPr dirty="0" err="1"/>
              <a:t>organizmi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spc="-10" dirty="0" err="1"/>
              <a:t>jedini</a:t>
            </a:r>
            <a:r>
              <a:rPr spc="-10" dirty="0"/>
              <a:t> 	</a:t>
            </a:r>
            <a:r>
              <a:rPr dirty="0" err="1"/>
              <a:t>sposobni</a:t>
            </a:r>
            <a:r>
              <a:rPr spc="-25" dirty="0"/>
              <a:t> </a:t>
            </a:r>
            <a:r>
              <a:rPr dirty="0"/>
              <a:t>za</a:t>
            </a:r>
            <a:r>
              <a:rPr spc="-25" dirty="0"/>
              <a:t> </a:t>
            </a:r>
            <a:r>
              <a:rPr spc="-10" dirty="0" err="1"/>
              <a:t>efikasnu</a:t>
            </a:r>
            <a:r>
              <a:rPr spc="-10" dirty="0"/>
              <a:t> 	</a:t>
            </a:r>
            <a:r>
              <a:rPr dirty="0" err="1"/>
              <a:t>razgradnju</a:t>
            </a:r>
            <a:r>
              <a:rPr dirty="0"/>
              <a:t> </a:t>
            </a:r>
            <a:r>
              <a:rPr dirty="0" err="1"/>
              <a:t>lignina</a:t>
            </a:r>
            <a:r>
              <a:rPr dirty="0"/>
              <a:t> koji </a:t>
            </a:r>
            <a:r>
              <a:rPr spc="-20" dirty="0" err="1"/>
              <a:t>čini</a:t>
            </a:r>
            <a:r>
              <a:rPr spc="-20" dirty="0"/>
              <a:t> 	</a:t>
            </a:r>
            <a:r>
              <a:rPr spc="-10" dirty="0" err="1"/>
              <a:t>drvo</a:t>
            </a:r>
            <a:r>
              <a:rPr spc="-10" dirty="0"/>
              <a:t>?</a:t>
            </a:r>
          </a:p>
          <a:p>
            <a:pPr marL="240029" marR="52068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kojem</a:t>
            </a:r>
            <a:r>
              <a:rPr dirty="0"/>
              <a:t> se </a:t>
            </a:r>
            <a:r>
              <a:rPr dirty="0" err="1"/>
              <a:t>tkivu</a:t>
            </a:r>
            <a:r>
              <a:rPr dirty="0"/>
              <a:t> </a:t>
            </a:r>
            <a:r>
              <a:rPr dirty="0" err="1"/>
              <a:t>stabla</a:t>
            </a:r>
            <a:r>
              <a:rPr dirty="0"/>
              <a:t> </a:t>
            </a:r>
            <a:r>
              <a:rPr spc="-10" dirty="0" err="1"/>
              <a:t>odvija</a:t>
            </a:r>
            <a:r>
              <a:rPr spc="-10" dirty="0"/>
              <a:t> 	</a:t>
            </a:r>
            <a:r>
              <a:rPr dirty="0"/>
              <a:t>transport </a:t>
            </a:r>
            <a:r>
              <a:rPr dirty="0" err="1"/>
              <a:t>šećera</a:t>
            </a:r>
            <a:r>
              <a:rPr dirty="0"/>
              <a:t> </a:t>
            </a:r>
            <a:r>
              <a:rPr dirty="0" err="1"/>
              <a:t>prema</a:t>
            </a:r>
            <a:r>
              <a:rPr dirty="0"/>
              <a:t> </a:t>
            </a:r>
            <a:r>
              <a:rPr spc="-20" dirty="0" err="1"/>
              <a:t>svim</a:t>
            </a:r>
            <a:r>
              <a:rPr spc="-20" dirty="0"/>
              <a:t> 	</a:t>
            </a:r>
            <a:r>
              <a:rPr dirty="0" err="1"/>
              <a:t>dijelovima</a:t>
            </a:r>
            <a:r>
              <a:rPr dirty="0"/>
              <a:t> </a:t>
            </a:r>
            <a:r>
              <a:rPr spc="-10" dirty="0" err="1"/>
              <a:t>stabla</a:t>
            </a:r>
            <a:r>
              <a:rPr spc="-10" dirty="0"/>
              <a:t>?</a:t>
            </a:r>
          </a:p>
          <a:p>
            <a:pPr marL="241300" marR="188595" indent="-228600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Koji </a:t>
            </a:r>
            <a:r>
              <a:rPr dirty="0" err="1"/>
              <a:t>dio</a:t>
            </a:r>
            <a:r>
              <a:rPr dirty="0"/>
              <a:t> </a:t>
            </a:r>
            <a:r>
              <a:rPr dirty="0" err="1"/>
              <a:t>stabla</a:t>
            </a:r>
            <a:r>
              <a:rPr dirty="0"/>
              <a:t> je </a:t>
            </a:r>
            <a:r>
              <a:rPr dirty="0" err="1"/>
              <a:t>zadužen</a:t>
            </a:r>
            <a:r>
              <a:rPr dirty="0"/>
              <a:t> </a:t>
            </a:r>
            <a:r>
              <a:rPr spc="-25" dirty="0"/>
              <a:t>za </a:t>
            </a:r>
            <a:r>
              <a:rPr dirty="0" err="1"/>
              <a:t>rast</a:t>
            </a:r>
            <a:r>
              <a:rPr dirty="0"/>
              <a:t> </a:t>
            </a:r>
            <a:r>
              <a:rPr dirty="0" err="1"/>
              <a:t>stabla</a:t>
            </a:r>
            <a:r>
              <a:rPr dirty="0"/>
              <a:t> u </a:t>
            </a:r>
            <a:r>
              <a:rPr spc="-10" dirty="0" err="1"/>
              <a:t>širinu</a:t>
            </a:r>
            <a:r>
              <a:rPr spc="-10" dirty="0"/>
              <a:t>?</a:t>
            </a:r>
          </a:p>
          <a:p>
            <a:pPr marL="240029" marR="6858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spc="-10" dirty="0"/>
              <a:t> </a:t>
            </a:r>
            <a:r>
              <a:rPr dirty="0" err="1"/>
              <a:t>nam</a:t>
            </a:r>
            <a:r>
              <a:rPr spc="-10" dirty="0"/>
              <a:t> </a:t>
            </a:r>
            <a:r>
              <a:rPr dirty="0" err="1"/>
              <a:t>informacije</a:t>
            </a:r>
            <a:r>
              <a:rPr spc="-5" dirty="0"/>
              <a:t> </a:t>
            </a:r>
            <a:r>
              <a:rPr spc="-10" dirty="0" err="1"/>
              <a:t>pružaju</a:t>
            </a:r>
            <a:r>
              <a:rPr spc="-10" dirty="0"/>
              <a:t> 	</a:t>
            </a:r>
            <a:r>
              <a:rPr spc="-10" dirty="0" err="1"/>
              <a:t>godovi</a:t>
            </a:r>
            <a:r>
              <a:rPr spc="-10" dirty="0"/>
              <a:t>?</a:t>
            </a:r>
          </a:p>
          <a:p>
            <a:pPr marL="240665" indent="-227965">
              <a:spcBef>
                <a:spcPts val="4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Što</a:t>
            </a:r>
            <a:r>
              <a:rPr dirty="0"/>
              <a:t> </a:t>
            </a:r>
            <a:r>
              <a:rPr dirty="0" err="1"/>
              <a:t>skladište</a:t>
            </a:r>
            <a:r>
              <a:rPr dirty="0"/>
              <a:t> </a:t>
            </a:r>
            <a:r>
              <a:rPr dirty="0" err="1"/>
              <a:t>korijenje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deblo</a:t>
            </a:r>
            <a:r>
              <a:rPr spc="-10" dirty="0"/>
              <a:t>?</a:t>
            </a:r>
          </a:p>
          <a:p>
            <a:pPr marL="241300" marR="273683" indent="-228600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Koja je </a:t>
            </a:r>
            <a:r>
              <a:rPr dirty="0" err="1"/>
              <a:t>razlika</a:t>
            </a:r>
            <a:r>
              <a:rPr dirty="0"/>
              <a:t> </a:t>
            </a:r>
            <a:r>
              <a:rPr spc="-10" dirty="0" err="1"/>
              <a:t>između</a:t>
            </a:r>
            <a:r>
              <a:rPr spc="-10" dirty="0"/>
              <a:t> </a:t>
            </a:r>
            <a:r>
              <a:rPr dirty="0" err="1"/>
              <a:t>jednospolnih</a:t>
            </a:r>
            <a:r>
              <a:rPr spc="-35" dirty="0"/>
              <a:t> </a:t>
            </a:r>
            <a:r>
              <a:rPr dirty="0" err="1"/>
              <a:t>i</a:t>
            </a:r>
            <a:r>
              <a:rPr spc="-35" dirty="0"/>
              <a:t> </a:t>
            </a:r>
            <a:r>
              <a:rPr spc="-10" dirty="0" err="1"/>
              <a:t>dvospolnih</a:t>
            </a:r>
            <a:r>
              <a:rPr spc="-10" dirty="0"/>
              <a:t> </a:t>
            </a:r>
            <a:r>
              <a:rPr spc="-10" dirty="0" err="1"/>
              <a:t>stabala</a:t>
            </a:r>
            <a:r>
              <a:rPr spc="-10" dirty="0"/>
              <a:t>?</a:t>
            </a:r>
          </a:p>
        </p:txBody>
      </p:sp>
      <p:grpSp>
        <p:nvGrpSpPr>
          <p:cNvPr id="797" name="object 30"/>
          <p:cNvGrpSpPr/>
          <p:nvPr/>
        </p:nvGrpSpPr>
        <p:grpSpPr>
          <a:xfrm>
            <a:off x="333932" y="126342"/>
            <a:ext cx="4930333" cy="6772845"/>
            <a:chOff x="0" y="0"/>
            <a:chExt cx="4930332" cy="6772844"/>
          </a:xfrm>
        </p:grpSpPr>
        <p:sp>
          <p:nvSpPr>
            <p:cNvPr id="789" name="object 31"/>
            <p:cNvSpPr/>
            <p:nvPr/>
          </p:nvSpPr>
          <p:spPr>
            <a:xfrm>
              <a:off x="0" y="305149"/>
              <a:ext cx="4930333" cy="646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943" y="11"/>
                  </a:lnTo>
                  <a:lnTo>
                    <a:pt x="685" y="41"/>
                  </a:lnTo>
                  <a:lnTo>
                    <a:pt x="458" y="89"/>
                  </a:lnTo>
                  <a:lnTo>
                    <a:pt x="269" y="152"/>
                  </a:lnTo>
                  <a:lnTo>
                    <a:pt x="124" y="227"/>
                  </a:lnTo>
                  <a:lnTo>
                    <a:pt x="0" y="404"/>
                  </a:lnTo>
                  <a:lnTo>
                    <a:pt x="0" y="21196"/>
                  </a:lnTo>
                  <a:lnTo>
                    <a:pt x="124" y="21373"/>
                  </a:lnTo>
                  <a:lnTo>
                    <a:pt x="269" y="21448"/>
                  </a:lnTo>
                  <a:lnTo>
                    <a:pt x="458" y="21511"/>
                  </a:lnTo>
                  <a:lnTo>
                    <a:pt x="685" y="21559"/>
                  </a:lnTo>
                  <a:lnTo>
                    <a:pt x="943" y="21589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657" y="21589"/>
                  </a:lnTo>
                  <a:lnTo>
                    <a:pt x="20915" y="21559"/>
                  </a:lnTo>
                  <a:lnTo>
                    <a:pt x="21142" y="21511"/>
                  </a:lnTo>
                  <a:lnTo>
                    <a:pt x="21331" y="21448"/>
                  </a:lnTo>
                  <a:lnTo>
                    <a:pt x="21476" y="21373"/>
                  </a:lnTo>
                  <a:lnTo>
                    <a:pt x="21600" y="21196"/>
                  </a:lnTo>
                  <a:lnTo>
                    <a:pt x="21600" y="404"/>
                  </a:lnTo>
                  <a:lnTo>
                    <a:pt x="21476" y="227"/>
                  </a:lnTo>
                  <a:lnTo>
                    <a:pt x="21331" y="152"/>
                  </a:lnTo>
                  <a:lnTo>
                    <a:pt x="21142" y="89"/>
                  </a:lnTo>
                  <a:lnTo>
                    <a:pt x="20915" y="41"/>
                  </a:lnTo>
                  <a:lnTo>
                    <a:pt x="20657" y="11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0" name="object 32"/>
            <p:cNvSpPr/>
            <p:nvPr/>
          </p:nvSpPr>
          <p:spPr>
            <a:xfrm>
              <a:off x="4088563" y="-1"/>
              <a:ext cx="678068" cy="67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3" name="object 33"/>
            <p:cNvGrpSpPr/>
            <p:nvPr/>
          </p:nvGrpSpPr>
          <p:grpSpPr>
            <a:xfrm>
              <a:off x="4265008" y="169149"/>
              <a:ext cx="341845" cy="386783"/>
              <a:chOff x="0" y="0"/>
              <a:chExt cx="341844" cy="386781"/>
            </a:xfrm>
          </p:grpSpPr>
          <p:sp>
            <p:nvSpPr>
              <p:cNvPr id="791" name="Shape"/>
              <p:cNvSpPr/>
              <p:nvPr/>
            </p:nvSpPr>
            <p:spPr>
              <a:xfrm>
                <a:off x="160566" y="179757"/>
                <a:ext cx="125861" cy="20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6"/>
                    </a:lnTo>
                    <a:lnTo>
                      <a:pt x="0" y="18654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2"/>
                    </a:lnTo>
                    <a:lnTo>
                      <a:pt x="5110" y="20191"/>
                    </a:lnTo>
                    <a:lnTo>
                      <a:pt x="5110" y="11426"/>
                    </a:lnTo>
                    <a:lnTo>
                      <a:pt x="5219" y="9432"/>
                    </a:lnTo>
                    <a:lnTo>
                      <a:pt x="5207" y="7454"/>
                    </a:lnTo>
                    <a:lnTo>
                      <a:pt x="5146" y="5505"/>
                    </a:lnTo>
                    <a:lnTo>
                      <a:pt x="5110" y="3600"/>
                    </a:lnTo>
                    <a:lnTo>
                      <a:pt x="10017" y="3317"/>
                    </a:lnTo>
                    <a:lnTo>
                      <a:pt x="14442" y="2622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2" name="Shape"/>
              <p:cNvSpPr/>
              <p:nvPr/>
            </p:nvSpPr>
            <p:spPr>
              <a:xfrm>
                <a:off x="-1" y="-1"/>
                <a:ext cx="341846" cy="18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4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5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3" y="20704"/>
                    </a:lnTo>
                    <a:lnTo>
                      <a:pt x="18663" y="20352"/>
                    </a:lnTo>
                    <a:lnTo>
                      <a:pt x="18758" y="19998"/>
                    </a:lnTo>
                    <a:lnTo>
                      <a:pt x="18851" y="19998"/>
                    </a:lnTo>
                    <a:lnTo>
                      <a:pt x="19041" y="19818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5" y="18578"/>
                    </a:lnTo>
                    <a:lnTo>
                      <a:pt x="19610" y="18401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5" y="17692"/>
                    </a:lnTo>
                    <a:lnTo>
                      <a:pt x="20083" y="17162"/>
                    </a:lnTo>
                    <a:lnTo>
                      <a:pt x="20178" y="16983"/>
                    </a:lnTo>
                    <a:lnTo>
                      <a:pt x="20368" y="16806"/>
                    </a:lnTo>
                    <a:lnTo>
                      <a:pt x="20368" y="16452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7" y="14326"/>
                    </a:lnTo>
                    <a:lnTo>
                      <a:pt x="21032" y="14148"/>
                    </a:lnTo>
                    <a:lnTo>
                      <a:pt x="21032" y="13793"/>
                    </a:lnTo>
                    <a:lnTo>
                      <a:pt x="21127" y="13439"/>
                    </a:lnTo>
                    <a:lnTo>
                      <a:pt x="21222" y="13261"/>
                    </a:lnTo>
                    <a:lnTo>
                      <a:pt x="21222" y="12907"/>
                    </a:lnTo>
                    <a:lnTo>
                      <a:pt x="21317" y="12553"/>
                    </a:lnTo>
                    <a:lnTo>
                      <a:pt x="21411" y="12375"/>
                    </a:lnTo>
                    <a:lnTo>
                      <a:pt x="21411" y="12020"/>
                    </a:lnTo>
                    <a:lnTo>
                      <a:pt x="21506" y="11667"/>
                    </a:lnTo>
                    <a:lnTo>
                      <a:pt x="21506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96" name="object 34"/>
            <p:cNvGrpSpPr/>
            <p:nvPr/>
          </p:nvGrpSpPr>
          <p:grpSpPr>
            <a:xfrm>
              <a:off x="4372839" y="251394"/>
              <a:ext cx="109516" cy="306035"/>
              <a:chOff x="0" y="0"/>
              <a:chExt cx="109515" cy="306033"/>
            </a:xfrm>
          </p:grpSpPr>
          <p:sp>
            <p:nvSpPr>
              <p:cNvPr id="794" name="Shape"/>
              <p:cNvSpPr/>
              <p:nvPr/>
            </p:nvSpPr>
            <p:spPr>
              <a:xfrm>
                <a:off x="-1" y="-1"/>
                <a:ext cx="103123" cy="306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0" y="0"/>
                    </a:moveTo>
                    <a:lnTo>
                      <a:pt x="1570" y="0"/>
                    </a:lnTo>
                    <a:lnTo>
                      <a:pt x="942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2" y="1498"/>
                    </a:lnTo>
                    <a:lnTo>
                      <a:pt x="1845" y="1866"/>
                    </a:lnTo>
                    <a:lnTo>
                      <a:pt x="4400" y="2435"/>
                    </a:lnTo>
                    <a:lnTo>
                      <a:pt x="6927" y="3370"/>
                    </a:lnTo>
                    <a:lnTo>
                      <a:pt x="8836" y="4513"/>
                    </a:lnTo>
                    <a:lnTo>
                      <a:pt x="10098" y="5756"/>
                    </a:lnTo>
                    <a:lnTo>
                      <a:pt x="10683" y="6988"/>
                    </a:lnTo>
                    <a:lnTo>
                      <a:pt x="10053" y="6988"/>
                    </a:lnTo>
                    <a:lnTo>
                      <a:pt x="10053" y="15989"/>
                    </a:lnTo>
                    <a:lnTo>
                      <a:pt x="9965" y="17195"/>
                    </a:lnTo>
                    <a:lnTo>
                      <a:pt x="9818" y="18411"/>
                    </a:lnTo>
                    <a:lnTo>
                      <a:pt x="9789" y="19607"/>
                    </a:lnTo>
                    <a:lnTo>
                      <a:pt x="10029" y="20647"/>
                    </a:lnTo>
                    <a:lnTo>
                      <a:pt x="10053" y="20753"/>
                    </a:lnTo>
                    <a:lnTo>
                      <a:pt x="10367" y="20965"/>
                    </a:lnTo>
                    <a:lnTo>
                      <a:pt x="11625" y="21600"/>
                    </a:lnTo>
                    <a:lnTo>
                      <a:pt x="14142" y="21600"/>
                    </a:lnTo>
                    <a:lnTo>
                      <a:pt x="15081" y="21282"/>
                    </a:lnTo>
                    <a:lnTo>
                      <a:pt x="15711" y="20965"/>
                    </a:lnTo>
                    <a:lnTo>
                      <a:pt x="16025" y="20647"/>
                    </a:lnTo>
                    <a:lnTo>
                      <a:pt x="16025" y="14718"/>
                    </a:lnTo>
                    <a:lnTo>
                      <a:pt x="15893" y="13680"/>
                    </a:lnTo>
                    <a:lnTo>
                      <a:pt x="15907" y="11660"/>
                    </a:lnTo>
                    <a:lnTo>
                      <a:pt x="16025" y="8365"/>
                    </a:lnTo>
                    <a:lnTo>
                      <a:pt x="20464" y="5307"/>
                    </a:lnTo>
                    <a:lnTo>
                      <a:pt x="21600" y="4870"/>
                    </a:lnTo>
                    <a:lnTo>
                      <a:pt x="15081" y="4870"/>
                    </a:lnTo>
                    <a:lnTo>
                      <a:pt x="13780" y="3876"/>
                    </a:lnTo>
                    <a:lnTo>
                      <a:pt x="12215" y="2951"/>
                    </a:lnTo>
                    <a:lnTo>
                      <a:pt x="6883" y="849"/>
                    </a:lnTo>
                    <a:lnTo>
                      <a:pt x="3840" y="124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5" name="Shape"/>
              <p:cNvSpPr/>
              <p:nvPr/>
            </p:nvSpPr>
            <p:spPr>
              <a:xfrm>
                <a:off x="71996" y="46507"/>
                <a:ext cx="37520" cy="2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2" y="0"/>
                    </a:lnTo>
                    <a:lnTo>
                      <a:pt x="10691" y="2970"/>
                    </a:lnTo>
                    <a:lnTo>
                      <a:pt x="6697" y="8641"/>
                    </a:lnTo>
                    <a:lnTo>
                      <a:pt x="3025" y="15391"/>
                    </a:lnTo>
                    <a:lnTo>
                      <a:pt x="0" y="21600"/>
                    </a:lnTo>
                    <a:lnTo>
                      <a:pt x="17920" y="21600"/>
                    </a:lnTo>
                    <a:lnTo>
                      <a:pt x="19535" y="18523"/>
                    </a:lnTo>
                    <a:lnTo>
                      <a:pt x="21600" y="11525"/>
                    </a:lnTo>
                    <a:lnTo>
                      <a:pt x="21600" y="2970"/>
                    </a:lnTo>
                    <a:lnTo>
                      <a:pt x="19902" y="2970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798" name="object 35"/>
          <p:cNvSpPr txBox="1"/>
          <p:nvPr/>
        </p:nvSpPr>
        <p:spPr>
          <a:xfrm>
            <a:off x="532633" y="1300402"/>
            <a:ext cx="2665734" cy="195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850388">
              <a:spcBef>
                <a:spcPts val="300"/>
              </a:spcBef>
              <a:defRPr sz="1000" spc="-9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 err="1"/>
              <a:t>Materijal</a:t>
            </a:r>
            <a:r>
              <a:rPr sz="1100" dirty="0"/>
              <a:t>:</a:t>
            </a:r>
          </a:p>
          <a:p>
            <a:pPr marL="1916428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9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 err="1"/>
              <a:t>fotoaparat</a:t>
            </a:r>
            <a:endParaRPr sz="1100" dirty="0"/>
          </a:p>
          <a:p>
            <a:pPr marL="1916428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9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 err="1"/>
              <a:t>papir</a:t>
            </a:r>
            <a:endParaRPr sz="1100" dirty="0"/>
          </a:p>
          <a:p>
            <a:pPr marL="1916428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3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 err="1"/>
              <a:t>drvene</a:t>
            </a:r>
            <a:r>
              <a:rPr sz="1100" dirty="0"/>
              <a:t> </a:t>
            </a:r>
            <a:r>
              <a:rPr sz="1100" spc="-9" dirty="0" err="1"/>
              <a:t>bojice</a:t>
            </a:r>
            <a:endParaRPr sz="1100" spc="-9" dirty="0"/>
          </a:p>
          <a:p>
            <a:pPr marL="1916428" indent="-66038">
              <a:spcBef>
                <a:spcPts val="200"/>
              </a:spcBef>
              <a:buSzPct val="100000"/>
              <a:buChar char="•"/>
              <a:tabLst>
                <a:tab pos="1905000" algn="l"/>
              </a:tabLst>
              <a:defRPr sz="1000" spc="-9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 err="1"/>
              <a:t>olovke</a:t>
            </a:r>
            <a:endParaRPr sz="1100" dirty="0"/>
          </a:p>
          <a:p>
            <a:pPr marR="5080" indent="12700">
              <a:lnSpc>
                <a:spcPct val="106100"/>
              </a:lnSpc>
              <a:spcBef>
                <a:spcPts val="900"/>
              </a:spcBef>
              <a:defRPr sz="11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Podijelite</a:t>
            </a:r>
            <a:r>
              <a:rPr spc="-25" dirty="0"/>
              <a:t> </a:t>
            </a:r>
            <a:r>
              <a:rPr spc="-39" dirty="0" err="1"/>
              <a:t>učenike</a:t>
            </a:r>
            <a:r>
              <a:rPr spc="-25" dirty="0"/>
              <a:t> </a:t>
            </a:r>
            <a:r>
              <a:rPr spc="0" dirty="0"/>
              <a:t>u</a:t>
            </a:r>
            <a:r>
              <a:rPr spc="-19" dirty="0"/>
              <a:t> </a:t>
            </a:r>
            <a:r>
              <a:rPr spc="-50" dirty="0" err="1"/>
              <a:t>manje</a:t>
            </a:r>
            <a:r>
              <a:rPr spc="-19" dirty="0"/>
              <a:t> </a:t>
            </a:r>
            <a:r>
              <a:rPr spc="-39" dirty="0" err="1"/>
              <a:t>grupe</a:t>
            </a:r>
            <a:r>
              <a:rPr spc="-19" dirty="0"/>
              <a:t> </a:t>
            </a:r>
            <a:r>
              <a:rPr spc="-9" dirty="0" err="1"/>
              <a:t>te</a:t>
            </a:r>
            <a:r>
              <a:rPr spc="-25" dirty="0"/>
              <a:t> </a:t>
            </a:r>
            <a:r>
              <a:rPr dirty="0" err="1"/>
              <a:t>krenite</a:t>
            </a:r>
            <a:r>
              <a:rPr spc="-19" dirty="0"/>
              <a:t> </a:t>
            </a:r>
            <a:r>
              <a:rPr spc="-50" dirty="0"/>
              <a:t>u </a:t>
            </a:r>
            <a:r>
              <a:rPr dirty="0" err="1"/>
              <a:t>šetnju</a:t>
            </a:r>
            <a:r>
              <a:rPr spc="0" dirty="0"/>
              <a:t> </a:t>
            </a:r>
            <a:r>
              <a:rPr spc="-55" dirty="0" err="1"/>
              <a:t>šumom</a:t>
            </a:r>
            <a:r>
              <a:rPr spc="-55" dirty="0"/>
              <a:t>.</a:t>
            </a:r>
            <a:r>
              <a:rPr spc="0" dirty="0"/>
              <a:t> </a:t>
            </a:r>
            <a:r>
              <a:rPr spc="-39" dirty="0" err="1"/>
              <a:t>Timovi</a:t>
            </a:r>
            <a:r>
              <a:rPr spc="0" dirty="0"/>
              <a:t> </a:t>
            </a:r>
            <a:r>
              <a:rPr spc="-45" dirty="0" err="1"/>
              <a:t>šeću</a:t>
            </a:r>
            <a:r>
              <a:rPr spc="4" dirty="0"/>
              <a:t> </a:t>
            </a:r>
            <a:r>
              <a:rPr spc="-60" dirty="0" err="1"/>
              <a:t>šumom</a:t>
            </a:r>
            <a:r>
              <a:rPr spc="0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39" dirty="0" err="1"/>
              <a:t>fokusiraju</a:t>
            </a:r>
            <a:r>
              <a:rPr spc="-19" dirty="0"/>
              <a:t> </a:t>
            </a:r>
            <a:r>
              <a:rPr spc="-30" dirty="0"/>
              <a:t>se</a:t>
            </a:r>
            <a:r>
              <a:rPr spc="-19" dirty="0"/>
              <a:t> </a:t>
            </a:r>
            <a:r>
              <a:rPr spc="-45" dirty="0" err="1"/>
              <a:t>na</a:t>
            </a:r>
            <a:r>
              <a:rPr spc="-19" dirty="0"/>
              <a:t> </a:t>
            </a:r>
            <a:r>
              <a:rPr spc="-30" dirty="0" err="1"/>
              <a:t>abiotske</a:t>
            </a:r>
            <a:r>
              <a:rPr spc="-19" dirty="0"/>
              <a:t> </a:t>
            </a:r>
            <a:r>
              <a:rPr spc="-25" dirty="0"/>
              <a:t>(</a:t>
            </a:r>
            <a:r>
              <a:rPr spc="-25" dirty="0" err="1"/>
              <a:t>tlo</a:t>
            </a:r>
            <a:r>
              <a:rPr spc="-25" dirty="0"/>
              <a:t>,</a:t>
            </a:r>
            <a:r>
              <a:rPr spc="-19" dirty="0"/>
              <a:t> </a:t>
            </a:r>
            <a:r>
              <a:rPr dirty="0" err="1"/>
              <a:t>voda</a:t>
            </a:r>
            <a:r>
              <a:rPr dirty="0"/>
              <a:t>,</a:t>
            </a:r>
            <a:r>
              <a:rPr spc="-19" dirty="0"/>
              <a:t> </a:t>
            </a:r>
            <a:r>
              <a:rPr spc="-25" dirty="0" err="1"/>
              <a:t>zrak</a:t>
            </a:r>
            <a:r>
              <a:rPr spc="-25" dirty="0"/>
              <a:t>)</a:t>
            </a:r>
            <a:r>
              <a:rPr spc="-19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30" dirty="0" err="1"/>
              <a:t>biotske</a:t>
            </a:r>
            <a:r>
              <a:rPr spc="-15" dirty="0"/>
              <a:t> </a:t>
            </a:r>
            <a:r>
              <a:rPr spc="-25" dirty="0"/>
              <a:t>(</a:t>
            </a:r>
            <a:r>
              <a:rPr spc="-25" dirty="0" err="1"/>
              <a:t>biljke</a:t>
            </a:r>
            <a:r>
              <a:rPr spc="-25" dirty="0"/>
              <a:t>,</a:t>
            </a:r>
            <a:r>
              <a:rPr spc="-9" dirty="0"/>
              <a:t> </a:t>
            </a:r>
            <a:r>
              <a:rPr dirty="0" err="1"/>
              <a:t>životnje</a:t>
            </a:r>
            <a:r>
              <a:rPr dirty="0"/>
              <a:t>,</a:t>
            </a:r>
            <a:r>
              <a:rPr spc="-9" dirty="0"/>
              <a:t> </a:t>
            </a:r>
            <a:r>
              <a:rPr spc="-30" dirty="0" err="1"/>
              <a:t>gljive</a:t>
            </a:r>
            <a:r>
              <a:rPr spc="-30" dirty="0"/>
              <a:t>)</a:t>
            </a:r>
            <a:r>
              <a:rPr spc="-9" dirty="0"/>
              <a:t> </a:t>
            </a:r>
            <a:r>
              <a:rPr spc="-9" dirty="0" err="1"/>
              <a:t>komponente</a:t>
            </a:r>
            <a:r>
              <a:rPr spc="-9" dirty="0"/>
              <a:t> </a:t>
            </a:r>
            <a:r>
              <a:rPr spc="-45" dirty="0" err="1"/>
              <a:t>šumskog</a:t>
            </a:r>
            <a:r>
              <a:rPr spc="-15" dirty="0"/>
              <a:t> </a:t>
            </a:r>
            <a:r>
              <a:rPr spc="-9" dirty="0" err="1"/>
              <a:t>ekosustava</a:t>
            </a:r>
            <a:r>
              <a:rPr spc="-9" dirty="0"/>
              <a:t>.</a:t>
            </a:r>
          </a:p>
        </p:txBody>
      </p:sp>
      <p:sp>
        <p:nvSpPr>
          <p:cNvPr id="799" name="object 36"/>
          <p:cNvSpPr txBox="1"/>
          <p:nvPr/>
        </p:nvSpPr>
        <p:spPr>
          <a:xfrm>
            <a:off x="544763" y="3393997"/>
            <a:ext cx="2684149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b="1" spc="-50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U</a:t>
            </a:r>
            <a:r>
              <a:rPr spc="-15"/>
              <a:t> </a:t>
            </a:r>
            <a:r>
              <a:rPr spc="-55"/>
              <a:t>prvom</a:t>
            </a:r>
            <a:r>
              <a:rPr spc="-15"/>
              <a:t> </a:t>
            </a:r>
            <a:r>
              <a:rPr spc="-40"/>
              <a:t>dijelu</a:t>
            </a:r>
            <a:r>
              <a:rPr spc="-10"/>
              <a:t> </a:t>
            </a:r>
            <a:r>
              <a:rPr b="0"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šetnje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voditelj</a:t>
            </a:r>
            <a:r>
              <a:rPr b="0"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učenike </a:t>
            </a:r>
            <a:r>
              <a:rPr b="0"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poziva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</a:t>
            </a:r>
            <a:r>
              <a:rPr b="0"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se,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neposrednim</a:t>
            </a:r>
            <a:r>
              <a:rPr b="0"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promatranjem 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</a:t>
            </a:r>
            <a:r>
              <a:rPr b="0"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zapažanjem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pomoću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osjeta,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fokusiraju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ove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abiotske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komponente:</a:t>
            </a:r>
          </a:p>
        </p:txBody>
      </p:sp>
      <p:sp>
        <p:nvSpPr>
          <p:cNvPr id="800" name="object 37"/>
          <p:cNvSpPr txBox="1"/>
          <p:nvPr/>
        </p:nvSpPr>
        <p:spPr>
          <a:xfrm>
            <a:off x="544765" y="5578345"/>
            <a:ext cx="242633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5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Nakon</a:t>
            </a:r>
            <a:r>
              <a:rPr spc="-30"/>
              <a:t> toga</a:t>
            </a:r>
            <a:r>
              <a:rPr spc="-35"/>
              <a:t> </a:t>
            </a:r>
            <a:r>
              <a:rPr spc="-20"/>
              <a:t>će</a:t>
            </a:r>
            <a:r>
              <a:rPr spc="-30"/>
              <a:t> učenici,</a:t>
            </a:r>
            <a:r>
              <a:rPr spc="-25"/>
              <a:t> </a:t>
            </a:r>
            <a:r>
              <a:rPr spc="-10"/>
              <a:t>individualno, </a:t>
            </a:r>
            <a:r>
              <a:rPr spc="-45"/>
              <a:t>drvenim</a:t>
            </a:r>
            <a:r>
              <a:rPr spc="-25"/>
              <a:t> </a:t>
            </a:r>
            <a:r>
              <a:rPr spc="-35"/>
              <a:t>bojicama</a:t>
            </a:r>
            <a:r>
              <a:rPr spc="-25"/>
              <a:t> </a:t>
            </a:r>
            <a:r>
              <a:rPr spc="-50"/>
              <a:t>na</a:t>
            </a:r>
            <a:r>
              <a:rPr spc="-25"/>
              <a:t> </a:t>
            </a:r>
            <a:r>
              <a:rPr spc="-35"/>
              <a:t>papiru</a:t>
            </a:r>
            <a:r>
              <a:rPr spc="-25"/>
              <a:t> </a:t>
            </a:r>
            <a:r>
              <a:rPr spc="-10"/>
              <a:t>nacrtati </a:t>
            </a:r>
            <a:r>
              <a:rPr spc="-40"/>
              <a:t>jedan</a:t>
            </a:r>
            <a:r>
              <a:rPr spc="-20"/>
              <a:t> </a:t>
            </a:r>
            <a:r>
              <a:rPr spc="-45"/>
              <a:t>od</a:t>
            </a:r>
            <a:r>
              <a:rPr spc="-20"/>
              <a:t> </a:t>
            </a:r>
            <a:r>
              <a:rPr spc="-40"/>
              <a:t>ova</a:t>
            </a:r>
            <a:r>
              <a:rPr spc="-20"/>
              <a:t> tri</a:t>
            </a:r>
            <a:r>
              <a:rPr spc="-15"/>
              <a:t> </a:t>
            </a:r>
            <a:r>
              <a:rPr spc="-35"/>
              <a:t>abiotska</a:t>
            </a:r>
            <a:r>
              <a:rPr spc="-20"/>
              <a:t> </a:t>
            </a:r>
            <a:r>
              <a:rPr spc="-30"/>
              <a:t>faktora,</a:t>
            </a:r>
            <a:r>
              <a:rPr spc="-20"/>
              <a:t> </a:t>
            </a:r>
            <a:r>
              <a:rPr spc="-35"/>
              <a:t>svoj </a:t>
            </a:r>
            <a:r>
              <a:rPr spc="-30"/>
              <a:t>doživljaj, svoje</a:t>
            </a:r>
            <a:r>
              <a:rPr spc="-25"/>
              <a:t> </a:t>
            </a:r>
            <a:r>
              <a:rPr spc="-30"/>
              <a:t>osjete</a:t>
            </a:r>
            <a:r>
              <a:rPr spc="-25"/>
              <a:t> </a:t>
            </a:r>
            <a:r>
              <a:rPr spc="0"/>
              <a:t>i</a:t>
            </a:r>
            <a:r>
              <a:rPr spc="-25"/>
              <a:t> </a:t>
            </a:r>
            <a:r>
              <a:rPr spc="-35"/>
              <a:t>opažanja</a:t>
            </a:r>
            <a:r>
              <a:rPr spc="-25"/>
              <a:t> </a:t>
            </a:r>
            <a:r>
              <a:rPr spc="-20"/>
              <a:t>ovih </a:t>
            </a:r>
            <a:r>
              <a:rPr spc="-50"/>
              <a:t>komponenti</a:t>
            </a:r>
            <a:r>
              <a:rPr spc="-5"/>
              <a:t> </a:t>
            </a:r>
            <a:r>
              <a:rPr spc="-40"/>
              <a:t>šumskog</a:t>
            </a:r>
            <a:r>
              <a:rPr spc="0"/>
              <a:t> </a:t>
            </a:r>
            <a:r>
              <a:rPr spc="-10"/>
              <a:t>ekosustava.</a:t>
            </a:r>
          </a:p>
        </p:txBody>
      </p:sp>
      <p:sp>
        <p:nvSpPr>
          <p:cNvPr id="801" name="object 38"/>
          <p:cNvSpPr txBox="1"/>
          <p:nvPr/>
        </p:nvSpPr>
        <p:spPr>
          <a:xfrm>
            <a:off x="3508345" y="5047015"/>
            <a:ext cx="152209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5875">
              <a:spcBef>
                <a:spcPts val="300"/>
              </a:spcBef>
              <a:defRPr sz="1100" b="1" spc="-50"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rPr dirty="0"/>
              <a:t>Kad</a:t>
            </a:r>
            <a:r>
              <a:rPr spc="-9" dirty="0"/>
              <a:t> </a:t>
            </a:r>
            <a:r>
              <a:rPr spc="-25" dirty="0"/>
              <a:t>se</a:t>
            </a:r>
            <a:r>
              <a:rPr b="0" spc="0" dirty="0"/>
              <a:t> </a:t>
            </a:r>
            <a:r>
              <a:rPr spc="-39" dirty="0" err="1"/>
              <a:t>učenici</a:t>
            </a:r>
            <a:r>
              <a:rPr spc="-15" dirty="0"/>
              <a:t> </a:t>
            </a:r>
            <a:r>
              <a:rPr spc="-45" dirty="0" err="1"/>
              <a:t>vrate</a:t>
            </a:r>
            <a:r>
              <a:rPr spc="-9" dirty="0"/>
              <a:t> </a:t>
            </a:r>
            <a:r>
              <a:rPr spc="-9" dirty="0" err="1"/>
              <a:t>iz</a:t>
            </a:r>
            <a:r>
              <a:rPr spc="-15" dirty="0"/>
              <a:t> </a:t>
            </a:r>
            <a:r>
              <a:rPr spc="-45" dirty="0" err="1"/>
              <a:t>šume</a:t>
            </a:r>
            <a:r>
              <a:rPr spc="-9" dirty="0"/>
              <a:t> </a:t>
            </a:r>
            <a:r>
              <a:rPr dirty="0"/>
              <a:t>u </a:t>
            </a:r>
            <a:r>
              <a:rPr spc="-39" dirty="0" err="1"/>
              <a:t>razred</a:t>
            </a:r>
            <a:r>
              <a:rPr spc="-4" dirty="0"/>
              <a:t> </a:t>
            </a:r>
            <a:r>
              <a:rPr spc="-39" dirty="0" err="1"/>
              <a:t>analizirat</a:t>
            </a:r>
            <a:r>
              <a:rPr spc="-4" dirty="0"/>
              <a:t> </a:t>
            </a:r>
            <a:r>
              <a:rPr spc="-35" dirty="0" err="1"/>
              <a:t>će</a:t>
            </a:r>
            <a:r>
              <a:rPr spc="-4" dirty="0"/>
              <a:t> </a:t>
            </a:r>
            <a:r>
              <a:rPr spc="-25" dirty="0" err="1"/>
              <a:t>sve</a:t>
            </a:r>
            <a:r>
              <a:rPr spc="-25" dirty="0"/>
              <a:t> </a:t>
            </a:r>
            <a:r>
              <a:rPr spc="-39" dirty="0" err="1"/>
              <a:t>snimljene</a:t>
            </a:r>
            <a:r>
              <a:rPr spc="9" dirty="0"/>
              <a:t> </a:t>
            </a:r>
            <a:r>
              <a:rPr spc="-39" dirty="0" err="1"/>
              <a:t>fotografije</a:t>
            </a:r>
            <a:r>
              <a:rPr spc="15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45" dirty="0" err="1"/>
              <a:t>imenovati</a:t>
            </a:r>
            <a:r>
              <a:rPr spc="-15" dirty="0"/>
              <a:t> </a:t>
            </a:r>
            <a:r>
              <a:rPr spc="-35" dirty="0" err="1"/>
              <a:t>vrste</a:t>
            </a:r>
            <a:r>
              <a:rPr spc="-15" dirty="0"/>
              <a:t> </a:t>
            </a:r>
            <a:r>
              <a:rPr spc="-39" dirty="0" err="1"/>
              <a:t>drveća</a:t>
            </a:r>
            <a:r>
              <a:rPr spc="-9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39" dirty="0" err="1"/>
              <a:t>grmlja</a:t>
            </a:r>
            <a:r>
              <a:rPr spc="-9" dirty="0"/>
              <a:t> </a:t>
            </a:r>
            <a:r>
              <a:rPr spc="-30" dirty="0" err="1"/>
              <a:t>te</a:t>
            </a:r>
            <a:r>
              <a:rPr spc="-4" dirty="0"/>
              <a:t> </a:t>
            </a:r>
            <a:r>
              <a:rPr spc="-39" dirty="0" err="1"/>
              <a:t>životinja</a:t>
            </a:r>
            <a:r>
              <a:rPr spc="-9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35" dirty="0" err="1"/>
              <a:t>gljiva</a:t>
            </a:r>
            <a:r>
              <a:rPr spc="-25" dirty="0"/>
              <a:t> </a:t>
            </a:r>
            <a:r>
              <a:rPr spc="-35" dirty="0" err="1"/>
              <a:t>koje</a:t>
            </a:r>
            <a:r>
              <a:rPr spc="-19" dirty="0"/>
              <a:t> </a:t>
            </a:r>
            <a:r>
              <a:rPr spc="-30" dirty="0" err="1"/>
              <a:t>su</a:t>
            </a:r>
            <a:r>
              <a:rPr spc="-19" dirty="0"/>
              <a:t> </a:t>
            </a:r>
            <a:r>
              <a:rPr spc="-30" dirty="0" err="1"/>
              <a:t>susreli</a:t>
            </a:r>
            <a:r>
              <a:rPr spc="-25" dirty="0"/>
              <a:t> </a:t>
            </a:r>
            <a:r>
              <a:rPr dirty="0"/>
              <a:t>u </a:t>
            </a:r>
            <a:r>
              <a:rPr spc="-35" dirty="0" err="1"/>
              <a:t>svojoj</a:t>
            </a:r>
            <a:r>
              <a:rPr spc="-15" dirty="0"/>
              <a:t> </a:t>
            </a:r>
            <a:r>
              <a:rPr spc="-35" dirty="0" err="1"/>
              <a:t>šetnji</a:t>
            </a:r>
            <a:r>
              <a:rPr spc="-15" dirty="0"/>
              <a:t> </a:t>
            </a:r>
            <a:r>
              <a:rPr spc="-9" dirty="0" err="1"/>
              <a:t>šumom</a:t>
            </a:r>
            <a:r>
              <a:rPr spc="-9" dirty="0"/>
              <a:t>.</a:t>
            </a:r>
          </a:p>
        </p:txBody>
      </p:sp>
      <p:sp>
        <p:nvSpPr>
          <p:cNvPr id="802" name="object 39"/>
          <p:cNvSpPr txBox="1"/>
          <p:nvPr/>
        </p:nvSpPr>
        <p:spPr>
          <a:xfrm>
            <a:off x="544923" y="4319661"/>
            <a:ext cx="2605409" cy="10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65" marR="53338" indent="-228600">
              <a:lnSpc>
                <a:spcPct val="113700"/>
              </a:lnSpc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100" spc="-4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TLO:</a:t>
            </a:r>
            <a:r>
              <a:rPr spc="-19"/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njegovu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boju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strukturu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(postoji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 </a:t>
            </a:r>
            <a:r>
              <a:rPr spc="-3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humus),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kakva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kvaliteta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tla?</a:t>
            </a:r>
          </a:p>
          <a:p>
            <a:pPr marL="240665" marR="41909" indent="-228600">
              <a:lnSpc>
                <a:spcPct val="113700"/>
              </a:lnSpc>
              <a:buSzPct val="100000"/>
              <a:buChar char="•"/>
              <a:tabLst>
                <a:tab pos="228600" algn="l"/>
              </a:tabLst>
              <a:defRPr sz="1100" spc="-55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VODA:</a:t>
            </a:r>
            <a:r>
              <a:rPr spc="-19"/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vode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šumi,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prisutna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vlaga?</a:t>
            </a:r>
          </a:p>
          <a:p>
            <a:pPr marL="240665" marR="5080" indent="-228600">
              <a:lnSpc>
                <a:spcPct val="113700"/>
              </a:lnSpc>
              <a:buSzPct val="100000"/>
              <a:buChar char="•"/>
              <a:tabLst>
                <a:tab pos="228600" algn="l"/>
              </a:tabLst>
              <a:defRPr sz="1100" spc="-5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ZRAK:</a:t>
            </a:r>
            <a:r>
              <a:rPr spc="-19"/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kakva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kvaliteta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zraka,</a:t>
            </a:r>
            <a:r>
              <a:rPr spc="-1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kakav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je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miris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6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9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zraku?</a:t>
            </a:r>
          </a:p>
        </p:txBody>
      </p:sp>
      <p:sp>
        <p:nvSpPr>
          <p:cNvPr id="803" name="object 40"/>
          <p:cNvSpPr txBox="1"/>
          <p:nvPr/>
        </p:nvSpPr>
        <p:spPr>
          <a:xfrm>
            <a:off x="3425940" y="1415538"/>
            <a:ext cx="1741805" cy="319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8900" indent="114300">
              <a:lnSpc>
                <a:spcPct val="111099"/>
              </a:lnSpc>
              <a:spcBef>
                <a:spcPts val="100"/>
              </a:spcBef>
              <a:defRPr sz="1200" b="1" spc="-50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U</a:t>
            </a:r>
            <a:r>
              <a:rPr spc="-10" dirty="0"/>
              <a:t> </a:t>
            </a:r>
            <a:r>
              <a:rPr spc="-55" dirty="0" err="1"/>
              <a:t>drugom</a:t>
            </a:r>
            <a:r>
              <a:rPr spc="-10" dirty="0"/>
              <a:t> </a:t>
            </a:r>
            <a:r>
              <a:rPr spc="-35" dirty="0" err="1"/>
              <a:t>dijelu</a:t>
            </a:r>
            <a:r>
              <a:rPr spc="10" dirty="0"/>
              <a:t> </a:t>
            </a:r>
            <a:r>
              <a:rPr b="0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šetnje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fokusirat</a:t>
            </a:r>
            <a:r>
              <a:rPr b="0"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5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ćemo</a:t>
            </a:r>
            <a:r>
              <a:rPr b="0"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se</a:t>
            </a:r>
            <a:r>
              <a:rPr b="0"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biotske</a:t>
            </a:r>
            <a:r>
              <a:rPr b="0"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3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faktore</a:t>
            </a:r>
            <a:r>
              <a:rPr b="0"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;</a:t>
            </a:r>
            <a:r>
              <a:rPr b="0"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biljke</a:t>
            </a:r>
            <a:r>
              <a:rPr b="0"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b="0" spc="-3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životinje</a:t>
            </a:r>
            <a:r>
              <a:rPr b="0"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b="0"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gljive</a:t>
            </a:r>
            <a:r>
              <a:rPr b="1"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r>
              <a:rPr lang="hr-HR" sz="1200" b="1" spc="-10" dirty="0">
                <a:latin typeface="Podkova Regular Regular"/>
                <a:ea typeface="Podkova Regular Regular"/>
                <a:cs typeface="Podkova Regular Regular"/>
                <a:sym typeface="Podkova Regular Bold"/>
              </a:rPr>
              <a:t> </a:t>
            </a:r>
          </a:p>
          <a:p>
            <a:pPr marR="88900" indent="114300">
              <a:lnSpc>
                <a:spcPct val="111099"/>
              </a:lnSpc>
              <a:spcBef>
                <a:spcPts val="100"/>
              </a:spcBef>
              <a:defRPr sz="1200" b="1" spc="-50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sz="1200" spc="-45" dirty="0" err="1">
                <a:latin typeface="Podkova Regular Regular"/>
              </a:rPr>
              <a:t>Svaka</a:t>
            </a:r>
            <a:r>
              <a:rPr sz="1200" spc="-45" dirty="0">
                <a:latin typeface="Podkova Regular Regular"/>
              </a:rPr>
              <a:t> </a:t>
            </a:r>
            <a:r>
              <a:rPr sz="1200" spc="-45" dirty="0" err="1">
                <a:latin typeface="Podkova Regular Regular"/>
              </a:rPr>
              <a:t>će</a:t>
            </a:r>
            <a:r>
              <a:rPr sz="1200" spc="-45" dirty="0">
                <a:latin typeface="Podkova Regular Regular"/>
              </a:rPr>
              <a:t> </a:t>
            </a:r>
            <a:r>
              <a:rPr sz="1200" spc="-45" dirty="0" err="1">
                <a:latin typeface="Podkova Regular Regular"/>
              </a:rPr>
              <a:t>grupa</a:t>
            </a:r>
            <a:r>
              <a:rPr sz="1200" spc="-45" dirty="0">
                <a:latin typeface="Podkova Regular Regular"/>
              </a:rPr>
              <a:t> </a:t>
            </a:r>
            <a:r>
              <a:rPr sz="1200" spc="-45" dirty="0" err="1">
                <a:latin typeface="Podkova Regular Regular"/>
              </a:rPr>
              <a:t>krenuti</a:t>
            </a:r>
            <a:r>
              <a:rPr sz="1200" spc="-45" dirty="0">
                <a:latin typeface="Podkova Regular Regular"/>
              </a:rPr>
              <a:t> u </a:t>
            </a:r>
            <a:r>
              <a:rPr sz="1200" spc="-45" dirty="0" err="1">
                <a:latin typeface="Podkova Regular Regular"/>
              </a:rPr>
              <a:t>potragu</a:t>
            </a:r>
            <a:r>
              <a:rPr sz="1200" spc="-45" dirty="0">
                <a:latin typeface="Podkova Regular Regular"/>
              </a:rPr>
              <a:t> </a:t>
            </a:r>
            <a:r>
              <a:rPr sz="1200" spc="-45" dirty="0" err="1">
                <a:latin typeface="Podkova Regular Regular"/>
              </a:rPr>
              <a:t>i</a:t>
            </a:r>
            <a:r>
              <a:rPr sz="1200" spc="-45" dirty="0">
                <a:latin typeface="Podkova Regular Regular"/>
              </a:rPr>
              <a:t> </a:t>
            </a:r>
            <a:r>
              <a:rPr sz="1200" spc="-45" dirty="0" err="1">
                <a:latin typeface="Podkova Regular Regular"/>
              </a:rPr>
              <a:t>fotografirati</a:t>
            </a:r>
            <a:r>
              <a:rPr sz="1200" spc="-45" dirty="0">
                <a:latin typeface="Podkova Regular Regular"/>
              </a:rPr>
              <a:t>:</a:t>
            </a:r>
          </a:p>
          <a:p>
            <a:pPr marL="246379" indent="-228600">
              <a:spcBef>
                <a:spcPts val="900"/>
              </a:spcBef>
              <a:buSzPct val="100000"/>
              <a:buChar char="•"/>
              <a:tabLst>
                <a:tab pos="241300" algn="l"/>
              </a:tabLst>
              <a:defRPr sz="1100" spc="-9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različite</a:t>
            </a:r>
            <a:r>
              <a:rPr spc="0" dirty="0"/>
              <a:t> </a:t>
            </a:r>
            <a:r>
              <a:rPr b="1" spc="-45" dirty="0" err="1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vrste</a:t>
            </a:r>
            <a:r>
              <a:rPr b="1" spc="-15" dirty="0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 </a:t>
            </a:r>
            <a:r>
              <a:rPr b="1" spc="-35" dirty="0" err="1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stabala</a:t>
            </a:r>
            <a:r>
              <a:rPr b="1" spc="-15" dirty="0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 </a:t>
            </a:r>
            <a:r>
              <a:rPr b="1" spc="0" dirty="0" err="1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i</a:t>
            </a:r>
            <a:r>
              <a:rPr b="1" spc="-15" dirty="0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 </a:t>
            </a:r>
            <a:r>
              <a:rPr b="1" dirty="0" err="1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grmlja</a:t>
            </a:r>
            <a:r>
              <a:rPr b="1" dirty="0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 </a:t>
            </a:r>
            <a:r>
              <a:rPr spc="-35" dirty="0"/>
              <a:t>(</a:t>
            </a:r>
            <a:r>
              <a:rPr spc="-35" dirty="0" err="1"/>
              <a:t>fokusirat</a:t>
            </a:r>
            <a:r>
              <a:rPr spc="-15" dirty="0"/>
              <a:t> </a:t>
            </a:r>
            <a:r>
              <a:rPr spc="-50" dirty="0" err="1"/>
              <a:t>ćemo</a:t>
            </a:r>
            <a:r>
              <a:rPr dirty="0"/>
              <a:t> </a:t>
            </a:r>
            <a:r>
              <a:rPr spc="-30" dirty="0"/>
              <a:t>se</a:t>
            </a:r>
            <a:r>
              <a:rPr spc="-15" dirty="0"/>
              <a:t> </a:t>
            </a:r>
            <a:r>
              <a:rPr spc="-35" dirty="0" err="1"/>
              <a:t>samo</a:t>
            </a:r>
            <a:r>
              <a:rPr spc="-35" dirty="0"/>
              <a:t> </a:t>
            </a:r>
            <a:r>
              <a:rPr spc="-45" dirty="0" err="1"/>
              <a:t>na</a:t>
            </a:r>
            <a:r>
              <a:rPr spc="-15" dirty="0"/>
              <a:t> </a:t>
            </a:r>
            <a:r>
              <a:rPr spc="-39" dirty="0" err="1"/>
              <a:t>drvenaste</a:t>
            </a:r>
            <a:r>
              <a:rPr spc="-15" dirty="0"/>
              <a:t> </a:t>
            </a:r>
            <a:r>
              <a:rPr dirty="0" err="1"/>
              <a:t>vrste</a:t>
            </a:r>
            <a:r>
              <a:rPr dirty="0"/>
              <a:t>)</a:t>
            </a:r>
          </a:p>
          <a:p>
            <a:pPr marL="241933" marR="130810" indent="-226695" algn="just">
              <a:lnSpc>
                <a:spcPct val="113700"/>
              </a:lnSpc>
              <a:buSzPct val="100000"/>
              <a:buChar char="•"/>
              <a:tabLst>
                <a:tab pos="241300" algn="l"/>
              </a:tabLst>
              <a:defRPr sz="1100" spc="-3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različite</a:t>
            </a:r>
            <a:r>
              <a:rPr spc="-15" dirty="0"/>
              <a:t> </a:t>
            </a:r>
            <a:r>
              <a:rPr b="1" dirty="0" err="1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životinje</a:t>
            </a:r>
            <a:r>
              <a:rPr b="1" spc="9" dirty="0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 </a:t>
            </a:r>
            <a:r>
              <a:rPr spc="-19" dirty="0" err="1"/>
              <a:t>koje</a:t>
            </a:r>
            <a:r>
              <a:rPr spc="-19" dirty="0"/>
              <a:t> </a:t>
            </a:r>
            <a:r>
              <a:rPr spc="-45" dirty="0" err="1"/>
              <a:t>sretnu</a:t>
            </a:r>
            <a:r>
              <a:rPr spc="-15" dirty="0"/>
              <a:t> </a:t>
            </a:r>
            <a:r>
              <a:rPr spc="0" dirty="0"/>
              <a:t>u</a:t>
            </a:r>
            <a:r>
              <a:rPr spc="-15" dirty="0"/>
              <a:t> </a:t>
            </a:r>
            <a:r>
              <a:rPr spc="-50" dirty="0" err="1"/>
              <a:t>šumi</a:t>
            </a:r>
            <a:r>
              <a:rPr spc="-9" dirty="0"/>
              <a:t> </a:t>
            </a:r>
            <a:r>
              <a:rPr spc="-25" dirty="0"/>
              <a:t>(</a:t>
            </a:r>
            <a:r>
              <a:rPr spc="-25" dirty="0" err="1"/>
              <a:t>insekte</a:t>
            </a:r>
            <a:r>
              <a:rPr spc="-25" dirty="0"/>
              <a:t>, </a:t>
            </a:r>
            <a:r>
              <a:rPr spc="-39" dirty="0" err="1"/>
              <a:t>gmazove</a:t>
            </a:r>
            <a:r>
              <a:rPr spc="-39" dirty="0"/>
              <a:t>,</a:t>
            </a:r>
            <a:r>
              <a:rPr spc="-19" dirty="0"/>
              <a:t> </a:t>
            </a:r>
            <a:r>
              <a:rPr dirty="0" err="1"/>
              <a:t>sisavce</a:t>
            </a:r>
            <a:r>
              <a:rPr dirty="0"/>
              <a:t>,</a:t>
            </a:r>
            <a:r>
              <a:rPr spc="-15" dirty="0"/>
              <a:t> </a:t>
            </a:r>
            <a:r>
              <a:rPr spc="-30" dirty="0" err="1"/>
              <a:t>ptice</a:t>
            </a:r>
            <a:r>
              <a:rPr spc="-30" dirty="0"/>
              <a:t> </a:t>
            </a:r>
            <a:r>
              <a:rPr spc="-19" dirty="0" err="1"/>
              <a:t>ili</a:t>
            </a:r>
            <a:r>
              <a:rPr spc="-39" dirty="0"/>
              <a:t> </a:t>
            </a:r>
            <a:r>
              <a:rPr spc="-9" dirty="0" err="1"/>
              <a:t>druge</a:t>
            </a:r>
            <a:r>
              <a:rPr spc="-9" dirty="0"/>
              <a:t>)</a:t>
            </a:r>
          </a:p>
          <a:p>
            <a:pPr marL="239395" marR="46355" indent="-227329">
              <a:lnSpc>
                <a:spcPct val="113700"/>
              </a:lnSpc>
              <a:buSzPct val="100000"/>
              <a:buChar char="•"/>
              <a:tabLst>
                <a:tab pos="228600" algn="l"/>
                <a:tab pos="228600" algn="l"/>
              </a:tabLst>
              <a:defRPr sz="1100" b="1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spc="-35" dirty="0" err="1"/>
              <a:t>gljive</a:t>
            </a:r>
            <a:r>
              <a:rPr spc="-35" dirty="0"/>
              <a:t>,</a:t>
            </a:r>
            <a:r>
              <a:rPr spc="4" dirty="0"/>
              <a:t> </a:t>
            </a:r>
            <a:r>
              <a:rPr spc="-39" dirty="0" err="1"/>
              <a:t>lišajeve</a:t>
            </a:r>
            <a:r>
              <a:rPr spc="4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39" dirty="0" err="1"/>
              <a:t>mahovine</a:t>
            </a:r>
            <a:r>
              <a:rPr spc="-15" dirty="0"/>
              <a:t> </a:t>
            </a:r>
            <a:r>
              <a:rPr b="0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pronađu</a:t>
            </a:r>
            <a:r>
              <a:rPr b="0"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b="0"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tlu</a:t>
            </a:r>
            <a:r>
              <a:rPr b="0"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b="0"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4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b="0" spc="-19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9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stablima</a:t>
            </a:r>
            <a:endParaRPr b="0" spc="-9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</p:txBody>
      </p:sp>
      <p:sp>
        <p:nvSpPr>
          <p:cNvPr id="804" name="object 41"/>
          <p:cNvSpPr txBox="1"/>
          <p:nvPr/>
        </p:nvSpPr>
        <p:spPr>
          <a:xfrm>
            <a:off x="519917" y="705582"/>
            <a:ext cx="177863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Praksa!</a:t>
            </a:r>
            <a:endParaRPr b="0"/>
          </a:p>
          <a:p>
            <a:pPr indent="25400">
              <a:spcBef>
                <a:spcPts val="100"/>
              </a:spcBef>
              <a:defRPr sz="1200" b="1" spc="-50"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Edukativna</a:t>
            </a:r>
            <a:r>
              <a:rPr spc="5"/>
              <a:t> </a:t>
            </a:r>
            <a:r>
              <a:rPr spc="-35"/>
              <a:t>šetnja</a:t>
            </a:r>
            <a:r>
              <a:rPr spc="5"/>
              <a:t> </a:t>
            </a:r>
            <a:r>
              <a:rPr spc="-30"/>
              <a:t>šumom</a:t>
            </a:r>
          </a:p>
        </p:txBody>
      </p:sp>
      <p:grpSp>
        <p:nvGrpSpPr>
          <p:cNvPr id="900" name="object 42"/>
          <p:cNvGrpSpPr/>
          <p:nvPr/>
        </p:nvGrpSpPr>
        <p:grpSpPr>
          <a:xfrm>
            <a:off x="545909" y="1327808"/>
            <a:ext cx="1736689" cy="837185"/>
            <a:chOff x="0" y="0"/>
            <a:chExt cx="1736687" cy="837184"/>
          </a:xfrm>
        </p:grpSpPr>
        <p:pic>
          <p:nvPicPr>
            <p:cNvPr id="805" name="object 43" descr="object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81" y="484442"/>
              <a:ext cx="662066" cy="348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6" name="object 44"/>
            <p:cNvSpPr/>
            <p:nvPr/>
          </p:nvSpPr>
          <p:spPr>
            <a:xfrm>
              <a:off x="665390" y="817054"/>
              <a:ext cx="17032" cy="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545"/>
                  </a:lnTo>
                  <a:lnTo>
                    <a:pt x="9922" y="21600"/>
                  </a:lnTo>
                  <a:lnTo>
                    <a:pt x="14916" y="14759"/>
                  </a:lnTo>
                  <a:lnTo>
                    <a:pt x="18250" y="84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28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7" name="object 45"/>
            <p:cNvSpPr/>
            <p:nvPr/>
          </p:nvSpPr>
          <p:spPr>
            <a:xfrm>
              <a:off x="410275" y="805751"/>
              <a:ext cx="12702" cy="2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7" y="0"/>
                  </a:moveTo>
                  <a:lnTo>
                    <a:pt x="0" y="21589"/>
                  </a:lnTo>
                  <a:lnTo>
                    <a:pt x="21600" y="21600"/>
                  </a:lnTo>
                  <a:lnTo>
                    <a:pt x="4607" y="0"/>
                  </a:lnTo>
                  <a:close/>
                </a:path>
              </a:pathLst>
            </a:custGeom>
            <a:solidFill>
              <a:srgbClr val="322D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8" name="object 46"/>
            <p:cNvSpPr/>
            <p:nvPr/>
          </p:nvSpPr>
          <p:spPr>
            <a:xfrm>
              <a:off x="420105" y="812533"/>
              <a:ext cx="12702" cy="1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585"/>
                  </a:lnTo>
                  <a:lnTo>
                    <a:pt x="50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E5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9" name="object 47"/>
            <p:cNvSpPr/>
            <p:nvPr/>
          </p:nvSpPr>
          <p:spPr>
            <a:xfrm>
              <a:off x="376816" y="8196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51" y="7189"/>
                  </a:lnTo>
                  <a:lnTo>
                    <a:pt x="5424" y="13564"/>
                  </a:lnTo>
                  <a:lnTo>
                    <a:pt x="0" y="21572"/>
                  </a:lnTo>
                  <a:lnTo>
                    <a:pt x="1069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5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10" name="object 48" descr="object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64" y="60020"/>
              <a:ext cx="314210" cy="192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1" name="object 49" descr="object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355" y="308788"/>
              <a:ext cx="443460" cy="66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2" name="object 50" descr="object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459" y="9347"/>
              <a:ext cx="334431" cy="65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3" name="object 51"/>
            <p:cNvSpPr/>
            <p:nvPr/>
          </p:nvSpPr>
          <p:spPr>
            <a:xfrm>
              <a:off x="448011" y="180618"/>
              <a:ext cx="327041" cy="6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84" y="0"/>
                  </a:moveTo>
                  <a:lnTo>
                    <a:pt x="5965" y="482"/>
                  </a:lnTo>
                  <a:lnTo>
                    <a:pt x="5617" y="3330"/>
                  </a:lnTo>
                  <a:lnTo>
                    <a:pt x="4927" y="4809"/>
                  </a:lnTo>
                  <a:lnTo>
                    <a:pt x="4353" y="4919"/>
                  </a:lnTo>
                  <a:lnTo>
                    <a:pt x="3374" y="7256"/>
                  </a:lnTo>
                  <a:lnTo>
                    <a:pt x="3113" y="9864"/>
                  </a:lnTo>
                  <a:lnTo>
                    <a:pt x="2709" y="11098"/>
                  </a:lnTo>
                  <a:lnTo>
                    <a:pt x="2536" y="11715"/>
                  </a:lnTo>
                  <a:lnTo>
                    <a:pt x="1818" y="12442"/>
                  </a:lnTo>
                  <a:lnTo>
                    <a:pt x="1444" y="13676"/>
                  </a:lnTo>
                  <a:lnTo>
                    <a:pt x="1040" y="15204"/>
                  </a:lnTo>
                  <a:lnTo>
                    <a:pt x="636" y="17187"/>
                  </a:lnTo>
                  <a:lnTo>
                    <a:pt x="275" y="19332"/>
                  </a:lnTo>
                  <a:lnTo>
                    <a:pt x="0" y="21351"/>
                  </a:lnTo>
                  <a:lnTo>
                    <a:pt x="21600" y="21600"/>
                  </a:lnTo>
                  <a:lnTo>
                    <a:pt x="19019" y="16943"/>
                  </a:lnTo>
                  <a:lnTo>
                    <a:pt x="18272" y="17670"/>
                  </a:lnTo>
                  <a:lnTo>
                    <a:pt x="18070" y="17666"/>
                  </a:lnTo>
                  <a:lnTo>
                    <a:pt x="15793" y="11538"/>
                  </a:lnTo>
                  <a:lnTo>
                    <a:pt x="15259" y="11368"/>
                  </a:lnTo>
                  <a:lnTo>
                    <a:pt x="14773" y="11001"/>
                  </a:lnTo>
                  <a:lnTo>
                    <a:pt x="14458" y="10620"/>
                  </a:lnTo>
                  <a:lnTo>
                    <a:pt x="14029" y="8748"/>
                  </a:lnTo>
                  <a:lnTo>
                    <a:pt x="13742" y="8368"/>
                  </a:lnTo>
                  <a:lnTo>
                    <a:pt x="12531" y="7348"/>
                  </a:lnTo>
                  <a:lnTo>
                    <a:pt x="11412" y="8113"/>
                  </a:lnTo>
                  <a:lnTo>
                    <a:pt x="10480" y="10723"/>
                  </a:lnTo>
                  <a:lnTo>
                    <a:pt x="9829" y="15240"/>
                  </a:lnTo>
                  <a:lnTo>
                    <a:pt x="9583" y="9506"/>
                  </a:lnTo>
                  <a:lnTo>
                    <a:pt x="8992" y="4279"/>
                  </a:lnTo>
                  <a:lnTo>
                    <a:pt x="8033" y="722"/>
                  </a:lnTo>
                  <a:lnTo>
                    <a:pt x="6684" y="0"/>
                  </a:lnTo>
                  <a:close/>
                </a:path>
              </a:pathLst>
            </a:custGeom>
            <a:solidFill>
              <a:srgbClr val="FFF9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14" name="object 52" descr="object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071" y="39178"/>
              <a:ext cx="104397" cy="90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5" name="object 53" descr="object 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159" y="153186"/>
              <a:ext cx="247924" cy="636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19" name="object 54"/>
            <p:cNvGrpSpPr/>
            <p:nvPr/>
          </p:nvGrpSpPr>
          <p:grpSpPr>
            <a:xfrm>
              <a:off x="396896" y="278855"/>
              <a:ext cx="65011" cy="23990"/>
              <a:chOff x="0" y="0"/>
              <a:chExt cx="65010" cy="23989"/>
            </a:xfrm>
          </p:grpSpPr>
          <p:sp>
            <p:nvSpPr>
              <p:cNvPr id="816" name="Shape"/>
              <p:cNvSpPr/>
              <p:nvPr/>
            </p:nvSpPr>
            <p:spPr>
              <a:xfrm>
                <a:off x="0" y="3274"/>
                <a:ext cx="55015" cy="20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92" y="0"/>
                    </a:moveTo>
                    <a:lnTo>
                      <a:pt x="3524" y="8626"/>
                    </a:lnTo>
                    <a:lnTo>
                      <a:pt x="0" y="14567"/>
                    </a:lnTo>
                    <a:lnTo>
                      <a:pt x="339" y="16528"/>
                    </a:lnTo>
                    <a:lnTo>
                      <a:pt x="673" y="19256"/>
                    </a:lnTo>
                    <a:lnTo>
                      <a:pt x="1012" y="21600"/>
                    </a:lnTo>
                    <a:lnTo>
                      <a:pt x="6214" y="15436"/>
                    </a:lnTo>
                    <a:lnTo>
                      <a:pt x="11577" y="9599"/>
                    </a:lnTo>
                    <a:lnTo>
                      <a:pt x="17129" y="5738"/>
                    </a:lnTo>
                    <a:lnTo>
                      <a:pt x="21600" y="5550"/>
                    </a:lnTo>
                    <a:lnTo>
                      <a:pt x="19492" y="0"/>
                    </a:lnTo>
                    <a:close/>
                  </a:path>
                </a:pathLst>
              </a:custGeom>
              <a:solidFill>
                <a:srgbClr val="FDF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7" name="Triangle"/>
              <p:cNvSpPr/>
              <p:nvPr/>
            </p:nvSpPr>
            <p:spPr>
              <a:xfrm>
                <a:off x="49348" y="25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F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8" name="Shape"/>
              <p:cNvSpPr/>
              <p:nvPr/>
            </p:nvSpPr>
            <p:spPr>
              <a:xfrm>
                <a:off x="52308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620" y="1630"/>
                    </a:lnTo>
                    <a:lnTo>
                      <a:pt x="0" y="21600"/>
                    </a:lnTo>
                    <a:lnTo>
                      <a:pt x="8996" y="21600"/>
                    </a:lnTo>
                    <a:lnTo>
                      <a:pt x="13349" y="159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F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0" name="object 55"/>
            <p:cNvSpPr/>
            <p:nvPr/>
          </p:nvSpPr>
          <p:spPr>
            <a:xfrm>
              <a:off x="96463" y="490347"/>
              <a:ext cx="379547" cy="10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7" y="0"/>
                  </a:moveTo>
                  <a:lnTo>
                    <a:pt x="20149" y="859"/>
                  </a:lnTo>
                  <a:lnTo>
                    <a:pt x="18697" y="1466"/>
                  </a:lnTo>
                  <a:lnTo>
                    <a:pt x="17236" y="1988"/>
                  </a:lnTo>
                  <a:lnTo>
                    <a:pt x="15831" y="2595"/>
                  </a:lnTo>
                  <a:lnTo>
                    <a:pt x="13161" y="4039"/>
                  </a:lnTo>
                  <a:lnTo>
                    <a:pt x="10500" y="5628"/>
                  </a:lnTo>
                  <a:lnTo>
                    <a:pt x="7852" y="7371"/>
                  </a:lnTo>
                  <a:lnTo>
                    <a:pt x="5218" y="9276"/>
                  </a:lnTo>
                  <a:lnTo>
                    <a:pt x="2600" y="11351"/>
                  </a:lnTo>
                  <a:lnTo>
                    <a:pt x="1" y="13605"/>
                  </a:lnTo>
                  <a:lnTo>
                    <a:pt x="0" y="15496"/>
                  </a:lnTo>
                  <a:lnTo>
                    <a:pt x="53" y="19251"/>
                  </a:lnTo>
                  <a:lnTo>
                    <a:pt x="66" y="21143"/>
                  </a:lnTo>
                  <a:lnTo>
                    <a:pt x="289" y="21146"/>
                  </a:lnTo>
                  <a:lnTo>
                    <a:pt x="461" y="21448"/>
                  </a:lnTo>
                  <a:lnTo>
                    <a:pt x="659" y="21600"/>
                  </a:lnTo>
                  <a:lnTo>
                    <a:pt x="4260" y="12248"/>
                  </a:lnTo>
                  <a:lnTo>
                    <a:pt x="6744" y="9998"/>
                  </a:lnTo>
                  <a:lnTo>
                    <a:pt x="12192" y="6399"/>
                  </a:lnTo>
                  <a:lnTo>
                    <a:pt x="15349" y="4367"/>
                  </a:lnTo>
                  <a:lnTo>
                    <a:pt x="18511" y="2489"/>
                  </a:lnTo>
                  <a:lnTo>
                    <a:pt x="21600" y="895"/>
                  </a:lnTo>
                  <a:lnTo>
                    <a:pt x="21527" y="0"/>
                  </a:lnTo>
                  <a:close/>
                </a:path>
              </a:pathLst>
            </a:custGeom>
            <a:solidFill>
              <a:srgbClr val="A4C4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1" name="object 56"/>
            <p:cNvSpPr/>
            <p:nvPr/>
          </p:nvSpPr>
          <p:spPr>
            <a:xfrm>
              <a:off x="205841" y="610920"/>
              <a:ext cx="65978" cy="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" y="0"/>
                  </a:moveTo>
                  <a:lnTo>
                    <a:pt x="0" y="275"/>
                  </a:lnTo>
                  <a:lnTo>
                    <a:pt x="2412" y="3477"/>
                  </a:lnTo>
                  <a:lnTo>
                    <a:pt x="4992" y="6345"/>
                  </a:lnTo>
                  <a:lnTo>
                    <a:pt x="7919" y="9136"/>
                  </a:lnTo>
                  <a:lnTo>
                    <a:pt x="10684" y="12305"/>
                  </a:lnTo>
                  <a:lnTo>
                    <a:pt x="12781" y="16306"/>
                  </a:lnTo>
                  <a:lnTo>
                    <a:pt x="14919" y="17747"/>
                  </a:lnTo>
                  <a:lnTo>
                    <a:pt x="17083" y="19273"/>
                  </a:lnTo>
                  <a:lnTo>
                    <a:pt x="19301" y="20639"/>
                  </a:lnTo>
                  <a:lnTo>
                    <a:pt x="21600" y="21600"/>
                  </a:lnTo>
                  <a:lnTo>
                    <a:pt x="16470" y="16942"/>
                  </a:lnTo>
                  <a:lnTo>
                    <a:pt x="11368" y="11554"/>
                  </a:lnTo>
                  <a:lnTo>
                    <a:pt x="6374" y="5791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C6D4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2" name="object 57"/>
            <p:cNvSpPr/>
            <p:nvPr/>
          </p:nvSpPr>
          <p:spPr>
            <a:xfrm>
              <a:off x="94348" y="484784"/>
              <a:ext cx="390808" cy="7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0" y="0"/>
                  </a:moveTo>
                  <a:lnTo>
                    <a:pt x="18676" y="1493"/>
                  </a:lnTo>
                  <a:lnTo>
                    <a:pt x="15761" y="3228"/>
                  </a:lnTo>
                  <a:lnTo>
                    <a:pt x="12816" y="5247"/>
                  </a:lnTo>
                  <a:lnTo>
                    <a:pt x="9871" y="7594"/>
                  </a:lnTo>
                  <a:lnTo>
                    <a:pt x="6958" y="10312"/>
                  </a:lnTo>
                  <a:lnTo>
                    <a:pt x="4107" y="13444"/>
                  </a:lnTo>
                  <a:lnTo>
                    <a:pt x="1348" y="17032"/>
                  </a:lnTo>
                  <a:lnTo>
                    <a:pt x="938" y="17680"/>
                  </a:lnTo>
                  <a:lnTo>
                    <a:pt x="506" y="17996"/>
                  </a:lnTo>
                  <a:lnTo>
                    <a:pt x="97" y="18644"/>
                  </a:lnTo>
                  <a:lnTo>
                    <a:pt x="0" y="19187"/>
                  </a:lnTo>
                  <a:lnTo>
                    <a:pt x="119" y="20725"/>
                  </a:lnTo>
                  <a:lnTo>
                    <a:pt x="118" y="21600"/>
                  </a:lnTo>
                  <a:lnTo>
                    <a:pt x="2642" y="18292"/>
                  </a:lnTo>
                  <a:lnTo>
                    <a:pt x="5185" y="15246"/>
                  </a:lnTo>
                  <a:lnTo>
                    <a:pt x="7743" y="12450"/>
                  </a:lnTo>
                  <a:lnTo>
                    <a:pt x="10315" y="9892"/>
                  </a:lnTo>
                  <a:lnTo>
                    <a:pt x="12898" y="7559"/>
                  </a:lnTo>
                  <a:lnTo>
                    <a:pt x="15492" y="5439"/>
                  </a:lnTo>
                  <a:lnTo>
                    <a:pt x="18285" y="3740"/>
                  </a:lnTo>
                  <a:lnTo>
                    <a:pt x="19696" y="2845"/>
                  </a:lnTo>
                  <a:lnTo>
                    <a:pt x="21024" y="1630"/>
                  </a:lnTo>
                  <a:lnTo>
                    <a:pt x="21288" y="1307"/>
                  </a:lnTo>
                  <a:lnTo>
                    <a:pt x="21600" y="1861"/>
                  </a:lnTo>
                  <a:lnTo>
                    <a:pt x="21530" y="0"/>
                  </a:lnTo>
                  <a:close/>
                </a:path>
              </a:pathLst>
            </a:custGeom>
            <a:solidFill>
              <a:srgbClr val="5C8F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3" name="object 58"/>
            <p:cNvSpPr/>
            <p:nvPr/>
          </p:nvSpPr>
          <p:spPr>
            <a:xfrm>
              <a:off x="706791" y="711145"/>
              <a:ext cx="6784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" y="0"/>
                  </a:moveTo>
                  <a:lnTo>
                    <a:pt x="0" y="10629"/>
                  </a:lnTo>
                  <a:lnTo>
                    <a:pt x="5343" y="18857"/>
                  </a:lnTo>
                  <a:lnTo>
                    <a:pt x="10274" y="21600"/>
                  </a:lnTo>
                  <a:lnTo>
                    <a:pt x="15260" y="20362"/>
                  </a:lnTo>
                  <a:lnTo>
                    <a:pt x="20767" y="16652"/>
                  </a:lnTo>
                  <a:lnTo>
                    <a:pt x="21600" y="13128"/>
                  </a:lnTo>
                  <a:lnTo>
                    <a:pt x="21325" y="8702"/>
                  </a:lnTo>
                  <a:lnTo>
                    <a:pt x="21329" y="3372"/>
                  </a:lnTo>
                  <a:lnTo>
                    <a:pt x="19109" y="10387"/>
                  </a:lnTo>
                  <a:lnTo>
                    <a:pt x="16619" y="3220"/>
                  </a:lnTo>
                  <a:lnTo>
                    <a:pt x="11912" y="3070"/>
                  </a:lnTo>
                  <a:lnTo>
                    <a:pt x="9280" y="5629"/>
                  </a:lnTo>
                  <a:lnTo>
                    <a:pt x="5540" y="5510"/>
                  </a:lnTo>
                  <a:lnTo>
                    <a:pt x="4710" y="2800"/>
                  </a:lnTo>
                  <a:lnTo>
                    <a:pt x="4156" y="2800"/>
                  </a:lnTo>
                  <a:lnTo>
                    <a:pt x="3190" y="2769"/>
                  </a:lnTo>
                  <a:lnTo>
                    <a:pt x="1387" y="800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D7D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4" name="object 59"/>
            <p:cNvSpPr/>
            <p:nvPr/>
          </p:nvSpPr>
          <p:spPr>
            <a:xfrm>
              <a:off x="276242" y="243623"/>
              <a:ext cx="61749" cy="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7" y="5387"/>
                  </a:lnTo>
                  <a:lnTo>
                    <a:pt x="5009" y="10800"/>
                  </a:lnTo>
                  <a:lnTo>
                    <a:pt x="9791" y="21600"/>
                  </a:lnTo>
                  <a:lnTo>
                    <a:pt x="12352" y="16238"/>
                  </a:lnTo>
                  <a:lnTo>
                    <a:pt x="15184" y="10645"/>
                  </a:lnTo>
                  <a:lnTo>
                    <a:pt x="18272" y="5155"/>
                  </a:lnTo>
                  <a:lnTo>
                    <a:pt x="2160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B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7" name="object 60"/>
            <p:cNvGrpSpPr/>
            <p:nvPr/>
          </p:nvGrpSpPr>
          <p:grpSpPr>
            <a:xfrm>
              <a:off x="399897" y="287413"/>
              <a:ext cx="191558" cy="75016"/>
              <a:chOff x="0" y="0"/>
              <a:chExt cx="191557" cy="75015"/>
            </a:xfrm>
          </p:grpSpPr>
          <p:sp>
            <p:nvSpPr>
              <p:cNvPr id="825" name="Shape"/>
              <p:cNvSpPr/>
              <p:nvPr/>
            </p:nvSpPr>
            <p:spPr>
              <a:xfrm>
                <a:off x="0" y="0"/>
                <a:ext cx="55297" cy="43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964" y="215"/>
                    </a:lnTo>
                    <a:lnTo>
                      <a:pt x="10453" y="2101"/>
                    </a:lnTo>
                    <a:lnTo>
                      <a:pt x="5154" y="4862"/>
                    </a:lnTo>
                    <a:lnTo>
                      <a:pt x="0" y="7712"/>
                    </a:lnTo>
                    <a:lnTo>
                      <a:pt x="3542" y="15570"/>
                    </a:lnTo>
                    <a:lnTo>
                      <a:pt x="3537" y="16509"/>
                    </a:lnTo>
                    <a:lnTo>
                      <a:pt x="12015" y="21600"/>
                    </a:lnTo>
                    <a:lnTo>
                      <a:pt x="14049" y="16262"/>
                    </a:lnTo>
                    <a:lnTo>
                      <a:pt x="16431" y="10448"/>
                    </a:lnTo>
                    <a:lnTo>
                      <a:pt x="18981" y="48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CC8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6" name="Shape"/>
              <p:cNvSpPr/>
              <p:nvPr/>
            </p:nvSpPr>
            <p:spPr>
              <a:xfrm>
                <a:off x="160694" y="62313"/>
                <a:ext cx="308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93"/>
                    </a:moveTo>
                    <a:lnTo>
                      <a:pt x="11031" y="3171"/>
                    </a:lnTo>
                    <a:lnTo>
                      <a:pt x="5608" y="704"/>
                    </a:lnTo>
                    <a:lnTo>
                      <a:pt x="0" y="0"/>
                    </a:lnTo>
                    <a:lnTo>
                      <a:pt x="1209" y="7209"/>
                    </a:lnTo>
                    <a:lnTo>
                      <a:pt x="2720" y="14391"/>
                    </a:lnTo>
                    <a:lnTo>
                      <a:pt x="3626" y="21600"/>
                    </a:lnTo>
                    <a:lnTo>
                      <a:pt x="21600" y="9893"/>
                    </a:lnTo>
                    <a:close/>
                  </a:path>
                </a:pathLst>
              </a:custGeom>
              <a:solidFill>
                <a:srgbClr val="DCC8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8" name="object 61"/>
            <p:cNvSpPr/>
            <p:nvPr/>
          </p:nvSpPr>
          <p:spPr>
            <a:xfrm>
              <a:off x="255950" y="375182"/>
              <a:ext cx="34888" cy="2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96" y="0"/>
                  </a:moveTo>
                  <a:lnTo>
                    <a:pt x="63" y="1781"/>
                  </a:lnTo>
                  <a:lnTo>
                    <a:pt x="0" y="21600"/>
                  </a:lnTo>
                  <a:lnTo>
                    <a:pt x="4432" y="19462"/>
                  </a:lnTo>
                  <a:lnTo>
                    <a:pt x="8767" y="16542"/>
                  </a:lnTo>
                  <a:lnTo>
                    <a:pt x="12902" y="13141"/>
                  </a:lnTo>
                  <a:lnTo>
                    <a:pt x="16733" y="9562"/>
                  </a:lnTo>
                  <a:lnTo>
                    <a:pt x="18628" y="7660"/>
                  </a:lnTo>
                  <a:lnTo>
                    <a:pt x="20515" y="6388"/>
                  </a:lnTo>
                  <a:lnTo>
                    <a:pt x="21600" y="3835"/>
                  </a:lnTo>
                  <a:lnTo>
                    <a:pt x="21600" y="3520"/>
                  </a:lnTo>
                  <a:lnTo>
                    <a:pt x="20798" y="1282"/>
                  </a:lnTo>
                  <a:lnTo>
                    <a:pt x="19996" y="0"/>
                  </a:lnTo>
                  <a:close/>
                </a:path>
              </a:pathLst>
            </a:custGeom>
            <a:solidFill>
              <a:srgbClr val="B4B0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9" name="object 62"/>
            <p:cNvSpPr/>
            <p:nvPr/>
          </p:nvSpPr>
          <p:spPr>
            <a:xfrm>
              <a:off x="1709623" y="40728"/>
              <a:ext cx="27065" cy="6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120"/>
                  </a:lnTo>
                  <a:lnTo>
                    <a:pt x="5419" y="10736"/>
                  </a:lnTo>
                  <a:lnTo>
                    <a:pt x="15738" y="18054"/>
                  </a:lnTo>
                  <a:lnTo>
                    <a:pt x="213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4C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30" name="object 63" descr="object 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6629" y="51858"/>
              <a:ext cx="262993" cy="240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6" name="object 64"/>
            <p:cNvGrpSpPr/>
            <p:nvPr/>
          </p:nvGrpSpPr>
          <p:grpSpPr>
            <a:xfrm>
              <a:off x="142090" y="664914"/>
              <a:ext cx="463272" cy="167079"/>
              <a:chOff x="0" y="0"/>
              <a:chExt cx="463271" cy="167078"/>
            </a:xfrm>
          </p:grpSpPr>
          <p:sp>
            <p:nvSpPr>
              <p:cNvPr id="831" name="Shape"/>
              <p:cNvSpPr/>
              <p:nvPr/>
            </p:nvSpPr>
            <p:spPr>
              <a:xfrm>
                <a:off x="354049" y="86660"/>
                <a:ext cx="104915" cy="80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895" y="651"/>
                    </a:lnTo>
                    <a:lnTo>
                      <a:pt x="13804" y="5363"/>
                    </a:lnTo>
                    <a:lnTo>
                      <a:pt x="17269" y="12789"/>
                    </a:lnTo>
                    <a:lnTo>
                      <a:pt x="17834" y="21600"/>
                    </a:lnTo>
                    <a:lnTo>
                      <a:pt x="21056" y="21600"/>
                    </a:lnTo>
                    <a:lnTo>
                      <a:pt x="21223" y="15819"/>
                    </a:lnTo>
                    <a:lnTo>
                      <a:pt x="21007" y="8820"/>
                    </a:lnTo>
                    <a:lnTo>
                      <a:pt x="21026" y="7535"/>
                    </a:lnTo>
                    <a:lnTo>
                      <a:pt x="21157" y="1975"/>
                    </a:lnTo>
                    <a:lnTo>
                      <a:pt x="21164" y="16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2" name="Shape"/>
              <p:cNvSpPr/>
              <p:nvPr/>
            </p:nvSpPr>
            <p:spPr>
              <a:xfrm>
                <a:off x="276907" y="133685"/>
                <a:ext cx="2408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115" y="5428"/>
                    </a:lnTo>
                    <a:lnTo>
                      <a:pt x="18641" y="21600"/>
                    </a:lnTo>
                    <a:lnTo>
                      <a:pt x="18652" y="17451"/>
                    </a:lnTo>
                    <a:lnTo>
                      <a:pt x="19915" y="17451"/>
                    </a:lnTo>
                    <a:lnTo>
                      <a:pt x="21552" y="5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3" name="Shape"/>
              <p:cNvSpPr/>
              <p:nvPr/>
            </p:nvSpPr>
            <p:spPr>
              <a:xfrm>
                <a:off x="217297" y="34856"/>
                <a:ext cx="245975" cy="107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76" y="0"/>
                    </a:moveTo>
                    <a:lnTo>
                      <a:pt x="0" y="0"/>
                    </a:lnTo>
                    <a:lnTo>
                      <a:pt x="2347" y="2035"/>
                    </a:lnTo>
                    <a:lnTo>
                      <a:pt x="3095" y="8428"/>
                    </a:lnTo>
                    <a:lnTo>
                      <a:pt x="3101" y="9918"/>
                    </a:lnTo>
                    <a:lnTo>
                      <a:pt x="3108" y="11623"/>
                    </a:lnTo>
                    <a:lnTo>
                      <a:pt x="3117" y="13802"/>
                    </a:lnTo>
                    <a:lnTo>
                      <a:pt x="3126" y="16007"/>
                    </a:lnTo>
                    <a:lnTo>
                      <a:pt x="3317" y="21564"/>
                    </a:lnTo>
                    <a:lnTo>
                      <a:pt x="3318" y="21600"/>
                    </a:lnTo>
                    <a:lnTo>
                      <a:pt x="4221" y="20623"/>
                    </a:lnTo>
                    <a:lnTo>
                      <a:pt x="5235" y="20301"/>
                    </a:lnTo>
                    <a:lnTo>
                      <a:pt x="7349" y="20301"/>
                    </a:lnTo>
                    <a:lnTo>
                      <a:pt x="7665" y="17878"/>
                    </a:lnTo>
                    <a:lnTo>
                      <a:pt x="8676" y="14493"/>
                    </a:lnTo>
                    <a:lnTo>
                      <a:pt x="10148" y="11858"/>
                    </a:lnTo>
                    <a:lnTo>
                      <a:pt x="12009" y="10384"/>
                    </a:lnTo>
                    <a:lnTo>
                      <a:pt x="21222" y="10384"/>
                    </a:lnTo>
                    <a:lnTo>
                      <a:pt x="21600" y="7864"/>
                    </a:lnTo>
                    <a:lnTo>
                      <a:pt x="18413" y="4581"/>
                    </a:lnTo>
                    <a:lnTo>
                      <a:pt x="16814" y="3000"/>
                    </a:lnTo>
                    <a:lnTo>
                      <a:pt x="15196" y="1581"/>
                    </a:lnTo>
                    <a:lnTo>
                      <a:pt x="13176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4" name="Shape"/>
              <p:cNvSpPr/>
              <p:nvPr/>
            </p:nvSpPr>
            <p:spPr>
              <a:xfrm>
                <a:off x="43288" y="75574"/>
                <a:ext cx="147866" cy="6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437" y="3369"/>
                    </a:lnTo>
                    <a:lnTo>
                      <a:pt x="7602" y="11232"/>
                    </a:lnTo>
                    <a:lnTo>
                      <a:pt x="8636" y="21535"/>
                    </a:lnTo>
                    <a:lnTo>
                      <a:pt x="8642" y="21600"/>
                    </a:lnTo>
                    <a:lnTo>
                      <a:pt x="10889" y="15618"/>
                    </a:lnTo>
                    <a:lnTo>
                      <a:pt x="14102" y="11565"/>
                    </a:lnTo>
                    <a:lnTo>
                      <a:pt x="17750" y="10007"/>
                    </a:lnTo>
                    <a:lnTo>
                      <a:pt x="21319" y="10007"/>
                    </a:lnTo>
                    <a:lnTo>
                      <a:pt x="21353" y="6557"/>
                    </a:lnTo>
                    <a:lnTo>
                      <a:pt x="21372" y="47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Shape"/>
              <p:cNvSpPr/>
              <p:nvPr/>
            </p:nvSpPr>
            <p:spPr>
              <a:xfrm>
                <a:off x="-1" y="0"/>
                <a:ext cx="367343" cy="8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07" y="0"/>
                    </a:moveTo>
                    <a:lnTo>
                      <a:pt x="4402" y="171"/>
                    </a:lnTo>
                    <a:lnTo>
                      <a:pt x="0" y="730"/>
                    </a:lnTo>
                    <a:lnTo>
                      <a:pt x="429" y="5223"/>
                    </a:lnTo>
                    <a:lnTo>
                      <a:pt x="565" y="10848"/>
                    </a:lnTo>
                    <a:lnTo>
                      <a:pt x="567" y="16891"/>
                    </a:lnTo>
                    <a:lnTo>
                      <a:pt x="591" y="21600"/>
                    </a:lnTo>
                    <a:lnTo>
                      <a:pt x="2545" y="19356"/>
                    </a:lnTo>
                    <a:lnTo>
                      <a:pt x="11240" y="19356"/>
                    </a:lnTo>
                    <a:lnTo>
                      <a:pt x="11307" y="16891"/>
                    </a:lnTo>
                    <a:lnTo>
                      <a:pt x="11308" y="16838"/>
                    </a:lnTo>
                    <a:lnTo>
                      <a:pt x="11789" y="11648"/>
                    </a:lnTo>
                    <a:lnTo>
                      <a:pt x="12777" y="8927"/>
                    </a:lnTo>
                    <a:lnTo>
                      <a:pt x="21600" y="8927"/>
                    </a:lnTo>
                    <a:lnTo>
                      <a:pt x="21234" y="8381"/>
                    </a:lnTo>
                    <a:lnTo>
                      <a:pt x="19062" y="5392"/>
                    </a:lnTo>
                    <a:lnTo>
                      <a:pt x="16895" y="2726"/>
                    </a:lnTo>
                    <a:lnTo>
                      <a:pt x="15189" y="1127"/>
                    </a:lnTo>
                    <a:lnTo>
                      <a:pt x="15164" y="1033"/>
                    </a:lnTo>
                    <a:lnTo>
                      <a:pt x="13814" y="507"/>
                    </a:lnTo>
                    <a:lnTo>
                      <a:pt x="12090" y="216"/>
                    </a:lnTo>
                    <a:lnTo>
                      <a:pt x="10318" y="87"/>
                    </a:lnTo>
                    <a:lnTo>
                      <a:pt x="6607" y="0"/>
                    </a:lnTo>
                    <a:close/>
                  </a:path>
                </a:pathLst>
              </a:custGeom>
              <a:solidFill>
                <a:srgbClr val="F5C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37" name="object 65" descr="object 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542" y="662280"/>
              <a:ext cx="895565" cy="174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8" name="object 66" descr="object 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655455"/>
              <a:ext cx="245415" cy="174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9" name="object 67" descr="object 6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" y="423556"/>
              <a:ext cx="1733926" cy="413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42" name="object 68"/>
            <p:cNvGrpSpPr/>
            <p:nvPr/>
          </p:nvGrpSpPr>
          <p:grpSpPr>
            <a:xfrm>
              <a:off x="554188" y="274497"/>
              <a:ext cx="224831" cy="55985"/>
              <a:chOff x="0" y="0"/>
              <a:chExt cx="224830" cy="55984"/>
            </a:xfrm>
          </p:grpSpPr>
          <p:sp>
            <p:nvSpPr>
              <p:cNvPr id="840" name="Shape"/>
              <p:cNvSpPr/>
              <p:nvPr/>
            </p:nvSpPr>
            <p:spPr>
              <a:xfrm>
                <a:off x="0" y="-1"/>
                <a:ext cx="134392" cy="55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84"/>
                    </a:moveTo>
                    <a:lnTo>
                      <a:pt x="21255" y="10095"/>
                    </a:lnTo>
                    <a:lnTo>
                      <a:pt x="17377" y="2048"/>
                    </a:lnTo>
                    <a:lnTo>
                      <a:pt x="11876" y="0"/>
                    </a:lnTo>
                    <a:lnTo>
                      <a:pt x="6664" y="7808"/>
                    </a:lnTo>
                    <a:lnTo>
                      <a:pt x="6454" y="8540"/>
                    </a:lnTo>
                    <a:lnTo>
                      <a:pt x="6097" y="12198"/>
                    </a:lnTo>
                    <a:lnTo>
                      <a:pt x="5817" y="12487"/>
                    </a:lnTo>
                    <a:lnTo>
                      <a:pt x="0" y="20484"/>
                    </a:lnTo>
                    <a:lnTo>
                      <a:pt x="5274" y="21361"/>
                    </a:lnTo>
                    <a:lnTo>
                      <a:pt x="10596" y="21540"/>
                    </a:lnTo>
                    <a:lnTo>
                      <a:pt x="15932" y="21465"/>
                    </a:lnTo>
                    <a:lnTo>
                      <a:pt x="21247" y="21600"/>
                    </a:lnTo>
                    <a:lnTo>
                      <a:pt x="21528" y="21311"/>
                    </a:lnTo>
                    <a:lnTo>
                      <a:pt x="21459" y="20579"/>
                    </a:lnTo>
                    <a:lnTo>
                      <a:pt x="21528" y="20284"/>
                    </a:lnTo>
                    <a:lnTo>
                      <a:pt x="21600" y="20284"/>
                    </a:lnTo>
                    <a:close/>
                  </a:path>
                </a:pathLst>
              </a:custGeom>
              <a:solidFill>
                <a:srgbClr val="FFF9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1" name="Shape"/>
              <p:cNvSpPr/>
              <p:nvPr/>
            </p:nvSpPr>
            <p:spPr>
              <a:xfrm>
                <a:off x="137401" y="16510"/>
                <a:ext cx="87430" cy="39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11"/>
                    </a:moveTo>
                    <a:lnTo>
                      <a:pt x="18745" y="4580"/>
                    </a:lnTo>
                    <a:lnTo>
                      <a:pt x="12240" y="0"/>
                    </a:lnTo>
                    <a:lnTo>
                      <a:pt x="5070" y="5574"/>
                    </a:lnTo>
                    <a:lnTo>
                      <a:pt x="220" y="19883"/>
                    </a:lnTo>
                    <a:lnTo>
                      <a:pt x="0" y="21114"/>
                    </a:lnTo>
                    <a:lnTo>
                      <a:pt x="326" y="21114"/>
                    </a:lnTo>
                    <a:lnTo>
                      <a:pt x="4070" y="21600"/>
                    </a:lnTo>
                    <a:lnTo>
                      <a:pt x="10678" y="21600"/>
                    </a:lnTo>
                    <a:lnTo>
                      <a:pt x="17442" y="21260"/>
                    </a:lnTo>
                    <a:lnTo>
                      <a:pt x="21493" y="20711"/>
                    </a:lnTo>
                    <a:lnTo>
                      <a:pt x="21600" y="20711"/>
                    </a:lnTo>
                    <a:close/>
                  </a:path>
                </a:pathLst>
              </a:custGeom>
              <a:solidFill>
                <a:srgbClr val="FFF9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43" name="object 69" descr="object 6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9573" y="670472"/>
              <a:ext cx="416410" cy="164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4" name="object 70"/>
            <p:cNvSpPr/>
            <p:nvPr/>
          </p:nvSpPr>
          <p:spPr>
            <a:xfrm>
              <a:off x="1602949" y="731609"/>
              <a:ext cx="12702" cy="2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999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0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5" name="object 71"/>
            <p:cNvSpPr/>
            <p:nvPr/>
          </p:nvSpPr>
          <p:spPr>
            <a:xfrm>
              <a:off x="1613783" y="7468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435" y="21600"/>
                  </a:lnTo>
                  <a:lnTo>
                    <a:pt x="21600" y="17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46" name="object 72" descr="object 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32" y="0"/>
              <a:ext cx="1734951" cy="834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7" name="object 73" descr="object 7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374" y="183794"/>
              <a:ext cx="165143" cy="262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8" name="object 74" descr="object 7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5314" y="111657"/>
              <a:ext cx="1519736" cy="609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9" name="object 75" descr="object 7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86069" y="378815"/>
              <a:ext cx="151141" cy="120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52" name="object 76"/>
            <p:cNvGrpSpPr/>
            <p:nvPr/>
          </p:nvGrpSpPr>
          <p:grpSpPr>
            <a:xfrm>
              <a:off x="1413687" y="260705"/>
              <a:ext cx="201083" cy="195253"/>
              <a:chOff x="0" y="0"/>
              <a:chExt cx="201082" cy="195251"/>
            </a:xfrm>
          </p:grpSpPr>
          <p:sp>
            <p:nvSpPr>
              <p:cNvPr id="850" name="Shape"/>
              <p:cNvSpPr/>
              <p:nvPr/>
            </p:nvSpPr>
            <p:spPr>
              <a:xfrm>
                <a:off x="-1" y="-1"/>
                <a:ext cx="68443" cy="79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"/>
                    </a:moveTo>
                    <a:lnTo>
                      <a:pt x="20502" y="0"/>
                    </a:lnTo>
                    <a:lnTo>
                      <a:pt x="20498" y="919"/>
                    </a:lnTo>
                    <a:lnTo>
                      <a:pt x="19945" y="1529"/>
                    </a:lnTo>
                    <a:lnTo>
                      <a:pt x="15953" y="3925"/>
                    </a:lnTo>
                    <a:lnTo>
                      <a:pt x="10433" y="5942"/>
                    </a:lnTo>
                    <a:lnTo>
                      <a:pt x="4681" y="7822"/>
                    </a:lnTo>
                    <a:lnTo>
                      <a:pt x="0" y="9812"/>
                    </a:lnTo>
                    <a:lnTo>
                      <a:pt x="1026" y="12252"/>
                    </a:lnTo>
                    <a:lnTo>
                      <a:pt x="4810" y="14856"/>
                    </a:lnTo>
                    <a:lnTo>
                      <a:pt x="9263" y="17193"/>
                    </a:lnTo>
                    <a:lnTo>
                      <a:pt x="12305" y="18837"/>
                    </a:lnTo>
                    <a:lnTo>
                      <a:pt x="13672" y="19859"/>
                    </a:lnTo>
                    <a:lnTo>
                      <a:pt x="13668" y="20778"/>
                    </a:lnTo>
                    <a:lnTo>
                      <a:pt x="14898" y="21600"/>
                    </a:lnTo>
                    <a:lnTo>
                      <a:pt x="14313" y="15813"/>
                    </a:lnTo>
                    <a:lnTo>
                      <a:pt x="15812" y="10502"/>
                    </a:lnTo>
                    <a:lnTo>
                      <a:pt x="18498" y="5367"/>
                    </a:lnTo>
                    <a:lnTo>
                      <a:pt x="21464" y="107"/>
                    </a:lnTo>
                    <a:lnTo>
                      <a:pt x="21600" y="7"/>
                    </a:lnTo>
                    <a:close/>
                  </a:path>
                </a:pathLst>
              </a:custGeom>
              <a:solidFill>
                <a:srgbClr val="365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1" name="Shape"/>
              <p:cNvSpPr/>
              <p:nvPr/>
            </p:nvSpPr>
            <p:spPr>
              <a:xfrm>
                <a:off x="85559" y="134785"/>
                <a:ext cx="115524" cy="6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34"/>
                    </a:moveTo>
                    <a:lnTo>
                      <a:pt x="20904" y="17957"/>
                    </a:lnTo>
                    <a:lnTo>
                      <a:pt x="19308" y="13361"/>
                    </a:lnTo>
                    <a:lnTo>
                      <a:pt x="17727" y="8434"/>
                    </a:lnTo>
                    <a:lnTo>
                      <a:pt x="17083" y="4882"/>
                    </a:lnTo>
                    <a:lnTo>
                      <a:pt x="16027" y="4337"/>
                    </a:lnTo>
                    <a:lnTo>
                      <a:pt x="15222" y="1665"/>
                    </a:lnTo>
                    <a:lnTo>
                      <a:pt x="14913" y="131"/>
                    </a:lnTo>
                    <a:lnTo>
                      <a:pt x="14899" y="63"/>
                    </a:lnTo>
                    <a:lnTo>
                      <a:pt x="9900" y="131"/>
                    </a:lnTo>
                    <a:lnTo>
                      <a:pt x="9862" y="131"/>
                    </a:lnTo>
                    <a:lnTo>
                      <a:pt x="8231" y="0"/>
                    </a:lnTo>
                    <a:lnTo>
                      <a:pt x="0" y="7268"/>
                    </a:lnTo>
                    <a:lnTo>
                      <a:pt x="20783" y="21464"/>
                    </a:lnTo>
                    <a:lnTo>
                      <a:pt x="21189" y="21600"/>
                    </a:lnTo>
                    <a:lnTo>
                      <a:pt x="21598" y="21337"/>
                    </a:lnTo>
                    <a:lnTo>
                      <a:pt x="21600" y="20534"/>
                    </a:lnTo>
                    <a:close/>
                  </a:path>
                </a:pathLst>
              </a:custGeom>
              <a:solidFill>
                <a:srgbClr val="365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55" name="object 77"/>
            <p:cNvGrpSpPr/>
            <p:nvPr/>
          </p:nvGrpSpPr>
          <p:grpSpPr>
            <a:xfrm>
              <a:off x="1454365" y="469582"/>
              <a:ext cx="36197" cy="61890"/>
              <a:chOff x="0" y="0"/>
              <a:chExt cx="36196" cy="61889"/>
            </a:xfrm>
          </p:grpSpPr>
          <p:sp>
            <p:nvSpPr>
              <p:cNvPr id="853" name="Shape"/>
              <p:cNvSpPr/>
              <p:nvPr/>
            </p:nvSpPr>
            <p:spPr>
              <a:xfrm>
                <a:off x="-1" y="266"/>
                <a:ext cx="34911" cy="61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18" y="0"/>
                    </a:moveTo>
                    <a:lnTo>
                      <a:pt x="1783" y="0"/>
                    </a:lnTo>
                    <a:lnTo>
                      <a:pt x="1721" y="8499"/>
                    </a:lnTo>
                    <a:lnTo>
                      <a:pt x="1554" y="10113"/>
                    </a:lnTo>
                    <a:lnTo>
                      <a:pt x="1477" y="10865"/>
                    </a:lnTo>
                    <a:lnTo>
                      <a:pt x="1403" y="11586"/>
                    </a:lnTo>
                    <a:lnTo>
                      <a:pt x="960" y="14733"/>
                    </a:lnTo>
                    <a:lnTo>
                      <a:pt x="553" y="17358"/>
                    </a:lnTo>
                    <a:lnTo>
                      <a:pt x="56" y="20687"/>
                    </a:lnTo>
                    <a:lnTo>
                      <a:pt x="0" y="21066"/>
                    </a:lnTo>
                    <a:lnTo>
                      <a:pt x="3478" y="21600"/>
                    </a:lnTo>
                    <a:lnTo>
                      <a:pt x="9953" y="21600"/>
                    </a:lnTo>
                    <a:lnTo>
                      <a:pt x="21532" y="21253"/>
                    </a:lnTo>
                    <a:lnTo>
                      <a:pt x="21600" y="20959"/>
                    </a:lnTo>
                    <a:lnTo>
                      <a:pt x="5125" y="20959"/>
                    </a:lnTo>
                    <a:lnTo>
                      <a:pt x="4848" y="20687"/>
                    </a:lnTo>
                    <a:lnTo>
                      <a:pt x="4607" y="17906"/>
                    </a:lnTo>
                    <a:lnTo>
                      <a:pt x="4560" y="17358"/>
                    </a:lnTo>
                    <a:lnTo>
                      <a:pt x="5156" y="11586"/>
                    </a:lnTo>
                    <a:lnTo>
                      <a:pt x="5231" y="10865"/>
                    </a:lnTo>
                    <a:lnTo>
                      <a:pt x="6118" y="4358"/>
                    </a:lnTo>
                    <a:lnTo>
                      <a:pt x="6618" y="0"/>
                    </a:lnTo>
                    <a:close/>
                  </a:path>
                </a:pathLst>
              </a:custGeom>
              <a:solidFill>
                <a:srgbClr val="3817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4" name="Shape"/>
              <p:cNvSpPr/>
              <p:nvPr/>
            </p:nvSpPr>
            <p:spPr>
              <a:xfrm>
                <a:off x="14350" y="-1"/>
                <a:ext cx="21847" cy="60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3" y="0"/>
                    </a:moveTo>
                    <a:lnTo>
                      <a:pt x="2416" y="0"/>
                    </a:lnTo>
                    <a:lnTo>
                      <a:pt x="1016" y="4310"/>
                    </a:lnTo>
                    <a:lnTo>
                      <a:pt x="1091" y="10472"/>
                    </a:lnTo>
                    <a:lnTo>
                      <a:pt x="1208" y="14262"/>
                    </a:lnTo>
                    <a:lnTo>
                      <a:pt x="1275" y="18467"/>
                    </a:lnTo>
                    <a:lnTo>
                      <a:pt x="480" y="21321"/>
                    </a:lnTo>
                    <a:lnTo>
                      <a:pt x="440" y="21463"/>
                    </a:lnTo>
                    <a:lnTo>
                      <a:pt x="0" y="21600"/>
                    </a:lnTo>
                    <a:lnTo>
                      <a:pt x="20328" y="21600"/>
                    </a:lnTo>
                    <a:lnTo>
                      <a:pt x="21453" y="18467"/>
                    </a:lnTo>
                    <a:lnTo>
                      <a:pt x="21556" y="18182"/>
                    </a:lnTo>
                    <a:lnTo>
                      <a:pt x="21600" y="14262"/>
                    </a:lnTo>
                    <a:lnTo>
                      <a:pt x="20963" y="10472"/>
                    </a:lnTo>
                    <a:lnTo>
                      <a:pt x="20408" y="6719"/>
                    </a:lnTo>
                    <a:lnTo>
                      <a:pt x="20007" y="4568"/>
                    </a:lnTo>
                    <a:lnTo>
                      <a:pt x="19165" y="2284"/>
                    </a:lnTo>
                    <a:lnTo>
                      <a:pt x="19203" y="0"/>
                    </a:lnTo>
                    <a:close/>
                  </a:path>
                </a:pathLst>
              </a:custGeom>
              <a:solidFill>
                <a:srgbClr val="3817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6" name="object 78"/>
            <p:cNvSpPr/>
            <p:nvPr/>
          </p:nvSpPr>
          <p:spPr>
            <a:xfrm>
              <a:off x="1460418" y="469506"/>
              <a:ext cx="12702" cy="5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03" y="0"/>
                  </a:lnTo>
                  <a:lnTo>
                    <a:pt x="5748" y="4386"/>
                  </a:lnTo>
                  <a:lnTo>
                    <a:pt x="2234" y="11376"/>
                  </a:lnTo>
                  <a:lnTo>
                    <a:pt x="0" y="18039"/>
                  </a:lnTo>
                  <a:lnTo>
                    <a:pt x="1579" y="21453"/>
                  </a:lnTo>
                  <a:lnTo>
                    <a:pt x="2642" y="21600"/>
                  </a:lnTo>
                  <a:lnTo>
                    <a:pt x="17098" y="21600"/>
                  </a:lnTo>
                  <a:lnTo>
                    <a:pt x="19158" y="18359"/>
                  </a:lnTo>
                  <a:lnTo>
                    <a:pt x="18594" y="11559"/>
                  </a:lnTo>
                  <a:lnTo>
                    <a:pt x="18407" y="43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C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57" name="object 79" descr="object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48118" y="219075"/>
              <a:ext cx="241733" cy="250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8" name="object 80"/>
            <p:cNvSpPr/>
            <p:nvPr/>
          </p:nvSpPr>
          <p:spPr>
            <a:xfrm>
              <a:off x="1353236" y="386866"/>
              <a:ext cx="25680" cy="1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73" y="34"/>
                  </a:moveTo>
                  <a:lnTo>
                    <a:pt x="16846" y="0"/>
                  </a:lnTo>
                  <a:lnTo>
                    <a:pt x="16846" y="525"/>
                  </a:lnTo>
                  <a:lnTo>
                    <a:pt x="15382" y="507"/>
                  </a:lnTo>
                  <a:lnTo>
                    <a:pt x="0" y="6056"/>
                  </a:lnTo>
                  <a:lnTo>
                    <a:pt x="0" y="7089"/>
                  </a:lnTo>
                  <a:lnTo>
                    <a:pt x="13492" y="21600"/>
                  </a:lnTo>
                  <a:lnTo>
                    <a:pt x="21600" y="1067"/>
                  </a:lnTo>
                  <a:lnTo>
                    <a:pt x="20873" y="34"/>
                  </a:lnTo>
                  <a:close/>
                </a:path>
              </a:pathLst>
            </a:custGeom>
            <a:solidFill>
              <a:srgbClr val="55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9" name="object 81"/>
            <p:cNvSpPr/>
            <p:nvPr/>
          </p:nvSpPr>
          <p:spPr>
            <a:xfrm>
              <a:off x="1252652" y="194422"/>
              <a:ext cx="65420" cy="10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0"/>
                  </a:moveTo>
                  <a:lnTo>
                    <a:pt x="7766" y="463"/>
                  </a:lnTo>
                  <a:lnTo>
                    <a:pt x="2931" y="3052"/>
                  </a:lnTo>
                  <a:lnTo>
                    <a:pt x="0" y="6665"/>
                  </a:lnTo>
                  <a:lnTo>
                    <a:pt x="12672" y="21600"/>
                  </a:lnTo>
                  <a:lnTo>
                    <a:pt x="16119" y="18892"/>
                  </a:lnTo>
                  <a:lnTo>
                    <a:pt x="18209" y="18152"/>
                  </a:lnTo>
                  <a:lnTo>
                    <a:pt x="21600" y="18129"/>
                  </a:lnTo>
                  <a:lnTo>
                    <a:pt x="21562" y="16930"/>
                  </a:lnTo>
                  <a:lnTo>
                    <a:pt x="20493" y="14980"/>
                  </a:lnTo>
                  <a:lnTo>
                    <a:pt x="19236" y="13043"/>
                  </a:lnTo>
                  <a:lnTo>
                    <a:pt x="18631" y="11886"/>
                  </a:lnTo>
                  <a:lnTo>
                    <a:pt x="19240" y="9757"/>
                  </a:lnTo>
                  <a:lnTo>
                    <a:pt x="20708" y="7901"/>
                  </a:lnTo>
                  <a:lnTo>
                    <a:pt x="21262" y="5757"/>
                  </a:lnTo>
                  <a:lnTo>
                    <a:pt x="19130" y="2765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F372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0" name="object 82"/>
            <p:cNvSpPr/>
            <p:nvPr/>
          </p:nvSpPr>
          <p:spPr>
            <a:xfrm>
              <a:off x="1238123" y="414108"/>
              <a:ext cx="73623" cy="4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2" y="0"/>
                  </a:moveTo>
                  <a:lnTo>
                    <a:pt x="13582" y="0"/>
                  </a:lnTo>
                  <a:lnTo>
                    <a:pt x="12561" y="552"/>
                  </a:lnTo>
                  <a:lnTo>
                    <a:pt x="7452" y="2758"/>
                  </a:lnTo>
                  <a:lnTo>
                    <a:pt x="6431" y="2745"/>
                  </a:lnTo>
                  <a:lnTo>
                    <a:pt x="4941" y="5815"/>
                  </a:lnTo>
                  <a:lnTo>
                    <a:pt x="3367" y="8866"/>
                  </a:lnTo>
                  <a:lnTo>
                    <a:pt x="1723" y="11882"/>
                  </a:lnTo>
                  <a:lnTo>
                    <a:pt x="18" y="14845"/>
                  </a:lnTo>
                  <a:lnTo>
                    <a:pt x="3078" y="15245"/>
                  </a:lnTo>
                  <a:lnTo>
                    <a:pt x="2429" y="20100"/>
                  </a:lnTo>
                  <a:lnTo>
                    <a:pt x="0" y="21574"/>
                  </a:lnTo>
                  <a:lnTo>
                    <a:pt x="3063" y="21600"/>
                  </a:lnTo>
                  <a:lnTo>
                    <a:pt x="21600" y="7537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5787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1" name="object 83"/>
            <p:cNvSpPr/>
            <p:nvPr/>
          </p:nvSpPr>
          <p:spPr>
            <a:xfrm>
              <a:off x="1229449" y="418337"/>
              <a:ext cx="31029" cy="3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0"/>
                  </a:moveTo>
                  <a:lnTo>
                    <a:pt x="597" y="4604"/>
                  </a:lnTo>
                  <a:lnTo>
                    <a:pt x="283" y="10617"/>
                  </a:lnTo>
                  <a:lnTo>
                    <a:pt x="81" y="16722"/>
                  </a:lnTo>
                  <a:lnTo>
                    <a:pt x="0" y="21600"/>
                  </a:lnTo>
                  <a:lnTo>
                    <a:pt x="1821" y="20148"/>
                  </a:lnTo>
                  <a:lnTo>
                    <a:pt x="4863" y="17978"/>
                  </a:lnTo>
                  <a:lnTo>
                    <a:pt x="10258" y="12787"/>
                  </a:lnTo>
                  <a:lnTo>
                    <a:pt x="14104" y="8858"/>
                  </a:lnTo>
                  <a:lnTo>
                    <a:pt x="17894" y="4837"/>
                  </a:lnTo>
                  <a:lnTo>
                    <a:pt x="21600" y="817"/>
                  </a:lnTo>
                  <a:lnTo>
                    <a:pt x="17616" y="790"/>
                  </a:lnTo>
                  <a:lnTo>
                    <a:pt x="6019" y="17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2" name="object 84"/>
            <p:cNvSpPr/>
            <p:nvPr/>
          </p:nvSpPr>
          <p:spPr>
            <a:xfrm>
              <a:off x="1229003" y="443776"/>
              <a:ext cx="19610" cy="1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15" y="0"/>
                  </a:moveTo>
                  <a:lnTo>
                    <a:pt x="13" y="12543"/>
                  </a:lnTo>
                  <a:lnTo>
                    <a:pt x="0" y="16133"/>
                  </a:lnTo>
                  <a:lnTo>
                    <a:pt x="1441" y="16154"/>
                  </a:lnTo>
                  <a:lnTo>
                    <a:pt x="4770" y="21579"/>
                  </a:lnTo>
                  <a:lnTo>
                    <a:pt x="10044" y="21600"/>
                  </a:lnTo>
                  <a:lnTo>
                    <a:pt x="19165" y="16867"/>
                  </a:lnTo>
                  <a:lnTo>
                    <a:pt x="21600" y="1285"/>
                  </a:lnTo>
                  <a:lnTo>
                    <a:pt x="10115" y="0"/>
                  </a:lnTo>
                  <a:close/>
                </a:path>
              </a:pathLst>
            </a:custGeom>
            <a:solidFill>
              <a:srgbClr val="B967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3" name="Shape"/>
            <p:cNvSpPr/>
            <p:nvPr/>
          </p:nvSpPr>
          <p:spPr>
            <a:xfrm>
              <a:off x="1122373" y="417257"/>
              <a:ext cx="65675" cy="5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4" y="0"/>
                  </a:moveTo>
                  <a:lnTo>
                    <a:pt x="3941" y="0"/>
                  </a:lnTo>
                  <a:lnTo>
                    <a:pt x="3788" y="3055"/>
                  </a:lnTo>
                  <a:lnTo>
                    <a:pt x="3492" y="6005"/>
                  </a:lnTo>
                  <a:lnTo>
                    <a:pt x="3480" y="9098"/>
                  </a:lnTo>
                  <a:lnTo>
                    <a:pt x="3814" y="12572"/>
                  </a:lnTo>
                  <a:lnTo>
                    <a:pt x="4094" y="16205"/>
                  </a:lnTo>
                  <a:lnTo>
                    <a:pt x="3197" y="18988"/>
                  </a:lnTo>
                  <a:lnTo>
                    <a:pt x="0" y="19912"/>
                  </a:lnTo>
                  <a:lnTo>
                    <a:pt x="852" y="21600"/>
                  </a:lnTo>
                  <a:lnTo>
                    <a:pt x="21600" y="20022"/>
                  </a:lnTo>
                  <a:lnTo>
                    <a:pt x="21579" y="18988"/>
                  </a:lnTo>
                  <a:lnTo>
                    <a:pt x="21508" y="18846"/>
                  </a:lnTo>
                  <a:lnTo>
                    <a:pt x="11592" y="18846"/>
                  </a:lnTo>
                  <a:lnTo>
                    <a:pt x="11023" y="18000"/>
                  </a:lnTo>
                  <a:lnTo>
                    <a:pt x="11058" y="9098"/>
                  </a:lnTo>
                  <a:lnTo>
                    <a:pt x="11094" y="0"/>
                  </a:lnTo>
                  <a:close/>
                </a:path>
              </a:pathLst>
            </a:custGeom>
            <a:solidFill>
              <a:srgbClr val="F78F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4" name="object 86"/>
            <p:cNvSpPr/>
            <p:nvPr/>
          </p:nvSpPr>
          <p:spPr>
            <a:xfrm>
              <a:off x="1102601" y="413688"/>
              <a:ext cx="27384" cy="2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3" y="0"/>
                  </a:moveTo>
                  <a:lnTo>
                    <a:pt x="3105" y="1659"/>
                  </a:lnTo>
                  <a:lnTo>
                    <a:pt x="2765" y="1659"/>
                  </a:lnTo>
                  <a:lnTo>
                    <a:pt x="0" y="7028"/>
                  </a:lnTo>
                  <a:lnTo>
                    <a:pt x="293" y="8825"/>
                  </a:lnTo>
                  <a:lnTo>
                    <a:pt x="331" y="9054"/>
                  </a:lnTo>
                  <a:lnTo>
                    <a:pt x="11290" y="14503"/>
                  </a:lnTo>
                  <a:lnTo>
                    <a:pt x="8185" y="18521"/>
                  </a:lnTo>
                  <a:lnTo>
                    <a:pt x="8525" y="18521"/>
                  </a:lnTo>
                  <a:lnTo>
                    <a:pt x="12321" y="21600"/>
                  </a:lnTo>
                  <a:lnTo>
                    <a:pt x="16410" y="21600"/>
                  </a:lnTo>
                  <a:lnTo>
                    <a:pt x="16090" y="15533"/>
                  </a:lnTo>
                  <a:lnTo>
                    <a:pt x="21600" y="8825"/>
                  </a:lnTo>
                  <a:lnTo>
                    <a:pt x="18544" y="2747"/>
                  </a:lnTo>
                  <a:lnTo>
                    <a:pt x="14457" y="2747"/>
                  </a:lnTo>
                  <a:lnTo>
                    <a:pt x="7233" y="0"/>
                  </a:lnTo>
                  <a:close/>
                </a:path>
              </a:pathLst>
            </a:custGeom>
            <a:solidFill>
              <a:srgbClr val="768E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5" name="object 87"/>
            <p:cNvSpPr/>
            <p:nvPr/>
          </p:nvSpPr>
          <p:spPr>
            <a:xfrm>
              <a:off x="1122318" y="416736"/>
              <a:ext cx="12702" cy="2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50" y="0"/>
                  </a:moveTo>
                  <a:lnTo>
                    <a:pt x="13496" y="5989"/>
                  </a:lnTo>
                  <a:lnTo>
                    <a:pt x="51" y="12272"/>
                  </a:lnTo>
                  <a:lnTo>
                    <a:pt x="0" y="18577"/>
                  </a:lnTo>
                  <a:lnTo>
                    <a:pt x="6227" y="19253"/>
                  </a:lnTo>
                  <a:lnTo>
                    <a:pt x="12454" y="20585"/>
                  </a:lnTo>
                  <a:lnTo>
                    <a:pt x="18707" y="21600"/>
                  </a:lnTo>
                  <a:lnTo>
                    <a:pt x="18785" y="14302"/>
                  </a:lnTo>
                  <a:lnTo>
                    <a:pt x="21522" y="7331"/>
                  </a:lnTo>
                  <a:lnTo>
                    <a:pt x="21600" y="34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rgbClr val="653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6" name="object 88"/>
            <p:cNvSpPr/>
            <p:nvPr/>
          </p:nvSpPr>
          <p:spPr>
            <a:xfrm>
              <a:off x="1108125" y="438010"/>
              <a:ext cx="26698" cy="3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0" y="8"/>
                  </a:moveTo>
                  <a:lnTo>
                    <a:pt x="9546" y="0"/>
                  </a:lnTo>
                  <a:lnTo>
                    <a:pt x="0" y="6741"/>
                  </a:lnTo>
                  <a:lnTo>
                    <a:pt x="2785" y="10480"/>
                  </a:lnTo>
                  <a:lnTo>
                    <a:pt x="8749" y="17862"/>
                  </a:lnTo>
                  <a:lnTo>
                    <a:pt x="11529" y="21600"/>
                  </a:lnTo>
                  <a:lnTo>
                    <a:pt x="19394" y="19950"/>
                  </a:lnTo>
                  <a:lnTo>
                    <a:pt x="21600" y="14982"/>
                  </a:lnTo>
                  <a:lnTo>
                    <a:pt x="20911" y="8497"/>
                  </a:lnTo>
                  <a:lnTo>
                    <a:pt x="20089" y="2296"/>
                  </a:lnTo>
                  <a:lnTo>
                    <a:pt x="17622" y="1536"/>
                  </a:lnTo>
                  <a:lnTo>
                    <a:pt x="15167" y="520"/>
                  </a:lnTo>
                  <a:lnTo>
                    <a:pt x="12710" y="8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7" name="Shape"/>
            <p:cNvSpPr/>
            <p:nvPr/>
          </p:nvSpPr>
          <p:spPr>
            <a:xfrm>
              <a:off x="1101662" y="434618"/>
              <a:ext cx="18265" cy="1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1" y="0"/>
                  </a:moveTo>
                  <a:lnTo>
                    <a:pt x="964" y="0"/>
                  </a:lnTo>
                  <a:lnTo>
                    <a:pt x="0" y="1102"/>
                  </a:lnTo>
                  <a:lnTo>
                    <a:pt x="1005" y="8929"/>
                  </a:lnTo>
                  <a:lnTo>
                    <a:pt x="5107" y="14980"/>
                  </a:lnTo>
                  <a:lnTo>
                    <a:pt x="7646" y="21600"/>
                  </a:lnTo>
                  <a:lnTo>
                    <a:pt x="21600" y="5455"/>
                  </a:lnTo>
                  <a:lnTo>
                    <a:pt x="20053" y="4842"/>
                  </a:lnTo>
                  <a:lnTo>
                    <a:pt x="14648" y="592"/>
                  </a:lnTo>
                  <a:lnTo>
                    <a:pt x="13894" y="592"/>
                  </a:lnTo>
                  <a:lnTo>
                    <a:pt x="11411" y="0"/>
                  </a:lnTo>
                  <a:close/>
                </a:path>
              </a:pathLst>
            </a:custGeom>
            <a:solidFill>
              <a:srgbClr val="F372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68" name="object 90" descr="object 9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56375" y="229383"/>
              <a:ext cx="370776" cy="229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9" name="object 91"/>
            <p:cNvSpPr/>
            <p:nvPr/>
          </p:nvSpPr>
          <p:spPr>
            <a:xfrm>
              <a:off x="1156056" y="416508"/>
              <a:ext cx="33542" cy="4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" y="0"/>
                  </a:moveTo>
                  <a:lnTo>
                    <a:pt x="0" y="6058"/>
                  </a:lnTo>
                  <a:lnTo>
                    <a:pt x="6864" y="5374"/>
                  </a:lnTo>
                  <a:lnTo>
                    <a:pt x="11385" y="9921"/>
                  </a:lnTo>
                  <a:lnTo>
                    <a:pt x="14108" y="16419"/>
                  </a:lnTo>
                  <a:lnTo>
                    <a:pt x="15580" y="21588"/>
                  </a:lnTo>
                  <a:lnTo>
                    <a:pt x="19785" y="21600"/>
                  </a:lnTo>
                  <a:lnTo>
                    <a:pt x="21264" y="5562"/>
                  </a:lnTo>
                  <a:lnTo>
                    <a:pt x="21600" y="234"/>
                  </a:lnTo>
                  <a:lnTo>
                    <a:pt x="21600" y="6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B6C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70" name="object 92" descr="object 9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15352" y="231038"/>
              <a:ext cx="218683" cy="263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1" name="object 93"/>
            <p:cNvSpPr/>
            <p:nvPr/>
          </p:nvSpPr>
          <p:spPr>
            <a:xfrm>
              <a:off x="969772" y="317549"/>
              <a:ext cx="60085" cy="52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6" y="0"/>
                  </a:moveTo>
                  <a:lnTo>
                    <a:pt x="9926" y="1229"/>
                  </a:lnTo>
                  <a:lnTo>
                    <a:pt x="9296" y="2767"/>
                  </a:lnTo>
                  <a:lnTo>
                    <a:pt x="8661" y="4154"/>
                  </a:lnTo>
                  <a:lnTo>
                    <a:pt x="6780" y="7960"/>
                  </a:lnTo>
                  <a:lnTo>
                    <a:pt x="4841" y="11706"/>
                  </a:lnTo>
                  <a:lnTo>
                    <a:pt x="2726" y="15334"/>
                  </a:lnTo>
                  <a:lnTo>
                    <a:pt x="319" y="18785"/>
                  </a:lnTo>
                  <a:lnTo>
                    <a:pt x="475" y="18942"/>
                  </a:lnTo>
                  <a:lnTo>
                    <a:pt x="0" y="20329"/>
                  </a:lnTo>
                  <a:lnTo>
                    <a:pt x="466" y="20644"/>
                  </a:lnTo>
                  <a:lnTo>
                    <a:pt x="621" y="20796"/>
                  </a:lnTo>
                  <a:lnTo>
                    <a:pt x="5935" y="21600"/>
                  </a:lnTo>
                  <a:lnTo>
                    <a:pt x="6250" y="21600"/>
                  </a:lnTo>
                  <a:lnTo>
                    <a:pt x="6250" y="21442"/>
                  </a:lnTo>
                  <a:lnTo>
                    <a:pt x="9527" y="20307"/>
                  </a:lnTo>
                  <a:lnTo>
                    <a:pt x="17969" y="15728"/>
                  </a:lnTo>
                  <a:lnTo>
                    <a:pt x="21600" y="14421"/>
                  </a:lnTo>
                  <a:lnTo>
                    <a:pt x="20912" y="12644"/>
                  </a:lnTo>
                  <a:lnTo>
                    <a:pt x="18528" y="10078"/>
                  </a:lnTo>
                  <a:lnTo>
                    <a:pt x="15734" y="7393"/>
                  </a:lnTo>
                  <a:lnTo>
                    <a:pt x="13505" y="4952"/>
                  </a:lnTo>
                  <a:lnTo>
                    <a:pt x="11021" y="304"/>
                  </a:lnTo>
                  <a:lnTo>
                    <a:pt x="11026" y="0"/>
                  </a:lnTo>
                  <a:close/>
                </a:path>
              </a:pathLst>
            </a:custGeom>
            <a:solidFill>
              <a:srgbClr val="365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2" name="object 94"/>
            <p:cNvSpPr/>
            <p:nvPr/>
          </p:nvSpPr>
          <p:spPr>
            <a:xfrm>
              <a:off x="1000441" y="278764"/>
              <a:ext cx="28703" cy="3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9" y="0"/>
                  </a:moveTo>
                  <a:lnTo>
                    <a:pt x="8755" y="4664"/>
                  </a:lnTo>
                  <a:lnTo>
                    <a:pt x="4485" y="10732"/>
                  </a:lnTo>
                  <a:lnTo>
                    <a:pt x="949" y="16761"/>
                  </a:lnTo>
                  <a:lnTo>
                    <a:pt x="0" y="21312"/>
                  </a:lnTo>
                  <a:lnTo>
                    <a:pt x="324" y="21312"/>
                  </a:lnTo>
                  <a:lnTo>
                    <a:pt x="657" y="21200"/>
                  </a:lnTo>
                  <a:lnTo>
                    <a:pt x="2984" y="21192"/>
                  </a:lnTo>
                  <a:lnTo>
                    <a:pt x="21600" y="216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6B8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75" name="object 95"/>
            <p:cNvGrpSpPr/>
            <p:nvPr/>
          </p:nvGrpSpPr>
          <p:grpSpPr>
            <a:xfrm>
              <a:off x="1040293" y="317492"/>
              <a:ext cx="91151" cy="173619"/>
              <a:chOff x="0" y="0"/>
              <a:chExt cx="91150" cy="173617"/>
            </a:xfrm>
          </p:grpSpPr>
          <p:sp>
            <p:nvSpPr>
              <p:cNvPr id="873" name="Shape"/>
              <p:cNvSpPr/>
              <p:nvPr/>
            </p:nvSpPr>
            <p:spPr>
              <a:xfrm>
                <a:off x="-1" y="7461"/>
                <a:ext cx="91152" cy="166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26" y="0"/>
                    </a:moveTo>
                    <a:lnTo>
                      <a:pt x="6314" y="241"/>
                    </a:lnTo>
                    <a:lnTo>
                      <a:pt x="4963" y="945"/>
                    </a:lnTo>
                    <a:lnTo>
                      <a:pt x="2885" y="1951"/>
                    </a:lnTo>
                    <a:lnTo>
                      <a:pt x="943" y="2912"/>
                    </a:lnTo>
                    <a:lnTo>
                      <a:pt x="0" y="3480"/>
                    </a:lnTo>
                    <a:lnTo>
                      <a:pt x="461" y="21017"/>
                    </a:lnTo>
                    <a:lnTo>
                      <a:pt x="469" y="21352"/>
                    </a:lnTo>
                    <a:lnTo>
                      <a:pt x="21594" y="21600"/>
                    </a:lnTo>
                    <a:lnTo>
                      <a:pt x="21600" y="21017"/>
                    </a:lnTo>
                    <a:lnTo>
                      <a:pt x="20065" y="19411"/>
                    </a:lnTo>
                    <a:lnTo>
                      <a:pt x="19454" y="18826"/>
                    </a:lnTo>
                    <a:lnTo>
                      <a:pt x="18624" y="18103"/>
                    </a:lnTo>
                    <a:lnTo>
                      <a:pt x="17726" y="17389"/>
                    </a:lnTo>
                    <a:lnTo>
                      <a:pt x="16848" y="16675"/>
                    </a:lnTo>
                    <a:lnTo>
                      <a:pt x="16077" y="15952"/>
                    </a:lnTo>
                    <a:lnTo>
                      <a:pt x="15566" y="15417"/>
                    </a:lnTo>
                    <a:lnTo>
                      <a:pt x="14744" y="14930"/>
                    </a:lnTo>
                    <a:lnTo>
                      <a:pt x="14543" y="14298"/>
                    </a:lnTo>
                    <a:lnTo>
                      <a:pt x="14739" y="14207"/>
                    </a:lnTo>
                    <a:lnTo>
                      <a:pt x="17326" y="14207"/>
                    </a:lnTo>
                    <a:lnTo>
                      <a:pt x="18259" y="13627"/>
                    </a:lnTo>
                    <a:lnTo>
                      <a:pt x="14865" y="12842"/>
                    </a:lnTo>
                    <a:lnTo>
                      <a:pt x="14868" y="12501"/>
                    </a:lnTo>
                    <a:lnTo>
                      <a:pt x="15801" y="11775"/>
                    </a:lnTo>
                    <a:lnTo>
                      <a:pt x="9766" y="6515"/>
                    </a:lnTo>
                    <a:lnTo>
                      <a:pt x="13579" y="6427"/>
                    </a:lnTo>
                    <a:lnTo>
                      <a:pt x="7530" y="50"/>
                    </a:lnTo>
                    <a:lnTo>
                      <a:pt x="7036" y="50"/>
                    </a:lnTo>
                    <a:lnTo>
                      <a:pt x="6726" y="0"/>
                    </a:lnTo>
                    <a:close/>
                  </a:path>
                </a:pathLst>
              </a:custGeom>
              <a:solidFill>
                <a:srgbClr val="365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4" name="Shape"/>
              <p:cNvSpPr/>
              <p:nvPr/>
            </p:nvSpPr>
            <p:spPr>
              <a:xfrm>
                <a:off x="2309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16" y="0"/>
                    </a:moveTo>
                    <a:lnTo>
                      <a:pt x="0" y="0"/>
                    </a:lnTo>
                    <a:lnTo>
                      <a:pt x="11956" y="21600"/>
                    </a:lnTo>
                    <a:lnTo>
                      <a:pt x="21600" y="21600"/>
                    </a:lnTo>
                    <a:lnTo>
                      <a:pt x="18018" y="10843"/>
                    </a:lnTo>
                    <a:lnTo>
                      <a:pt x="12016" y="0"/>
                    </a:lnTo>
                    <a:close/>
                  </a:path>
                </a:pathLst>
              </a:custGeom>
              <a:solidFill>
                <a:srgbClr val="365E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76" name="object 96"/>
            <p:cNvSpPr/>
            <p:nvPr/>
          </p:nvSpPr>
          <p:spPr>
            <a:xfrm>
              <a:off x="1020342" y="492849"/>
              <a:ext cx="28183" cy="6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25" y="13"/>
                  </a:moveTo>
                  <a:lnTo>
                    <a:pt x="1129" y="0"/>
                  </a:lnTo>
                  <a:lnTo>
                    <a:pt x="1061" y="6789"/>
                  </a:lnTo>
                  <a:lnTo>
                    <a:pt x="1693" y="9503"/>
                  </a:lnTo>
                  <a:lnTo>
                    <a:pt x="0" y="11723"/>
                  </a:lnTo>
                  <a:lnTo>
                    <a:pt x="1898" y="21600"/>
                  </a:lnTo>
                  <a:lnTo>
                    <a:pt x="13900" y="21130"/>
                  </a:lnTo>
                  <a:lnTo>
                    <a:pt x="20237" y="21264"/>
                  </a:lnTo>
                  <a:lnTo>
                    <a:pt x="20909" y="21021"/>
                  </a:lnTo>
                  <a:lnTo>
                    <a:pt x="20578" y="20157"/>
                  </a:lnTo>
                  <a:lnTo>
                    <a:pt x="20587" y="19788"/>
                  </a:lnTo>
                  <a:lnTo>
                    <a:pt x="21600" y="17937"/>
                  </a:lnTo>
                  <a:lnTo>
                    <a:pt x="20646" y="13863"/>
                  </a:lnTo>
                  <a:lnTo>
                    <a:pt x="20666" y="11765"/>
                  </a:lnTo>
                  <a:lnTo>
                    <a:pt x="20481" y="8948"/>
                  </a:lnTo>
                  <a:lnTo>
                    <a:pt x="19981" y="6084"/>
                  </a:lnTo>
                  <a:lnTo>
                    <a:pt x="18787" y="407"/>
                  </a:lnTo>
                  <a:lnTo>
                    <a:pt x="13121" y="394"/>
                  </a:lnTo>
                  <a:lnTo>
                    <a:pt x="7125" y="13"/>
                  </a:lnTo>
                  <a:close/>
                </a:path>
              </a:pathLst>
            </a:custGeom>
            <a:solidFill>
              <a:srgbClr val="3817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7" name="object 97"/>
            <p:cNvSpPr/>
            <p:nvPr/>
          </p:nvSpPr>
          <p:spPr>
            <a:xfrm>
              <a:off x="956894" y="371639"/>
              <a:ext cx="59717" cy="5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9" y="0"/>
                  </a:moveTo>
                  <a:lnTo>
                    <a:pt x="8120" y="5234"/>
                  </a:lnTo>
                  <a:lnTo>
                    <a:pt x="5493" y="10136"/>
                  </a:lnTo>
                  <a:lnTo>
                    <a:pt x="2778" y="14951"/>
                  </a:lnTo>
                  <a:lnTo>
                    <a:pt x="165" y="19926"/>
                  </a:lnTo>
                  <a:lnTo>
                    <a:pt x="0" y="21600"/>
                  </a:lnTo>
                  <a:lnTo>
                    <a:pt x="2049" y="20698"/>
                  </a:lnTo>
                  <a:lnTo>
                    <a:pt x="7496" y="17843"/>
                  </a:lnTo>
                  <a:lnTo>
                    <a:pt x="12256" y="15050"/>
                  </a:lnTo>
                  <a:lnTo>
                    <a:pt x="21600" y="9362"/>
                  </a:lnTo>
                  <a:lnTo>
                    <a:pt x="20217" y="7493"/>
                  </a:lnTo>
                  <a:lnTo>
                    <a:pt x="16742" y="4743"/>
                  </a:lnTo>
                  <a:lnTo>
                    <a:pt x="12914" y="1961"/>
                  </a:lnTo>
                  <a:lnTo>
                    <a:pt x="10469" y="0"/>
                  </a:lnTo>
                  <a:close/>
                </a:path>
              </a:pathLst>
            </a:custGeom>
            <a:solidFill>
              <a:srgbClr val="365E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8" name="object 98"/>
            <p:cNvSpPr/>
            <p:nvPr/>
          </p:nvSpPr>
          <p:spPr>
            <a:xfrm>
              <a:off x="1205255" y="418222"/>
              <a:ext cx="25655" cy="4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7" y="5261"/>
                  </a:lnTo>
                  <a:lnTo>
                    <a:pt x="2444" y="15714"/>
                  </a:lnTo>
                  <a:lnTo>
                    <a:pt x="3122" y="20872"/>
                  </a:lnTo>
                  <a:lnTo>
                    <a:pt x="7142" y="21600"/>
                  </a:lnTo>
                  <a:lnTo>
                    <a:pt x="19269" y="17137"/>
                  </a:lnTo>
                  <a:lnTo>
                    <a:pt x="20359" y="17137"/>
                  </a:lnTo>
                  <a:lnTo>
                    <a:pt x="20468" y="12447"/>
                  </a:lnTo>
                  <a:lnTo>
                    <a:pt x="20712" y="7922"/>
                  </a:lnTo>
                  <a:lnTo>
                    <a:pt x="21091" y="3466"/>
                  </a:lnTo>
                  <a:lnTo>
                    <a:pt x="2160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7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9" name="object 99"/>
            <p:cNvSpPr/>
            <p:nvPr/>
          </p:nvSpPr>
          <p:spPr>
            <a:xfrm>
              <a:off x="1155891" y="428813"/>
              <a:ext cx="24360" cy="3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53" y="0"/>
                  </a:moveTo>
                  <a:lnTo>
                    <a:pt x="146" y="849"/>
                  </a:lnTo>
                  <a:lnTo>
                    <a:pt x="0" y="20339"/>
                  </a:lnTo>
                  <a:lnTo>
                    <a:pt x="1531" y="21600"/>
                  </a:lnTo>
                  <a:lnTo>
                    <a:pt x="17737" y="20183"/>
                  </a:lnTo>
                  <a:lnTo>
                    <a:pt x="21600" y="20189"/>
                  </a:lnTo>
                  <a:lnTo>
                    <a:pt x="19733" y="13753"/>
                  </a:lnTo>
                  <a:lnTo>
                    <a:pt x="15966" y="5663"/>
                  </a:lnTo>
                  <a:lnTo>
                    <a:pt x="9653" y="0"/>
                  </a:lnTo>
                  <a:close/>
                </a:path>
              </a:pathLst>
            </a:custGeom>
            <a:solidFill>
              <a:srgbClr val="4239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0" name="object 100"/>
            <p:cNvSpPr/>
            <p:nvPr/>
          </p:nvSpPr>
          <p:spPr>
            <a:xfrm>
              <a:off x="1195896" y="145858"/>
              <a:ext cx="121158" cy="27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" y="0"/>
                  </a:moveTo>
                  <a:lnTo>
                    <a:pt x="400" y="663"/>
                  </a:lnTo>
                  <a:lnTo>
                    <a:pt x="480" y="1327"/>
                  </a:lnTo>
                  <a:lnTo>
                    <a:pt x="502" y="1990"/>
                  </a:lnTo>
                  <a:lnTo>
                    <a:pt x="466" y="2712"/>
                  </a:lnTo>
                  <a:lnTo>
                    <a:pt x="2" y="2623"/>
                  </a:lnTo>
                  <a:lnTo>
                    <a:pt x="0" y="2770"/>
                  </a:lnTo>
                  <a:lnTo>
                    <a:pt x="464" y="2977"/>
                  </a:lnTo>
                  <a:lnTo>
                    <a:pt x="457" y="3567"/>
                  </a:lnTo>
                  <a:lnTo>
                    <a:pt x="1152" y="3892"/>
                  </a:lnTo>
                  <a:lnTo>
                    <a:pt x="4188" y="7410"/>
                  </a:lnTo>
                  <a:lnTo>
                    <a:pt x="6844" y="11400"/>
                  </a:lnTo>
                  <a:lnTo>
                    <a:pt x="8390" y="14389"/>
                  </a:lnTo>
                  <a:lnTo>
                    <a:pt x="8857" y="15906"/>
                  </a:lnTo>
                  <a:lnTo>
                    <a:pt x="9559" y="15700"/>
                  </a:lnTo>
                  <a:lnTo>
                    <a:pt x="10182" y="15437"/>
                  </a:lnTo>
                  <a:lnTo>
                    <a:pt x="10959" y="15262"/>
                  </a:lnTo>
                  <a:lnTo>
                    <a:pt x="10257" y="15584"/>
                  </a:lnTo>
                  <a:lnTo>
                    <a:pt x="9555" y="15966"/>
                  </a:lnTo>
                  <a:lnTo>
                    <a:pt x="8855" y="16260"/>
                  </a:lnTo>
                  <a:lnTo>
                    <a:pt x="8954" y="17618"/>
                  </a:lnTo>
                  <a:lnTo>
                    <a:pt x="8100" y="18970"/>
                  </a:lnTo>
                  <a:lnTo>
                    <a:pt x="6970" y="20276"/>
                  </a:lnTo>
                  <a:lnTo>
                    <a:pt x="6242" y="21501"/>
                  </a:lnTo>
                  <a:lnTo>
                    <a:pt x="10493" y="21597"/>
                  </a:lnTo>
                  <a:lnTo>
                    <a:pt x="11513" y="21600"/>
                  </a:lnTo>
                  <a:lnTo>
                    <a:pt x="12057" y="21572"/>
                  </a:lnTo>
                  <a:lnTo>
                    <a:pt x="15238" y="21254"/>
                  </a:lnTo>
                  <a:lnTo>
                    <a:pt x="15861" y="21167"/>
                  </a:lnTo>
                  <a:lnTo>
                    <a:pt x="21125" y="19474"/>
                  </a:lnTo>
                  <a:lnTo>
                    <a:pt x="21600" y="17125"/>
                  </a:lnTo>
                  <a:lnTo>
                    <a:pt x="19461" y="14550"/>
                  </a:lnTo>
                  <a:lnTo>
                    <a:pt x="16884" y="12178"/>
                  </a:lnTo>
                  <a:lnTo>
                    <a:pt x="10042" y="6387"/>
                  </a:lnTo>
                  <a:lnTo>
                    <a:pt x="10121" y="6387"/>
                  </a:lnTo>
                  <a:lnTo>
                    <a:pt x="8169" y="5081"/>
                  </a:lnTo>
                  <a:lnTo>
                    <a:pt x="5251" y="2950"/>
                  </a:lnTo>
                  <a:lnTo>
                    <a:pt x="2304" y="94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793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1" name="object 101"/>
            <p:cNvSpPr/>
            <p:nvPr/>
          </p:nvSpPr>
          <p:spPr>
            <a:xfrm>
              <a:off x="1147723" y="181342"/>
              <a:ext cx="109641" cy="34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5" y="0"/>
                  </a:moveTo>
                  <a:lnTo>
                    <a:pt x="9159" y="3045"/>
                  </a:lnTo>
                  <a:lnTo>
                    <a:pt x="8903" y="9146"/>
                  </a:lnTo>
                  <a:lnTo>
                    <a:pt x="8632" y="12192"/>
                  </a:lnTo>
                  <a:lnTo>
                    <a:pt x="0" y="10504"/>
                  </a:lnTo>
                  <a:lnTo>
                    <a:pt x="8619" y="12899"/>
                  </a:lnTo>
                  <a:lnTo>
                    <a:pt x="8645" y="13394"/>
                  </a:lnTo>
                  <a:lnTo>
                    <a:pt x="8406" y="14385"/>
                  </a:lnTo>
                  <a:lnTo>
                    <a:pt x="8231" y="15640"/>
                  </a:lnTo>
                  <a:lnTo>
                    <a:pt x="7776" y="17945"/>
                  </a:lnTo>
                  <a:lnTo>
                    <a:pt x="8032" y="18087"/>
                  </a:lnTo>
                  <a:lnTo>
                    <a:pt x="8029" y="18252"/>
                  </a:lnTo>
                  <a:lnTo>
                    <a:pt x="7211" y="21600"/>
                  </a:lnTo>
                  <a:lnTo>
                    <a:pt x="8244" y="21441"/>
                  </a:lnTo>
                  <a:lnTo>
                    <a:pt x="9679" y="21276"/>
                  </a:lnTo>
                  <a:lnTo>
                    <a:pt x="11145" y="21151"/>
                  </a:lnTo>
                  <a:lnTo>
                    <a:pt x="12272" y="21112"/>
                  </a:lnTo>
                  <a:lnTo>
                    <a:pt x="12069" y="20443"/>
                  </a:lnTo>
                  <a:lnTo>
                    <a:pt x="11855" y="19115"/>
                  </a:lnTo>
                  <a:lnTo>
                    <a:pt x="11802" y="18187"/>
                  </a:lnTo>
                  <a:lnTo>
                    <a:pt x="12062" y="17810"/>
                  </a:lnTo>
                  <a:lnTo>
                    <a:pt x="12065" y="17668"/>
                  </a:lnTo>
                  <a:lnTo>
                    <a:pt x="11906" y="16982"/>
                  </a:lnTo>
                  <a:lnTo>
                    <a:pt x="11493" y="15618"/>
                  </a:lnTo>
                  <a:lnTo>
                    <a:pt x="11212" y="14446"/>
                  </a:lnTo>
                  <a:lnTo>
                    <a:pt x="10872" y="13448"/>
                  </a:lnTo>
                  <a:lnTo>
                    <a:pt x="10849" y="12950"/>
                  </a:lnTo>
                  <a:lnTo>
                    <a:pt x="12117" y="12579"/>
                  </a:lnTo>
                  <a:lnTo>
                    <a:pt x="17523" y="11231"/>
                  </a:lnTo>
                  <a:lnTo>
                    <a:pt x="20136" y="10534"/>
                  </a:lnTo>
                  <a:lnTo>
                    <a:pt x="20824" y="10228"/>
                  </a:lnTo>
                  <a:lnTo>
                    <a:pt x="21600" y="9970"/>
                  </a:lnTo>
                  <a:lnTo>
                    <a:pt x="20742" y="10087"/>
                  </a:lnTo>
                  <a:lnTo>
                    <a:pt x="19278" y="10486"/>
                  </a:lnTo>
                  <a:lnTo>
                    <a:pt x="13390" y="11943"/>
                  </a:lnTo>
                  <a:lnTo>
                    <a:pt x="11369" y="12408"/>
                  </a:lnTo>
                  <a:lnTo>
                    <a:pt x="10856" y="12336"/>
                  </a:lnTo>
                  <a:lnTo>
                    <a:pt x="10641" y="9400"/>
                  </a:lnTo>
                  <a:lnTo>
                    <a:pt x="10307" y="3537"/>
                  </a:lnTo>
                  <a:lnTo>
                    <a:pt x="9996" y="613"/>
                  </a:lnTo>
                  <a:lnTo>
                    <a:pt x="10081" y="637"/>
                  </a:lnTo>
                  <a:lnTo>
                    <a:pt x="10088" y="166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552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2" name="object 102"/>
            <p:cNvSpPr/>
            <p:nvPr/>
          </p:nvSpPr>
          <p:spPr>
            <a:xfrm>
              <a:off x="1046974" y="145109"/>
              <a:ext cx="151246" cy="27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9" y="0"/>
                  </a:moveTo>
                  <a:lnTo>
                    <a:pt x="19063" y="926"/>
                  </a:lnTo>
                  <a:lnTo>
                    <a:pt x="16024" y="3251"/>
                  </a:lnTo>
                  <a:lnTo>
                    <a:pt x="13228" y="5816"/>
                  </a:lnTo>
                  <a:lnTo>
                    <a:pt x="11541" y="7462"/>
                  </a:lnTo>
                  <a:lnTo>
                    <a:pt x="8086" y="4809"/>
                  </a:lnTo>
                  <a:lnTo>
                    <a:pt x="6713" y="5613"/>
                  </a:lnTo>
                  <a:lnTo>
                    <a:pt x="4639" y="7490"/>
                  </a:lnTo>
                  <a:lnTo>
                    <a:pt x="2553" y="9501"/>
                  </a:lnTo>
                  <a:lnTo>
                    <a:pt x="1143" y="10705"/>
                  </a:lnTo>
                  <a:lnTo>
                    <a:pt x="1374" y="11256"/>
                  </a:lnTo>
                  <a:lnTo>
                    <a:pt x="1484" y="11723"/>
                  </a:lnTo>
                  <a:lnTo>
                    <a:pt x="1418" y="12202"/>
                  </a:lnTo>
                  <a:lnTo>
                    <a:pt x="999" y="12992"/>
                  </a:lnTo>
                  <a:lnTo>
                    <a:pt x="2" y="13406"/>
                  </a:lnTo>
                  <a:lnTo>
                    <a:pt x="0" y="13763"/>
                  </a:lnTo>
                  <a:lnTo>
                    <a:pt x="121" y="13971"/>
                  </a:lnTo>
                  <a:lnTo>
                    <a:pt x="2358" y="13947"/>
                  </a:lnTo>
                  <a:lnTo>
                    <a:pt x="3102" y="14097"/>
                  </a:lnTo>
                  <a:lnTo>
                    <a:pt x="3350" y="14039"/>
                  </a:lnTo>
                  <a:lnTo>
                    <a:pt x="7230" y="18209"/>
                  </a:lnTo>
                  <a:lnTo>
                    <a:pt x="4932" y="18262"/>
                  </a:lnTo>
                  <a:lnTo>
                    <a:pt x="8568" y="21481"/>
                  </a:lnTo>
                  <a:lnTo>
                    <a:pt x="9254" y="21334"/>
                  </a:lnTo>
                  <a:lnTo>
                    <a:pt x="10556" y="21575"/>
                  </a:lnTo>
                  <a:lnTo>
                    <a:pt x="20307" y="21600"/>
                  </a:lnTo>
                  <a:lnTo>
                    <a:pt x="20541" y="19732"/>
                  </a:lnTo>
                  <a:lnTo>
                    <a:pt x="20514" y="19104"/>
                  </a:lnTo>
                  <a:lnTo>
                    <a:pt x="14265" y="16087"/>
                  </a:lnTo>
                  <a:lnTo>
                    <a:pt x="20521" y="18213"/>
                  </a:lnTo>
                  <a:lnTo>
                    <a:pt x="20754" y="14376"/>
                  </a:lnTo>
                  <a:lnTo>
                    <a:pt x="20939" y="6689"/>
                  </a:lnTo>
                  <a:lnTo>
                    <a:pt x="21207" y="2733"/>
                  </a:lnTo>
                  <a:lnTo>
                    <a:pt x="21580" y="2793"/>
                  </a:lnTo>
                  <a:lnTo>
                    <a:pt x="21600" y="2065"/>
                  </a:lnTo>
                  <a:lnTo>
                    <a:pt x="21568" y="1396"/>
                  </a:lnTo>
                  <a:lnTo>
                    <a:pt x="21415" y="59"/>
                  </a:lnTo>
                  <a:lnTo>
                    <a:pt x="21479" y="0"/>
                  </a:lnTo>
                  <a:close/>
                </a:path>
              </a:pathLst>
            </a:custGeom>
            <a:solidFill>
              <a:srgbClr val="F5C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3" name="object 103"/>
            <p:cNvSpPr/>
            <p:nvPr/>
          </p:nvSpPr>
          <p:spPr>
            <a:xfrm>
              <a:off x="1082891" y="242569"/>
              <a:ext cx="26669" cy="4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2" y="0"/>
                  </a:moveTo>
                  <a:lnTo>
                    <a:pt x="18729" y="2792"/>
                  </a:lnTo>
                  <a:lnTo>
                    <a:pt x="18847" y="8990"/>
                  </a:lnTo>
                  <a:lnTo>
                    <a:pt x="18434" y="15316"/>
                  </a:lnTo>
                  <a:lnTo>
                    <a:pt x="16130" y="18491"/>
                  </a:lnTo>
                  <a:lnTo>
                    <a:pt x="2119" y="8428"/>
                  </a:lnTo>
                  <a:lnTo>
                    <a:pt x="0" y="8940"/>
                  </a:lnTo>
                  <a:lnTo>
                    <a:pt x="15040" y="21600"/>
                  </a:lnTo>
                  <a:lnTo>
                    <a:pt x="20152" y="16779"/>
                  </a:lnTo>
                  <a:lnTo>
                    <a:pt x="21600" y="11350"/>
                  </a:lnTo>
                  <a:lnTo>
                    <a:pt x="20869" y="5688"/>
                  </a:lnTo>
                  <a:lnTo>
                    <a:pt x="19442" y="170"/>
                  </a:lnTo>
                  <a:lnTo>
                    <a:pt x="19442" y="0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6" name="object 104"/>
            <p:cNvGrpSpPr/>
            <p:nvPr/>
          </p:nvGrpSpPr>
          <p:grpSpPr>
            <a:xfrm>
              <a:off x="1198029" y="191058"/>
              <a:ext cx="48263" cy="227664"/>
              <a:chOff x="0" y="0"/>
              <a:chExt cx="48262" cy="227663"/>
            </a:xfrm>
          </p:grpSpPr>
          <p:sp>
            <p:nvSpPr>
              <p:cNvPr id="884" name="Shape"/>
              <p:cNvSpPr/>
              <p:nvPr/>
            </p:nvSpPr>
            <p:spPr>
              <a:xfrm>
                <a:off x="-1" y="-1"/>
                <a:ext cx="47121" cy="186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80"/>
                    </a:moveTo>
                    <a:lnTo>
                      <a:pt x="18537" y="13660"/>
                    </a:lnTo>
                    <a:lnTo>
                      <a:pt x="11906" y="7523"/>
                    </a:lnTo>
                    <a:lnTo>
                      <a:pt x="4745" y="1992"/>
                    </a:lnTo>
                    <a:lnTo>
                      <a:pt x="0" y="0"/>
                    </a:lnTo>
                    <a:lnTo>
                      <a:pt x="722" y="5379"/>
                    </a:lnTo>
                    <a:lnTo>
                      <a:pt x="1496" y="16117"/>
                    </a:lnTo>
                    <a:lnTo>
                      <a:pt x="2002" y="21469"/>
                    </a:lnTo>
                    <a:lnTo>
                      <a:pt x="3196" y="21600"/>
                    </a:lnTo>
                    <a:lnTo>
                      <a:pt x="7924" y="20744"/>
                    </a:lnTo>
                    <a:lnTo>
                      <a:pt x="21600" y="18080"/>
                    </a:lnTo>
                    <a:close/>
                  </a:path>
                </a:pathLst>
              </a:custGeom>
              <a:solidFill>
                <a:srgbClr val="F6B8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5" name="Shape"/>
              <p:cNvSpPr/>
              <p:nvPr/>
            </p:nvSpPr>
            <p:spPr>
              <a:xfrm>
                <a:off x="4749" y="161227"/>
                <a:ext cx="43514" cy="66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3"/>
                    </a:moveTo>
                    <a:lnTo>
                      <a:pt x="21241" y="0"/>
                    </a:lnTo>
                    <a:lnTo>
                      <a:pt x="16701" y="2333"/>
                    </a:lnTo>
                    <a:lnTo>
                      <a:pt x="9646" y="5888"/>
                    </a:lnTo>
                    <a:lnTo>
                      <a:pt x="3077" y="9307"/>
                    </a:lnTo>
                    <a:lnTo>
                      <a:pt x="0" y="11231"/>
                    </a:lnTo>
                    <a:lnTo>
                      <a:pt x="63" y="13783"/>
                    </a:lnTo>
                    <a:lnTo>
                      <a:pt x="448" y="16335"/>
                    </a:lnTo>
                    <a:lnTo>
                      <a:pt x="921" y="18887"/>
                    </a:lnTo>
                    <a:lnTo>
                      <a:pt x="1230" y="21439"/>
                    </a:lnTo>
                    <a:lnTo>
                      <a:pt x="13965" y="21476"/>
                    </a:lnTo>
                    <a:lnTo>
                      <a:pt x="13965" y="21600"/>
                    </a:lnTo>
                    <a:lnTo>
                      <a:pt x="16020" y="16554"/>
                    </a:lnTo>
                    <a:lnTo>
                      <a:pt x="19217" y="11174"/>
                    </a:lnTo>
                    <a:lnTo>
                      <a:pt x="21600" y="5603"/>
                    </a:lnTo>
                    <a:close/>
                  </a:path>
                </a:pathLst>
              </a:custGeom>
              <a:solidFill>
                <a:srgbClr val="F6B8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7" name="object 105"/>
            <p:cNvSpPr/>
            <p:nvPr/>
          </p:nvSpPr>
          <p:spPr>
            <a:xfrm>
              <a:off x="1148969" y="515747"/>
              <a:ext cx="91679" cy="4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2" y="0"/>
                  </a:moveTo>
                  <a:lnTo>
                    <a:pt x="5760" y="6987"/>
                  </a:lnTo>
                  <a:lnTo>
                    <a:pt x="4832" y="10255"/>
                  </a:lnTo>
                  <a:lnTo>
                    <a:pt x="4728" y="10255"/>
                  </a:lnTo>
                  <a:lnTo>
                    <a:pt x="3254" y="11295"/>
                  </a:lnTo>
                  <a:lnTo>
                    <a:pt x="1714" y="11947"/>
                  </a:lnTo>
                  <a:lnTo>
                    <a:pt x="499" y="13508"/>
                  </a:lnTo>
                  <a:lnTo>
                    <a:pt x="0" y="17272"/>
                  </a:lnTo>
                  <a:lnTo>
                    <a:pt x="1711" y="19752"/>
                  </a:lnTo>
                  <a:lnTo>
                    <a:pt x="3897" y="20603"/>
                  </a:lnTo>
                  <a:lnTo>
                    <a:pt x="6259" y="20841"/>
                  </a:lnTo>
                  <a:lnTo>
                    <a:pt x="8495" y="21483"/>
                  </a:lnTo>
                  <a:lnTo>
                    <a:pt x="13923" y="21535"/>
                  </a:lnTo>
                  <a:lnTo>
                    <a:pt x="17754" y="21374"/>
                  </a:lnTo>
                  <a:lnTo>
                    <a:pt x="19731" y="21368"/>
                  </a:lnTo>
                  <a:lnTo>
                    <a:pt x="21505" y="21600"/>
                  </a:lnTo>
                  <a:lnTo>
                    <a:pt x="21600" y="18221"/>
                  </a:lnTo>
                  <a:lnTo>
                    <a:pt x="21292" y="14708"/>
                  </a:lnTo>
                  <a:lnTo>
                    <a:pt x="21098" y="11325"/>
                  </a:lnTo>
                  <a:lnTo>
                    <a:pt x="21538" y="8334"/>
                  </a:lnTo>
                  <a:lnTo>
                    <a:pt x="21538" y="8164"/>
                  </a:lnTo>
                  <a:lnTo>
                    <a:pt x="21128" y="7813"/>
                  </a:lnTo>
                  <a:lnTo>
                    <a:pt x="19692" y="8493"/>
                  </a:lnTo>
                  <a:lnTo>
                    <a:pt x="19285" y="8141"/>
                  </a:lnTo>
                  <a:lnTo>
                    <a:pt x="17666" y="4211"/>
                  </a:lnTo>
                  <a:lnTo>
                    <a:pt x="16144" y="1478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5787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8" name="object 106"/>
            <p:cNvSpPr/>
            <p:nvPr/>
          </p:nvSpPr>
          <p:spPr>
            <a:xfrm>
              <a:off x="1238516" y="533819"/>
              <a:ext cx="25508" cy="3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0" y="0"/>
                  </a:moveTo>
                  <a:lnTo>
                    <a:pt x="0" y="4570"/>
                  </a:lnTo>
                  <a:lnTo>
                    <a:pt x="694" y="9741"/>
                  </a:lnTo>
                  <a:lnTo>
                    <a:pt x="1803" y="15110"/>
                  </a:lnTo>
                  <a:lnTo>
                    <a:pt x="1661" y="17256"/>
                  </a:lnTo>
                  <a:lnTo>
                    <a:pt x="1557" y="18834"/>
                  </a:lnTo>
                  <a:lnTo>
                    <a:pt x="1460" y="20302"/>
                  </a:lnTo>
                  <a:lnTo>
                    <a:pt x="2590" y="20302"/>
                  </a:lnTo>
                  <a:lnTo>
                    <a:pt x="4044" y="21600"/>
                  </a:lnTo>
                  <a:lnTo>
                    <a:pt x="5882" y="21081"/>
                  </a:lnTo>
                  <a:lnTo>
                    <a:pt x="5882" y="20821"/>
                  </a:lnTo>
                  <a:lnTo>
                    <a:pt x="8097" y="20302"/>
                  </a:lnTo>
                  <a:lnTo>
                    <a:pt x="16462" y="18834"/>
                  </a:lnTo>
                  <a:lnTo>
                    <a:pt x="21375" y="17256"/>
                  </a:lnTo>
                  <a:lnTo>
                    <a:pt x="21522" y="15110"/>
                  </a:lnTo>
                  <a:lnTo>
                    <a:pt x="21600" y="13983"/>
                  </a:lnTo>
                  <a:lnTo>
                    <a:pt x="15906" y="7429"/>
                  </a:lnTo>
                  <a:lnTo>
                    <a:pt x="11873" y="3724"/>
                  </a:lnTo>
                  <a:lnTo>
                    <a:pt x="7463" y="1602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775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92" name="object 107"/>
            <p:cNvGrpSpPr/>
            <p:nvPr/>
          </p:nvGrpSpPr>
          <p:grpSpPr>
            <a:xfrm>
              <a:off x="1147191" y="552394"/>
              <a:ext cx="103247" cy="18912"/>
              <a:chOff x="0" y="0"/>
              <a:chExt cx="103246" cy="18911"/>
            </a:xfrm>
          </p:grpSpPr>
          <p:sp>
            <p:nvSpPr>
              <p:cNvPr id="889" name="Shape"/>
              <p:cNvSpPr/>
              <p:nvPr/>
            </p:nvSpPr>
            <p:spPr>
              <a:xfrm>
                <a:off x="-1" y="-1"/>
                <a:ext cx="3783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9"/>
                    </a:moveTo>
                    <a:lnTo>
                      <a:pt x="16176" y="14795"/>
                    </a:lnTo>
                    <a:lnTo>
                      <a:pt x="10455" y="13805"/>
                    </a:lnTo>
                    <a:lnTo>
                      <a:pt x="5155" y="10392"/>
                    </a:lnTo>
                    <a:lnTo>
                      <a:pt x="1015" y="0"/>
                    </a:lnTo>
                    <a:lnTo>
                      <a:pt x="1000" y="8734"/>
                    </a:lnTo>
                    <a:lnTo>
                      <a:pt x="0" y="15264"/>
                    </a:lnTo>
                    <a:lnTo>
                      <a:pt x="4212" y="19718"/>
                    </a:lnTo>
                    <a:lnTo>
                      <a:pt x="8143" y="21600"/>
                    </a:lnTo>
                    <a:lnTo>
                      <a:pt x="12623" y="20659"/>
                    </a:lnTo>
                    <a:lnTo>
                      <a:pt x="17235" y="18804"/>
                    </a:lnTo>
                    <a:lnTo>
                      <a:pt x="21600" y="17789"/>
                    </a:lnTo>
                    <a:close/>
                  </a:path>
                </a:pathLst>
              </a:custGeom>
              <a:solidFill>
                <a:srgbClr val="BA7D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0" name="Shape"/>
              <p:cNvSpPr/>
              <p:nvPr/>
            </p:nvSpPr>
            <p:spPr>
              <a:xfrm>
                <a:off x="60870" y="6209"/>
                <a:ext cx="3464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76"/>
                    </a:moveTo>
                    <a:lnTo>
                      <a:pt x="20880" y="1879"/>
                    </a:lnTo>
                    <a:lnTo>
                      <a:pt x="20175" y="1879"/>
                    </a:lnTo>
                    <a:lnTo>
                      <a:pt x="15503" y="0"/>
                    </a:lnTo>
                    <a:lnTo>
                      <a:pt x="10135" y="0"/>
                    </a:lnTo>
                    <a:lnTo>
                      <a:pt x="1916" y="1299"/>
                    </a:lnTo>
                    <a:lnTo>
                      <a:pt x="0" y="1299"/>
                    </a:lnTo>
                    <a:lnTo>
                      <a:pt x="14094" y="14385"/>
                    </a:lnTo>
                    <a:lnTo>
                      <a:pt x="17609" y="21600"/>
                    </a:lnTo>
                    <a:lnTo>
                      <a:pt x="21600" y="8276"/>
                    </a:lnTo>
                    <a:close/>
                  </a:path>
                </a:pathLst>
              </a:custGeom>
              <a:solidFill>
                <a:srgbClr val="BA7D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1" name="Shape"/>
              <p:cNvSpPr/>
              <p:nvPr/>
            </p:nvSpPr>
            <p:spPr>
              <a:xfrm>
                <a:off x="90544" y="535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63" y="0"/>
                    </a:lnTo>
                    <a:lnTo>
                      <a:pt x="0" y="16405"/>
                    </a:lnTo>
                    <a:lnTo>
                      <a:pt x="10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A7D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95" name="object 108"/>
            <p:cNvGrpSpPr/>
            <p:nvPr/>
          </p:nvGrpSpPr>
          <p:grpSpPr>
            <a:xfrm>
              <a:off x="251699" y="421094"/>
              <a:ext cx="162819" cy="58601"/>
              <a:chOff x="0" y="0"/>
              <a:chExt cx="162818" cy="58599"/>
            </a:xfrm>
          </p:grpSpPr>
          <p:sp>
            <p:nvSpPr>
              <p:cNvPr id="893" name="Shape"/>
              <p:cNvSpPr/>
              <p:nvPr/>
            </p:nvSpPr>
            <p:spPr>
              <a:xfrm>
                <a:off x="-1" y="-1"/>
                <a:ext cx="111103" cy="5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81"/>
                    </a:moveTo>
                    <a:lnTo>
                      <a:pt x="21215" y="1212"/>
                    </a:lnTo>
                    <a:lnTo>
                      <a:pt x="21114" y="880"/>
                    </a:lnTo>
                    <a:lnTo>
                      <a:pt x="21096" y="824"/>
                    </a:lnTo>
                    <a:lnTo>
                      <a:pt x="21351" y="0"/>
                    </a:lnTo>
                    <a:lnTo>
                      <a:pt x="18311" y="0"/>
                    </a:lnTo>
                    <a:lnTo>
                      <a:pt x="18348" y="562"/>
                    </a:lnTo>
                    <a:lnTo>
                      <a:pt x="18370" y="880"/>
                    </a:lnTo>
                    <a:lnTo>
                      <a:pt x="18390" y="1212"/>
                    </a:lnTo>
                    <a:lnTo>
                      <a:pt x="16341" y="1212"/>
                    </a:lnTo>
                    <a:lnTo>
                      <a:pt x="14788" y="562"/>
                    </a:lnTo>
                    <a:lnTo>
                      <a:pt x="13393" y="164"/>
                    </a:lnTo>
                    <a:lnTo>
                      <a:pt x="11795" y="739"/>
                    </a:lnTo>
                    <a:lnTo>
                      <a:pt x="11711" y="880"/>
                    </a:lnTo>
                    <a:lnTo>
                      <a:pt x="10946" y="2799"/>
                    </a:lnTo>
                    <a:lnTo>
                      <a:pt x="10691" y="2799"/>
                    </a:lnTo>
                    <a:lnTo>
                      <a:pt x="9501" y="2617"/>
                    </a:lnTo>
                    <a:lnTo>
                      <a:pt x="8464" y="2022"/>
                    </a:lnTo>
                    <a:lnTo>
                      <a:pt x="7375" y="2153"/>
                    </a:lnTo>
                    <a:lnTo>
                      <a:pt x="6037" y="4134"/>
                    </a:lnTo>
                    <a:lnTo>
                      <a:pt x="5358" y="5505"/>
                    </a:lnTo>
                    <a:lnTo>
                      <a:pt x="4926" y="9358"/>
                    </a:lnTo>
                    <a:lnTo>
                      <a:pt x="4501" y="10182"/>
                    </a:lnTo>
                    <a:lnTo>
                      <a:pt x="4076" y="10865"/>
                    </a:lnTo>
                    <a:lnTo>
                      <a:pt x="1620" y="12495"/>
                    </a:lnTo>
                    <a:lnTo>
                      <a:pt x="941" y="14007"/>
                    </a:lnTo>
                    <a:lnTo>
                      <a:pt x="938" y="14966"/>
                    </a:lnTo>
                    <a:lnTo>
                      <a:pt x="684" y="15378"/>
                    </a:lnTo>
                    <a:lnTo>
                      <a:pt x="679" y="16895"/>
                    </a:lnTo>
                    <a:lnTo>
                      <a:pt x="0" y="18543"/>
                    </a:lnTo>
                    <a:lnTo>
                      <a:pt x="894" y="19863"/>
                    </a:lnTo>
                    <a:lnTo>
                      <a:pt x="9721" y="19863"/>
                    </a:lnTo>
                    <a:lnTo>
                      <a:pt x="10215" y="14007"/>
                    </a:lnTo>
                    <a:lnTo>
                      <a:pt x="10183" y="14007"/>
                    </a:lnTo>
                    <a:lnTo>
                      <a:pt x="12074" y="12551"/>
                    </a:lnTo>
                    <a:lnTo>
                      <a:pt x="14193" y="14793"/>
                    </a:lnTo>
                    <a:lnTo>
                      <a:pt x="15457" y="19863"/>
                    </a:lnTo>
                    <a:lnTo>
                      <a:pt x="15479" y="19952"/>
                    </a:lnTo>
                    <a:lnTo>
                      <a:pt x="16963" y="19952"/>
                    </a:lnTo>
                    <a:lnTo>
                      <a:pt x="18259" y="20214"/>
                    </a:lnTo>
                    <a:lnTo>
                      <a:pt x="19612" y="19952"/>
                    </a:lnTo>
                    <a:lnTo>
                      <a:pt x="19269" y="21600"/>
                    </a:lnTo>
                    <a:lnTo>
                      <a:pt x="20116" y="21193"/>
                    </a:lnTo>
                    <a:lnTo>
                      <a:pt x="20531" y="19863"/>
                    </a:lnTo>
                    <a:lnTo>
                      <a:pt x="20464" y="19863"/>
                    </a:lnTo>
                    <a:lnTo>
                      <a:pt x="21052" y="19550"/>
                    </a:lnTo>
                    <a:lnTo>
                      <a:pt x="20815" y="16895"/>
                    </a:lnTo>
                    <a:lnTo>
                      <a:pt x="20805" y="16792"/>
                    </a:lnTo>
                    <a:lnTo>
                      <a:pt x="21318" y="13632"/>
                    </a:lnTo>
                    <a:lnTo>
                      <a:pt x="21321" y="12551"/>
                    </a:lnTo>
                    <a:lnTo>
                      <a:pt x="21328" y="9639"/>
                    </a:lnTo>
                    <a:lnTo>
                      <a:pt x="20827" y="7429"/>
                    </a:lnTo>
                    <a:lnTo>
                      <a:pt x="20832" y="5369"/>
                    </a:lnTo>
                    <a:lnTo>
                      <a:pt x="21593" y="5369"/>
                    </a:lnTo>
                    <a:lnTo>
                      <a:pt x="21600" y="2799"/>
                    </a:lnTo>
                    <a:lnTo>
                      <a:pt x="21600" y="2481"/>
                    </a:lnTo>
                    <a:close/>
                  </a:path>
                </a:pathLst>
              </a:custGeom>
              <a:solidFill>
                <a:srgbClr val="D877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4" name="Shape"/>
              <p:cNvSpPr/>
              <p:nvPr/>
            </p:nvSpPr>
            <p:spPr>
              <a:xfrm>
                <a:off x="107443" y="15976"/>
                <a:ext cx="55376" cy="37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029" y="455"/>
                    </a:lnTo>
                    <a:lnTo>
                      <a:pt x="12459" y="2125"/>
                    </a:lnTo>
                    <a:lnTo>
                      <a:pt x="9715" y="2477"/>
                    </a:lnTo>
                    <a:lnTo>
                      <a:pt x="10220" y="3993"/>
                    </a:lnTo>
                    <a:lnTo>
                      <a:pt x="12083" y="4865"/>
                    </a:lnTo>
                    <a:lnTo>
                      <a:pt x="10384" y="6360"/>
                    </a:lnTo>
                    <a:lnTo>
                      <a:pt x="7946" y="5649"/>
                    </a:lnTo>
                    <a:lnTo>
                      <a:pt x="5524" y="5927"/>
                    </a:lnTo>
                    <a:lnTo>
                      <a:pt x="3200" y="6887"/>
                    </a:lnTo>
                    <a:lnTo>
                      <a:pt x="1045" y="8236"/>
                    </a:lnTo>
                    <a:lnTo>
                      <a:pt x="1035" y="12331"/>
                    </a:lnTo>
                    <a:lnTo>
                      <a:pt x="0" y="17064"/>
                    </a:lnTo>
                    <a:lnTo>
                      <a:pt x="495" y="21600"/>
                    </a:lnTo>
                    <a:lnTo>
                      <a:pt x="4885" y="20801"/>
                    </a:lnTo>
                    <a:lnTo>
                      <a:pt x="10636" y="20699"/>
                    </a:lnTo>
                    <a:lnTo>
                      <a:pt x="21535" y="21094"/>
                    </a:lnTo>
                    <a:lnTo>
                      <a:pt x="21535" y="20699"/>
                    </a:lnTo>
                    <a:lnTo>
                      <a:pt x="21580" y="63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877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96" name="object 109"/>
            <p:cNvSpPr/>
            <p:nvPr/>
          </p:nvSpPr>
          <p:spPr>
            <a:xfrm>
              <a:off x="414357" y="436651"/>
              <a:ext cx="45253" cy="3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" y="0"/>
                  </a:moveTo>
                  <a:lnTo>
                    <a:pt x="0" y="21488"/>
                  </a:lnTo>
                  <a:lnTo>
                    <a:pt x="4983" y="21518"/>
                  </a:lnTo>
                  <a:lnTo>
                    <a:pt x="5844" y="12973"/>
                  </a:lnTo>
                  <a:lnTo>
                    <a:pt x="6226" y="21525"/>
                  </a:lnTo>
                  <a:lnTo>
                    <a:pt x="19096" y="21600"/>
                  </a:lnTo>
                  <a:lnTo>
                    <a:pt x="21348" y="17081"/>
                  </a:lnTo>
                  <a:lnTo>
                    <a:pt x="21600" y="11523"/>
                  </a:lnTo>
                  <a:lnTo>
                    <a:pt x="19942" y="6615"/>
                  </a:lnTo>
                  <a:lnTo>
                    <a:pt x="16465" y="4041"/>
                  </a:lnTo>
                  <a:lnTo>
                    <a:pt x="13973" y="3586"/>
                  </a:lnTo>
                  <a:lnTo>
                    <a:pt x="12307" y="5331"/>
                  </a:lnTo>
                  <a:lnTo>
                    <a:pt x="11476" y="5323"/>
                  </a:lnTo>
                  <a:lnTo>
                    <a:pt x="10044" y="4340"/>
                  </a:lnTo>
                  <a:lnTo>
                    <a:pt x="7800" y="2426"/>
                  </a:lnTo>
                  <a:lnTo>
                    <a:pt x="4545" y="63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750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7" name="object 110"/>
            <p:cNvSpPr/>
            <p:nvPr/>
          </p:nvSpPr>
          <p:spPr>
            <a:xfrm>
              <a:off x="419311" y="458736"/>
              <a:ext cx="12702" cy="1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6925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8" name="object 111"/>
            <p:cNvSpPr/>
            <p:nvPr/>
          </p:nvSpPr>
          <p:spPr>
            <a:xfrm>
              <a:off x="302135" y="455147"/>
              <a:ext cx="29581" cy="1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41" y="0"/>
                  </a:moveTo>
                  <a:lnTo>
                    <a:pt x="1866" y="4191"/>
                  </a:lnTo>
                  <a:lnTo>
                    <a:pt x="0" y="21449"/>
                  </a:lnTo>
                  <a:lnTo>
                    <a:pt x="21600" y="21600"/>
                  </a:lnTo>
                  <a:lnTo>
                    <a:pt x="16797" y="6570"/>
                  </a:lnTo>
                  <a:lnTo>
                    <a:pt x="8841" y="0"/>
                  </a:lnTo>
                  <a:close/>
                </a:path>
              </a:pathLst>
            </a:custGeom>
            <a:solidFill>
              <a:srgbClr val="E65E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9" name="object 112"/>
            <p:cNvSpPr/>
            <p:nvPr/>
          </p:nvSpPr>
          <p:spPr>
            <a:xfrm>
              <a:off x="358389" y="435660"/>
              <a:ext cx="31307" cy="1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3" y="0"/>
                  </a:moveTo>
                  <a:lnTo>
                    <a:pt x="2725" y="525"/>
                  </a:lnTo>
                  <a:lnTo>
                    <a:pt x="17" y="489"/>
                  </a:lnTo>
                  <a:lnTo>
                    <a:pt x="0" y="8203"/>
                  </a:lnTo>
                  <a:lnTo>
                    <a:pt x="1787" y="16458"/>
                  </a:lnTo>
                  <a:lnTo>
                    <a:pt x="1770" y="21600"/>
                  </a:lnTo>
                  <a:lnTo>
                    <a:pt x="5709" y="18381"/>
                  </a:lnTo>
                  <a:lnTo>
                    <a:pt x="9812" y="16082"/>
                  </a:lnTo>
                  <a:lnTo>
                    <a:pt x="14023" y="15422"/>
                  </a:lnTo>
                  <a:lnTo>
                    <a:pt x="18287" y="17123"/>
                  </a:lnTo>
                  <a:lnTo>
                    <a:pt x="21600" y="13030"/>
                  </a:lnTo>
                  <a:lnTo>
                    <a:pt x="17998" y="11456"/>
                  </a:lnTo>
                  <a:lnTo>
                    <a:pt x="17105" y="7853"/>
                  </a:lnTo>
                  <a:lnTo>
                    <a:pt x="13512" y="7310"/>
                  </a:lnTo>
                  <a:lnTo>
                    <a:pt x="6616" y="3130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B967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901" name="object 113" descr="object 1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92074" y="333080"/>
            <a:ext cx="1181409" cy="1181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SECRET LANGUAGE-100.jpg" descr="SECRET LANGUAGE-100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28625" y="5543482"/>
            <a:ext cx="1197613" cy="119761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C4E9F743-D3BA-5062-8D91-2540F2F11EFC}"/>
              </a:ext>
            </a:extLst>
          </p:cNvPr>
          <p:cNvSpPr txBox="1"/>
          <p:nvPr/>
        </p:nvSpPr>
        <p:spPr>
          <a:xfrm>
            <a:off x="10506075" y="1828800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3888575-7D2F-6A9B-97B3-EF8AF94F42B8}"/>
              </a:ext>
            </a:extLst>
          </p:cNvPr>
          <p:cNvSpPr txBox="1"/>
          <p:nvPr/>
        </p:nvSpPr>
        <p:spPr>
          <a:xfrm>
            <a:off x="7764119" y="581025"/>
            <a:ext cx="107508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1000" spc="-10" dirty="0">
                <a:latin typeface="Podkova Regular Regular"/>
              </a:rPr>
              <a:t>Potraži putanja i odgovore u digitalnom formatu.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2144</Words>
  <Application>Microsoft Office PowerPoint</Application>
  <PresentationFormat>Prilagođeno</PresentationFormat>
  <Paragraphs>197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Calibri</vt:lpstr>
      <vt:lpstr>Helvetica</vt:lpstr>
      <vt:lpstr>Helvetica Neue</vt:lpstr>
      <vt:lpstr>Podkova Regular Bold</vt:lpstr>
      <vt:lpstr>Podkova Regular ExtraBold</vt:lpstr>
      <vt:lpstr>Podkova Regular Regular</vt:lpstr>
      <vt:lpstr>Office Theme</vt:lpstr>
      <vt:lpstr>PowerPoint prezentacija</vt:lpstr>
      <vt:lpstr>Šume pokrivaju 31%</vt:lpstr>
      <vt:lpstr>Izvori</vt:lpstr>
      <vt:lpstr>PowerPoint prezentacija</vt:lpstr>
      <vt:lpstr>Jeste li znali?!</vt:lpstr>
      <vt:lpstr>PowerPoint prezentacija</vt:lpstr>
      <vt:lpstr>PowerPoint prezentacija</vt:lpstr>
      <vt:lpstr>Mediji</vt:lpstr>
      <vt:lpstr>Kviz znanja!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8</cp:revision>
  <dcterms:modified xsi:type="dcterms:W3CDTF">2025-03-31T17:42:34Z</dcterms:modified>
</cp:coreProperties>
</file>