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02005" y="2344483"/>
            <a:ext cx="9089391" cy="158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04010" y="4235196"/>
            <a:ext cx="7485382" cy="18907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20"/>
          <p:cNvSpPr/>
          <p:nvPr/>
        </p:nvSpPr>
        <p:spPr>
          <a:xfrm>
            <a:off x="3699130" y="1131466"/>
            <a:ext cx="445516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1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1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bg object 21"/>
          <p:cNvSpPr/>
          <p:nvPr/>
        </p:nvSpPr>
        <p:spPr>
          <a:xfrm>
            <a:off x="3699130" y="2114624"/>
            <a:ext cx="445516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4669" y="1739455"/>
            <a:ext cx="4651631" cy="499148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144256" y="219898"/>
            <a:ext cx="2773048" cy="188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34669" y="1739455"/>
            <a:ext cx="9624061" cy="499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1757" y="7033448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185363"/>
          </a:solidFill>
          <a:uFillTx/>
          <a:latin typeface="Podkova Regular ExtraBold"/>
          <a:ea typeface="Podkova Regular ExtraBold"/>
          <a:cs typeface="Podkova Regular ExtraBold"/>
          <a:sym typeface="Podkova Regular Extra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34" Type="http://schemas.openxmlformats.org/officeDocument/2006/relationships/image" Target="../media/image109.jpe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33" Type="http://schemas.openxmlformats.org/officeDocument/2006/relationships/image" Target="../media/image108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24" Type="http://schemas.openxmlformats.org/officeDocument/2006/relationships/image" Target="../media/image99.png"/><Relationship Id="rId32" Type="http://schemas.openxmlformats.org/officeDocument/2006/relationships/image" Target="../media/image107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Relationship Id="rId8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png"/><Relationship Id="rId21" Type="http://schemas.openxmlformats.org/officeDocument/2006/relationships/image" Target="../media/image129.png"/><Relationship Id="rId34" Type="http://schemas.openxmlformats.org/officeDocument/2006/relationships/image" Target="../media/image142.png"/><Relationship Id="rId42" Type="http://schemas.openxmlformats.org/officeDocument/2006/relationships/image" Target="../media/image150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7.png"/><Relationship Id="rId41" Type="http://schemas.openxmlformats.org/officeDocument/2006/relationships/image" Target="../media/image1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png"/><Relationship Id="rId40" Type="http://schemas.openxmlformats.org/officeDocument/2006/relationships/image" Target="../media/image148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31" Type="http://schemas.openxmlformats.org/officeDocument/2006/relationships/image" Target="../media/image139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Relationship Id="rId43" Type="http://schemas.openxmlformats.org/officeDocument/2006/relationships/image" Target="../media/image151.png"/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33" Type="http://schemas.openxmlformats.org/officeDocument/2006/relationships/image" Target="../media/image141.png"/><Relationship Id="rId38" Type="http://schemas.openxmlformats.org/officeDocument/2006/relationships/image" Target="../media/image14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34" Type="http://schemas.openxmlformats.org/officeDocument/2006/relationships/image" Target="../media/image184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36" Type="http://schemas.openxmlformats.org/officeDocument/2006/relationships/image" Target="../media/image186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35" Type="http://schemas.openxmlformats.org/officeDocument/2006/relationships/image" Target="../media/image185.png"/><Relationship Id="rId8" Type="http://schemas.openxmlformats.org/officeDocument/2006/relationships/image" Target="../media/image1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object 2"/>
          <p:cNvGrpSpPr/>
          <p:nvPr/>
        </p:nvGrpSpPr>
        <p:grpSpPr>
          <a:xfrm>
            <a:off x="-4" y="45"/>
            <a:ext cx="10692007" cy="7559996"/>
            <a:chOff x="-2" y="22"/>
            <a:chExt cx="10692006" cy="7559994"/>
          </a:xfrm>
        </p:grpSpPr>
        <p:sp>
          <p:nvSpPr>
            <p:cNvPr id="77" name="object 3"/>
            <p:cNvSpPr/>
            <p:nvPr/>
          </p:nvSpPr>
          <p:spPr>
            <a:xfrm>
              <a:off x="-3" y="22"/>
              <a:ext cx="10692007" cy="3632953"/>
            </a:xfrm>
            <a:prstGeom prst="rect">
              <a:avLst/>
            </a:prstGeom>
            <a:solidFill>
              <a:srgbClr val="0E48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8" name="object 4"/>
            <p:cNvSpPr/>
            <p:nvPr/>
          </p:nvSpPr>
          <p:spPr>
            <a:xfrm>
              <a:off x="-3" y="3632972"/>
              <a:ext cx="10692007" cy="3927046"/>
            </a:xfrm>
            <a:prstGeom prst="rect">
              <a:avLst/>
            </a:prstGeom>
            <a:solidFill>
              <a:srgbClr val="ECEB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0" name="object 5"/>
          <p:cNvSpPr txBox="1"/>
          <p:nvPr/>
        </p:nvSpPr>
        <p:spPr>
          <a:xfrm>
            <a:off x="3746132" y="4151019"/>
            <a:ext cx="5313047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tabLst>
                <a:tab pos="3759200" algn="l"/>
              </a:tabLst>
              <a:defRPr sz="5400" b="1" spc="-10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Sačuvajmo </a:t>
            </a:r>
            <a:r>
              <a:rPr spc="-20"/>
              <a:t>naše </a:t>
            </a:r>
            <a:r>
              <a:t>šume!</a:t>
            </a:r>
          </a:p>
        </p:txBody>
      </p:sp>
      <p:sp>
        <p:nvSpPr>
          <p:cNvPr id="81" name="object 6"/>
          <p:cNvSpPr txBox="1"/>
          <p:nvPr/>
        </p:nvSpPr>
        <p:spPr>
          <a:xfrm>
            <a:off x="3746132" y="6006603"/>
            <a:ext cx="1445897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solidFill>
                  <a:srgbClr val="0E4848"/>
                </a:solidFill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Kutija znanja </a:t>
            </a:r>
            <a:r>
              <a:rPr spc="-50"/>
              <a:t>V</a:t>
            </a:r>
          </a:p>
        </p:txBody>
      </p:sp>
      <p:grpSp>
        <p:nvGrpSpPr>
          <p:cNvPr id="103" name="object 7"/>
          <p:cNvGrpSpPr/>
          <p:nvPr/>
        </p:nvGrpSpPr>
        <p:grpSpPr>
          <a:xfrm>
            <a:off x="1959497" y="636179"/>
            <a:ext cx="6771819" cy="3272226"/>
            <a:chOff x="0" y="0"/>
            <a:chExt cx="6771818" cy="3272226"/>
          </a:xfrm>
        </p:grpSpPr>
        <p:pic>
          <p:nvPicPr>
            <p:cNvPr id="82" name="object 8" descr="object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565" y="850263"/>
              <a:ext cx="158205" cy="143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object 9" descr="object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037" y="1077809"/>
              <a:ext cx="221782" cy="200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7" name="object 10"/>
            <p:cNvGrpSpPr/>
            <p:nvPr/>
          </p:nvGrpSpPr>
          <p:grpSpPr>
            <a:xfrm>
              <a:off x="406715" y="0"/>
              <a:ext cx="4157907" cy="582095"/>
              <a:chOff x="0" y="0"/>
              <a:chExt cx="4157905" cy="582094"/>
            </a:xfrm>
          </p:grpSpPr>
          <p:sp>
            <p:nvSpPr>
              <p:cNvPr id="84" name="Shape"/>
              <p:cNvSpPr/>
              <p:nvPr/>
            </p:nvSpPr>
            <p:spPr>
              <a:xfrm>
                <a:off x="0" y="71513"/>
                <a:ext cx="1596518" cy="510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53" y="19614"/>
                    </a:lnTo>
                    <a:lnTo>
                      <a:pt x="21214" y="17800"/>
                    </a:lnTo>
                    <a:lnTo>
                      <a:pt x="20889" y="16133"/>
                    </a:lnTo>
                    <a:lnTo>
                      <a:pt x="20482" y="14641"/>
                    </a:lnTo>
                    <a:lnTo>
                      <a:pt x="19997" y="13355"/>
                    </a:lnTo>
                    <a:lnTo>
                      <a:pt x="19403" y="12243"/>
                    </a:lnTo>
                    <a:lnTo>
                      <a:pt x="18759" y="11468"/>
                    </a:lnTo>
                    <a:lnTo>
                      <a:pt x="18082" y="11023"/>
                    </a:lnTo>
                    <a:lnTo>
                      <a:pt x="17391" y="10901"/>
                    </a:lnTo>
                    <a:lnTo>
                      <a:pt x="16703" y="11094"/>
                    </a:lnTo>
                    <a:lnTo>
                      <a:pt x="16488" y="11230"/>
                    </a:lnTo>
                    <a:lnTo>
                      <a:pt x="16279" y="11407"/>
                    </a:lnTo>
                    <a:lnTo>
                      <a:pt x="16072" y="11618"/>
                    </a:lnTo>
                    <a:lnTo>
                      <a:pt x="15863" y="11858"/>
                    </a:lnTo>
                    <a:lnTo>
                      <a:pt x="15620" y="9938"/>
                    </a:lnTo>
                    <a:lnTo>
                      <a:pt x="15333" y="8141"/>
                    </a:lnTo>
                    <a:lnTo>
                      <a:pt x="14997" y="6478"/>
                    </a:lnTo>
                    <a:lnTo>
                      <a:pt x="14606" y="4959"/>
                    </a:lnTo>
                    <a:lnTo>
                      <a:pt x="14156" y="3595"/>
                    </a:lnTo>
                    <a:lnTo>
                      <a:pt x="13641" y="2397"/>
                    </a:lnTo>
                    <a:lnTo>
                      <a:pt x="13058" y="1375"/>
                    </a:lnTo>
                    <a:lnTo>
                      <a:pt x="12960" y="1252"/>
                    </a:lnTo>
                    <a:lnTo>
                      <a:pt x="12911" y="1161"/>
                    </a:lnTo>
                    <a:lnTo>
                      <a:pt x="12569" y="733"/>
                    </a:lnTo>
                    <a:lnTo>
                      <a:pt x="12520" y="703"/>
                    </a:lnTo>
                    <a:lnTo>
                      <a:pt x="12423" y="580"/>
                    </a:lnTo>
                    <a:lnTo>
                      <a:pt x="12374" y="550"/>
                    </a:lnTo>
                    <a:lnTo>
                      <a:pt x="12325" y="489"/>
                    </a:lnTo>
                    <a:lnTo>
                      <a:pt x="12276" y="458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1"/>
                    </a:lnTo>
                    <a:lnTo>
                      <a:pt x="11602" y="91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4" y="61"/>
                    </a:lnTo>
                    <a:lnTo>
                      <a:pt x="9917" y="415"/>
                    </a:lnTo>
                    <a:lnTo>
                      <a:pt x="9263" y="1020"/>
                    </a:lnTo>
                    <a:lnTo>
                      <a:pt x="8651" y="1876"/>
                    </a:lnTo>
                    <a:lnTo>
                      <a:pt x="8082" y="2983"/>
                    </a:lnTo>
                    <a:lnTo>
                      <a:pt x="7557" y="4344"/>
                    </a:lnTo>
                    <a:lnTo>
                      <a:pt x="7076" y="5959"/>
                    </a:lnTo>
                    <a:lnTo>
                      <a:pt x="6526" y="8573"/>
                    </a:lnTo>
                    <a:lnTo>
                      <a:pt x="6138" y="11461"/>
                    </a:lnTo>
                    <a:lnTo>
                      <a:pt x="5503" y="10852"/>
                    </a:lnTo>
                    <a:lnTo>
                      <a:pt x="4876" y="10454"/>
                    </a:lnTo>
                    <a:lnTo>
                      <a:pt x="4254" y="10300"/>
                    </a:lnTo>
                    <a:lnTo>
                      <a:pt x="3634" y="10419"/>
                    </a:lnTo>
                    <a:lnTo>
                      <a:pt x="3012" y="10846"/>
                    </a:lnTo>
                    <a:lnTo>
                      <a:pt x="2385" y="11613"/>
                    </a:lnTo>
                    <a:lnTo>
                      <a:pt x="1792" y="12707"/>
                    </a:lnTo>
                    <a:lnTo>
                      <a:pt x="1263" y="14085"/>
                    </a:lnTo>
                    <a:lnTo>
                      <a:pt x="809" y="15706"/>
                    </a:lnTo>
                    <a:lnTo>
                      <a:pt x="440" y="17525"/>
                    </a:lnTo>
                    <a:lnTo>
                      <a:pt x="166" y="19498"/>
                    </a:lnTo>
                    <a:lnTo>
                      <a:pt x="0" y="21546"/>
                    </a:lnTo>
                    <a:lnTo>
                      <a:pt x="12928" y="21557"/>
                    </a:lnTo>
                    <a:lnTo>
                      <a:pt x="18271" y="21600"/>
                    </a:lnTo>
                    <a:lnTo>
                      <a:pt x="20269" y="21581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" name="Shape"/>
              <p:cNvSpPr/>
              <p:nvPr/>
            </p:nvSpPr>
            <p:spPr>
              <a:xfrm>
                <a:off x="1660804" y="0"/>
                <a:ext cx="451131" cy="161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329"/>
                    </a:moveTo>
                    <a:lnTo>
                      <a:pt x="20455" y="13107"/>
                    </a:lnTo>
                    <a:lnTo>
                      <a:pt x="18955" y="10146"/>
                    </a:lnTo>
                    <a:lnTo>
                      <a:pt x="17342" y="9337"/>
                    </a:lnTo>
                    <a:lnTo>
                      <a:pt x="16527" y="9454"/>
                    </a:lnTo>
                    <a:lnTo>
                      <a:pt x="15703" y="9760"/>
                    </a:lnTo>
                    <a:lnTo>
                      <a:pt x="15056" y="6847"/>
                    </a:lnTo>
                    <a:lnTo>
                      <a:pt x="13412" y="2069"/>
                    </a:lnTo>
                    <a:lnTo>
                      <a:pt x="11514" y="194"/>
                    </a:lnTo>
                    <a:lnTo>
                      <a:pt x="10723" y="0"/>
                    </a:lnTo>
                    <a:lnTo>
                      <a:pt x="9920" y="350"/>
                    </a:lnTo>
                    <a:lnTo>
                      <a:pt x="9054" y="919"/>
                    </a:lnTo>
                    <a:lnTo>
                      <a:pt x="8252" y="1848"/>
                    </a:lnTo>
                    <a:lnTo>
                      <a:pt x="7644" y="3284"/>
                    </a:lnTo>
                    <a:lnTo>
                      <a:pt x="6706" y="7188"/>
                    </a:lnTo>
                    <a:lnTo>
                      <a:pt x="6131" y="8926"/>
                    </a:lnTo>
                    <a:lnTo>
                      <a:pt x="5431" y="9857"/>
                    </a:lnTo>
                    <a:lnTo>
                      <a:pt x="4258" y="10046"/>
                    </a:lnTo>
                    <a:lnTo>
                      <a:pt x="3260" y="9978"/>
                    </a:lnTo>
                    <a:lnTo>
                      <a:pt x="2327" y="10673"/>
                    </a:lnTo>
                    <a:lnTo>
                      <a:pt x="890" y="15064"/>
                    </a:lnTo>
                    <a:lnTo>
                      <a:pt x="0" y="21357"/>
                    </a:lnTo>
                    <a:lnTo>
                      <a:pt x="2325" y="21376"/>
                    </a:lnTo>
                    <a:lnTo>
                      <a:pt x="9315" y="21243"/>
                    </a:lnTo>
                    <a:lnTo>
                      <a:pt x="11657" y="21260"/>
                    </a:lnTo>
                    <a:lnTo>
                      <a:pt x="16737" y="21600"/>
                    </a:lnTo>
                    <a:lnTo>
                      <a:pt x="19531" y="21586"/>
                    </a:lnTo>
                    <a:lnTo>
                      <a:pt x="21480" y="21067"/>
                    </a:lnTo>
                    <a:lnTo>
                      <a:pt x="21585" y="20171"/>
                    </a:lnTo>
                    <a:lnTo>
                      <a:pt x="21600" y="19329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" name="Shape"/>
              <p:cNvSpPr/>
              <p:nvPr/>
            </p:nvSpPr>
            <p:spPr>
              <a:xfrm>
                <a:off x="3699422" y="134835"/>
                <a:ext cx="458484" cy="139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6"/>
                    </a:moveTo>
                    <a:lnTo>
                      <a:pt x="20850" y="13078"/>
                    </a:lnTo>
                    <a:lnTo>
                      <a:pt x="18708" y="10537"/>
                    </a:lnTo>
                    <a:lnTo>
                      <a:pt x="17061" y="10882"/>
                    </a:lnTo>
                    <a:lnTo>
                      <a:pt x="16473" y="10741"/>
                    </a:lnTo>
                    <a:lnTo>
                      <a:pt x="16303" y="10520"/>
                    </a:lnTo>
                    <a:lnTo>
                      <a:pt x="15792" y="8401"/>
                    </a:lnTo>
                    <a:lnTo>
                      <a:pt x="15242" y="5549"/>
                    </a:lnTo>
                    <a:lnTo>
                      <a:pt x="14737" y="3315"/>
                    </a:lnTo>
                    <a:lnTo>
                      <a:pt x="13069" y="484"/>
                    </a:lnTo>
                    <a:lnTo>
                      <a:pt x="11552" y="0"/>
                    </a:lnTo>
                    <a:lnTo>
                      <a:pt x="11028" y="39"/>
                    </a:lnTo>
                    <a:lnTo>
                      <a:pt x="8639" y="3032"/>
                    </a:lnTo>
                    <a:lnTo>
                      <a:pt x="7296" y="9001"/>
                    </a:lnTo>
                    <a:lnTo>
                      <a:pt x="6773" y="13082"/>
                    </a:lnTo>
                    <a:lnTo>
                      <a:pt x="6060" y="11286"/>
                    </a:lnTo>
                    <a:lnTo>
                      <a:pt x="5386" y="10073"/>
                    </a:lnTo>
                    <a:lnTo>
                      <a:pt x="4648" y="9446"/>
                    </a:lnTo>
                    <a:lnTo>
                      <a:pt x="3744" y="9404"/>
                    </a:lnTo>
                    <a:lnTo>
                      <a:pt x="3270" y="9597"/>
                    </a:lnTo>
                    <a:lnTo>
                      <a:pt x="2812" y="9934"/>
                    </a:lnTo>
                    <a:lnTo>
                      <a:pt x="2361" y="10314"/>
                    </a:lnTo>
                    <a:lnTo>
                      <a:pt x="1906" y="10630"/>
                    </a:lnTo>
                    <a:lnTo>
                      <a:pt x="1700" y="11878"/>
                    </a:lnTo>
                    <a:lnTo>
                      <a:pt x="1455" y="12999"/>
                    </a:lnTo>
                    <a:lnTo>
                      <a:pt x="1198" y="14081"/>
                    </a:lnTo>
                    <a:lnTo>
                      <a:pt x="953" y="15202"/>
                    </a:lnTo>
                    <a:lnTo>
                      <a:pt x="732" y="16743"/>
                    </a:lnTo>
                    <a:lnTo>
                      <a:pt x="515" y="18505"/>
                    </a:lnTo>
                    <a:lnTo>
                      <a:pt x="278" y="20202"/>
                    </a:lnTo>
                    <a:lnTo>
                      <a:pt x="0" y="21557"/>
                    </a:lnTo>
                    <a:lnTo>
                      <a:pt x="19232" y="21600"/>
                    </a:lnTo>
                    <a:lnTo>
                      <a:pt x="21544" y="21557"/>
                    </a:lnTo>
                    <a:lnTo>
                      <a:pt x="21600" y="198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88" name="object 11" descr="object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453"/>
              <a:ext cx="6768293" cy="32557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object 12" descr="object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07153" y="2968309"/>
              <a:ext cx="216549" cy="1084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0" name="object 13"/>
            <p:cNvSpPr/>
            <p:nvPr/>
          </p:nvSpPr>
          <p:spPr>
            <a:xfrm>
              <a:off x="5102352" y="2980640"/>
              <a:ext cx="257900" cy="8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4" y="0"/>
                  </a:moveTo>
                  <a:lnTo>
                    <a:pt x="18332" y="2183"/>
                  </a:lnTo>
                  <a:lnTo>
                    <a:pt x="18212" y="3461"/>
                  </a:lnTo>
                  <a:lnTo>
                    <a:pt x="17788" y="5280"/>
                  </a:lnTo>
                  <a:lnTo>
                    <a:pt x="17201" y="5356"/>
                  </a:lnTo>
                  <a:lnTo>
                    <a:pt x="16676" y="5055"/>
                  </a:lnTo>
                  <a:lnTo>
                    <a:pt x="16163" y="4412"/>
                  </a:lnTo>
                  <a:lnTo>
                    <a:pt x="15610" y="3461"/>
                  </a:lnTo>
                  <a:lnTo>
                    <a:pt x="15125" y="2552"/>
                  </a:lnTo>
                  <a:lnTo>
                    <a:pt x="14279" y="730"/>
                  </a:lnTo>
                  <a:lnTo>
                    <a:pt x="10797" y="6113"/>
                  </a:lnTo>
                  <a:lnTo>
                    <a:pt x="7253" y="11429"/>
                  </a:lnTo>
                  <a:lnTo>
                    <a:pt x="3652" y="16403"/>
                  </a:lnTo>
                  <a:lnTo>
                    <a:pt x="0" y="20763"/>
                  </a:lnTo>
                  <a:lnTo>
                    <a:pt x="4249" y="21431"/>
                  </a:lnTo>
                  <a:lnTo>
                    <a:pt x="8554" y="21600"/>
                  </a:lnTo>
                  <a:lnTo>
                    <a:pt x="12881" y="21472"/>
                  </a:lnTo>
                  <a:lnTo>
                    <a:pt x="17200" y="21248"/>
                  </a:lnTo>
                  <a:lnTo>
                    <a:pt x="21479" y="21128"/>
                  </a:lnTo>
                  <a:lnTo>
                    <a:pt x="21539" y="20216"/>
                  </a:lnTo>
                  <a:lnTo>
                    <a:pt x="21600" y="19668"/>
                  </a:lnTo>
                  <a:lnTo>
                    <a:pt x="21479" y="18759"/>
                  </a:lnTo>
                  <a:lnTo>
                    <a:pt x="21057" y="13882"/>
                  </a:lnTo>
                  <a:lnTo>
                    <a:pt x="20420" y="8424"/>
                  </a:lnTo>
                  <a:lnTo>
                    <a:pt x="19556" y="3443"/>
                  </a:lnTo>
                  <a:lnTo>
                    <a:pt x="18454" y="0"/>
                  </a:lnTo>
                  <a:close/>
                </a:path>
              </a:pathLst>
            </a:custGeom>
            <a:solidFill>
              <a:srgbClr val="1A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" name="object 14" descr="object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496" y="2979917"/>
              <a:ext cx="246668" cy="85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object 15" descr="object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6644" y="2951747"/>
              <a:ext cx="229008" cy="144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object 16" descr="object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6976" y="2802192"/>
              <a:ext cx="185663" cy="231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object 17" descr="object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9252" y="2645912"/>
              <a:ext cx="208870" cy="135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" name="object 18"/>
            <p:cNvSpPr/>
            <p:nvPr/>
          </p:nvSpPr>
          <p:spPr>
            <a:xfrm>
              <a:off x="5493156" y="2104352"/>
              <a:ext cx="343867" cy="83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0" y="0"/>
                  </a:moveTo>
                  <a:lnTo>
                    <a:pt x="18833" y="2286"/>
                  </a:lnTo>
                  <a:lnTo>
                    <a:pt x="18018" y="3100"/>
                  </a:lnTo>
                  <a:lnTo>
                    <a:pt x="16254" y="4178"/>
                  </a:lnTo>
                  <a:lnTo>
                    <a:pt x="13856" y="5401"/>
                  </a:lnTo>
                  <a:lnTo>
                    <a:pt x="11142" y="6651"/>
                  </a:lnTo>
                  <a:lnTo>
                    <a:pt x="8428" y="7808"/>
                  </a:lnTo>
                  <a:lnTo>
                    <a:pt x="6030" y="8753"/>
                  </a:lnTo>
                  <a:lnTo>
                    <a:pt x="3643" y="9550"/>
                  </a:lnTo>
                  <a:lnTo>
                    <a:pt x="1544" y="9779"/>
                  </a:lnTo>
                  <a:lnTo>
                    <a:pt x="1135" y="9760"/>
                  </a:lnTo>
                  <a:lnTo>
                    <a:pt x="318" y="9630"/>
                  </a:lnTo>
                  <a:lnTo>
                    <a:pt x="0" y="9648"/>
                  </a:lnTo>
                  <a:lnTo>
                    <a:pt x="1907" y="11985"/>
                  </a:lnTo>
                  <a:lnTo>
                    <a:pt x="2872" y="13310"/>
                  </a:lnTo>
                  <a:lnTo>
                    <a:pt x="3132" y="14069"/>
                  </a:lnTo>
                  <a:lnTo>
                    <a:pt x="3585" y="14257"/>
                  </a:lnTo>
                  <a:lnTo>
                    <a:pt x="4680" y="15365"/>
                  </a:lnTo>
                  <a:lnTo>
                    <a:pt x="5497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6" y="20800"/>
                  </a:lnTo>
                  <a:lnTo>
                    <a:pt x="9712" y="21600"/>
                  </a:lnTo>
                  <a:lnTo>
                    <a:pt x="10522" y="21543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70" y="21113"/>
                  </a:lnTo>
                  <a:lnTo>
                    <a:pt x="13160" y="20963"/>
                  </a:lnTo>
                  <a:lnTo>
                    <a:pt x="13110" y="19897"/>
                  </a:lnTo>
                  <a:lnTo>
                    <a:pt x="12729" y="18127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700" y="14624"/>
                  </a:lnTo>
                  <a:lnTo>
                    <a:pt x="11441" y="13061"/>
                  </a:lnTo>
                  <a:lnTo>
                    <a:pt x="10977" y="11254"/>
                  </a:lnTo>
                  <a:lnTo>
                    <a:pt x="10445" y="9672"/>
                  </a:lnTo>
                  <a:lnTo>
                    <a:pt x="9983" y="8786"/>
                  </a:lnTo>
                  <a:lnTo>
                    <a:pt x="11896" y="8336"/>
                  </a:lnTo>
                  <a:lnTo>
                    <a:pt x="13852" y="7808"/>
                  </a:lnTo>
                  <a:lnTo>
                    <a:pt x="15688" y="7216"/>
                  </a:lnTo>
                  <a:lnTo>
                    <a:pt x="17244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2"/>
                  </a:lnTo>
                  <a:lnTo>
                    <a:pt x="21373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823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" name="object 19"/>
            <p:cNvSpPr/>
            <p:nvPr/>
          </p:nvSpPr>
          <p:spPr>
            <a:xfrm>
              <a:off x="5489469" y="1982267"/>
              <a:ext cx="859023" cy="8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9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6"/>
                  </a:lnTo>
                  <a:lnTo>
                    <a:pt x="6687" y="1396"/>
                  </a:lnTo>
                  <a:lnTo>
                    <a:pt x="6115" y="1297"/>
                  </a:lnTo>
                  <a:lnTo>
                    <a:pt x="5543" y="1212"/>
                  </a:lnTo>
                  <a:lnTo>
                    <a:pt x="5543" y="1267"/>
                  </a:lnTo>
                  <a:lnTo>
                    <a:pt x="5597" y="1414"/>
                  </a:lnTo>
                  <a:lnTo>
                    <a:pt x="5579" y="1469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3238" y="4924"/>
                  </a:lnTo>
                  <a:lnTo>
                    <a:pt x="2489" y="6014"/>
                  </a:lnTo>
                  <a:lnTo>
                    <a:pt x="1748" y="7144"/>
                  </a:lnTo>
                  <a:lnTo>
                    <a:pt x="1074" y="8255"/>
                  </a:lnTo>
                  <a:lnTo>
                    <a:pt x="527" y="9290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9" y="12581"/>
                  </a:lnTo>
                  <a:lnTo>
                    <a:pt x="166" y="12563"/>
                  </a:lnTo>
                  <a:lnTo>
                    <a:pt x="329" y="12637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453" y="11698"/>
                  </a:lnTo>
                  <a:lnTo>
                    <a:pt x="3415" y="10769"/>
                  </a:lnTo>
                  <a:lnTo>
                    <a:pt x="4504" y="9635"/>
                  </a:lnTo>
                  <a:lnTo>
                    <a:pt x="5593" y="8412"/>
                  </a:lnTo>
                  <a:lnTo>
                    <a:pt x="6553" y="7215"/>
                  </a:lnTo>
                  <a:lnTo>
                    <a:pt x="7257" y="6160"/>
                  </a:lnTo>
                  <a:lnTo>
                    <a:pt x="7577" y="5363"/>
                  </a:lnTo>
                  <a:lnTo>
                    <a:pt x="6959" y="3122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8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7" y="9537"/>
                  </a:lnTo>
                  <a:lnTo>
                    <a:pt x="9586" y="10344"/>
                  </a:lnTo>
                  <a:lnTo>
                    <a:pt x="9793" y="10965"/>
                  </a:lnTo>
                  <a:lnTo>
                    <a:pt x="10079" y="11639"/>
                  </a:lnTo>
                  <a:lnTo>
                    <a:pt x="10402" y="12348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5"/>
                  </a:lnTo>
                  <a:lnTo>
                    <a:pt x="13762" y="16061"/>
                  </a:lnTo>
                  <a:lnTo>
                    <a:pt x="14353" y="16659"/>
                  </a:lnTo>
                  <a:lnTo>
                    <a:pt x="14371" y="16714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3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8"/>
                  </a:lnTo>
                  <a:lnTo>
                    <a:pt x="19429" y="20599"/>
                  </a:lnTo>
                  <a:lnTo>
                    <a:pt x="19985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0973" y="21500"/>
                  </a:lnTo>
                  <a:lnTo>
                    <a:pt x="21160" y="21391"/>
                  </a:lnTo>
                  <a:lnTo>
                    <a:pt x="21340" y="21272"/>
                  </a:lnTo>
                  <a:lnTo>
                    <a:pt x="21600" y="21067"/>
                  </a:lnTo>
                  <a:lnTo>
                    <a:pt x="21582" y="20976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10" y="20314"/>
                  </a:lnTo>
                  <a:lnTo>
                    <a:pt x="20677" y="19522"/>
                  </a:lnTo>
                  <a:lnTo>
                    <a:pt x="19825" y="18397"/>
                  </a:lnTo>
                  <a:lnTo>
                    <a:pt x="18898" y="17290"/>
                  </a:lnTo>
                  <a:lnTo>
                    <a:pt x="18240" y="16549"/>
                  </a:lnTo>
                  <a:lnTo>
                    <a:pt x="17940" y="16112"/>
                  </a:lnTo>
                  <a:lnTo>
                    <a:pt x="17563" y="15660"/>
                  </a:lnTo>
                  <a:lnTo>
                    <a:pt x="17152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8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37" y="11758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802" y="6963"/>
                  </a:lnTo>
                  <a:lnTo>
                    <a:pt x="14836" y="5370"/>
                  </a:lnTo>
                  <a:lnTo>
                    <a:pt x="14823" y="3812"/>
                  </a:lnTo>
                  <a:lnTo>
                    <a:pt x="14733" y="2521"/>
                  </a:lnTo>
                  <a:lnTo>
                    <a:pt x="14534" y="1727"/>
                  </a:lnTo>
                  <a:lnTo>
                    <a:pt x="14333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50" y="4334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955" y="4822"/>
                  </a:lnTo>
                  <a:lnTo>
                    <a:pt x="12843" y="4985"/>
                  </a:lnTo>
                  <a:lnTo>
                    <a:pt x="12713" y="5130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5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7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3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5"/>
                  </a:lnTo>
                  <a:lnTo>
                    <a:pt x="11737" y="3417"/>
                  </a:lnTo>
                  <a:lnTo>
                    <a:pt x="11628" y="3343"/>
                  </a:lnTo>
                  <a:lnTo>
                    <a:pt x="11849" y="3040"/>
                  </a:lnTo>
                  <a:lnTo>
                    <a:pt x="12186" y="2751"/>
                  </a:lnTo>
                  <a:lnTo>
                    <a:pt x="12558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7" name="object 20" descr="object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8273" y="2072564"/>
              <a:ext cx="84055" cy="1163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object 21"/>
            <p:cNvSpPr/>
            <p:nvPr/>
          </p:nvSpPr>
          <p:spPr>
            <a:xfrm>
              <a:off x="2182379" y="1839964"/>
              <a:ext cx="526955" cy="1085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9" y="0"/>
                  </a:moveTo>
                  <a:lnTo>
                    <a:pt x="4949" y="445"/>
                  </a:lnTo>
                  <a:lnTo>
                    <a:pt x="3978" y="1194"/>
                  </a:lnTo>
                  <a:lnTo>
                    <a:pt x="3553" y="1582"/>
                  </a:lnTo>
                  <a:lnTo>
                    <a:pt x="2883" y="2536"/>
                  </a:lnTo>
                  <a:lnTo>
                    <a:pt x="2561" y="3534"/>
                  </a:lnTo>
                  <a:lnTo>
                    <a:pt x="2502" y="4557"/>
                  </a:lnTo>
                  <a:lnTo>
                    <a:pt x="2621" y="5588"/>
                  </a:lnTo>
                  <a:lnTo>
                    <a:pt x="2832" y="6611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609" y="9326"/>
                  </a:lnTo>
                  <a:lnTo>
                    <a:pt x="3861" y="10449"/>
                  </a:lnTo>
                  <a:lnTo>
                    <a:pt x="3879" y="10743"/>
                  </a:lnTo>
                  <a:lnTo>
                    <a:pt x="3879" y="11318"/>
                  </a:lnTo>
                  <a:lnTo>
                    <a:pt x="3825" y="11744"/>
                  </a:lnTo>
                  <a:lnTo>
                    <a:pt x="3727" y="12173"/>
                  </a:lnTo>
                  <a:lnTo>
                    <a:pt x="3593" y="12594"/>
                  </a:lnTo>
                  <a:lnTo>
                    <a:pt x="3405" y="13015"/>
                  </a:lnTo>
                  <a:lnTo>
                    <a:pt x="3022" y="13975"/>
                  </a:lnTo>
                  <a:lnTo>
                    <a:pt x="2628" y="14934"/>
                  </a:lnTo>
                  <a:lnTo>
                    <a:pt x="2221" y="15894"/>
                  </a:lnTo>
                  <a:lnTo>
                    <a:pt x="1803" y="16853"/>
                  </a:lnTo>
                  <a:lnTo>
                    <a:pt x="1372" y="17811"/>
                  </a:lnTo>
                  <a:lnTo>
                    <a:pt x="928" y="18768"/>
                  </a:lnTo>
                  <a:lnTo>
                    <a:pt x="471" y="19725"/>
                  </a:lnTo>
                  <a:lnTo>
                    <a:pt x="0" y="20680"/>
                  </a:lnTo>
                  <a:lnTo>
                    <a:pt x="1392" y="20885"/>
                  </a:lnTo>
                  <a:lnTo>
                    <a:pt x="2090" y="20995"/>
                  </a:lnTo>
                  <a:lnTo>
                    <a:pt x="2783" y="21111"/>
                  </a:lnTo>
                  <a:lnTo>
                    <a:pt x="3336" y="20611"/>
                  </a:lnTo>
                  <a:lnTo>
                    <a:pt x="4015" y="19841"/>
                  </a:lnTo>
                  <a:lnTo>
                    <a:pt x="4779" y="18873"/>
                  </a:lnTo>
                  <a:lnTo>
                    <a:pt x="5584" y="17778"/>
                  </a:lnTo>
                  <a:lnTo>
                    <a:pt x="6387" y="16631"/>
                  </a:lnTo>
                  <a:lnTo>
                    <a:pt x="7144" y="15503"/>
                  </a:lnTo>
                  <a:lnTo>
                    <a:pt x="7812" y="14466"/>
                  </a:lnTo>
                  <a:lnTo>
                    <a:pt x="8347" y="13593"/>
                  </a:lnTo>
                  <a:lnTo>
                    <a:pt x="9242" y="11884"/>
                  </a:lnTo>
                  <a:lnTo>
                    <a:pt x="9616" y="10793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9"/>
                  </a:lnTo>
                  <a:lnTo>
                    <a:pt x="11717" y="4881"/>
                  </a:lnTo>
                  <a:lnTo>
                    <a:pt x="11933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491" y="6510"/>
                  </a:lnTo>
                  <a:lnTo>
                    <a:pt x="15010" y="7463"/>
                  </a:lnTo>
                  <a:lnTo>
                    <a:pt x="15546" y="8413"/>
                  </a:lnTo>
                  <a:lnTo>
                    <a:pt x="16088" y="9290"/>
                  </a:lnTo>
                  <a:lnTo>
                    <a:pt x="17239" y="11035"/>
                  </a:lnTo>
                  <a:lnTo>
                    <a:pt x="17785" y="11908"/>
                  </a:lnTo>
                  <a:lnTo>
                    <a:pt x="18270" y="12785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6"/>
                  </a:lnTo>
                  <a:lnTo>
                    <a:pt x="21541" y="20271"/>
                  </a:lnTo>
                  <a:lnTo>
                    <a:pt x="21383" y="20016"/>
                  </a:lnTo>
                  <a:lnTo>
                    <a:pt x="21321" y="19889"/>
                  </a:lnTo>
                  <a:lnTo>
                    <a:pt x="21099" y="19111"/>
                  </a:lnTo>
                  <a:lnTo>
                    <a:pt x="20764" y="17839"/>
                  </a:lnTo>
                  <a:lnTo>
                    <a:pt x="20436" y="16425"/>
                  </a:lnTo>
                  <a:lnTo>
                    <a:pt x="20236" y="15222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8" y="14331"/>
                  </a:lnTo>
                  <a:lnTo>
                    <a:pt x="20347" y="14050"/>
                  </a:lnTo>
                  <a:lnTo>
                    <a:pt x="20195" y="13489"/>
                  </a:lnTo>
                  <a:lnTo>
                    <a:pt x="20104" y="12677"/>
                  </a:lnTo>
                  <a:lnTo>
                    <a:pt x="19794" y="11749"/>
                  </a:lnTo>
                  <a:lnTo>
                    <a:pt x="19326" y="10750"/>
                  </a:lnTo>
                  <a:lnTo>
                    <a:pt x="18761" y="9724"/>
                  </a:lnTo>
                  <a:lnTo>
                    <a:pt x="18158" y="8716"/>
                  </a:lnTo>
                  <a:lnTo>
                    <a:pt x="17580" y="7770"/>
                  </a:lnTo>
                  <a:lnTo>
                    <a:pt x="17086" y="6932"/>
                  </a:lnTo>
                  <a:lnTo>
                    <a:pt x="15551" y="4043"/>
                  </a:lnTo>
                  <a:lnTo>
                    <a:pt x="15027" y="3084"/>
                  </a:lnTo>
                  <a:lnTo>
                    <a:pt x="14482" y="2133"/>
                  </a:lnTo>
                  <a:lnTo>
                    <a:pt x="13908" y="1190"/>
                  </a:lnTo>
                  <a:lnTo>
                    <a:pt x="13296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959" y="216"/>
                  </a:lnTo>
                  <a:lnTo>
                    <a:pt x="11519" y="187"/>
                  </a:lnTo>
                  <a:lnTo>
                    <a:pt x="9992" y="170"/>
                  </a:lnTo>
                  <a:lnTo>
                    <a:pt x="8473" y="126"/>
                  </a:lnTo>
                  <a:lnTo>
                    <a:pt x="6959" y="66"/>
                  </a:lnTo>
                  <a:lnTo>
                    <a:pt x="5449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object 22"/>
            <p:cNvSpPr/>
            <p:nvPr/>
          </p:nvSpPr>
          <p:spPr>
            <a:xfrm>
              <a:off x="2438119" y="1972158"/>
              <a:ext cx="281739" cy="96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1" y="0"/>
                  </a:moveTo>
                  <a:lnTo>
                    <a:pt x="3192" y="817"/>
                  </a:lnTo>
                  <a:lnTo>
                    <a:pt x="2755" y="1640"/>
                  </a:lnTo>
                  <a:lnTo>
                    <a:pt x="2340" y="2463"/>
                  </a:lnTo>
                  <a:lnTo>
                    <a:pt x="1883" y="3280"/>
                  </a:lnTo>
                  <a:lnTo>
                    <a:pt x="776" y="4970"/>
                  </a:lnTo>
                  <a:lnTo>
                    <a:pt x="294" y="5826"/>
                  </a:lnTo>
                  <a:lnTo>
                    <a:pt x="0" y="6672"/>
                  </a:lnTo>
                  <a:lnTo>
                    <a:pt x="1469" y="7651"/>
                  </a:lnTo>
                  <a:lnTo>
                    <a:pt x="4674" y="9586"/>
                  </a:lnTo>
                  <a:lnTo>
                    <a:pt x="6166" y="10565"/>
                  </a:lnTo>
                  <a:lnTo>
                    <a:pt x="7421" y="11567"/>
                  </a:lnTo>
                  <a:lnTo>
                    <a:pt x="8384" y="12657"/>
                  </a:lnTo>
                  <a:lnTo>
                    <a:pt x="9382" y="13744"/>
                  </a:lnTo>
                  <a:lnTo>
                    <a:pt x="13514" y="18078"/>
                  </a:lnTo>
                  <a:lnTo>
                    <a:pt x="15058" y="19906"/>
                  </a:lnTo>
                  <a:lnTo>
                    <a:pt x="16030" y="20889"/>
                  </a:lnTo>
                  <a:lnTo>
                    <a:pt x="17059" y="21600"/>
                  </a:lnTo>
                  <a:lnTo>
                    <a:pt x="18189" y="21546"/>
                  </a:lnTo>
                  <a:lnTo>
                    <a:pt x="19329" y="21483"/>
                  </a:lnTo>
                  <a:lnTo>
                    <a:pt x="21600" y="21342"/>
                  </a:lnTo>
                  <a:lnTo>
                    <a:pt x="21379" y="20238"/>
                  </a:lnTo>
                  <a:lnTo>
                    <a:pt x="21062" y="19131"/>
                  </a:lnTo>
                  <a:lnTo>
                    <a:pt x="20665" y="18022"/>
                  </a:lnTo>
                  <a:lnTo>
                    <a:pt x="20209" y="16915"/>
                  </a:lnTo>
                  <a:lnTo>
                    <a:pt x="19711" y="15810"/>
                  </a:lnTo>
                  <a:lnTo>
                    <a:pt x="18554" y="13409"/>
                  </a:lnTo>
                  <a:lnTo>
                    <a:pt x="18277" y="13377"/>
                  </a:lnTo>
                  <a:lnTo>
                    <a:pt x="18192" y="14088"/>
                  </a:lnTo>
                  <a:lnTo>
                    <a:pt x="18580" y="15435"/>
                  </a:lnTo>
                  <a:lnTo>
                    <a:pt x="19210" y="17020"/>
                  </a:lnTo>
                  <a:lnTo>
                    <a:pt x="19851" y="18448"/>
                  </a:lnTo>
                  <a:lnTo>
                    <a:pt x="20271" y="19322"/>
                  </a:lnTo>
                  <a:lnTo>
                    <a:pt x="20684" y="19752"/>
                  </a:lnTo>
                  <a:lnTo>
                    <a:pt x="20769" y="19904"/>
                  </a:lnTo>
                  <a:lnTo>
                    <a:pt x="20817" y="20234"/>
                  </a:lnTo>
                  <a:lnTo>
                    <a:pt x="20693" y="20605"/>
                  </a:lnTo>
                  <a:lnTo>
                    <a:pt x="20372" y="20960"/>
                  </a:lnTo>
                  <a:lnTo>
                    <a:pt x="19828" y="21245"/>
                  </a:lnTo>
                  <a:lnTo>
                    <a:pt x="19093" y="20478"/>
                  </a:lnTo>
                  <a:lnTo>
                    <a:pt x="18270" y="18953"/>
                  </a:lnTo>
                  <a:lnTo>
                    <a:pt x="17561" y="17358"/>
                  </a:lnTo>
                  <a:lnTo>
                    <a:pt x="17169" y="16382"/>
                  </a:lnTo>
                  <a:lnTo>
                    <a:pt x="16700" y="15122"/>
                  </a:lnTo>
                  <a:lnTo>
                    <a:pt x="16159" y="13850"/>
                  </a:lnTo>
                  <a:lnTo>
                    <a:pt x="15471" y="12583"/>
                  </a:lnTo>
                  <a:lnTo>
                    <a:pt x="14566" y="11341"/>
                  </a:lnTo>
                  <a:lnTo>
                    <a:pt x="13632" y="10355"/>
                  </a:lnTo>
                  <a:lnTo>
                    <a:pt x="12597" y="9371"/>
                  </a:lnTo>
                  <a:lnTo>
                    <a:pt x="10458" y="7409"/>
                  </a:lnTo>
                  <a:lnTo>
                    <a:pt x="9471" y="6430"/>
                  </a:lnTo>
                  <a:lnTo>
                    <a:pt x="8467" y="5363"/>
                  </a:lnTo>
                  <a:lnTo>
                    <a:pt x="7497" y="4293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823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0" name="object 23" descr="object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5485" y="2270507"/>
              <a:ext cx="140146" cy="2188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object 24" descr="object 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0475" y="1347280"/>
              <a:ext cx="1627570" cy="1715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object 25" descr="object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55275" y="1484529"/>
              <a:ext cx="1574115" cy="1551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object 2"/>
          <p:cNvGrpSpPr/>
          <p:nvPr/>
        </p:nvGrpSpPr>
        <p:grpSpPr>
          <a:xfrm>
            <a:off x="-4" y="45"/>
            <a:ext cx="10692007" cy="7560000"/>
            <a:chOff x="-2" y="22"/>
            <a:chExt cx="10692006" cy="7559998"/>
          </a:xfrm>
        </p:grpSpPr>
        <p:sp>
          <p:nvSpPr>
            <p:cNvPr id="2088" name="object 3"/>
            <p:cNvSpPr/>
            <p:nvPr/>
          </p:nvSpPr>
          <p:spPr>
            <a:xfrm>
              <a:off x="-3" y="22"/>
              <a:ext cx="10692007" cy="4734207"/>
            </a:xfrm>
            <a:prstGeom prst="rect">
              <a:avLst/>
            </a:prstGeom>
            <a:solidFill>
              <a:srgbClr val="1852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9" name="object 4"/>
            <p:cNvSpPr/>
            <p:nvPr/>
          </p:nvSpPr>
          <p:spPr>
            <a:xfrm>
              <a:off x="-3" y="4734230"/>
              <a:ext cx="10692007" cy="2825792"/>
            </a:xfrm>
            <a:prstGeom prst="rect">
              <a:avLst/>
            </a:prstGeom>
            <a:solidFill>
              <a:srgbClr val="ECEBD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090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4805" y="3029697"/>
              <a:ext cx="126481" cy="114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1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5117" y="3211612"/>
              <a:ext cx="177306" cy="16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95" name="object 7"/>
            <p:cNvGrpSpPr/>
            <p:nvPr/>
          </p:nvGrpSpPr>
          <p:grpSpPr>
            <a:xfrm>
              <a:off x="2963772" y="2349942"/>
              <a:ext cx="3324088" cy="465357"/>
              <a:chOff x="0" y="0"/>
              <a:chExt cx="3324087" cy="465356"/>
            </a:xfrm>
          </p:grpSpPr>
          <p:sp>
            <p:nvSpPr>
              <p:cNvPr id="2092" name="Shape"/>
              <p:cNvSpPr/>
              <p:nvPr/>
            </p:nvSpPr>
            <p:spPr>
              <a:xfrm>
                <a:off x="0" y="57161"/>
                <a:ext cx="1276351" cy="408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02" y="19149"/>
                    </a:lnTo>
                    <a:lnTo>
                      <a:pt x="21062" y="16947"/>
                    </a:lnTo>
                    <a:lnTo>
                      <a:pt x="20591" y="14997"/>
                    </a:lnTo>
                    <a:lnTo>
                      <a:pt x="19997" y="13355"/>
                    </a:lnTo>
                    <a:lnTo>
                      <a:pt x="19246" y="12018"/>
                    </a:lnTo>
                    <a:lnTo>
                      <a:pt x="18424" y="11205"/>
                    </a:lnTo>
                    <a:lnTo>
                      <a:pt x="17564" y="10902"/>
                    </a:lnTo>
                    <a:lnTo>
                      <a:pt x="16704" y="11094"/>
                    </a:lnTo>
                    <a:lnTo>
                      <a:pt x="16488" y="11230"/>
                    </a:lnTo>
                    <a:lnTo>
                      <a:pt x="16279" y="11407"/>
                    </a:lnTo>
                    <a:lnTo>
                      <a:pt x="16072" y="11618"/>
                    </a:lnTo>
                    <a:lnTo>
                      <a:pt x="15863" y="11857"/>
                    </a:lnTo>
                    <a:lnTo>
                      <a:pt x="15511" y="9204"/>
                    </a:lnTo>
                    <a:lnTo>
                      <a:pt x="15068" y="6800"/>
                    </a:lnTo>
                    <a:lnTo>
                      <a:pt x="14521" y="4674"/>
                    </a:lnTo>
                    <a:lnTo>
                      <a:pt x="13855" y="2856"/>
                    </a:lnTo>
                    <a:lnTo>
                      <a:pt x="13058" y="1376"/>
                    </a:lnTo>
                    <a:lnTo>
                      <a:pt x="12960" y="1253"/>
                    </a:lnTo>
                    <a:lnTo>
                      <a:pt x="12911" y="1161"/>
                    </a:lnTo>
                    <a:lnTo>
                      <a:pt x="12569" y="734"/>
                    </a:lnTo>
                    <a:lnTo>
                      <a:pt x="12520" y="703"/>
                    </a:lnTo>
                    <a:lnTo>
                      <a:pt x="12423" y="581"/>
                    </a:lnTo>
                    <a:lnTo>
                      <a:pt x="12374" y="550"/>
                    </a:lnTo>
                    <a:lnTo>
                      <a:pt x="12325" y="489"/>
                    </a:lnTo>
                    <a:lnTo>
                      <a:pt x="12276" y="459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2"/>
                    </a:lnTo>
                    <a:lnTo>
                      <a:pt x="11602" y="92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5" y="61"/>
                    </a:lnTo>
                    <a:lnTo>
                      <a:pt x="9783" y="516"/>
                    </a:lnTo>
                    <a:lnTo>
                      <a:pt x="9013" y="1333"/>
                    </a:lnTo>
                    <a:lnTo>
                      <a:pt x="8305" y="2511"/>
                    </a:lnTo>
                    <a:lnTo>
                      <a:pt x="7659" y="4052"/>
                    </a:lnTo>
                    <a:lnTo>
                      <a:pt x="7076" y="5960"/>
                    </a:lnTo>
                    <a:lnTo>
                      <a:pt x="6526" y="8573"/>
                    </a:lnTo>
                    <a:lnTo>
                      <a:pt x="6138" y="11460"/>
                    </a:lnTo>
                    <a:lnTo>
                      <a:pt x="5377" y="10755"/>
                    </a:lnTo>
                    <a:lnTo>
                      <a:pt x="4627" y="10362"/>
                    </a:lnTo>
                    <a:lnTo>
                      <a:pt x="3882" y="10337"/>
                    </a:lnTo>
                    <a:lnTo>
                      <a:pt x="3136" y="10735"/>
                    </a:lnTo>
                    <a:lnTo>
                      <a:pt x="2385" y="11614"/>
                    </a:lnTo>
                    <a:lnTo>
                      <a:pt x="1653" y="13026"/>
                    </a:lnTo>
                    <a:lnTo>
                      <a:pt x="1026" y="14869"/>
                    </a:lnTo>
                    <a:lnTo>
                      <a:pt x="524" y="17055"/>
                    </a:lnTo>
                    <a:lnTo>
                      <a:pt x="166" y="19499"/>
                    </a:lnTo>
                    <a:lnTo>
                      <a:pt x="0" y="21546"/>
                    </a:lnTo>
                    <a:lnTo>
                      <a:pt x="12704" y="21554"/>
                    </a:lnTo>
                    <a:lnTo>
                      <a:pt x="18049" y="21600"/>
                    </a:lnTo>
                    <a:lnTo>
                      <a:pt x="19825" y="21589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CCD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3" name="Shape"/>
              <p:cNvSpPr/>
              <p:nvPr/>
            </p:nvSpPr>
            <p:spPr>
              <a:xfrm>
                <a:off x="1327758" y="0"/>
                <a:ext cx="362105" cy="12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1"/>
                    </a:moveTo>
                    <a:lnTo>
                      <a:pt x="20373" y="13108"/>
                    </a:lnTo>
                    <a:lnTo>
                      <a:pt x="18077" y="9529"/>
                    </a:lnTo>
                    <a:lnTo>
                      <a:pt x="17272" y="9338"/>
                    </a:lnTo>
                    <a:lnTo>
                      <a:pt x="16461" y="9455"/>
                    </a:lnTo>
                    <a:lnTo>
                      <a:pt x="15640" y="9761"/>
                    </a:lnTo>
                    <a:lnTo>
                      <a:pt x="14995" y="6847"/>
                    </a:lnTo>
                    <a:lnTo>
                      <a:pt x="13358" y="2068"/>
                    </a:lnTo>
                    <a:lnTo>
                      <a:pt x="11071" y="51"/>
                    </a:lnTo>
                    <a:lnTo>
                      <a:pt x="10680" y="0"/>
                    </a:lnTo>
                    <a:lnTo>
                      <a:pt x="9880" y="351"/>
                    </a:lnTo>
                    <a:lnTo>
                      <a:pt x="9017" y="920"/>
                    </a:lnTo>
                    <a:lnTo>
                      <a:pt x="8218" y="1849"/>
                    </a:lnTo>
                    <a:lnTo>
                      <a:pt x="7614" y="3285"/>
                    </a:lnTo>
                    <a:lnTo>
                      <a:pt x="6678" y="7187"/>
                    </a:lnTo>
                    <a:lnTo>
                      <a:pt x="6106" y="8926"/>
                    </a:lnTo>
                    <a:lnTo>
                      <a:pt x="5408" y="9856"/>
                    </a:lnTo>
                    <a:lnTo>
                      <a:pt x="4240" y="10045"/>
                    </a:lnTo>
                    <a:lnTo>
                      <a:pt x="3246" y="9980"/>
                    </a:lnTo>
                    <a:lnTo>
                      <a:pt x="2317" y="10672"/>
                    </a:lnTo>
                    <a:lnTo>
                      <a:pt x="530" y="17069"/>
                    </a:lnTo>
                    <a:lnTo>
                      <a:pt x="0" y="21358"/>
                    </a:lnTo>
                    <a:lnTo>
                      <a:pt x="2894" y="21371"/>
                    </a:lnTo>
                    <a:lnTo>
                      <a:pt x="8695" y="21249"/>
                    </a:lnTo>
                    <a:lnTo>
                      <a:pt x="11610" y="21260"/>
                    </a:lnTo>
                    <a:lnTo>
                      <a:pt x="16669" y="21600"/>
                    </a:lnTo>
                    <a:lnTo>
                      <a:pt x="19453" y="21587"/>
                    </a:lnTo>
                    <a:lnTo>
                      <a:pt x="21394" y="21067"/>
                    </a:lnTo>
                    <a:lnTo>
                      <a:pt x="21600" y="19811"/>
                    </a:lnTo>
                    <a:close/>
                  </a:path>
                </a:pathLst>
              </a:custGeom>
              <a:solidFill>
                <a:srgbClr val="9CCD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4" name="Shape"/>
              <p:cNvSpPr/>
              <p:nvPr/>
            </p:nvSpPr>
            <p:spPr>
              <a:xfrm>
                <a:off x="2957551" y="107784"/>
                <a:ext cx="366537" cy="111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2"/>
                    </a:moveTo>
                    <a:lnTo>
                      <a:pt x="20433" y="12038"/>
                    </a:lnTo>
                    <a:lnTo>
                      <a:pt x="18707" y="10538"/>
                    </a:lnTo>
                    <a:lnTo>
                      <a:pt x="17060" y="10883"/>
                    </a:lnTo>
                    <a:lnTo>
                      <a:pt x="16473" y="10741"/>
                    </a:lnTo>
                    <a:lnTo>
                      <a:pt x="16303" y="10518"/>
                    </a:lnTo>
                    <a:lnTo>
                      <a:pt x="15792" y="8400"/>
                    </a:lnTo>
                    <a:lnTo>
                      <a:pt x="15242" y="5550"/>
                    </a:lnTo>
                    <a:lnTo>
                      <a:pt x="14737" y="3314"/>
                    </a:lnTo>
                    <a:lnTo>
                      <a:pt x="12563" y="213"/>
                    </a:lnTo>
                    <a:lnTo>
                      <a:pt x="11552" y="0"/>
                    </a:lnTo>
                    <a:lnTo>
                      <a:pt x="11027" y="39"/>
                    </a:lnTo>
                    <a:lnTo>
                      <a:pt x="8639" y="3035"/>
                    </a:lnTo>
                    <a:lnTo>
                      <a:pt x="7296" y="8998"/>
                    </a:lnTo>
                    <a:lnTo>
                      <a:pt x="6773" y="13080"/>
                    </a:lnTo>
                    <a:lnTo>
                      <a:pt x="6061" y="11285"/>
                    </a:lnTo>
                    <a:lnTo>
                      <a:pt x="5386" y="10072"/>
                    </a:lnTo>
                    <a:lnTo>
                      <a:pt x="4648" y="9447"/>
                    </a:lnTo>
                    <a:lnTo>
                      <a:pt x="3744" y="9403"/>
                    </a:lnTo>
                    <a:lnTo>
                      <a:pt x="3270" y="9597"/>
                    </a:lnTo>
                    <a:lnTo>
                      <a:pt x="2361" y="10312"/>
                    </a:lnTo>
                    <a:lnTo>
                      <a:pt x="1906" y="10629"/>
                    </a:lnTo>
                    <a:lnTo>
                      <a:pt x="1700" y="11876"/>
                    </a:lnTo>
                    <a:lnTo>
                      <a:pt x="1455" y="12999"/>
                    </a:lnTo>
                    <a:lnTo>
                      <a:pt x="1197" y="14080"/>
                    </a:lnTo>
                    <a:lnTo>
                      <a:pt x="953" y="15200"/>
                    </a:lnTo>
                    <a:lnTo>
                      <a:pt x="732" y="16742"/>
                    </a:lnTo>
                    <a:lnTo>
                      <a:pt x="514" y="18502"/>
                    </a:lnTo>
                    <a:lnTo>
                      <a:pt x="278" y="20200"/>
                    </a:lnTo>
                    <a:lnTo>
                      <a:pt x="0" y="21553"/>
                    </a:lnTo>
                    <a:lnTo>
                      <a:pt x="18652" y="21600"/>
                    </a:lnTo>
                    <a:lnTo>
                      <a:pt x="21544" y="21553"/>
                    </a:lnTo>
                    <a:lnTo>
                      <a:pt x="21600" y="19842"/>
                    </a:lnTo>
                    <a:close/>
                  </a:path>
                </a:pathLst>
              </a:custGeom>
              <a:solidFill>
                <a:srgbClr val="9CCDB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096" name="object 8" descr="object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8628" y="2363091"/>
              <a:ext cx="5412094" cy="26029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7" name="object 9" descr="object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176" y="4722990"/>
              <a:ext cx="173128" cy="866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00" name="object 10"/>
            <p:cNvGrpSpPr/>
            <p:nvPr/>
          </p:nvGrpSpPr>
          <p:grpSpPr>
            <a:xfrm>
              <a:off x="6717753" y="4732274"/>
              <a:ext cx="502707" cy="68952"/>
              <a:chOff x="0" y="0"/>
              <a:chExt cx="502706" cy="68951"/>
            </a:xfrm>
          </p:grpSpPr>
          <p:sp>
            <p:nvSpPr>
              <p:cNvPr id="2098" name="Shape"/>
              <p:cNvSpPr/>
              <p:nvPr/>
            </p:nvSpPr>
            <p:spPr>
              <a:xfrm>
                <a:off x="0" y="571"/>
                <a:ext cx="206185" cy="68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02"/>
                    </a:moveTo>
                    <a:lnTo>
                      <a:pt x="21479" y="18792"/>
                    </a:lnTo>
                    <a:lnTo>
                      <a:pt x="21056" y="13905"/>
                    </a:lnTo>
                    <a:lnTo>
                      <a:pt x="20419" y="8441"/>
                    </a:lnTo>
                    <a:lnTo>
                      <a:pt x="19555" y="3450"/>
                    </a:lnTo>
                    <a:lnTo>
                      <a:pt x="18454" y="0"/>
                    </a:lnTo>
                    <a:lnTo>
                      <a:pt x="18332" y="2190"/>
                    </a:lnTo>
                    <a:lnTo>
                      <a:pt x="18211" y="3466"/>
                    </a:lnTo>
                    <a:lnTo>
                      <a:pt x="17788" y="5292"/>
                    </a:lnTo>
                    <a:lnTo>
                      <a:pt x="16941" y="5657"/>
                    </a:lnTo>
                    <a:lnTo>
                      <a:pt x="16395" y="4927"/>
                    </a:lnTo>
                    <a:lnTo>
                      <a:pt x="15609" y="3466"/>
                    </a:lnTo>
                    <a:lnTo>
                      <a:pt x="15126" y="2556"/>
                    </a:lnTo>
                    <a:lnTo>
                      <a:pt x="14278" y="730"/>
                    </a:lnTo>
                    <a:lnTo>
                      <a:pt x="10797" y="6126"/>
                    </a:lnTo>
                    <a:lnTo>
                      <a:pt x="7252" y="11450"/>
                    </a:lnTo>
                    <a:lnTo>
                      <a:pt x="3652" y="16433"/>
                    </a:lnTo>
                    <a:lnTo>
                      <a:pt x="0" y="20802"/>
                    </a:lnTo>
                    <a:lnTo>
                      <a:pt x="5320" y="21552"/>
                    </a:lnTo>
                    <a:lnTo>
                      <a:pt x="10715" y="21600"/>
                    </a:lnTo>
                    <a:lnTo>
                      <a:pt x="16122" y="21339"/>
                    </a:lnTo>
                    <a:lnTo>
                      <a:pt x="21479" y="21163"/>
                    </a:lnTo>
                    <a:lnTo>
                      <a:pt x="21539" y="20252"/>
                    </a:lnTo>
                    <a:lnTo>
                      <a:pt x="21600" y="19702"/>
                    </a:lnTo>
                    <a:close/>
                  </a:path>
                </a:pathLst>
              </a:custGeom>
              <a:solidFill>
                <a:srgbClr val="198A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99" name="Shape"/>
              <p:cNvSpPr/>
              <p:nvPr/>
            </p:nvSpPr>
            <p:spPr>
              <a:xfrm>
                <a:off x="305511" y="-1"/>
                <a:ext cx="197196" cy="6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757"/>
                    </a:moveTo>
                    <a:lnTo>
                      <a:pt x="19990" y="1454"/>
                    </a:lnTo>
                    <a:lnTo>
                      <a:pt x="19042" y="0"/>
                    </a:lnTo>
                    <a:lnTo>
                      <a:pt x="19168" y="1634"/>
                    </a:lnTo>
                    <a:lnTo>
                      <a:pt x="18915" y="3268"/>
                    </a:lnTo>
                    <a:lnTo>
                      <a:pt x="18726" y="4906"/>
                    </a:lnTo>
                    <a:lnTo>
                      <a:pt x="18157" y="5813"/>
                    </a:lnTo>
                    <a:lnTo>
                      <a:pt x="17249" y="4906"/>
                    </a:lnTo>
                    <a:lnTo>
                      <a:pt x="16407" y="3452"/>
                    </a:lnTo>
                    <a:lnTo>
                      <a:pt x="14803" y="0"/>
                    </a:lnTo>
                    <a:lnTo>
                      <a:pt x="7495" y="11108"/>
                    </a:lnTo>
                    <a:lnTo>
                      <a:pt x="3771" y="16278"/>
                    </a:lnTo>
                    <a:lnTo>
                      <a:pt x="0" y="20713"/>
                    </a:lnTo>
                    <a:lnTo>
                      <a:pt x="5381" y="21388"/>
                    </a:lnTo>
                    <a:lnTo>
                      <a:pt x="10785" y="21600"/>
                    </a:lnTo>
                    <a:lnTo>
                      <a:pt x="16190" y="21504"/>
                    </a:lnTo>
                    <a:lnTo>
                      <a:pt x="21572" y="21256"/>
                    </a:lnTo>
                    <a:lnTo>
                      <a:pt x="21600" y="16757"/>
                    </a:lnTo>
                    <a:close/>
                  </a:path>
                </a:pathLst>
              </a:custGeom>
              <a:solidFill>
                <a:srgbClr val="198A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101" name="object 11"/>
            <p:cNvSpPr/>
            <p:nvPr/>
          </p:nvSpPr>
          <p:spPr>
            <a:xfrm>
              <a:off x="4330801" y="4709742"/>
              <a:ext cx="183086" cy="11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0" y="0"/>
                  </a:moveTo>
                  <a:lnTo>
                    <a:pt x="2155" y="6076"/>
                  </a:lnTo>
                  <a:lnTo>
                    <a:pt x="0" y="12312"/>
                  </a:lnTo>
                  <a:lnTo>
                    <a:pt x="5377" y="14705"/>
                  </a:lnTo>
                  <a:lnTo>
                    <a:pt x="16184" y="19329"/>
                  </a:lnTo>
                  <a:lnTo>
                    <a:pt x="21600" y="21600"/>
                  </a:lnTo>
                  <a:lnTo>
                    <a:pt x="18449" y="16856"/>
                  </a:lnTo>
                  <a:lnTo>
                    <a:pt x="8858" y="2810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rgbClr val="133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02" name="object 12" descr="object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6816" y="4590185"/>
              <a:ext cx="148426" cy="185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3" name="object 13"/>
            <p:cNvSpPr/>
            <p:nvPr/>
          </p:nvSpPr>
          <p:spPr>
            <a:xfrm>
              <a:off x="5380177" y="4465245"/>
              <a:ext cx="166988" cy="10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61" y="0"/>
                  </a:moveTo>
                  <a:lnTo>
                    <a:pt x="14110" y="702"/>
                  </a:lnTo>
                  <a:lnTo>
                    <a:pt x="11501" y="2226"/>
                  </a:lnTo>
                  <a:lnTo>
                    <a:pt x="9039" y="3729"/>
                  </a:lnTo>
                  <a:lnTo>
                    <a:pt x="7763" y="6496"/>
                  </a:lnTo>
                  <a:lnTo>
                    <a:pt x="5051" y="10733"/>
                  </a:lnTo>
                  <a:lnTo>
                    <a:pt x="2074" y="15014"/>
                  </a:lnTo>
                  <a:lnTo>
                    <a:pt x="0" y="17911"/>
                  </a:lnTo>
                  <a:lnTo>
                    <a:pt x="1046" y="18603"/>
                  </a:lnTo>
                  <a:lnTo>
                    <a:pt x="2091" y="19985"/>
                  </a:lnTo>
                  <a:lnTo>
                    <a:pt x="3437" y="20216"/>
                  </a:lnTo>
                  <a:lnTo>
                    <a:pt x="4184" y="20446"/>
                  </a:lnTo>
                  <a:lnTo>
                    <a:pt x="4109" y="21022"/>
                  </a:lnTo>
                  <a:lnTo>
                    <a:pt x="3213" y="21600"/>
                  </a:lnTo>
                  <a:lnTo>
                    <a:pt x="6038" y="21526"/>
                  </a:lnTo>
                  <a:lnTo>
                    <a:pt x="11827" y="20124"/>
                  </a:lnTo>
                  <a:lnTo>
                    <a:pt x="18265" y="16555"/>
                  </a:lnTo>
                  <a:lnTo>
                    <a:pt x="21600" y="9479"/>
                  </a:lnTo>
                  <a:lnTo>
                    <a:pt x="21540" y="8093"/>
                  </a:lnTo>
                  <a:lnTo>
                    <a:pt x="21290" y="6611"/>
                  </a:lnTo>
                  <a:lnTo>
                    <a:pt x="21290" y="5458"/>
                  </a:lnTo>
                  <a:lnTo>
                    <a:pt x="21216" y="4882"/>
                  </a:lnTo>
                  <a:lnTo>
                    <a:pt x="20842" y="3267"/>
                  </a:lnTo>
                  <a:lnTo>
                    <a:pt x="20170" y="1655"/>
                  </a:lnTo>
                  <a:lnTo>
                    <a:pt x="19349" y="963"/>
                  </a:lnTo>
                  <a:lnTo>
                    <a:pt x="16761" y="0"/>
                  </a:lnTo>
                  <a:close/>
                </a:path>
              </a:pathLst>
            </a:custGeom>
            <a:solidFill>
              <a:srgbClr val="F093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4" name="object 14"/>
            <p:cNvSpPr/>
            <p:nvPr/>
          </p:nvSpPr>
          <p:spPr>
            <a:xfrm>
              <a:off x="7030185" y="4032284"/>
              <a:ext cx="274907" cy="66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9" y="0"/>
                  </a:moveTo>
                  <a:lnTo>
                    <a:pt x="18833" y="2286"/>
                  </a:lnTo>
                  <a:lnTo>
                    <a:pt x="17782" y="3264"/>
                  </a:lnTo>
                  <a:lnTo>
                    <a:pt x="15510" y="4575"/>
                  </a:lnTo>
                  <a:lnTo>
                    <a:pt x="12519" y="6030"/>
                  </a:lnTo>
                  <a:lnTo>
                    <a:pt x="9313" y="7440"/>
                  </a:lnTo>
                  <a:lnTo>
                    <a:pt x="6394" y="8615"/>
                  </a:lnTo>
                  <a:lnTo>
                    <a:pt x="3643" y="9550"/>
                  </a:lnTo>
                  <a:lnTo>
                    <a:pt x="1544" y="9779"/>
                  </a:lnTo>
                  <a:lnTo>
                    <a:pt x="1135" y="9760"/>
                  </a:lnTo>
                  <a:lnTo>
                    <a:pt x="318" y="9629"/>
                  </a:lnTo>
                  <a:lnTo>
                    <a:pt x="0" y="9648"/>
                  </a:lnTo>
                  <a:lnTo>
                    <a:pt x="1906" y="11985"/>
                  </a:lnTo>
                  <a:lnTo>
                    <a:pt x="2872" y="13310"/>
                  </a:lnTo>
                  <a:lnTo>
                    <a:pt x="3131" y="14069"/>
                  </a:lnTo>
                  <a:lnTo>
                    <a:pt x="3585" y="14257"/>
                  </a:lnTo>
                  <a:lnTo>
                    <a:pt x="4679" y="15365"/>
                  </a:lnTo>
                  <a:lnTo>
                    <a:pt x="5497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6" y="20800"/>
                  </a:lnTo>
                  <a:lnTo>
                    <a:pt x="9711" y="21600"/>
                  </a:lnTo>
                  <a:lnTo>
                    <a:pt x="10522" y="21544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69" y="21113"/>
                  </a:lnTo>
                  <a:lnTo>
                    <a:pt x="13160" y="20964"/>
                  </a:lnTo>
                  <a:lnTo>
                    <a:pt x="13111" y="19898"/>
                  </a:lnTo>
                  <a:lnTo>
                    <a:pt x="12729" y="18128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662" y="14282"/>
                  </a:lnTo>
                  <a:lnTo>
                    <a:pt x="11226" y="12158"/>
                  </a:lnTo>
                  <a:lnTo>
                    <a:pt x="10577" y="10021"/>
                  </a:lnTo>
                  <a:lnTo>
                    <a:pt x="9984" y="8787"/>
                  </a:lnTo>
                  <a:lnTo>
                    <a:pt x="11896" y="8336"/>
                  </a:lnTo>
                  <a:lnTo>
                    <a:pt x="13852" y="7808"/>
                  </a:lnTo>
                  <a:lnTo>
                    <a:pt x="15689" y="7216"/>
                  </a:lnTo>
                  <a:lnTo>
                    <a:pt x="17244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3"/>
                  </a:lnTo>
                  <a:lnTo>
                    <a:pt x="21373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89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5" name="object 15"/>
            <p:cNvSpPr/>
            <p:nvPr/>
          </p:nvSpPr>
          <p:spPr>
            <a:xfrm>
              <a:off x="7027239" y="3934686"/>
              <a:ext cx="686756" cy="67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9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5"/>
                  </a:lnTo>
                  <a:lnTo>
                    <a:pt x="6687" y="1396"/>
                  </a:lnTo>
                  <a:lnTo>
                    <a:pt x="5829" y="1254"/>
                  </a:lnTo>
                  <a:lnTo>
                    <a:pt x="5543" y="1212"/>
                  </a:lnTo>
                  <a:lnTo>
                    <a:pt x="5543" y="1267"/>
                  </a:lnTo>
                  <a:lnTo>
                    <a:pt x="5597" y="1414"/>
                  </a:lnTo>
                  <a:lnTo>
                    <a:pt x="5579" y="1469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2640" y="5792"/>
                  </a:lnTo>
                  <a:lnTo>
                    <a:pt x="1606" y="7369"/>
                  </a:lnTo>
                  <a:lnTo>
                    <a:pt x="727" y="8889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9" y="12581"/>
                  </a:lnTo>
                  <a:lnTo>
                    <a:pt x="166" y="12563"/>
                  </a:lnTo>
                  <a:lnTo>
                    <a:pt x="329" y="12637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599" y="11562"/>
                  </a:lnTo>
                  <a:lnTo>
                    <a:pt x="3770" y="10408"/>
                  </a:lnTo>
                  <a:lnTo>
                    <a:pt x="5057" y="9028"/>
                  </a:lnTo>
                  <a:lnTo>
                    <a:pt x="6255" y="7604"/>
                  </a:lnTo>
                  <a:lnTo>
                    <a:pt x="7163" y="6321"/>
                  </a:lnTo>
                  <a:lnTo>
                    <a:pt x="7577" y="5363"/>
                  </a:lnTo>
                  <a:lnTo>
                    <a:pt x="6959" y="3123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8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6" y="9537"/>
                  </a:lnTo>
                  <a:lnTo>
                    <a:pt x="9586" y="10344"/>
                  </a:lnTo>
                  <a:lnTo>
                    <a:pt x="9793" y="10965"/>
                  </a:lnTo>
                  <a:lnTo>
                    <a:pt x="10078" y="11639"/>
                  </a:lnTo>
                  <a:lnTo>
                    <a:pt x="10402" y="12347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5"/>
                  </a:lnTo>
                  <a:lnTo>
                    <a:pt x="13762" y="16061"/>
                  </a:lnTo>
                  <a:lnTo>
                    <a:pt x="14352" y="16659"/>
                  </a:lnTo>
                  <a:lnTo>
                    <a:pt x="14370" y="16714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3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9"/>
                  </a:lnTo>
                  <a:lnTo>
                    <a:pt x="19429" y="20599"/>
                  </a:lnTo>
                  <a:lnTo>
                    <a:pt x="19985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0973" y="21500"/>
                  </a:lnTo>
                  <a:lnTo>
                    <a:pt x="21160" y="21391"/>
                  </a:lnTo>
                  <a:lnTo>
                    <a:pt x="21340" y="21272"/>
                  </a:lnTo>
                  <a:lnTo>
                    <a:pt x="21600" y="21067"/>
                  </a:lnTo>
                  <a:lnTo>
                    <a:pt x="21582" y="20975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09" y="20314"/>
                  </a:lnTo>
                  <a:lnTo>
                    <a:pt x="20676" y="19522"/>
                  </a:lnTo>
                  <a:lnTo>
                    <a:pt x="19824" y="18397"/>
                  </a:lnTo>
                  <a:lnTo>
                    <a:pt x="18897" y="17290"/>
                  </a:lnTo>
                  <a:lnTo>
                    <a:pt x="18239" y="16549"/>
                  </a:lnTo>
                  <a:lnTo>
                    <a:pt x="17940" y="16112"/>
                  </a:lnTo>
                  <a:lnTo>
                    <a:pt x="17563" y="15660"/>
                  </a:lnTo>
                  <a:lnTo>
                    <a:pt x="17151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8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819" y="6337"/>
                  </a:lnTo>
                  <a:lnTo>
                    <a:pt x="14836" y="4416"/>
                  </a:lnTo>
                  <a:lnTo>
                    <a:pt x="14759" y="2747"/>
                  </a:lnTo>
                  <a:lnTo>
                    <a:pt x="14534" y="1727"/>
                  </a:lnTo>
                  <a:lnTo>
                    <a:pt x="14333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50" y="4334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790" y="5106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5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8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2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4"/>
                  </a:lnTo>
                  <a:lnTo>
                    <a:pt x="11736" y="3417"/>
                  </a:lnTo>
                  <a:lnTo>
                    <a:pt x="11627" y="3343"/>
                  </a:lnTo>
                  <a:lnTo>
                    <a:pt x="11849" y="3040"/>
                  </a:lnTo>
                  <a:lnTo>
                    <a:pt x="12186" y="2750"/>
                  </a:lnTo>
                  <a:lnTo>
                    <a:pt x="12557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06" name="object 16" descr="object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4042" y="4006872"/>
              <a:ext cx="67196" cy="929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7" name="object 17"/>
            <p:cNvSpPr/>
            <p:nvPr/>
          </p:nvSpPr>
          <p:spPr>
            <a:xfrm>
              <a:off x="4383354" y="3820919"/>
              <a:ext cx="421272" cy="86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8" y="0"/>
                  </a:moveTo>
                  <a:lnTo>
                    <a:pt x="4948" y="445"/>
                  </a:lnTo>
                  <a:lnTo>
                    <a:pt x="3978" y="1194"/>
                  </a:lnTo>
                  <a:lnTo>
                    <a:pt x="3553" y="1582"/>
                  </a:lnTo>
                  <a:lnTo>
                    <a:pt x="2793" y="2733"/>
                  </a:lnTo>
                  <a:lnTo>
                    <a:pt x="2510" y="3941"/>
                  </a:lnTo>
                  <a:lnTo>
                    <a:pt x="2558" y="5176"/>
                  </a:lnTo>
                  <a:lnTo>
                    <a:pt x="2787" y="6408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316" y="8672"/>
                  </a:lnTo>
                  <a:lnTo>
                    <a:pt x="3435" y="8858"/>
                  </a:lnTo>
                  <a:lnTo>
                    <a:pt x="3494" y="9046"/>
                  </a:lnTo>
                  <a:lnTo>
                    <a:pt x="3583" y="9232"/>
                  </a:lnTo>
                  <a:lnTo>
                    <a:pt x="3761" y="9793"/>
                  </a:lnTo>
                  <a:lnTo>
                    <a:pt x="3879" y="10541"/>
                  </a:lnTo>
                  <a:lnTo>
                    <a:pt x="3879" y="11318"/>
                  </a:lnTo>
                  <a:lnTo>
                    <a:pt x="3850" y="11504"/>
                  </a:lnTo>
                  <a:lnTo>
                    <a:pt x="3850" y="11692"/>
                  </a:lnTo>
                  <a:lnTo>
                    <a:pt x="3790" y="11893"/>
                  </a:lnTo>
                  <a:lnTo>
                    <a:pt x="3761" y="12080"/>
                  </a:lnTo>
                  <a:lnTo>
                    <a:pt x="3583" y="12641"/>
                  </a:lnTo>
                  <a:lnTo>
                    <a:pt x="3405" y="13015"/>
                  </a:lnTo>
                  <a:lnTo>
                    <a:pt x="2892" y="14295"/>
                  </a:lnTo>
                  <a:lnTo>
                    <a:pt x="2358" y="15574"/>
                  </a:lnTo>
                  <a:lnTo>
                    <a:pt x="1803" y="16853"/>
                  </a:lnTo>
                  <a:lnTo>
                    <a:pt x="1225" y="18130"/>
                  </a:lnTo>
                  <a:lnTo>
                    <a:pt x="625" y="19406"/>
                  </a:lnTo>
                  <a:lnTo>
                    <a:pt x="0" y="20680"/>
                  </a:lnTo>
                  <a:lnTo>
                    <a:pt x="1392" y="20885"/>
                  </a:lnTo>
                  <a:lnTo>
                    <a:pt x="3518" y="20416"/>
                  </a:lnTo>
                  <a:lnTo>
                    <a:pt x="4444" y="19307"/>
                  </a:lnTo>
                  <a:lnTo>
                    <a:pt x="5469" y="17940"/>
                  </a:lnTo>
                  <a:lnTo>
                    <a:pt x="6499" y="16467"/>
                  </a:lnTo>
                  <a:lnTo>
                    <a:pt x="7444" y="15043"/>
                  </a:lnTo>
                  <a:lnTo>
                    <a:pt x="8210" y="13822"/>
                  </a:lnTo>
                  <a:lnTo>
                    <a:pt x="9242" y="11884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8"/>
                  </a:lnTo>
                  <a:lnTo>
                    <a:pt x="11934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288" y="6129"/>
                  </a:lnTo>
                  <a:lnTo>
                    <a:pt x="14905" y="7272"/>
                  </a:lnTo>
                  <a:lnTo>
                    <a:pt x="15546" y="8413"/>
                  </a:lnTo>
                  <a:lnTo>
                    <a:pt x="16230" y="9508"/>
                  </a:lnTo>
                  <a:lnTo>
                    <a:pt x="16953" y="10599"/>
                  </a:lnTo>
                  <a:lnTo>
                    <a:pt x="17653" y="11689"/>
                  </a:lnTo>
                  <a:lnTo>
                    <a:pt x="18271" y="12785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7"/>
                  </a:lnTo>
                  <a:lnTo>
                    <a:pt x="21557" y="20220"/>
                  </a:lnTo>
                  <a:lnTo>
                    <a:pt x="21380" y="20061"/>
                  </a:lnTo>
                  <a:lnTo>
                    <a:pt x="21321" y="19889"/>
                  </a:lnTo>
                  <a:lnTo>
                    <a:pt x="21021" y="18825"/>
                  </a:lnTo>
                  <a:lnTo>
                    <a:pt x="20591" y="17128"/>
                  </a:lnTo>
                  <a:lnTo>
                    <a:pt x="20267" y="15484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7" y="14330"/>
                  </a:lnTo>
                  <a:lnTo>
                    <a:pt x="20347" y="14050"/>
                  </a:lnTo>
                  <a:lnTo>
                    <a:pt x="20196" y="13489"/>
                  </a:lnTo>
                  <a:lnTo>
                    <a:pt x="20003" y="12317"/>
                  </a:lnTo>
                  <a:lnTo>
                    <a:pt x="19429" y="10953"/>
                  </a:lnTo>
                  <a:lnTo>
                    <a:pt x="18641" y="9519"/>
                  </a:lnTo>
                  <a:lnTo>
                    <a:pt x="17086" y="6932"/>
                  </a:lnTo>
                  <a:lnTo>
                    <a:pt x="15654" y="4235"/>
                  </a:lnTo>
                  <a:lnTo>
                    <a:pt x="14920" y="2893"/>
                  </a:lnTo>
                  <a:lnTo>
                    <a:pt x="14142" y="1566"/>
                  </a:lnTo>
                  <a:lnTo>
                    <a:pt x="13296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959" y="216"/>
                  </a:lnTo>
                  <a:lnTo>
                    <a:pt x="11519" y="187"/>
                  </a:lnTo>
                  <a:lnTo>
                    <a:pt x="9991" y="170"/>
                  </a:lnTo>
                  <a:lnTo>
                    <a:pt x="8473" y="126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08" name="object 18"/>
            <p:cNvSpPr/>
            <p:nvPr/>
          </p:nvSpPr>
          <p:spPr>
            <a:xfrm>
              <a:off x="4587799" y="3926609"/>
              <a:ext cx="225249" cy="77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1" y="0"/>
                  </a:moveTo>
                  <a:lnTo>
                    <a:pt x="3192" y="817"/>
                  </a:lnTo>
                  <a:lnTo>
                    <a:pt x="2341" y="2463"/>
                  </a:lnTo>
                  <a:lnTo>
                    <a:pt x="1884" y="3279"/>
                  </a:lnTo>
                  <a:lnTo>
                    <a:pt x="776" y="4970"/>
                  </a:lnTo>
                  <a:lnTo>
                    <a:pt x="295" y="5826"/>
                  </a:lnTo>
                  <a:lnTo>
                    <a:pt x="0" y="6672"/>
                  </a:lnTo>
                  <a:lnTo>
                    <a:pt x="1861" y="7894"/>
                  </a:lnTo>
                  <a:lnTo>
                    <a:pt x="3877" y="9101"/>
                  </a:lnTo>
                  <a:lnTo>
                    <a:pt x="5810" y="10318"/>
                  </a:lnTo>
                  <a:lnTo>
                    <a:pt x="7422" y="11567"/>
                  </a:lnTo>
                  <a:lnTo>
                    <a:pt x="8582" y="12874"/>
                  </a:lnTo>
                  <a:lnTo>
                    <a:pt x="9789" y="14178"/>
                  </a:lnTo>
                  <a:lnTo>
                    <a:pt x="13513" y="18078"/>
                  </a:lnTo>
                  <a:lnTo>
                    <a:pt x="15058" y="19906"/>
                  </a:lnTo>
                  <a:lnTo>
                    <a:pt x="16030" y="20888"/>
                  </a:lnTo>
                  <a:lnTo>
                    <a:pt x="17059" y="21600"/>
                  </a:lnTo>
                  <a:lnTo>
                    <a:pt x="18189" y="21546"/>
                  </a:lnTo>
                  <a:lnTo>
                    <a:pt x="20470" y="21414"/>
                  </a:lnTo>
                  <a:lnTo>
                    <a:pt x="21600" y="21342"/>
                  </a:lnTo>
                  <a:lnTo>
                    <a:pt x="21262" y="19796"/>
                  </a:lnTo>
                  <a:lnTo>
                    <a:pt x="20750" y="18244"/>
                  </a:lnTo>
                  <a:lnTo>
                    <a:pt x="20112" y="16693"/>
                  </a:lnTo>
                  <a:lnTo>
                    <a:pt x="19401" y="15149"/>
                  </a:lnTo>
                  <a:lnTo>
                    <a:pt x="18554" y="13409"/>
                  </a:lnTo>
                  <a:lnTo>
                    <a:pt x="18276" y="13377"/>
                  </a:lnTo>
                  <a:lnTo>
                    <a:pt x="18253" y="14381"/>
                  </a:lnTo>
                  <a:lnTo>
                    <a:pt x="18879" y="16222"/>
                  </a:lnTo>
                  <a:lnTo>
                    <a:pt x="19702" y="18127"/>
                  </a:lnTo>
                  <a:lnTo>
                    <a:pt x="20270" y="19322"/>
                  </a:lnTo>
                  <a:lnTo>
                    <a:pt x="20713" y="19694"/>
                  </a:lnTo>
                  <a:lnTo>
                    <a:pt x="20768" y="19904"/>
                  </a:lnTo>
                  <a:lnTo>
                    <a:pt x="20816" y="20233"/>
                  </a:lnTo>
                  <a:lnTo>
                    <a:pt x="20693" y="20604"/>
                  </a:lnTo>
                  <a:lnTo>
                    <a:pt x="20371" y="20960"/>
                  </a:lnTo>
                  <a:lnTo>
                    <a:pt x="19827" y="21244"/>
                  </a:lnTo>
                  <a:lnTo>
                    <a:pt x="19093" y="20478"/>
                  </a:lnTo>
                  <a:lnTo>
                    <a:pt x="18270" y="18953"/>
                  </a:lnTo>
                  <a:lnTo>
                    <a:pt x="17561" y="17357"/>
                  </a:lnTo>
                  <a:lnTo>
                    <a:pt x="17169" y="16382"/>
                  </a:lnTo>
                  <a:lnTo>
                    <a:pt x="16701" y="15122"/>
                  </a:lnTo>
                  <a:lnTo>
                    <a:pt x="16159" y="13849"/>
                  </a:lnTo>
                  <a:lnTo>
                    <a:pt x="15471" y="12583"/>
                  </a:lnTo>
                  <a:lnTo>
                    <a:pt x="14566" y="11341"/>
                  </a:lnTo>
                  <a:lnTo>
                    <a:pt x="13380" y="10108"/>
                  </a:lnTo>
                  <a:lnTo>
                    <a:pt x="10719" y="7654"/>
                  </a:lnTo>
                  <a:lnTo>
                    <a:pt x="9471" y="6430"/>
                  </a:lnTo>
                  <a:lnTo>
                    <a:pt x="8271" y="5149"/>
                  </a:lnTo>
                  <a:lnTo>
                    <a:pt x="7117" y="3864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8136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09" name="object 19" descr="object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53724" y="4165127"/>
              <a:ext cx="112041" cy="1749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0" name="object 20" descr="object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26804" y="3427029"/>
              <a:ext cx="1301193" cy="13716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1" name="object 21" descr="object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60605" y="3536770"/>
              <a:ext cx="1258444" cy="1240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13" name="object 22"/>
          <p:cNvSpPr txBox="1"/>
          <p:nvPr/>
        </p:nvSpPr>
        <p:spPr>
          <a:xfrm>
            <a:off x="8336839" y="5652006"/>
            <a:ext cx="95631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Grafičko </a:t>
            </a:r>
            <a:r>
              <a:rPr spc="-10"/>
              <a:t>oblikovanje</a:t>
            </a:r>
          </a:p>
        </p:txBody>
      </p:sp>
      <p:grpSp>
        <p:nvGrpSpPr>
          <p:cNvPr id="2119" name="object 23"/>
          <p:cNvGrpSpPr/>
          <p:nvPr/>
        </p:nvGrpSpPr>
        <p:grpSpPr>
          <a:xfrm>
            <a:off x="4835995" y="5393714"/>
            <a:ext cx="4346761" cy="1279489"/>
            <a:chOff x="0" y="0"/>
            <a:chExt cx="4346760" cy="1279487"/>
          </a:xfrm>
        </p:grpSpPr>
        <p:pic>
          <p:nvPicPr>
            <p:cNvPr id="2114" name="object 24" descr="object 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06876" y="0"/>
              <a:ext cx="544185" cy="201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5" name="object 25" descr="object 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50234" y="802538"/>
              <a:ext cx="696527" cy="4769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6" name="object 26"/>
            <p:cNvSpPr/>
            <p:nvPr/>
          </p:nvSpPr>
          <p:spPr>
            <a:xfrm>
              <a:off x="0" y="708673"/>
              <a:ext cx="370651" cy="32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26" y="0"/>
                  </a:moveTo>
                  <a:lnTo>
                    <a:pt x="9072" y="2036"/>
                  </a:lnTo>
                  <a:lnTo>
                    <a:pt x="7677" y="4286"/>
                  </a:lnTo>
                  <a:lnTo>
                    <a:pt x="6526" y="7097"/>
                  </a:lnTo>
                  <a:lnTo>
                    <a:pt x="5564" y="10271"/>
                  </a:lnTo>
                  <a:lnTo>
                    <a:pt x="4731" y="13612"/>
                  </a:lnTo>
                  <a:lnTo>
                    <a:pt x="3972" y="16925"/>
                  </a:lnTo>
                  <a:lnTo>
                    <a:pt x="1032" y="13562"/>
                  </a:lnTo>
                  <a:lnTo>
                    <a:pt x="586" y="13702"/>
                  </a:lnTo>
                  <a:lnTo>
                    <a:pt x="40" y="14324"/>
                  </a:lnTo>
                  <a:lnTo>
                    <a:pt x="0" y="14907"/>
                  </a:lnTo>
                  <a:lnTo>
                    <a:pt x="4069" y="19545"/>
                  </a:lnTo>
                  <a:lnTo>
                    <a:pt x="4426" y="19708"/>
                  </a:lnTo>
                  <a:lnTo>
                    <a:pt x="5154" y="19207"/>
                  </a:lnTo>
                  <a:lnTo>
                    <a:pt x="5205" y="18743"/>
                  </a:lnTo>
                  <a:lnTo>
                    <a:pt x="5213" y="18743"/>
                  </a:lnTo>
                  <a:lnTo>
                    <a:pt x="6720" y="12003"/>
                  </a:lnTo>
                  <a:lnTo>
                    <a:pt x="8155" y="7325"/>
                  </a:lnTo>
                  <a:lnTo>
                    <a:pt x="9500" y="4336"/>
                  </a:lnTo>
                  <a:lnTo>
                    <a:pt x="11849" y="1935"/>
                  </a:lnTo>
                  <a:lnTo>
                    <a:pt x="12818" y="1774"/>
                  </a:lnTo>
                  <a:lnTo>
                    <a:pt x="13955" y="2013"/>
                  </a:lnTo>
                  <a:lnTo>
                    <a:pt x="14995" y="2728"/>
                  </a:lnTo>
                  <a:lnTo>
                    <a:pt x="15753" y="3919"/>
                  </a:lnTo>
                  <a:lnTo>
                    <a:pt x="16046" y="5587"/>
                  </a:lnTo>
                  <a:lnTo>
                    <a:pt x="17531" y="6146"/>
                  </a:lnTo>
                  <a:lnTo>
                    <a:pt x="18480" y="7531"/>
                  </a:lnTo>
                  <a:lnTo>
                    <a:pt x="18672" y="9304"/>
                  </a:lnTo>
                  <a:lnTo>
                    <a:pt x="17884" y="11031"/>
                  </a:lnTo>
                  <a:lnTo>
                    <a:pt x="18851" y="11688"/>
                  </a:lnTo>
                  <a:lnTo>
                    <a:pt x="19523" y="12425"/>
                  </a:lnTo>
                  <a:lnTo>
                    <a:pt x="19916" y="13248"/>
                  </a:lnTo>
                  <a:lnTo>
                    <a:pt x="20043" y="14164"/>
                  </a:lnTo>
                  <a:lnTo>
                    <a:pt x="19874" y="15116"/>
                  </a:lnTo>
                  <a:lnTo>
                    <a:pt x="19400" y="15951"/>
                  </a:lnTo>
                  <a:lnTo>
                    <a:pt x="18668" y="16544"/>
                  </a:lnTo>
                  <a:lnTo>
                    <a:pt x="17727" y="16767"/>
                  </a:lnTo>
                  <a:lnTo>
                    <a:pt x="16814" y="16610"/>
                  </a:lnTo>
                  <a:lnTo>
                    <a:pt x="16055" y="16265"/>
                  </a:lnTo>
                  <a:lnTo>
                    <a:pt x="15352" y="15919"/>
                  </a:lnTo>
                  <a:lnTo>
                    <a:pt x="14608" y="15760"/>
                  </a:lnTo>
                  <a:lnTo>
                    <a:pt x="14127" y="15760"/>
                  </a:lnTo>
                  <a:lnTo>
                    <a:pt x="13833" y="16206"/>
                  </a:lnTo>
                  <a:lnTo>
                    <a:pt x="13833" y="19833"/>
                  </a:lnTo>
                  <a:lnTo>
                    <a:pt x="11828" y="19833"/>
                  </a:lnTo>
                  <a:lnTo>
                    <a:pt x="11824" y="16160"/>
                  </a:lnTo>
                  <a:lnTo>
                    <a:pt x="11504" y="15767"/>
                  </a:lnTo>
                  <a:lnTo>
                    <a:pt x="10934" y="15773"/>
                  </a:lnTo>
                  <a:lnTo>
                    <a:pt x="7927" y="16215"/>
                  </a:lnTo>
                  <a:lnTo>
                    <a:pt x="7630" y="16617"/>
                  </a:lnTo>
                  <a:lnTo>
                    <a:pt x="7630" y="17525"/>
                  </a:lnTo>
                  <a:lnTo>
                    <a:pt x="7977" y="17929"/>
                  </a:lnTo>
                  <a:lnTo>
                    <a:pt x="8594" y="17923"/>
                  </a:lnTo>
                  <a:lnTo>
                    <a:pt x="10288" y="17666"/>
                  </a:lnTo>
                  <a:lnTo>
                    <a:pt x="10288" y="21213"/>
                  </a:lnTo>
                  <a:lnTo>
                    <a:pt x="10681" y="21600"/>
                  </a:lnTo>
                  <a:lnTo>
                    <a:pt x="15019" y="21600"/>
                  </a:lnTo>
                  <a:lnTo>
                    <a:pt x="15379" y="21191"/>
                  </a:lnTo>
                  <a:lnTo>
                    <a:pt x="15379" y="17835"/>
                  </a:lnTo>
                  <a:lnTo>
                    <a:pt x="15981" y="18169"/>
                  </a:lnTo>
                  <a:lnTo>
                    <a:pt x="16618" y="18394"/>
                  </a:lnTo>
                  <a:lnTo>
                    <a:pt x="17214" y="18520"/>
                  </a:lnTo>
                  <a:lnTo>
                    <a:pt x="17697" y="18560"/>
                  </a:lnTo>
                  <a:lnTo>
                    <a:pt x="19152" y="18236"/>
                  </a:lnTo>
                  <a:lnTo>
                    <a:pt x="20402" y="17327"/>
                  </a:lnTo>
                  <a:lnTo>
                    <a:pt x="21275" y="15922"/>
                  </a:lnTo>
                  <a:lnTo>
                    <a:pt x="21600" y="14112"/>
                  </a:lnTo>
                  <a:lnTo>
                    <a:pt x="21345" y="12536"/>
                  </a:lnTo>
                  <a:lnTo>
                    <a:pt x="20793" y="11412"/>
                  </a:lnTo>
                  <a:lnTo>
                    <a:pt x="20242" y="10738"/>
                  </a:lnTo>
                  <a:lnTo>
                    <a:pt x="19993" y="10513"/>
                  </a:lnTo>
                  <a:lnTo>
                    <a:pt x="20268" y="8410"/>
                  </a:lnTo>
                  <a:lnTo>
                    <a:pt x="19809" y="6523"/>
                  </a:lnTo>
                  <a:lnTo>
                    <a:pt x="18805" y="5029"/>
                  </a:lnTo>
                  <a:lnTo>
                    <a:pt x="17444" y="4106"/>
                  </a:lnTo>
                  <a:lnTo>
                    <a:pt x="16662" y="2215"/>
                  </a:lnTo>
                  <a:lnTo>
                    <a:pt x="15507" y="943"/>
                  </a:lnTo>
                  <a:lnTo>
                    <a:pt x="14166" y="225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0059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117" name="object 27" descr="object 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461" y="1063218"/>
              <a:ext cx="299760" cy="92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8" name="object 28" descr="object 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56818" y="804265"/>
              <a:ext cx="550902" cy="352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20" name="object 29"/>
          <p:cNvSpPr txBox="1"/>
          <p:nvPr/>
        </p:nvSpPr>
        <p:spPr>
          <a:xfrm>
            <a:off x="8264383" y="6731099"/>
            <a:ext cx="116395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Autor,</a:t>
            </a:r>
            <a:r>
              <a:rPr spc="-10"/>
              <a:t> </a:t>
            </a:r>
            <a:r>
              <a:t>urednik</a:t>
            </a:r>
            <a:r>
              <a:rPr spc="-5"/>
              <a:t> </a:t>
            </a:r>
            <a:r>
              <a:t>&amp;</a:t>
            </a:r>
            <a:r>
              <a:rPr spc="-10"/>
              <a:t> izdavač</a:t>
            </a:r>
          </a:p>
        </p:txBody>
      </p:sp>
      <p:sp>
        <p:nvSpPr>
          <p:cNvPr id="2121" name="object 30"/>
          <p:cNvSpPr txBox="1"/>
          <p:nvPr/>
        </p:nvSpPr>
        <p:spPr>
          <a:xfrm>
            <a:off x="3581984" y="6648677"/>
            <a:ext cx="35286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Edukativni</a:t>
            </a:r>
            <a:r>
              <a:rPr spc="-15"/>
              <a:t> </a:t>
            </a:r>
            <a:r>
              <a:t>materijali</a:t>
            </a:r>
            <a:r>
              <a:rPr spc="-10"/>
              <a:t> </a:t>
            </a:r>
            <a:r>
              <a:t>realizirani</a:t>
            </a:r>
            <a:r>
              <a:rPr spc="-10"/>
              <a:t> </a:t>
            </a:r>
            <a:r>
              <a:t>uz</a:t>
            </a:r>
            <a:r>
              <a:rPr spc="-15"/>
              <a:t> </a:t>
            </a:r>
            <a:r>
              <a:rPr spc="-10"/>
              <a:t>potporu</a:t>
            </a:r>
          </a:p>
          <a:p>
            <a:pPr algn="ctr">
              <a:defRPr sz="800">
                <a:solidFill>
                  <a:srgbClr val="195263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Forest</a:t>
            </a:r>
            <a:r>
              <a:rPr spc="-10"/>
              <a:t> </a:t>
            </a:r>
            <a:r>
              <a:t>Stewardship</a:t>
            </a:r>
            <a:r>
              <a:rPr spc="-5"/>
              <a:t> </a:t>
            </a:r>
            <a:r>
              <a:t>Council®</a:t>
            </a:r>
            <a:r>
              <a:rPr spc="-10"/>
              <a:t> </a:t>
            </a:r>
            <a:r>
              <a:t>-</a:t>
            </a:r>
            <a:r>
              <a:rPr spc="-5"/>
              <a:t> </a:t>
            </a:r>
            <a:r>
              <a:rPr spc="-10"/>
              <a:t>Adria-</a:t>
            </a:r>
            <a:r>
              <a:t>Balkan</a:t>
            </a:r>
            <a:r>
              <a:rPr spc="-10"/>
              <a:t> </a:t>
            </a:r>
            <a:r>
              <a:t>region</a:t>
            </a:r>
            <a:r>
              <a:rPr spc="-5"/>
              <a:t> </a:t>
            </a:r>
            <a:r>
              <a:t>program</a:t>
            </a:r>
            <a:r>
              <a:rPr spc="-5"/>
              <a:t> </a:t>
            </a:r>
            <a:r>
              <a:t>-</a:t>
            </a:r>
            <a:r>
              <a:rPr spc="-10"/>
              <a:t> </a:t>
            </a:r>
            <a:r>
              <a:t>FSC®</a:t>
            </a:r>
            <a:r>
              <a:rPr spc="-5"/>
              <a:t> </a:t>
            </a:r>
            <a:r>
              <a:rPr spc="-10"/>
              <a:t>F000100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bject 2"/>
          <p:cNvSpPr/>
          <p:nvPr/>
        </p:nvSpPr>
        <p:spPr>
          <a:xfrm>
            <a:off x="759" y="28001"/>
            <a:ext cx="10691232" cy="7532004"/>
          </a:xfrm>
          <a:prstGeom prst="rect">
            <a:avLst/>
          </a:prstGeom>
          <a:solidFill>
            <a:srgbClr val="ECEBD8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" name="object 3"/>
          <p:cNvSpPr/>
          <p:nvPr/>
        </p:nvSpPr>
        <p:spPr>
          <a:xfrm>
            <a:off x="7858811" y="845878"/>
            <a:ext cx="462916" cy="236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18" y="0"/>
                </a:moveTo>
                <a:lnTo>
                  <a:pt x="9185" y="0"/>
                </a:lnTo>
                <a:lnTo>
                  <a:pt x="9185" y="116"/>
                </a:lnTo>
                <a:lnTo>
                  <a:pt x="8209" y="650"/>
                </a:lnTo>
                <a:lnTo>
                  <a:pt x="6568" y="2544"/>
                </a:lnTo>
                <a:lnTo>
                  <a:pt x="5450" y="5835"/>
                </a:lnTo>
                <a:lnTo>
                  <a:pt x="4943" y="9565"/>
                </a:lnTo>
                <a:lnTo>
                  <a:pt x="4800" y="11474"/>
                </a:lnTo>
                <a:lnTo>
                  <a:pt x="4037" y="11305"/>
                </a:lnTo>
                <a:lnTo>
                  <a:pt x="1837" y="12169"/>
                </a:lnTo>
                <a:lnTo>
                  <a:pt x="254" y="16113"/>
                </a:lnTo>
                <a:lnTo>
                  <a:pt x="0" y="18427"/>
                </a:lnTo>
                <a:lnTo>
                  <a:pt x="59" y="19239"/>
                </a:lnTo>
                <a:lnTo>
                  <a:pt x="1830" y="21270"/>
                </a:lnTo>
                <a:lnTo>
                  <a:pt x="4587" y="21458"/>
                </a:lnTo>
                <a:lnTo>
                  <a:pt x="6821" y="21475"/>
                </a:lnTo>
                <a:lnTo>
                  <a:pt x="11294" y="21358"/>
                </a:lnTo>
                <a:lnTo>
                  <a:pt x="13511" y="21325"/>
                </a:lnTo>
                <a:lnTo>
                  <a:pt x="15376" y="21468"/>
                </a:lnTo>
                <a:lnTo>
                  <a:pt x="17630" y="21600"/>
                </a:lnTo>
                <a:lnTo>
                  <a:pt x="19794" y="21276"/>
                </a:lnTo>
                <a:lnTo>
                  <a:pt x="21393" y="20050"/>
                </a:lnTo>
                <a:lnTo>
                  <a:pt x="21552" y="19157"/>
                </a:lnTo>
                <a:lnTo>
                  <a:pt x="21600" y="18123"/>
                </a:lnTo>
                <a:lnTo>
                  <a:pt x="21559" y="17067"/>
                </a:lnTo>
                <a:lnTo>
                  <a:pt x="19994" y="13714"/>
                </a:lnTo>
                <a:lnTo>
                  <a:pt x="18465" y="13471"/>
                </a:lnTo>
                <a:lnTo>
                  <a:pt x="17778" y="12980"/>
                </a:lnTo>
                <a:lnTo>
                  <a:pt x="17422" y="9489"/>
                </a:lnTo>
                <a:lnTo>
                  <a:pt x="16080" y="6179"/>
                </a:lnTo>
                <a:lnTo>
                  <a:pt x="15615" y="6055"/>
                </a:lnTo>
                <a:lnTo>
                  <a:pt x="15150" y="6150"/>
                </a:lnTo>
                <a:lnTo>
                  <a:pt x="14696" y="6374"/>
                </a:lnTo>
                <a:lnTo>
                  <a:pt x="14341" y="6490"/>
                </a:lnTo>
                <a:lnTo>
                  <a:pt x="13985" y="6838"/>
                </a:lnTo>
                <a:lnTo>
                  <a:pt x="13630" y="6838"/>
                </a:lnTo>
                <a:lnTo>
                  <a:pt x="12994" y="4710"/>
                </a:lnTo>
                <a:lnTo>
                  <a:pt x="12496" y="2593"/>
                </a:lnTo>
                <a:lnTo>
                  <a:pt x="11588" y="889"/>
                </a:lnTo>
                <a:lnTo>
                  <a:pt x="9718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object 4"/>
          <p:cNvSpPr/>
          <p:nvPr/>
        </p:nvSpPr>
        <p:spPr>
          <a:xfrm>
            <a:off x="9933988" y="1941353"/>
            <a:ext cx="491016" cy="239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79" y="0"/>
                </a:moveTo>
                <a:lnTo>
                  <a:pt x="10000" y="48"/>
                </a:lnTo>
                <a:lnTo>
                  <a:pt x="8338" y="2293"/>
                </a:lnTo>
                <a:lnTo>
                  <a:pt x="7514" y="4591"/>
                </a:lnTo>
                <a:lnTo>
                  <a:pt x="7109" y="6480"/>
                </a:lnTo>
                <a:lnTo>
                  <a:pt x="6704" y="7500"/>
                </a:lnTo>
                <a:lnTo>
                  <a:pt x="5643" y="7500"/>
                </a:lnTo>
                <a:lnTo>
                  <a:pt x="5170" y="7550"/>
                </a:lnTo>
                <a:lnTo>
                  <a:pt x="3720" y="9662"/>
                </a:lnTo>
                <a:lnTo>
                  <a:pt x="3473" y="11951"/>
                </a:lnTo>
                <a:lnTo>
                  <a:pt x="3296" y="12773"/>
                </a:lnTo>
                <a:lnTo>
                  <a:pt x="2793" y="12773"/>
                </a:lnTo>
                <a:lnTo>
                  <a:pt x="2284" y="12735"/>
                </a:lnTo>
                <a:lnTo>
                  <a:pt x="1774" y="12730"/>
                </a:lnTo>
                <a:lnTo>
                  <a:pt x="189" y="15768"/>
                </a:lnTo>
                <a:lnTo>
                  <a:pt x="0" y="18505"/>
                </a:lnTo>
                <a:lnTo>
                  <a:pt x="0" y="19193"/>
                </a:lnTo>
                <a:lnTo>
                  <a:pt x="1789" y="21109"/>
                </a:lnTo>
                <a:lnTo>
                  <a:pt x="4456" y="21380"/>
                </a:lnTo>
                <a:lnTo>
                  <a:pt x="7607" y="21403"/>
                </a:lnTo>
                <a:lnTo>
                  <a:pt x="12235" y="21256"/>
                </a:lnTo>
                <a:lnTo>
                  <a:pt x="14256" y="21428"/>
                </a:lnTo>
                <a:lnTo>
                  <a:pt x="16921" y="21600"/>
                </a:lnTo>
                <a:lnTo>
                  <a:pt x="19534" y="21514"/>
                </a:lnTo>
                <a:lnTo>
                  <a:pt x="21397" y="20912"/>
                </a:lnTo>
                <a:lnTo>
                  <a:pt x="21533" y="20275"/>
                </a:lnTo>
                <a:lnTo>
                  <a:pt x="21600" y="19594"/>
                </a:lnTo>
                <a:lnTo>
                  <a:pt x="21594" y="18913"/>
                </a:lnTo>
                <a:lnTo>
                  <a:pt x="21509" y="18276"/>
                </a:lnTo>
                <a:lnTo>
                  <a:pt x="21139" y="17249"/>
                </a:lnTo>
                <a:lnTo>
                  <a:pt x="20601" y="16599"/>
                </a:lnTo>
                <a:lnTo>
                  <a:pt x="20001" y="16099"/>
                </a:lnTo>
                <a:lnTo>
                  <a:pt x="19442" y="15524"/>
                </a:lnTo>
                <a:lnTo>
                  <a:pt x="18881" y="14143"/>
                </a:lnTo>
                <a:lnTo>
                  <a:pt x="18597" y="12472"/>
                </a:lnTo>
                <a:lnTo>
                  <a:pt x="18177" y="10865"/>
                </a:lnTo>
                <a:lnTo>
                  <a:pt x="17207" y="9678"/>
                </a:lnTo>
                <a:lnTo>
                  <a:pt x="16738" y="9558"/>
                </a:lnTo>
                <a:lnTo>
                  <a:pt x="16258" y="9664"/>
                </a:lnTo>
                <a:lnTo>
                  <a:pt x="15777" y="9920"/>
                </a:lnTo>
                <a:lnTo>
                  <a:pt x="15308" y="10251"/>
                </a:lnTo>
                <a:lnTo>
                  <a:pt x="14888" y="7722"/>
                </a:lnTo>
                <a:lnTo>
                  <a:pt x="14589" y="4634"/>
                </a:lnTo>
                <a:lnTo>
                  <a:pt x="13713" y="1804"/>
                </a:lnTo>
                <a:lnTo>
                  <a:pt x="11565" y="48"/>
                </a:lnTo>
                <a:lnTo>
                  <a:pt x="11179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object 5"/>
          <p:cNvSpPr/>
          <p:nvPr/>
        </p:nvSpPr>
        <p:spPr>
          <a:xfrm>
            <a:off x="5021927" y="3275391"/>
            <a:ext cx="524214" cy="238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69" y="0"/>
                </a:moveTo>
                <a:lnTo>
                  <a:pt x="7733" y="2067"/>
                </a:lnTo>
                <a:lnTo>
                  <a:pt x="6869" y="5411"/>
                </a:lnTo>
                <a:lnTo>
                  <a:pt x="6622" y="6350"/>
                </a:lnTo>
                <a:lnTo>
                  <a:pt x="6267" y="7234"/>
                </a:lnTo>
                <a:lnTo>
                  <a:pt x="5500" y="7080"/>
                </a:lnTo>
                <a:lnTo>
                  <a:pt x="4717" y="6775"/>
                </a:lnTo>
                <a:lnTo>
                  <a:pt x="3964" y="6814"/>
                </a:lnTo>
                <a:lnTo>
                  <a:pt x="3285" y="7693"/>
                </a:lnTo>
                <a:lnTo>
                  <a:pt x="2912" y="9209"/>
                </a:lnTo>
                <a:lnTo>
                  <a:pt x="2696" y="11210"/>
                </a:lnTo>
                <a:lnTo>
                  <a:pt x="2578" y="12974"/>
                </a:lnTo>
                <a:lnTo>
                  <a:pt x="2500" y="13779"/>
                </a:lnTo>
                <a:lnTo>
                  <a:pt x="2395" y="14009"/>
                </a:lnTo>
                <a:lnTo>
                  <a:pt x="2081" y="14123"/>
                </a:lnTo>
                <a:lnTo>
                  <a:pt x="1924" y="14123"/>
                </a:lnTo>
                <a:lnTo>
                  <a:pt x="1457" y="14402"/>
                </a:lnTo>
                <a:lnTo>
                  <a:pt x="136" y="17147"/>
                </a:lnTo>
                <a:lnTo>
                  <a:pt x="0" y="18729"/>
                </a:lnTo>
                <a:lnTo>
                  <a:pt x="40" y="19520"/>
                </a:lnTo>
                <a:lnTo>
                  <a:pt x="1762" y="21522"/>
                </a:lnTo>
                <a:lnTo>
                  <a:pt x="3680" y="21600"/>
                </a:lnTo>
                <a:lnTo>
                  <a:pt x="6078" y="21544"/>
                </a:lnTo>
                <a:lnTo>
                  <a:pt x="10725" y="21299"/>
                </a:lnTo>
                <a:lnTo>
                  <a:pt x="12181" y="21243"/>
                </a:lnTo>
                <a:lnTo>
                  <a:pt x="15859" y="21437"/>
                </a:lnTo>
                <a:lnTo>
                  <a:pt x="18119" y="21466"/>
                </a:lnTo>
                <a:lnTo>
                  <a:pt x="20130" y="21257"/>
                </a:lnTo>
                <a:lnTo>
                  <a:pt x="21495" y="20669"/>
                </a:lnTo>
                <a:lnTo>
                  <a:pt x="21567" y="19791"/>
                </a:lnTo>
                <a:lnTo>
                  <a:pt x="21600" y="18903"/>
                </a:lnTo>
                <a:lnTo>
                  <a:pt x="21554" y="18037"/>
                </a:lnTo>
                <a:lnTo>
                  <a:pt x="20030" y="15961"/>
                </a:lnTo>
                <a:lnTo>
                  <a:pt x="19664" y="15846"/>
                </a:lnTo>
                <a:lnTo>
                  <a:pt x="19350" y="15846"/>
                </a:lnTo>
                <a:lnTo>
                  <a:pt x="19140" y="15157"/>
                </a:lnTo>
                <a:lnTo>
                  <a:pt x="18661" y="13049"/>
                </a:lnTo>
                <a:lnTo>
                  <a:pt x="18369" y="11038"/>
                </a:lnTo>
                <a:lnTo>
                  <a:pt x="17860" y="9392"/>
                </a:lnTo>
                <a:lnTo>
                  <a:pt x="16733" y="8382"/>
                </a:lnTo>
                <a:lnTo>
                  <a:pt x="16233" y="8332"/>
                </a:lnTo>
                <a:lnTo>
                  <a:pt x="15752" y="8497"/>
                </a:lnTo>
                <a:lnTo>
                  <a:pt x="15291" y="8834"/>
                </a:lnTo>
                <a:lnTo>
                  <a:pt x="14849" y="9301"/>
                </a:lnTo>
                <a:lnTo>
                  <a:pt x="14229" y="6495"/>
                </a:lnTo>
                <a:lnTo>
                  <a:pt x="13849" y="3818"/>
                </a:lnTo>
                <a:lnTo>
                  <a:pt x="13105" y="1615"/>
                </a:lnTo>
                <a:lnTo>
                  <a:pt x="11396" y="230"/>
                </a:lnTo>
                <a:lnTo>
                  <a:pt x="9773" y="230"/>
                </a:lnTo>
                <a:lnTo>
                  <a:pt x="9669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9" name="object 6"/>
          <p:cNvSpPr/>
          <p:nvPr/>
        </p:nvSpPr>
        <p:spPr>
          <a:xfrm>
            <a:off x="8277911" y="1940618"/>
            <a:ext cx="1527812" cy="851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77" y="0"/>
                </a:moveTo>
                <a:lnTo>
                  <a:pt x="8159" y="19"/>
                </a:lnTo>
                <a:lnTo>
                  <a:pt x="8046" y="28"/>
                </a:lnTo>
                <a:lnTo>
                  <a:pt x="7828" y="32"/>
                </a:lnTo>
                <a:lnTo>
                  <a:pt x="7775" y="0"/>
                </a:lnTo>
                <a:lnTo>
                  <a:pt x="7079" y="329"/>
                </a:lnTo>
                <a:lnTo>
                  <a:pt x="6439" y="793"/>
                </a:lnTo>
                <a:lnTo>
                  <a:pt x="5857" y="1417"/>
                </a:lnTo>
                <a:lnTo>
                  <a:pt x="5338" y="2229"/>
                </a:lnTo>
                <a:lnTo>
                  <a:pt x="4884" y="3254"/>
                </a:lnTo>
                <a:lnTo>
                  <a:pt x="4524" y="4478"/>
                </a:lnTo>
                <a:lnTo>
                  <a:pt x="4300" y="5746"/>
                </a:lnTo>
                <a:lnTo>
                  <a:pt x="4200" y="7051"/>
                </a:lnTo>
                <a:lnTo>
                  <a:pt x="4213" y="8381"/>
                </a:lnTo>
                <a:lnTo>
                  <a:pt x="4327" y="9729"/>
                </a:lnTo>
                <a:lnTo>
                  <a:pt x="4345" y="9858"/>
                </a:lnTo>
                <a:lnTo>
                  <a:pt x="4381" y="10180"/>
                </a:lnTo>
                <a:lnTo>
                  <a:pt x="3725" y="9873"/>
                </a:lnTo>
                <a:lnTo>
                  <a:pt x="3091" y="9729"/>
                </a:lnTo>
                <a:lnTo>
                  <a:pt x="2460" y="9827"/>
                </a:lnTo>
                <a:lnTo>
                  <a:pt x="1813" y="10244"/>
                </a:lnTo>
                <a:lnTo>
                  <a:pt x="1260" y="10903"/>
                </a:lnTo>
                <a:lnTo>
                  <a:pt x="792" y="11742"/>
                </a:lnTo>
                <a:lnTo>
                  <a:pt x="422" y="12727"/>
                </a:lnTo>
                <a:lnTo>
                  <a:pt x="162" y="13820"/>
                </a:lnTo>
                <a:lnTo>
                  <a:pt x="25" y="14994"/>
                </a:lnTo>
                <a:lnTo>
                  <a:pt x="0" y="16208"/>
                </a:lnTo>
                <a:lnTo>
                  <a:pt x="96" y="17404"/>
                </a:lnTo>
                <a:lnTo>
                  <a:pt x="323" y="18524"/>
                </a:lnTo>
                <a:lnTo>
                  <a:pt x="635" y="19391"/>
                </a:lnTo>
                <a:lnTo>
                  <a:pt x="1028" y="20102"/>
                </a:lnTo>
                <a:lnTo>
                  <a:pt x="1495" y="20644"/>
                </a:lnTo>
                <a:lnTo>
                  <a:pt x="2029" y="21004"/>
                </a:lnTo>
                <a:lnTo>
                  <a:pt x="2705" y="21273"/>
                </a:lnTo>
                <a:lnTo>
                  <a:pt x="3408" y="21441"/>
                </a:lnTo>
                <a:lnTo>
                  <a:pt x="4130" y="21529"/>
                </a:lnTo>
                <a:lnTo>
                  <a:pt x="4861" y="21556"/>
                </a:lnTo>
                <a:lnTo>
                  <a:pt x="5595" y="21542"/>
                </a:lnTo>
                <a:lnTo>
                  <a:pt x="7033" y="21471"/>
                </a:lnTo>
                <a:lnTo>
                  <a:pt x="7721" y="21455"/>
                </a:lnTo>
                <a:lnTo>
                  <a:pt x="15154" y="21455"/>
                </a:lnTo>
                <a:lnTo>
                  <a:pt x="15697" y="21478"/>
                </a:lnTo>
                <a:lnTo>
                  <a:pt x="17088" y="21578"/>
                </a:lnTo>
                <a:lnTo>
                  <a:pt x="17863" y="21600"/>
                </a:lnTo>
                <a:lnTo>
                  <a:pt x="18641" y="21567"/>
                </a:lnTo>
                <a:lnTo>
                  <a:pt x="19385" y="21450"/>
                </a:lnTo>
                <a:lnTo>
                  <a:pt x="20058" y="21223"/>
                </a:lnTo>
                <a:lnTo>
                  <a:pt x="20623" y="20858"/>
                </a:lnTo>
                <a:lnTo>
                  <a:pt x="21297" y="19722"/>
                </a:lnTo>
                <a:lnTo>
                  <a:pt x="21569" y="18307"/>
                </a:lnTo>
                <a:lnTo>
                  <a:pt x="21600" y="17557"/>
                </a:lnTo>
                <a:lnTo>
                  <a:pt x="21519" y="16496"/>
                </a:lnTo>
                <a:lnTo>
                  <a:pt x="21315" y="15475"/>
                </a:lnTo>
                <a:lnTo>
                  <a:pt x="21007" y="14544"/>
                </a:lnTo>
                <a:lnTo>
                  <a:pt x="20612" y="13756"/>
                </a:lnTo>
                <a:lnTo>
                  <a:pt x="19827" y="12785"/>
                </a:lnTo>
                <a:lnTo>
                  <a:pt x="18907" y="12467"/>
                </a:lnTo>
                <a:lnTo>
                  <a:pt x="18483" y="12622"/>
                </a:lnTo>
                <a:lnTo>
                  <a:pt x="18074" y="12906"/>
                </a:lnTo>
                <a:lnTo>
                  <a:pt x="17682" y="13269"/>
                </a:lnTo>
                <a:lnTo>
                  <a:pt x="17309" y="13659"/>
                </a:lnTo>
                <a:lnTo>
                  <a:pt x="17278" y="13563"/>
                </a:lnTo>
                <a:lnTo>
                  <a:pt x="17262" y="13566"/>
                </a:lnTo>
                <a:lnTo>
                  <a:pt x="17256" y="13383"/>
                </a:lnTo>
                <a:lnTo>
                  <a:pt x="17255" y="12725"/>
                </a:lnTo>
                <a:lnTo>
                  <a:pt x="17207" y="11745"/>
                </a:lnTo>
                <a:lnTo>
                  <a:pt x="17062" y="10808"/>
                </a:lnTo>
                <a:lnTo>
                  <a:pt x="16816" y="9943"/>
                </a:lnTo>
                <a:lnTo>
                  <a:pt x="16465" y="9181"/>
                </a:lnTo>
                <a:lnTo>
                  <a:pt x="15625" y="8215"/>
                </a:lnTo>
                <a:lnTo>
                  <a:pt x="14651" y="7925"/>
                </a:lnTo>
                <a:lnTo>
                  <a:pt x="14071" y="8100"/>
                </a:lnTo>
                <a:lnTo>
                  <a:pt x="13594" y="8505"/>
                </a:lnTo>
                <a:lnTo>
                  <a:pt x="13174" y="9103"/>
                </a:lnTo>
                <a:lnTo>
                  <a:pt x="12766" y="9858"/>
                </a:lnTo>
                <a:lnTo>
                  <a:pt x="12765" y="8638"/>
                </a:lnTo>
                <a:lnTo>
                  <a:pt x="12722" y="7442"/>
                </a:lnTo>
                <a:lnTo>
                  <a:pt x="12624" y="6278"/>
                </a:lnTo>
                <a:lnTo>
                  <a:pt x="12458" y="5153"/>
                </a:lnTo>
                <a:lnTo>
                  <a:pt x="12211" y="4075"/>
                </a:lnTo>
                <a:lnTo>
                  <a:pt x="11869" y="3053"/>
                </a:lnTo>
                <a:lnTo>
                  <a:pt x="11419" y="2094"/>
                </a:lnTo>
                <a:lnTo>
                  <a:pt x="10882" y="1276"/>
                </a:lnTo>
                <a:lnTo>
                  <a:pt x="10290" y="670"/>
                </a:lnTo>
                <a:lnTo>
                  <a:pt x="9652" y="264"/>
                </a:lnTo>
                <a:lnTo>
                  <a:pt x="8978" y="45"/>
                </a:lnTo>
                <a:lnTo>
                  <a:pt x="8277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0" name="object 7"/>
          <p:cNvSpPr/>
          <p:nvPr/>
        </p:nvSpPr>
        <p:spPr>
          <a:xfrm>
            <a:off x="5709970" y="1088607"/>
            <a:ext cx="1639572" cy="761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25" y="0"/>
                </a:moveTo>
                <a:lnTo>
                  <a:pt x="11133" y="22"/>
                </a:lnTo>
                <a:lnTo>
                  <a:pt x="10842" y="68"/>
                </a:lnTo>
                <a:lnTo>
                  <a:pt x="10825" y="32"/>
                </a:lnTo>
                <a:lnTo>
                  <a:pt x="10875" y="32"/>
                </a:lnTo>
                <a:lnTo>
                  <a:pt x="10265" y="441"/>
                </a:lnTo>
                <a:lnTo>
                  <a:pt x="9690" y="962"/>
                </a:lnTo>
                <a:lnTo>
                  <a:pt x="9163" y="1639"/>
                </a:lnTo>
                <a:lnTo>
                  <a:pt x="8700" y="2515"/>
                </a:lnTo>
                <a:lnTo>
                  <a:pt x="8315" y="3633"/>
                </a:lnTo>
                <a:lnTo>
                  <a:pt x="8030" y="4955"/>
                </a:lnTo>
                <a:lnTo>
                  <a:pt x="7880" y="6324"/>
                </a:lnTo>
                <a:lnTo>
                  <a:pt x="7831" y="7734"/>
                </a:lnTo>
                <a:lnTo>
                  <a:pt x="7847" y="9178"/>
                </a:lnTo>
                <a:lnTo>
                  <a:pt x="7421" y="8550"/>
                </a:lnTo>
                <a:lnTo>
                  <a:pt x="6996" y="8098"/>
                </a:lnTo>
                <a:lnTo>
                  <a:pt x="6536" y="7861"/>
                </a:lnTo>
                <a:lnTo>
                  <a:pt x="6007" y="7882"/>
                </a:lnTo>
                <a:lnTo>
                  <a:pt x="5467" y="8173"/>
                </a:lnTo>
                <a:lnTo>
                  <a:pt x="4965" y="8696"/>
                </a:lnTo>
                <a:lnTo>
                  <a:pt x="4520" y="9416"/>
                </a:lnTo>
                <a:lnTo>
                  <a:pt x="4149" y="10294"/>
                </a:lnTo>
                <a:lnTo>
                  <a:pt x="3840" y="11430"/>
                </a:lnTo>
                <a:lnTo>
                  <a:pt x="3672" y="13419"/>
                </a:lnTo>
                <a:lnTo>
                  <a:pt x="3597" y="14616"/>
                </a:lnTo>
                <a:lnTo>
                  <a:pt x="3463" y="14580"/>
                </a:lnTo>
                <a:lnTo>
                  <a:pt x="3447" y="14580"/>
                </a:lnTo>
                <a:lnTo>
                  <a:pt x="3363" y="14400"/>
                </a:lnTo>
                <a:lnTo>
                  <a:pt x="3164" y="14018"/>
                </a:lnTo>
                <a:lnTo>
                  <a:pt x="2972" y="13774"/>
                </a:lnTo>
                <a:lnTo>
                  <a:pt x="2758" y="13645"/>
                </a:lnTo>
                <a:lnTo>
                  <a:pt x="2493" y="13607"/>
                </a:lnTo>
                <a:lnTo>
                  <a:pt x="2024" y="13686"/>
                </a:lnTo>
                <a:lnTo>
                  <a:pt x="1168" y="14423"/>
                </a:lnTo>
                <a:lnTo>
                  <a:pt x="480" y="15824"/>
                </a:lnTo>
                <a:lnTo>
                  <a:pt x="60" y="17701"/>
                </a:lnTo>
                <a:lnTo>
                  <a:pt x="0" y="18721"/>
                </a:lnTo>
                <a:lnTo>
                  <a:pt x="22" y="19296"/>
                </a:lnTo>
                <a:lnTo>
                  <a:pt x="212" y="20392"/>
                </a:lnTo>
                <a:lnTo>
                  <a:pt x="694" y="21260"/>
                </a:lnTo>
                <a:lnTo>
                  <a:pt x="1640" y="21572"/>
                </a:lnTo>
                <a:lnTo>
                  <a:pt x="2247" y="21595"/>
                </a:lnTo>
                <a:lnTo>
                  <a:pt x="2861" y="21564"/>
                </a:lnTo>
                <a:lnTo>
                  <a:pt x="3471" y="21518"/>
                </a:lnTo>
                <a:lnTo>
                  <a:pt x="4066" y="21494"/>
                </a:lnTo>
                <a:lnTo>
                  <a:pt x="17534" y="21494"/>
                </a:lnTo>
                <a:lnTo>
                  <a:pt x="18255" y="21529"/>
                </a:lnTo>
                <a:lnTo>
                  <a:pt x="18996" y="21588"/>
                </a:lnTo>
                <a:lnTo>
                  <a:pt x="19734" y="21600"/>
                </a:lnTo>
                <a:lnTo>
                  <a:pt x="20446" y="21494"/>
                </a:lnTo>
                <a:lnTo>
                  <a:pt x="21126" y="21028"/>
                </a:lnTo>
                <a:lnTo>
                  <a:pt x="21533" y="19887"/>
                </a:lnTo>
                <a:lnTo>
                  <a:pt x="21600" y="18937"/>
                </a:lnTo>
                <a:lnTo>
                  <a:pt x="21536" y="17795"/>
                </a:lnTo>
                <a:lnTo>
                  <a:pt x="21374" y="16578"/>
                </a:lnTo>
                <a:lnTo>
                  <a:pt x="21125" y="15443"/>
                </a:lnTo>
                <a:lnTo>
                  <a:pt x="20797" y="14544"/>
                </a:lnTo>
                <a:lnTo>
                  <a:pt x="19967" y="13972"/>
                </a:lnTo>
                <a:lnTo>
                  <a:pt x="19538" y="13820"/>
                </a:lnTo>
                <a:lnTo>
                  <a:pt x="19274" y="13535"/>
                </a:lnTo>
                <a:lnTo>
                  <a:pt x="19197" y="11951"/>
                </a:lnTo>
                <a:lnTo>
                  <a:pt x="19044" y="10560"/>
                </a:lnTo>
                <a:lnTo>
                  <a:pt x="18747" y="9297"/>
                </a:lnTo>
                <a:lnTo>
                  <a:pt x="18237" y="8098"/>
                </a:lnTo>
                <a:lnTo>
                  <a:pt x="17398" y="7063"/>
                </a:lnTo>
                <a:lnTo>
                  <a:pt x="16931" y="6832"/>
                </a:lnTo>
                <a:lnTo>
                  <a:pt x="16447" y="6837"/>
                </a:lnTo>
                <a:lnTo>
                  <a:pt x="16003" y="7096"/>
                </a:lnTo>
                <a:lnTo>
                  <a:pt x="15583" y="7558"/>
                </a:lnTo>
                <a:lnTo>
                  <a:pt x="15197" y="8154"/>
                </a:lnTo>
                <a:lnTo>
                  <a:pt x="14857" y="8818"/>
                </a:lnTo>
                <a:lnTo>
                  <a:pt x="14910" y="7525"/>
                </a:lnTo>
                <a:lnTo>
                  <a:pt x="14882" y="6279"/>
                </a:lnTo>
                <a:lnTo>
                  <a:pt x="14763" y="5074"/>
                </a:lnTo>
                <a:lnTo>
                  <a:pt x="14546" y="3906"/>
                </a:lnTo>
                <a:lnTo>
                  <a:pt x="14222" y="2768"/>
                </a:lnTo>
                <a:lnTo>
                  <a:pt x="13773" y="1723"/>
                </a:lnTo>
                <a:lnTo>
                  <a:pt x="13241" y="918"/>
                </a:lnTo>
                <a:lnTo>
                  <a:pt x="12643" y="363"/>
                </a:lnTo>
                <a:lnTo>
                  <a:pt x="11996" y="68"/>
                </a:lnTo>
                <a:lnTo>
                  <a:pt x="11715" y="12"/>
                </a:lnTo>
                <a:lnTo>
                  <a:pt x="11425" y="0"/>
                </a:lnTo>
                <a:close/>
              </a:path>
            </a:pathLst>
          </a:custGeom>
          <a:solidFill>
            <a:srgbClr val="F5F3E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1" name="object 8"/>
          <p:cNvGrpSpPr/>
          <p:nvPr/>
        </p:nvGrpSpPr>
        <p:grpSpPr>
          <a:xfrm>
            <a:off x="2605944" y="1635914"/>
            <a:ext cx="522121" cy="642527"/>
            <a:chOff x="0" y="-1"/>
            <a:chExt cx="522120" cy="642525"/>
          </a:xfrm>
        </p:grpSpPr>
        <p:grpSp>
          <p:nvGrpSpPr>
            <p:cNvPr id="118" name="object 9"/>
            <p:cNvGrpSpPr/>
            <p:nvPr/>
          </p:nvGrpSpPr>
          <p:grpSpPr>
            <a:xfrm>
              <a:off x="-1" y="-2"/>
              <a:ext cx="522122" cy="465999"/>
              <a:chOff x="0" y="0"/>
              <a:chExt cx="522120" cy="465997"/>
            </a:xfrm>
          </p:grpSpPr>
          <p:sp>
            <p:nvSpPr>
              <p:cNvPr id="111" name="Shape"/>
              <p:cNvSpPr/>
              <p:nvPr/>
            </p:nvSpPr>
            <p:spPr>
              <a:xfrm>
                <a:off x="245257" y="382176"/>
                <a:ext cx="124463" cy="8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92" y="0"/>
                    </a:moveTo>
                    <a:lnTo>
                      <a:pt x="0" y="0"/>
                    </a:lnTo>
                    <a:lnTo>
                      <a:pt x="0" y="19636"/>
                    </a:lnTo>
                    <a:lnTo>
                      <a:pt x="1763" y="21600"/>
                    </a:lnTo>
                    <a:lnTo>
                      <a:pt x="18294" y="21600"/>
                    </a:lnTo>
                    <a:lnTo>
                      <a:pt x="19554" y="21201"/>
                    </a:lnTo>
                    <a:lnTo>
                      <a:pt x="20608" y="20127"/>
                    </a:lnTo>
                    <a:lnTo>
                      <a:pt x="21331" y="18562"/>
                    </a:lnTo>
                    <a:lnTo>
                      <a:pt x="21600" y="16691"/>
                    </a:lnTo>
                    <a:lnTo>
                      <a:pt x="21600" y="11782"/>
                    </a:lnTo>
                    <a:lnTo>
                      <a:pt x="6392" y="11782"/>
                    </a:lnTo>
                    <a:lnTo>
                      <a:pt x="6392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" name="Shape"/>
              <p:cNvSpPr/>
              <p:nvPr/>
            </p:nvSpPr>
            <p:spPr>
              <a:xfrm>
                <a:off x="331616" y="341535"/>
                <a:ext cx="169464" cy="86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28" y="0"/>
                    </a:moveTo>
                    <a:lnTo>
                      <a:pt x="1434" y="387"/>
                    </a:lnTo>
                    <a:lnTo>
                      <a:pt x="668" y="1429"/>
                    </a:lnTo>
                    <a:lnTo>
                      <a:pt x="174" y="2948"/>
                    </a:lnTo>
                    <a:lnTo>
                      <a:pt x="0" y="4765"/>
                    </a:lnTo>
                    <a:lnTo>
                      <a:pt x="0" y="21600"/>
                    </a:lnTo>
                    <a:lnTo>
                      <a:pt x="4856" y="21600"/>
                    </a:lnTo>
                    <a:lnTo>
                      <a:pt x="4856" y="11118"/>
                    </a:lnTo>
                    <a:lnTo>
                      <a:pt x="18319" y="11118"/>
                    </a:lnTo>
                    <a:lnTo>
                      <a:pt x="20518" y="8378"/>
                    </a:lnTo>
                    <a:lnTo>
                      <a:pt x="21600" y="5400"/>
                    </a:lnTo>
                    <a:lnTo>
                      <a:pt x="12141" y="5400"/>
                    </a:lnTo>
                    <a:lnTo>
                      <a:pt x="9303" y="4556"/>
                    </a:lnTo>
                    <a:lnTo>
                      <a:pt x="6920" y="2700"/>
                    </a:lnTo>
                    <a:lnTo>
                      <a:pt x="4737" y="858"/>
                    </a:lnTo>
                    <a:lnTo>
                      <a:pt x="4760" y="858"/>
                    </a:lnTo>
                    <a:lnTo>
                      <a:pt x="2428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" name="Shape"/>
              <p:cNvSpPr/>
              <p:nvPr/>
            </p:nvSpPr>
            <p:spPr>
              <a:xfrm>
                <a:off x="0" y="298989"/>
                <a:ext cx="132644" cy="123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68" y="0"/>
                    </a:moveTo>
                    <a:lnTo>
                      <a:pt x="1762" y="312"/>
                    </a:lnTo>
                    <a:lnTo>
                      <a:pt x="851" y="998"/>
                    </a:lnTo>
                    <a:lnTo>
                      <a:pt x="240" y="2006"/>
                    </a:lnTo>
                    <a:lnTo>
                      <a:pt x="0" y="3256"/>
                    </a:lnTo>
                    <a:lnTo>
                      <a:pt x="182" y="4521"/>
                    </a:lnTo>
                    <a:lnTo>
                      <a:pt x="851" y="5654"/>
                    </a:lnTo>
                    <a:lnTo>
                      <a:pt x="14707" y="20509"/>
                    </a:lnTo>
                    <a:lnTo>
                      <a:pt x="15551" y="21205"/>
                    </a:lnTo>
                    <a:lnTo>
                      <a:pt x="16517" y="21600"/>
                    </a:lnTo>
                    <a:lnTo>
                      <a:pt x="17470" y="21600"/>
                    </a:lnTo>
                    <a:lnTo>
                      <a:pt x="18430" y="21174"/>
                    </a:lnTo>
                    <a:lnTo>
                      <a:pt x="19878" y="20287"/>
                    </a:lnTo>
                    <a:lnTo>
                      <a:pt x="20085" y="18513"/>
                    </a:lnTo>
                    <a:lnTo>
                      <a:pt x="21600" y="11862"/>
                    </a:lnTo>
                    <a:lnTo>
                      <a:pt x="15328" y="11862"/>
                    </a:lnTo>
                    <a:lnTo>
                      <a:pt x="5194" y="998"/>
                    </a:lnTo>
                    <a:lnTo>
                      <a:pt x="4050" y="187"/>
                    </a:lnTo>
                    <a:lnTo>
                      <a:pt x="2868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4" name="Shape"/>
              <p:cNvSpPr/>
              <p:nvPr/>
            </p:nvSpPr>
            <p:spPr>
              <a:xfrm>
                <a:off x="179216" y="341535"/>
                <a:ext cx="102873" cy="45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7" y="0"/>
                    </a:moveTo>
                    <a:lnTo>
                      <a:pt x="17067" y="0"/>
                    </a:lnTo>
                    <a:lnTo>
                      <a:pt x="3200" y="3600"/>
                    </a:lnTo>
                    <a:lnTo>
                      <a:pt x="1600" y="3600"/>
                    </a:lnTo>
                    <a:lnTo>
                      <a:pt x="0" y="8400"/>
                    </a:lnTo>
                    <a:lnTo>
                      <a:pt x="0" y="12600"/>
                    </a:lnTo>
                    <a:lnTo>
                      <a:pt x="344" y="15825"/>
                    </a:lnTo>
                    <a:lnTo>
                      <a:pt x="1233" y="18675"/>
                    </a:lnTo>
                    <a:lnTo>
                      <a:pt x="2588" y="20784"/>
                    </a:lnTo>
                    <a:lnTo>
                      <a:pt x="4267" y="21600"/>
                    </a:lnTo>
                    <a:lnTo>
                      <a:pt x="5067" y="21600"/>
                    </a:lnTo>
                    <a:lnTo>
                      <a:pt x="13867" y="19200"/>
                    </a:lnTo>
                    <a:lnTo>
                      <a:pt x="21600" y="19200"/>
                    </a:lnTo>
                    <a:lnTo>
                      <a:pt x="21600" y="9000"/>
                    </a:lnTo>
                    <a:lnTo>
                      <a:pt x="21317" y="5569"/>
                    </a:lnTo>
                    <a:lnTo>
                      <a:pt x="20533" y="2700"/>
                    </a:lnTo>
                    <a:lnTo>
                      <a:pt x="19350" y="731"/>
                    </a:lnTo>
                    <a:lnTo>
                      <a:pt x="17867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" name="Shape"/>
              <p:cNvSpPr/>
              <p:nvPr/>
            </p:nvSpPr>
            <p:spPr>
              <a:xfrm>
                <a:off x="94125" y="6446"/>
                <a:ext cx="297727" cy="360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576" y="0"/>
                    </a:moveTo>
                    <a:lnTo>
                      <a:pt x="10753" y="1308"/>
                    </a:lnTo>
                    <a:lnTo>
                      <a:pt x="7006" y="4812"/>
                    </a:lnTo>
                    <a:lnTo>
                      <a:pt x="5482" y="7170"/>
                    </a:lnTo>
                    <a:lnTo>
                      <a:pt x="4147" y="9818"/>
                    </a:lnTo>
                    <a:lnTo>
                      <a:pt x="2965" y="12670"/>
                    </a:lnTo>
                    <a:lnTo>
                      <a:pt x="1903" y="15641"/>
                    </a:lnTo>
                    <a:lnTo>
                      <a:pt x="926" y="18646"/>
                    </a:lnTo>
                    <a:lnTo>
                      <a:pt x="0" y="21600"/>
                    </a:lnTo>
                    <a:lnTo>
                      <a:pt x="2794" y="21600"/>
                    </a:lnTo>
                    <a:lnTo>
                      <a:pt x="3909" y="17831"/>
                    </a:lnTo>
                    <a:lnTo>
                      <a:pt x="5648" y="13023"/>
                    </a:lnTo>
                    <a:lnTo>
                      <a:pt x="7327" y="9317"/>
                    </a:lnTo>
                    <a:lnTo>
                      <a:pt x="8935" y="6572"/>
                    </a:lnTo>
                    <a:lnTo>
                      <a:pt x="10462" y="4645"/>
                    </a:lnTo>
                    <a:lnTo>
                      <a:pt x="13237" y="2675"/>
                    </a:lnTo>
                    <a:lnTo>
                      <a:pt x="15572" y="2271"/>
                    </a:lnTo>
                    <a:lnTo>
                      <a:pt x="21600" y="2271"/>
                    </a:lnTo>
                    <a:lnTo>
                      <a:pt x="20236" y="1187"/>
                    </a:lnTo>
                    <a:lnTo>
                      <a:pt x="17862" y="274"/>
                    </a:lnTo>
                    <a:lnTo>
                      <a:pt x="15576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" name="Shape"/>
              <p:cNvSpPr/>
              <p:nvPr/>
            </p:nvSpPr>
            <p:spPr>
              <a:xfrm>
                <a:off x="308757" y="44354"/>
                <a:ext cx="213364" cy="318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12" y="0"/>
                    </a:moveTo>
                    <a:lnTo>
                      <a:pt x="0" y="0"/>
                    </a:lnTo>
                    <a:lnTo>
                      <a:pt x="3090" y="340"/>
                    </a:lnTo>
                    <a:lnTo>
                      <a:pt x="5625" y="1366"/>
                    </a:lnTo>
                    <a:lnTo>
                      <a:pt x="7341" y="3086"/>
                    </a:lnTo>
                    <a:lnTo>
                      <a:pt x="7971" y="5508"/>
                    </a:lnTo>
                    <a:lnTo>
                      <a:pt x="11640" y="6308"/>
                    </a:lnTo>
                    <a:lnTo>
                      <a:pt x="13982" y="8294"/>
                    </a:lnTo>
                    <a:lnTo>
                      <a:pt x="14444" y="10844"/>
                    </a:lnTo>
                    <a:lnTo>
                      <a:pt x="12471" y="13339"/>
                    </a:lnTo>
                    <a:lnTo>
                      <a:pt x="14868" y="14292"/>
                    </a:lnTo>
                    <a:lnTo>
                      <a:pt x="16505" y="15350"/>
                    </a:lnTo>
                    <a:lnTo>
                      <a:pt x="17443" y="16521"/>
                    </a:lnTo>
                    <a:lnTo>
                      <a:pt x="17743" y="17814"/>
                    </a:lnTo>
                    <a:lnTo>
                      <a:pt x="17327" y="19168"/>
                    </a:lnTo>
                    <a:lnTo>
                      <a:pt x="16152" y="20384"/>
                    </a:lnTo>
                    <a:lnTo>
                      <a:pt x="14326" y="21262"/>
                    </a:lnTo>
                    <a:lnTo>
                      <a:pt x="11957" y="21600"/>
                    </a:lnTo>
                    <a:lnTo>
                      <a:pt x="19470" y="21600"/>
                    </a:lnTo>
                    <a:lnTo>
                      <a:pt x="20780" y="20370"/>
                    </a:lnTo>
                    <a:lnTo>
                      <a:pt x="21600" y="17727"/>
                    </a:lnTo>
                    <a:lnTo>
                      <a:pt x="20977" y="15468"/>
                    </a:lnTo>
                    <a:lnTo>
                      <a:pt x="19607" y="13855"/>
                    </a:lnTo>
                    <a:lnTo>
                      <a:pt x="18237" y="12887"/>
                    </a:lnTo>
                    <a:lnTo>
                      <a:pt x="17614" y="12564"/>
                    </a:lnTo>
                    <a:lnTo>
                      <a:pt x="18293" y="9540"/>
                    </a:lnTo>
                    <a:lnTo>
                      <a:pt x="17164" y="6831"/>
                    </a:lnTo>
                    <a:lnTo>
                      <a:pt x="14685" y="4686"/>
                    </a:lnTo>
                    <a:lnTo>
                      <a:pt x="11314" y="3356"/>
                    </a:lnTo>
                    <a:lnTo>
                      <a:pt x="9364" y="613"/>
                    </a:lnTo>
                    <a:lnTo>
                      <a:pt x="8412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7" name="Triangle"/>
              <p:cNvSpPr/>
              <p:nvPr/>
            </p:nvSpPr>
            <p:spPr>
              <a:xfrm>
                <a:off x="30240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3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2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9" name="object 10" descr="object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876" y="510443"/>
              <a:ext cx="266704" cy="1320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29" y="511714"/>
              <a:ext cx="142559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22" name="object 12" descr="objec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520" y="1778061"/>
            <a:ext cx="783591" cy="501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78" y="2466401"/>
            <a:ext cx="1997712" cy="33528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object 14"/>
          <p:cNvSpPr txBox="1"/>
          <p:nvPr/>
        </p:nvSpPr>
        <p:spPr>
          <a:xfrm>
            <a:off x="5558916" y="2374287"/>
            <a:ext cx="4559302" cy="2105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lnSpc>
                <a:spcPct val="94700"/>
              </a:lnSpc>
              <a:spcBef>
                <a:spcPts val="400"/>
              </a:spcBef>
              <a:defRPr sz="4800" b="1">
                <a:solidFill>
                  <a:srgbClr val="00354E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rPr dirty="0" err="1"/>
              <a:t>O</a:t>
            </a:r>
            <a:r>
              <a:rPr sz="2400" dirty="0" err="1"/>
              <a:t>čuvanje</a:t>
            </a:r>
            <a:r>
              <a:rPr sz="2400" spc="55" dirty="0"/>
              <a:t> </a:t>
            </a:r>
            <a:r>
              <a:rPr sz="2400" dirty="0"/>
              <a:t>šuma</a:t>
            </a:r>
            <a:r>
              <a:rPr sz="2400" spc="60" dirty="0"/>
              <a:t> </a:t>
            </a:r>
            <a:r>
              <a:rPr sz="2400" spc="-10" dirty="0" err="1"/>
              <a:t>zahtijeva</a:t>
            </a:r>
            <a:r>
              <a:rPr sz="2400" spc="-10" dirty="0"/>
              <a:t> </a:t>
            </a:r>
            <a:r>
              <a:rPr sz="2400" dirty="0" err="1"/>
              <a:t>globalnu</a:t>
            </a:r>
            <a:r>
              <a:rPr sz="2400" spc="50" dirty="0"/>
              <a:t> </a:t>
            </a:r>
            <a:r>
              <a:rPr sz="2400" dirty="0" err="1"/>
              <a:t>akciju</a:t>
            </a:r>
            <a:r>
              <a:rPr sz="2400" spc="60" dirty="0"/>
              <a:t> </a:t>
            </a:r>
            <a:r>
              <a:rPr sz="2400" dirty="0" err="1"/>
              <a:t>i</a:t>
            </a:r>
            <a:r>
              <a:rPr sz="2400" spc="60" dirty="0"/>
              <a:t> </a:t>
            </a:r>
            <a:r>
              <a:rPr sz="2400" spc="-10" dirty="0" err="1"/>
              <a:t>lokalno</a:t>
            </a:r>
            <a:r>
              <a:rPr sz="2400" spc="-10" dirty="0"/>
              <a:t> </a:t>
            </a:r>
            <a:r>
              <a:rPr sz="2400" dirty="0" err="1"/>
              <a:t>odgovorno</a:t>
            </a:r>
            <a:r>
              <a:rPr sz="2400" spc="100" dirty="0"/>
              <a:t> </a:t>
            </a:r>
            <a:r>
              <a:rPr sz="2400" spc="-10" dirty="0" err="1"/>
              <a:t>gospodarenje</a:t>
            </a:r>
            <a:r>
              <a:rPr sz="2400" spc="-10" dirty="0"/>
              <a:t> </a:t>
            </a:r>
            <a:r>
              <a:rPr sz="2400" dirty="0" err="1"/>
              <a:t>resursima</a:t>
            </a:r>
            <a:r>
              <a:rPr sz="2400" spc="45" dirty="0"/>
              <a:t> </a:t>
            </a:r>
            <a:r>
              <a:rPr sz="2400" dirty="0"/>
              <a:t>da</a:t>
            </a:r>
            <a:r>
              <a:rPr sz="2400" spc="50" dirty="0"/>
              <a:t> </a:t>
            </a:r>
            <a:r>
              <a:rPr sz="2400" dirty="0"/>
              <a:t>bi</a:t>
            </a:r>
            <a:r>
              <a:rPr sz="2400" spc="45" dirty="0"/>
              <a:t> </a:t>
            </a:r>
            <a:r>
              <a:rPr sz="2400" dirty="0"/>
              <a:t>se</a:t>
            </a:r>
            <a:r>
              <a:rPr sz="2400" spc="50" dirty="0"/>
              <a:t> </a:t>
            </a:r>
            <a:r>
              <a:rPr sz="2400" spc="-10" dirty="0" err="1"/>
              <a:t>osigurala</a:t>
            </a:r>
            <a:r>
              <a:rPr lang="hr-HR" sz="2400" spc="-10" dirty="0"/>
              <a:t> </a:t>
            </a:r>
            <a:r>
              <a:rPr lang="hr-HR" sz="2400" dirty="0"/>
              <a:t>zaštita</a:t>
            </a:r>
            <a:r>
              <a:rPr lang="hr-HR" sz="2400" spc="75" dirty="0"/>
              <a:t> </a:t>
            </a:r>
            <a:r>
              <a:rPr lang="hr-HR" sz="2400" dirty="0"/>
              <a:t>bioraznolikosti</a:t>
            </a:r>
            <a:r>
              <a:rPr lang="hr-HR" sz="2400" spc="85" dirty="0"/>
              <a:t> </a:t>
            </a:r>
            <a:r>
              <a:rPr lang="hr-HR" sz="2400" dirty="0"/>
              <a:t>i</a:t>
            </a:r>
            <a:r>
              <a:rPr lang="hr-HR" sz="2400" spc="90" dirty="0"/>
              <a:t> </a:t>
            </a:r>
            <a:r>
              <a:rPr lang="hr-HR" sz="2400" spc="-10" dirty="0"/>
              <a:t>održivo </a:t>
            </a:r>
            <a:r>
              <a:rPr lang="hr-HR" sz="2400" dirty="0"/>
              <a:t>korištenje</a:t>
            </a:r>
            <a:r>
              <a:rPr lang="hr-HR" sz="2400" spc="100" dirty="0"/>
              <a:t> </a:t>
            </a:r>
            <a:r>
              <a:rPr lang="hr-HR" sz="2400" spc="-20" dirty="0"/>
              <a:t>šuma</a:t>
            </a:r>
          </a:p>
        </p:txBody>
      </p:sp>
      <p:grpSp>
        <p:nvGrpSpPr>
          <p:cNvPr id="145" name="object 15"/>
          <p:cNvGrpSpPr/>
          <p:nvPr/>
        </p:nvGrpSpPr>
        <p:grpSpPr>
          <a:xfrm>
            <a:off x="1165591" y="5134506"/>
            <a:ext cx="4517367" cy="2182847"/>
            <a:chOff x="0" y="0"/>
            <a:chExt cx="4517366" cy="2182846"/>
          </a:xfrm>
        </p:grpSpPr>
        <p:pic>
          <p:nvPicPr>
            <p:cNvPr id="125" name="object 16" descr="object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581" y="567191"/>
              <a:ext cx="105538" cy="95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object 17" descr="object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9410" y="718994"/>
              <a:ext cx="147956" cy="1339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" name="object 18"/>
            <p:cNvGrpSpPr/>
            <p:nvPr/>
          </p:nvGrpSpPr>
          <p:grpSpPr>
            <a:xfrm>
              <a:off x="271309" y="-1"/>
              <a:ext cx="2773659" cy="388305"/>
              <a:chOff x="0" y="0"/>
              <a:chExt cx="2773657" cy="388304"/>
            </a:xfrm>
          </p:grpSpPr>
          <p:sp>
            <p:nvSpPr>
              <p:cNvPr id="127" name="Shape"/>
              <p:cNvSpPr/>
              <p:nvPr/>
            </p:nvSpPr>
            <p:spPr>
              <a:xfrm>
                <a:off x="-1" y="47701"/>
                <a:ext cx="1065012" cy="340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46"/>
                    </a:moveTo>
                    <a:lnTo>
                      <a:pt x="21402" y="19149"/>
                    </a:lnTo>
                    <a:lnTo>
                      <a:pt x="21062" y="16947"/>
                    </a:lnTo>
                    <a:lnTo>
                      <a:pt x="20591" y="14997"/>
                    </a:lnTo>
                    <a:lnTo>
                      <a:pt x="19997" y="13356"/>
                    </a:lnTo>
                    <a:lnTo>
                      <a:pt x="19246" y="12018"/>
                    </a:lnTo>
                    <a:lnTo>
                      <a:pt x="18423" y="11206"/>
                    </a:lnTo>
                    <a:lnTo>
                      <a:pt x="17564" y="10902"/>
                    </a:lnTo>
                    <a:lnTo>
                      <a:pt x="16703" y="11094"/>
                    </a:lnTo>
                    <a:lnTo>
                      <a:pt x="16488" y="11231"/>
                    </a:lnTo>
                    <a:lnTo>
                      <a:pt x="16279" y="11408"/>
                    </a:lnTo>
                    <a:lnTo>
                      <a:pt x="16072" y="11619"/>
                    </a:lnTo>
                    <a:lnTo>
                      <a:pt x="15863" y="11858"/>
                    </a:lnTo>
                    <a:lnTo>
                      <a:pt x="15409" y="8578"/>
                    </a:lnTo>
                    <a:lnTo>
                      <a:pt x="14808" y="5700"/>
                    </a:lnTo>
                    <a:lnTo>
                      <a:pt x="14033" y="3280"/>
                    </a:lnTo>
                    <a:lnTo>
                      <a:pt x="13058" y="1376"/>
                    </a:lnTo>
                    <a:lnTo>
                      <a:pt x="12960" y="1253"/>
                    </a:lnTo>
                    <a:lnTo>
                      <a:pt x="12911" y="1161"/>
                    </a:lnTo>
                    <a:lnTo>
                      <a:pt x="12569" y="734"/>
                    </a:lnTo>
                    <a:lnTo>
                      <a:pt x="12520" y="703"/>
                    </a:lnTo>
                    <a:lnTo>
                      <a:pt x="12423" y="581"/>
                    </a:lnTo>
                    <a:lnTo>
                      <a:pt x="12374" y="550"/>
                    </a:lnTo>
                    <a:lnTo>
                      <a:pt x="12325" y="490"/>
                    </a:lnTo>
                    <a:lnTo>
                      <a:pt x="12276" y="459"/>
                    </a:lnTo>
                    <a:lnTo>
                      <a:pt x="12227" y="397"/>
                    </a:lnTo>
                    <a:lnTo>
                      <a:pt x="11758" y="122"/>
                    </a:lnTo>
                    <a:lnTo>
                      <a:pt x="11709" y="122"/>
                    </a:lnTo>
                    <a:lnTo>
                      <a:pt x="11660" y="92"/>
                    </a:lnTo>
                    <a:lnTo>
                      <a:pt x="11601" y="92"/>
                    </a:lnTo>
                    <a:lnTo>
                      <a:pt x="11504" y="31"/>
                    </a:lnTo>
                    <a:lnTo>
                      <a:pt x="11347" y="31"/>
                    </a:lnTo>
                    <a:lnTo>
                      <a:pt x="11289" y="0"/>
                    </a:lnTo>
                    <a:lnTo>
                      <a:pt x="10820" y="0"/>
                    </a:lnTo>
                    <a:lnTo>
                      <a:pt x="10771" y="31"/>
                    </a:lnTo>
                    <a:lnTo>
                      <a:pt x="10722" y="31"/>
                    </a:lnTo>
                    <a:lnTo>
                      <a:pt x="10663" y="61"/>
                    </a:lnTo>
                    <a:lnTo>
                      <a:pt x="10614" y="61"/>
                    </a:lnTo>
                    <a:lnTo>
                      <a:pt x="9584" y="687"/>
                    </a:lnTo>
                    <a:lnTo>
                      <a:pt x="8651" y="1877"/>
                    </a:lnTo>
                    <a:lnTo>
                      <a:pt x="7814" y="3633"/>
                    </a:lnTo>
                    <a:lnTo>
                      <a:pt x="7076" y="5960"/>
                    </a:lnTo>
                    <a:lnTo>
                      <a:pt x="6526" y="8573"/>
                    </a:lnTo>
                    <a:lnTo>
                      <a:pt x="6138" y="11461"/>
                    </a:lnTo>
                    <a:lnTo>
                      <a:pt x="5189" y="10626"/>
                    </a:lnTo>
                    <a:lnTo>
                      <a:pt x="4254" y="10299"/>
                    </a:lnTo>
                    <a:lnTo>
                      <a:pt x="3323" y="10593"/>
                    </a:lnTo>
                    <a:lnTo>
                      <a:pt x="2385" y="11614"/>
                    </a:lnTo>
                    <a:lnTo>
                      <a:pt x="1653" y="13027"/>
                    </a:lnTo>
                    <a:lnTo>
                      <a:pt x="1026" y="14868"/>
                    </a:lnTo>
                    <a:lnTo>
                      <a:pt x="524" y="17055"/>
                    </a:lnTo>
                    <a:lnTo>
                      <a:pt x="166" y="19499"/>
                    </a:lnTo>
                    <a:lnTo>
                      <a:pt x="0" y="21546"/>
                    </a:lnTo>
                    <a:lnTo>
                      <a:pt x="13061" y="21558"/>
                    </a:lnTo>
                    <a:lnTo>
                      <a:pt x="18404" y="21600"/>
                    </a:lnTo>
                    <a:lnTo>
                      <a:pt x="20535" y="21576"/>
                    </a:ln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" name="Shape"/>
              <p:cNvSpPr/>
              <p:nvPr/>
            </p:nvSpPr>
            <p:spPr>
              <a:xfrm>
                <a:off x="1107897" y="-1"/>
                <a:ext cx="302148" cy="107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12"/>
                    </a:moveTo>
                    <a:lnTo>
                      <a:pt x="19702" y="11407"/>
                    </a:lnTo>
                    <a:lnTo>
                      <a:pt x="17272" y="9339"/>
                    </a:lnTo>
                    <a:lnTo>
                      <a:pt x="16460" y="9457"/>
                    </a:lnTo>
                    <a:lnTo>
                      <a:pt x="15641" y="9762"/>
                    </a:lnTo>
                    <a:lnTo>
                      <a:pt x="14996" y="6849"/>
                    </a:lnTo>
                    <a:lnTo>
                      <a:pt x="12230" y="677"/>
                    </a:lnTo>
                    <a:lnTo>
                      <a:pt x="11196" y="0"/>
                    </a:lnTo>
                    <a:lnTo>
                      <a:pt x="10680" y="0"/>
                    </a:lnTo>
                    <a:lnTo>
                      <a:pt x="7614" y="3285"/>
                    </a:lnTo>
                    <a:lnTo>
                      <a:pt x="6679" y="7190"/>
                    </a:lnTo>
                    <a:lnTo>
                      <a:pt x="6106" y="8927"/>
                    </a:lnTo>
                    <a:lnTo>
                      <a:pt x="5408" y="9859"/>
                    </a:lnTo>
                    <a:lnTo>
                      <a:pt x="4240" y="10047"/>
                    </a:lnTo>
                    <a:lnTo>
                      <a:pt x="3247" y="9979"/>
                    </a:lnTo>
                    <a:lnTo>
                      <a:pt x="2317" y="10674"/>
                    </a:lnTo>
                    <a:lnTo>
                      <a:pt x="529" y="17069"/>
                    </a:lnTo>
                    <a:lnTo>
                      <a:pt x="0" y="21358"/>
                    </a:lnTo>
                    <a:lnTo>
                      <a:pt x="2894" y="21371"/>
                    </a:lnTo>
                    <a:lnTo>
                      <a:pt x="8696" y="21251"/>
                    </a:lnTo>
                    <a:lnTo>
                      <a:pt x="11610" y="21261"/>
                    </a:lnTo>
                    <a:lnTo>
                      <a:pt x="16669" y="21600"/>
                    </a:lnTo>
                    <a:lnTo>
                      <a:pt x="19453" y="21590"/>
                    </a:lnTo>
                    <a:lnTo>
                      <a:pt x="21394" y="21068"/>
                    </a:lnTo>
                    <a:lnTo>
                      <a:pt x="21600" y="19812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" name="Shape"/>
              <p:cNvSpPr/>
              <p:nvPr/>
            </p:nvSpPr>
            <p:spPr>
              <a:xfrm>
                <a:off x="2467828" y="89953"/>
                <a:ext cx="305830" cy="93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43"/>
                    </a:moveTo>
                    <a:lnTo>
                      <a:pt x="19959" y="11267"/>
                    </a:lnTo>
                    <a:lnTo>
                      <a:pt x="18708" y="10536"/>
                    </a:lnTo>
                    <a:lnTo>
                      <a:pt x="17060" y="10882"/>
                    </a:lnTo>
                    <a:lnTo>
                      <a:pt x="16473" y="10738"/>
                    </a:lnTo>
                    <a:lnTo>
                      <a:pt x="16303" y="10515"/>
                    </a:lnTo>
                    <a:lnTo>
                      <a:pt x="15792" y="8400"/>
                    </a:lnTo>
                    <a:lnTo>
                      <a:pt x="15242" y="5550"/>
                    </a:lnTo>
                    <a:lnTo>
                      <a:pt x="14737" y="3314"/>
                    </a:lnTo>
                    <a:lnTo>
                      <a:pt x="12061" y="53"/>
                    </a:lnTo>
                    <a:lnTo>
                      <a:pt x="11552" y="0"/>
                    </a:lnTo>
                    <a:lnTo>
                      <a:pt x="11027" y="38"/>
                    </a:lnTo>
                    <a:lnTo>
                      <a:pt x="7998" y="5165"/>
                    </a:lnTo>
                    <a:lnTo>
                      <a:pt x="6773" y="13080"/>
                    </a:lnTo>
                    <a:lnTo>
                      <a:pt x="6060" y="11285"/>
                    </a:lnTo>
                    <a:lnTo>
                      <a:pt x="5386" y="10071"/>
                    </a:lnTo>
                    <a:lnTo>
                      <a:pt x="4648" y="9446"/>
                    </a:lnTo>
                    <a:lnTo>
                      <a:pt x="3744" y="9402"/>
                    </a:lnTo>
                    <a:lnTo>
                      <a:pt x="3269" y="9595"/>
                    </a:lnTo>
                    <a:lnTo>
                      <a:pt x="1906" y="10627"/>
                    </a:lnTo>
                    <a:lnTo>
                      <a:pt x="1667" y="12413"/>
                    </a:lnTo>
                    <a:lnTo>
                      <a:pt x="1259" y="13638"/>
                    </a:lnTo>
                    <a:lnTo>
                      <a:pt x="953" y="15198"/>
                    </a:lnTo>
                    <a:lnTo>
                      <a:pt x="732" y="16741"/>
                    </a:lnTo>
                    <a:lnTo>
                      <a:pt x="515" y="18503"/>
                    </a:lnTo>
                    <a:lnTo>
                      <a:pt x="278" y="20202"/>
                    </a:lnTo>
                    <a:lnTo>
                      <a:pt x="0" y="21553"/>
                    </a:lnTo>
                    <a:lnTo>
                      <a:pt x="18653" y="21600"/>
                    </a:lnTo>
                    <a:lnTo>
                      <a:pt x="21544" y="21553"/>
                    </a:lnTo>
                    <a:lnTo>
                      <a:pt x="21600" y="19843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1" name="object 19" descr="object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10982"/>
              <a:ext cx="4515947" cy="2171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object 20" descr="object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73097" y="1980108"/>
              <a:ext cx="144464" cy="72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object 21"/>
            <p:cNvSpPr/>
            <p:nvPr/>
          </p:nvSpPr>
          <p:spPr>
            <a:xfrm>
              <a:off x="3658604" y="1987852"/>
              <a:ext cx="164548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2" y="0"/>
                  </a:moveTo>
                  <a:lnTo>
                    <a:pt x="19169" y="1633"/>
                  </a:lnTo>
                  <a:lnTo>
                    <a:pt x="18915" y="3271"/>
                  </a:lnTo>
                  <a:lnTo>
                    <a:pt x="18725" y="4909"/>
                  </a:lnTo>
                  <a:lnTo>
                    <a:pt x="18157" y="5814"/>
                  </a:lnTo>
                  <a:lnTo>
                    <a:pt x="17250" y="4904"/>
                  </a:lnTo>
                  <a:lnTo>
                    <a:pt x="16409" y="3451"/>
                  </a:lnTo>
                  <a:lnTo>
                    <a:pt x="14804" y="0"/>
                  </a:lnTo>
                  <a:lnTo>
                    <a:pt x="7496" y="11107"/>
                  </a:lnTo>
                  <a:lnTo>
                    <a:pt x="3772" y="16276"/>
                  </a:lnTo>
                  <a:lnTo>
                    <a:pt x="0" y="20713"/>
                  </a:lnTo>
                  <a:lnTo>
                    <a:pt x="5381" y="21387"/>
                  </a:lnTo>
                  <a:lnTo>
                    <a:pt x="10786" y="21600"/>
                  </a:lnTo>
                  <a:lnTo>
                    <a:pt x="16191" y="21506"/>
                  </a:lnTo>
                  <a:lnTo>
                    <a:pt x="21571" y="21259"/>
                  </a:lnTo>
                  <a:lnTo>
                    <a:pt x="21600" y="16760"/>
                  </a:lnTo>
                  <a:lnTo>
                    <a:pt x="21279" y="11016"/>
                  </a:lnTo>
                  <a:lnTo>
                    <a:pt x="20709" y="5443"/>
                  </a:lnTo>
                  <a:lnTo>
                    <a:pt x="19990" y="1456"/>
                  </a:lnTo>
                  <a:lnTo>
                    <a:pt x="19737" y="546"/>
                  </a:lnTo>
                  <a:lnTo>
                    <a:pt x="19359" y="182"/>
                  </a:lnTo>
                  <a:lnTo>
                    <a:pt x="19042" y="0"/>
                  </a:lnTo>
                  <a:close/>
                </a:path>
              </a:pathLst>
            </a:custGeom>
            <a:solidFill>
              <a:srgbClr val="1A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" name="object 22"/>
            <p:cNvSpPr/>
            <p:nvPr/>
          </p:nvSpPr>
          <p:spPr>
            <a:xfrm>
              <a:off x="1411973" y="1969056"/>
              <a:ext cx="152770" cy="9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60" y="0"/>
                  </a:moveTo>
                  <a:lnTo>
                    <a:pt x="2155" y="6075"/>
                  </a:lnTo>
                  <a:lnTo>
                    <a:pt x="0" y="12313"/>
                  </a:lnTo>
                  <a:lnTo>
                    <a:pt x="5378" y="14705"/>
                  </a:lnTo>
                  <a:lnTo>
                    <a:pt x="16184" y="19329"/>
                  </a:lnTo>
                  <a:lnTo>
                    <a:pt x="21600" y="21600"/>
                  </a:lnTo>
                  <a:lnTo>
                    <a:pt x="18449" y="16856"/>
                  </a:lnTo>
                  <a:lnTo>
                    <a:pt x="8858" y="2809"/>
                  </a:lnTo>
                  <a:lnTo>
                    <a:pt x="4360" y="0"/>
                  </a:lnTo>
                  <a:close/>
                </a:path>
              </a:pathLst>
            </a:custGeom>
            <a:solidFill>
              <a:srgbClr val="1533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5" name="object 23" descr="object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7253" y="1869298"/>
              <a:ext cx="123852" cy="154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object 24"/>
            <p:cNvSpPr/>
            <p:nvPr/>
          </p:nvSpPr>
          <p:spPr>
            <a:xfrm>
              <a:off x="2287588" y="1765046"/>
              <a:ext cx="140248" cy="9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52" y="0"/>
                  </a:moveTo>
                  <a:lnTo>
                    <a:pt x="14019" y="702"/>
                  </a:lnTo>
                  <a:lnTo>
                    <a:pt x="11428" y="2227"/>
                  </a:lnTo>
                  <a:lnTo>
                    <a:pt x="8982" y="3731"/>
                  </a:lnTo>
                  <a:lnTo>
                    <a:pt x="7714" y="6497"/>
                  </a:lnTo>
                  <a:lnTo>
                    <a:pt x="5020" y="10734"/>
                  </a:lnTo>
                  <a:lnTo>
                    <a:pt x="2061" y="15015"/>
                  </a:lnTo>
                  <a:lnTo>
                    <a:pt x="0" y="17911"/>
                  </a:lnTo>
                  <a:lnTo>
                    <a:pt x="1041" y="18601"/>
                  </a:lnTo>
                  <a:lnTo>
                    <a:pt x="2079" y="19987"/>
                  </a:lnTo>
                  <a:lnTo>
                    <a:pt x="3415" y="20214"/>
                  </a:lnTo>
                  <a:lnTo>
                    <a:pt x="4156" y="20448"/>
                  </a:lnTo>
                  <a:lnTo>
                    <a:pt x="4082" y="21023"/>
                  </a:lnTo>
                  <a:lnTo>
                    <a:pt x="3192" y="21600"/>
                  </a:lnTo>
                  <a:lnTo>
                    <a:pt x="5998" y="21526"/>
                  </a:lnTo>
                  <a:lnTo>
                    <a:pt x="14474" y="18947"/>
                  </a:lnTo>
                  <a:lnTo>
                    <a:pt x="19755" y="14699"/>
                  </a:lnTo>
                  <a:lnTo>
                    <a:pt x="21600" y="10300"/>
                  </a:lnTo>
                  <a:lnTo>
                    <a:pt x="21600" y="8686"/>
                  </a:lnTo>
                  <a:lnTo>
                    <a:pt x="21154" y="6611"/>
                  </a:lnTo>
                  <a:lnTo>
                    <a:pt x="21154" y="5456"/>
                  </a:lnTo>
                  <a:lnTo>
                    <a:pt x="21080" y="4882"/>
                  </a:lnTo>
                  <a:lnTo>
                    <a:pt x="20708" y="3266"/>
                  </a:lnTo>
                  <a:lnTo>
                    <a:pt x="20039" y="1655"/>
                  </a:lnTo>
                  <a:lnTo>
                    <a:pt x="19223" y="963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F093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object 25"/>
            <p:cNvSpPr/>
            <p:nvPr/>
          </p:nvSpPr>
          <p:spPr>
            <a:xfrm>
              <a:off x="3664383" y="1403781"/>
              <a:ext cx="229389" cy="55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0" y="0"/>
                  </a:moveTo>
                  <a:lnTo>
                    <a:pt x="18833" y="2286"/>
                  </a:lnTo>
                  <a:lnTo>
                    <a:pt x="17409" y="3506"/>
                  </a:lnTo>
                  <a:lnTo>
                    <a:pt x="14372" y="5150"/>
                  </a:lnTo>
                  <a:lnTo>
                    <a:pt x="10589" y="6893"/>
                  </a:lnTo>
                  <a:lnTo>
                    <a:pt x="6932" y="8407"/>
                  </a:lnTo>
                  <a:lnTo>
                    <a:pt x="3644" y="9550"/>
                  </a:lnTo>
                  <a:lnTo>
                    <a:pt x="1544" y="9779"/>
                  </a:lnTo>
                  <a:lnTo>
                    <a:pt x="1135" y="9761"/>
                  </a:lnTo>
                  <a:lnTo>
                    <a:pt x="318" y="9629"/>
                  </a:lnTo>
                  <a:lnTo>
                    <a:pt x="0" y="9648"/>
                  </a:lnTo>
                  <a:lnTo>
                    <a:pt x="1907" y="11985"/>
                  </a:lnTo>
                  <a:lnTo>
                    <a:pt x="2873" y="13310"/>
                  </a:lnTo>
                  <a:lnTo>
                    <a:pt x="3132" y="14069"/>
                  </a:lnTo>
                  <a:lnTo>
                    <a:pt x="3585" y="14257"/>
                  </a:lnTo>
                  <a:lnTo>
                    <a:pt x="4680" y="15365"/>
                  </a:lnTo>
                  <a:lnTo>
                    <a:pt x="5498" y="16390"/>
                  </a:lnTo>
                  <a:lnTo>
                    <a:pt x="6255" y="17425"/>
                  </a:lnTo>
                  <a:lnTo>
                    <a:pt x="7034" y="18434"/>
                  </a:lnTo>
                  <a:lnTo>
                    <a:pt x="7727" y="19213"/>
                  </a:lnTo>
                  <a:lnTo>
                    <a:pt x="8458" y="20003"/>
                  </a:lnTo>
                  <a:lnTo>
                    <a:pt x="9147" y="20800"/>
                  </a:lnTo>
                  <a:lnTo>
                    <a:pt x="9712" y="21600"/>
                  </a:lnTo>
                  <a:lnTo>
                    <a:pt x="11430" y="21471"/>
                  </a:lnTo>
                  <a:lnTo>
                    <a:pt x="12296" y="21360"/>
                  </a:lnTo>
                  <a:lnTo>
                    <a:pt x="12979" y="21188"/>
                  </a:lnTo>
                  <a:lnTo>
                    <a:pt x="13070" y="21113"/>
                  </a:lnTo>
                  <a:lnTo>
                    <a:pt x="13161" y="20963"/>
                  </a:lnTo>
                  <a:lnTo>
                    <a:pt x="13111" y="19897"/>
                  </a:lnTo>
                  <a:lnTo>
                    <a:pt x="12730" y="18127"/>
                  </a:lnTo>
                  <a:lnTo>
                    <a:pt x="12177" y="16403"/>
                  </a:lnTo>
                  <a:lnTo>
                    <a:pt x="11617" y="15474"/>
                  </a:lnTo>
                  <a:lnTo>
                    <a:pt x="11662" y="14282"/>
                  </a:lnTo>
                  <a:lnTo>
                    <a:pt x="11226" y="12158"/>
                  </a:lnTo>
                  <a:lnTo>
                    <a:pt x="10577" y="10021"/>
                  </a:lnTo>
                  <a:lnTo>
                    <a:pt x="9983" y="8786"/>
                  </a:lnTo>
                  <a:lnTo>
                    <a:pt x="11896" y="8336"/>
                  </a:lnTo>
                  <a:lnTo>
                    <a:pt x="13852" y="7807"/>
                  </a:lnTo>
                  <a:lnTo>
                    <a:pt x="15689" y="7216"/>
                  </a:lnTo>
                  <a:lnTo>
                    <a:pt x="17245" y="6576"/>
                  </a:lnTo>
                  <a:lnTo>
                    <a:pt x="18323" y="6286"/>
                  </a:lnTo>
                  <a:lnTo>
                    <a:pt x="19513" y="5904"/>
                  </a:lnTo>
                  <a:lnTo>
                    <a:pt x="20601" y="5482"/>
                  </a:lnTo>
                  <a:lnTo>
                    <a:pt x="21374" y="5077"/>
                  </a:lnTo>
                  <a:lnTo>
                    <a:pt x="21600" y="4946"/>
                  </a:lnTo>
                  <a:lnTo>
                    <a:pt x="20959" y="4010"/>
                  </a:lnTo>
                  <a:lnTo>
                    <a:pt x="19632" y="2403"/>
                  </a:lnTo>
                  <a:lnTo>
                    <a:pt x="18212" y="831"/>
                  </a:lnTo>
                  <a:lnTo>
                    <a:pt x="17290" y="0"/>
                  </a:lnTo>
                  <a:close/>
                </a:path>
              </a:pathLst>
            </a:custGeom>
            <a:solidFill>
              <a:srgbClr val="823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object 26"/>
            <p:cNvSpPr/>
            <p:nvPr/>
          </p:nvSpPr>
          <p:spPr>
            <a:xfrm>
              <a:off x="3661927" y="1322334"/>
              <a:ext cx="573044" cy="56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62" y="0"/>
                  </a:moveTo>
                  <a:lnTo>
                    <a:pt x="13062" y="115"/>
                  </a:lnTo>
                  <a:lnTo>
                    <a:pt x="12604" y="328"/>
                  </a:lnTo>
                  <a:lnTo>
                    <a:pt x="12139" y="566"/>
                  </a:lnTo>
                  <a:lnTo>
                    <a:pt x="11718" y="753"/>
                  </a:lnTo>
                  <a:lnTo>
                    <a:pt x="10496" y="1094"/>
                  </a:lnTo>
                  <a:lnTo>
                    <a:pt x="9237" y="1288"/>
                  </a:lnTo>
                  <a:lnTo>
                    <a:pt x="7961" y="1376"/>
                  </a:lnTo>
                  <a:lnTo>
                    <a:pt x="6687" y="1396"/>
                  </a:lnTo>
                  <a:lnTo>
                    <a:pt x="5543" y="1212"/>
                  </a:lnTo>
                  <a:lnTo>
                    <a:pt x="5543" y="1268"/>
                  </a:lnTo>
                  <a:lnTo>
                    <a:pt x="5597" y="1414"/>
                  </a:lnTo>
                  <a:lnTo>
                    <a:pt x="5414" y="1846"/>
                  </a:lnTo>
                  <a:lnTo>
                    <a:pt x="5120" y="2291"/>
                  </a:lnTo>
                  <a:lnTo>
                    <a:pt x="4525" y="3086"/>
                  </a:lnTo>
                  <a:lnTo>
                    <a:pt x="3420" y="4664"/>
                  </a:lnTo>
                  <a:lnTo>
                    <a:pt x="2114" y="6578"/>
                  </a:lnTo>
                  <a:lnTo>
                    <a:pt x="924" y="8523"/>
                  </a:lnTo>
                  <a:lnTo>
                    <a:pt x="166" y="10194"/>
                  </a:lnTo>
                  <a:lnTo>
                    <a:pt x="0" y="11374"/>
                  </a:lnTo>
                  <a:lnTo>
                    <a:pt x="10" y="11981"/>
                  </a:lnTo>
                  <a:lnTo>
                    <a:pt x="38" y="12582"/>
                  </a:lnTo>
                  <a:lnTo>
                    <a:pt x="166" y="12563"/>
                  </a:lnTo>
                  <a:lnTo>
                    <a:pt x="329" y="12636"/>
                  </a:lnTo>
                  <a:lnTo>
                    <a:pt x="493" y="12692"/>
                  </a:lnTo>
                  <a:lnTo>
                    <a:pt x="656" y="12710"/>
                  </a:lnTo>
                  <a:lnTo>
                    <a:pt x="964" y="12706"/>
                  </a:lnTo>
                  <a:lnTo>
                    <a:pt x="2815" y="11358"/>
                  </a:lnTo>
                  <a:lnTo>
                    <a:pt x="4282" y="9873"/>
                  </a:lnTo>
                  <a:lnTo>
                    <a:pt x="5799" y="8167"/>
                  </a:lnTo>
                  <a:lnTo>
                    <a:pt x="7014" y="6558"/>
                  </a:lnTo>
                  <a:lnTo>
                    <a:pt x="7577" y="5363"/>
                  </a:lnTo>
                  <a:lnTo>
                    <a:pt x="6959" y="3123"/>
                  </a:lnTo>
                  <a:lnTo>
                    <a:pt x="7320" y="3937"/>
                  </a:lnTo>
                  <a:lnTo>
                    <a:pt x="7886" y="5476"/>
                  </a:lnTo>
                  <a:lnTo>
                    <a:pt x="8410" y="7046"/>
                  </a:lnTo>
                  <a:lnTo>
                    <a:pt x="8649" y="7953"/>
                  </a:lnTo>
                  <a:lnTo>
                    <a:pt x="8558" y="8082"/>
                  </a:lnTo>
                  <a:lnTo>
                    <a:pt x="8776" y="8192"/>
                  </a:lnTo>
                  <a:lnTo>
                    <a:pt x="8812" y="8247"/>
                  </a:lnTo>
                  <a:lnTo>
                    <a:pt x="9070" y="8765"/>
                  </a:lnTo>
                  <a:lnTo>
                    <a:pt x="9336" y="9537"/>
                  </a:lnTo>
                  <a:lnTo>
                    <a:pt x="9586" y="10344"/>
                  </a:lnTo>
                  <a:lnTo>
                    <a:pt x="9793" y="10966"/>
                  </a:lnTo>
                  <a:lnTo>
                    <a:pt x="10078" y="11639"/>
                  </a:lnTo>
                  <a:lnTo>
                    <a:pt x="10401" y="12347"/>
                  </a:lnTo>
                  <a:lnTo>
                    <a:pt x="10697" y="13063"/>
                  </a:lnTo>
                  <a:lnTo>
                    <a:pt x="10901" y="13757"/>
                  </a:lnTo>
                  <a:lnTo>
                    <a:pt x="11594" y="14231"/>
                  </a:lnTo>
                  <a:lnTo>
                    <a:pt x="12695" y="15126"/>
                  </a:lnTo>
                  <a:lnTo>
                    <a:pt x="13762" y="16061"/>
                  </a:lnTo>
                  <a:lnTo>
                    <a:pt x="14352" y="16659"/>
                  </a:lnTo>
                  <a:lnTo>
                    <a:pt x="14371" y="16715"/>
                  </a:lnTo>
                  <a:lnTo>
                    <a:pt x="14873" y="17035"/>
                  </a:lnTo>
                  <a:lnTo>
                    <a:pt x="15349" y="17421"/>
                  </a:lnTo>
                  <a:lnTo>
                    <a:pt x="16260" y="18239"/>
                  </a:lnTo>
                  <a:lnTo>
                    <a:pt x="16784" y="18684"/>
                  </a:lnTo>
                  <a:lnTo>
                    <a:pt x="17320" y="19111"/>
                  </a:lnTo>
                  <a:lnTo>
                    <a:pt x="17866" y="19525"/>
                  </a:lnTo>
                  <a:lnTo>
                    <a:pt x="18421" y="19929"/>
                  </a:lnTo>
                  <a:lnTo>
                    <a:pt x="19429" y="20599"/>
                  </a:lnTo>
                  <a:lnTo>
                    <a:pt x="19984" y="21008"/>
                  </a:lnTo>
                  <a:lnTo>
                    <a:pt x="20274" y="21324"/>
                  </a:lnTo>
                  <a:lnTo>
                    <a:pt x="20783" y="21600"/>
                  </a:lnTo>
                  <a:lnTo>
                    <a:pt x="21037" y="21471"/>
                  </a:lnTo>
                  <a:lnTo>
                    <a:pt x="21291" y="21324"/>
                  </a:lnTo>
                  <a:lnTo>
                    <a:pt x="21600" y="21068"/>
                  </a:lnTo>
                  <a:lnTo>
                    <a:pt x="21582" y="20976"/>
                  </a:lnTo>
                  <a:lnTo>
                    <a:pt x="21600" y="20865"/>
                  </a:lnTo>
                  <a:lnTo>
                    <a:pt x="21491" y="20700"/>
                  </a:lnTo>
                  <a:lnTo>
                    <a:pt x="21382" y="20553"/>
                  </a:lnTo>
                  <a:lnTo>
                    <a:pt x="21237" y="20443"/>
                  </a:lnTo>
                  <a:lnTo>
                    <a:pt x="21109" y="20314"/>
                  </a:lnTo>
                  <a:lnTo>
                    <a:pt x="20676" y="19522"/>
                  </a:lnTo>
                  <a:lnTo>
                    <a:pt x="19824" y="18397"/>
                  </a:lnTo>
                  <a:lnTo>
                    <a:pt x="18897" y="17290"/>
                  </a:lnTo>
                  <a:lnTo>
                    <a:pt x="18239" y="16549"/>
                  </a:lnTo>
                  <a:lnTo>
                    <a:pt x="17940" y="16113"/>
                  </a:lnTo>
                  <a:lnTo>
                    <a:pt x="17563" y="15660"/>
                  </a:lnTo>
                  <a:lnTo>
                    <a:pt x="17151" y="15239"/>
                  </a:lnTo>
                  <a:lnTo>
                    <a:pt x="16750" y="14896"/>
                  </a:lnTo>
                  <a:lnTo>
                    <a:pt x="16423" y="14374"/>
                  </a:lnTo>
                  <a:lnTo>
                    <a:pt x="15794" y="13686"/>
                  </a:lnTo>
                  <a:lnTo>
                    <a:pt x="15108" y="13029"/>
                  </a:lnTo>
                  <a:lnTo>
                    <a:pt x="14607" y="12600"/>
                  </a:lnTo>
                  <a:lnTo>
                    <a:pt x="14693" y="12363"/>
                  </a:lnTo>
                  <a:lnTo>
                    <a:pt x="14727" y="12067"/>
                  </a:lnTo>
                  <a:lnTo>
                    <a:pt x="14752" y="11480"/>
                  </a:lnTo>
                  <a:lnTo>
                    <a:pt x="14667" y="11015"/>
                  </a:lnTo>
                  <a:lnTo>
                    <a:pt x="14659" y="10433"/>
                  </a:lnTo>
                  <a:lnTo>
                    <a:pt x="14716" y="9331"/>
                  </a:lnTo>
                  <a:lnTo>
                    <a:pt x="14777" y="7701"/>
                  </a:lnTo>
                  <a:lnTo>
                    <a:pt x="14836" y="5370"/>
                  </a:lnTo>
                  <a:lnTo>
                    <a:pt x="14790" y="3119"/>
                  </a:lnTo>
                  <a:lnTo>
                    <a:pt x="14534" y="1727"/>
                  </a:lnTo>
                  <a:lnTo>
                    <a:pt x="14332" y="2007"/>
                  </a:lnTo>
                  <a:lnTo>
                    <a:pt x="14121" y="2278"/>
                  </a:lnTo>
                  <a:lnTo>
                    <a:pt x="13875" y="2507"/>
                  </a:lnTo>
                  <a:lnTo>
                    <a:pt x="13571" y="2663"/>
                  </a:lnTo>
                  <a:lnTo>
                    <a:pt x="13596" y="3193"/>
                  </a:lnTo>
                  <a:lnTo>
                    <a:pt x="13467" y="3772"/>
                  </a:lnTo>
                  <a:lnTo>
                    <a:pt x="13249" y="4335"/>
                  </a:lnTo>
                  <a:lnTo>
                    <a:pt x="13008" y="4812"/>
                  </a:lnTo>
                  <a:lnTo>
                    <a:pt x="13063" y="4647"/>
                  </a:lnTo>
                  <a:lnTo>
                    <a:pt x="12790" y="5106"/>
                  </a:lnTo>
                  <a:lnTo>
                    <a:pt x="12554" y="5253"/>
                  </a:lnTo>
                  <a:lnTo>
                    <a:pt x="12463" y="5198"/>
                  </a:lnTo>
                  <a:lnTo>
                    <a:pt x="12427" y="4886"/>
                  </a:lnTo>
                  <a:lnTo>
                    <a:pt x="12209" y="5106"/>
                  </a:lnTo>
                  <a:lnTo>
                    <a:pt x="12118" y="5234"/>
                  </a:lnTo>
                  <a:lnTo>
                    <a:pt x="12027" y="5180"/>
                  </a:lnTo>
                  <a:lnTo>
                    <a:pt x="12082" y="5014"/>
                  </a:lnTo>
                  <a:lnTo>
                    <a:pt x="12136" y="4886"/>
                  </a:lnTo>
                  <a:lnTo>
                    <a:pt x="12118" y="4702"/>
                  </a:lnTo>
                  <a:lnTo>
                    <a:pt x="11991" y="4776"/>
                  </a:lnTo>
                  <a:lnTo>
                    <a:pt x="11882" y="4886"/>
                  </a:lnTo>
                  <a:lnTo>
                    <a:pt x="11755" y="4977"/>
                  </a:lnTo>
                  <a:lnTo>
                    <a:pt x="11682" y="4904"/>
                  </a:lnTo>
                  <a:lnTo>
                    <a:pt x="11755" y="4739"/>
                  </a:lnTo>
                  <a:lnTo>
                    <a:pt x="11846" y="4592"/>
                  </a:lnTo>
                  <a:lnTo>
                    <a:pt x="11828" y="4427"/>
                  </a:lnTo>
                  <a:lnTo>
                    <a:pt x="11482" y="4537"/>
                  </a:lnTo>
                  <a:lnTo>
                    <a:pt x="11571" y="4229"/>
                  </a:lnTo>
                  <a:lnTo>
                    <a:pt x="11739" y="3931"/>
                  </a:lnTo>
                  <a:lnTo>
                    <a:pt x="11924" y="3633"/>
                  </a:lnTo>
                  <a:lnTo>
                    <a:pt x="12064" y="3324"/>
                  </a:lnTo>
                  <a:lnTo>
                    <a:pt x="11737" y="3416"/>
                  </a:lnTo>
                  <a:lnTo>
                    <a:pt x="11628" y="3343"/>
                  </a:lnTo>
                  <a:lnTo>
                    <a:pt x="11849" y="3040"/>
                  </a:lnTo>
                  <a:lnTo>
                    <a:pt x="12186" y="2751"/>
                  </a:lnTo>
                  <a:lnTo>
                    <a:pt x="12557" y="2496"/>
                  </a:lnTo>
                  <a:lnTo>
                    <a:pt x="12881" y="2296"/>
                  </a:lnTo>
                  <a:lnTo>
                    <a:pt x="13036" y="1738"/>
                  </a:lnTo>
                  <a:lnTo>
                    <a:pt x="13219" y="1141"/>
                  </a:lnTo>
                  <a:lnTo>
                    <a:pt x="13379" y="547"/>
                  </a:lnTo>
                  <a:lnTo>
                    <a:pt x="13462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object 27"/>
            <p:cNvSpPr/>
            <p:nvPr/>
          </p:nvSpPr>
          <p:spPr>
            <a:xfrm>
              <a:off x="3967989" y="1382570"/>
              <a:ext cx="56069" cy="77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7" y="0"/>
                  </a:moveTo>
                  <a:lnTo>
                    <a:pt x="10963" y="1479"/>
                  </a:lnTo>
                  <a:lnTo>
                    <a:pt x="7125" y="3372"/>
                  </a:lnTo>
                  <a:lnTo>
                    <a:pt x="3670" y="5491"/>
                  </a:lnTo>
                  <a:lnTo>
                    <a:pt x="1487" y="7647"/>
                  </a:lnTo>
                  <a:lnTo>
                    <a:pt x="2598" y="8184"/>
                  </a:lnTo>
                  <a:lnTo>
                    <a:pt x="5940" y="7512"/>
                  </a:lnTo>
                  <a:lnTo>
                    <a:pt x="4517" y="9764"/>
                  </a:lnTo>
                  <a:lnTo>
                    <a:pt x="2623" y="11940"/>
                  </a:lnTo>
                  <a:lnTo>
                    <a:pt x="902" y="14116"/>
                  </a:lnTo>
                  <a:lnTo>
                    <a:pt x="0" y="16368"/>
                  </a:lnTo>
                  <a:lnTo>
                    <a:pt x="3527" y="15562"/>
                  </a:lnTo>
                  <a:lnTo>
                    <a:pt x="3714" y="16905"/>
                  </a:lnTo>
                  <a:lnTo>
                    <a:pt x="2784" y="17977"/>
                  </a:lnTo>
                  <a:lnTo>
                    <a:pt x="2040" y="19048"/>
                  </a:lnTo>
                  <a:lnTo>
                    <a:pt x="2784" y="19585"/>
                  </a:lnTo>
                  <a:lnTo>
                    <a:pt x="3899" y="18783"/>
                  </a:lnTo>
                  <a:lnTo>
                    <a:pt x="5196" y="18111"/>
                  </a:lnTo>
                  <a:lnTo>
                    <a:pt x="6497" y="17573"/>
                  </a:lnTo>
                  <a:lnTo>
                    <a:pt x="6683" y="18783"/>
                  </a:lnTo>
                  <a:lnTo>
                    <a:pt x="6126" y="19854"/>
                  </a:lnTo>
                  <a:lnTo>
                    <a:pt x="5568" y="21063"/>
                  </a:lnTo>
                  <a:lnTo>
                    <a:pt x="6497" y="21462"/>
                  </a:lnTo>
                  <a:lnTo>
                    <a:pt x="7427" y="20526"/>
                  </a:lnTo>
                  <a:lnTo>
                    <a:pt x="9653" y="18917"/>
                  </a:lnTo>
                  <a:lnTo>
                    <a:pt x="10025" y="21197"/>
                  </a:lnTo>
                  <a:lnTo>
                    <a:pt x="10955" y="21600"/>
                  </a:lnTo>
                  <a:lnTo>
                    <a:pt x="13367" y="20526"/>
                  </a:lnTo>
                  <a:lnTo>
                    <a:pt x="16151" y="17174"/>
                  </a:lnTo>
                  <a:lnTo>
                    <a:pt x="15593" y="18380"/>
                  </a:lnTo>
                  <a:lnTo>
                    <a:pt x="18059" y="14890"/>
                  </a:lnTo>
                  <a:lnTo>
                    <a:pt x="20282" y="10783"/>
                  </a:lnTo>
                  <a:lnTo>
                    <a:pt x="21600" y="6550"/>
                  </a:lnTo>
                  <a:lnTo>
                    <a:pt x="21352" y="2683"/>
                  </a:lnTo>
                  <a:lnTo>
                    <a:pt x="19493" y="1612"/>
                  </a:lnTo>
                  <a:lnTo>
                    <a:pt x="16151" y="671"/>
                  </a:lnTo>
                  <a:lnTo>
                    <a:pt x="14297" y="0"/>
                  </a:lnTo>
                  <a:close/>
                </a:path>
              </a:pathLst>
            </a:custGeom>
            <a:solidFill>
              <a:srgbClr val="FDE4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object 28"/>
            <p:cNvSpPr/>
            <p:nvPr/>
          </p:nvSpPr>
          <p:spPr>
            <a:xfrm>
              <a:off x="1455826" y="1227402"/>
              <a:ext cx="351521" cy="723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49" y="0"/>
                  </a:moveTo>
                  <a:lnTo>
                    <a:pt x="4948" y="445"/>
                  </a:lnTo>
                  <a:lnTo>
                    <a:pt x="3977" y="1194"/>
                  </a:lnTo>
                  <a:lnTo>
                    <a:pt x="3553" y="1582"/>
                  </a:lnTo>
                  <a:lnTo>
                    <a:pt x="2683" y="3031"/>
                  </a:lnTo>
                  <a:lnTo>
                    <a:pt x="2502" y="4557"/>
                  </a:lnTo>
                  <a:lnTo>
                    <a:pt x="2720" y="6102"/>
                  </a:lnTo>
                  <a:lnTo>
                    <a:pt x="3196" y="8261"/>
                  </a:lnTo>
                  <a:lnTo>
                    <a:pt x="3228" y="8485"/>
                  </a:lnTo>
                  <a:lnTo>
                    <a:pt x="3317" y="8672"/>
                  </a:lnTo>
                  <a:lnTo>
                    <a:pt x="3434" y="8858"/>
                  </a:lnTo>
                  <a:lnTo>
                    <a:pt x="3495" y="9046"/>
                  </a:lnTo>
                  <a:lnTo>
                    <a:pt x="3583" y="9232"/>
                  </a:lnTo>
                  <a:lnTo>
                    <a:pt x="3761" y="9793"/>
                  </a:lnTo>
                  <a:lnTo>
                    <a:pt x="3879" y="10541"/>
                  </a:lnTo>
                  <a:lnTo>
                    <a:pt x="3879" y="11318"/>
                  </a:lnTo>
                  <a:lnTo>
                    <a:pt x="3850" y="11505"/>
                  </a:lnTo>
                  <a:lnTo>
                    <a:pt x="3850" y="11692"/>
                  </a:lnTo>
                  <a:lnTo>
                    <a:pt x="3790" y="11893"/>
                  </a:lnTo>
                  <a:lnTo>
                    <a:pt x="3761" y="12080"/>
                  </a:lnTo>
                  <a:lnTo>
                    <a:pt x="3583" y="12641"/>
                  </a:lnTo>
                  <a:lnTo>
                    <a:pt x="3405" y="13015"/>
                  </a:lnTo>
                  <a:lnTo>
                    <a:pt x="2787" y="14551"/>
                  </a:lnTo>
                  <a:lnTo>
                    <a:pt x="2139" y="16085"/>
                  </a:lnTo>
                  <a:lnTo>
                    <a:pt x="1459" y="17619"/>
                  </a:lnTo>
                  <a:lnTo>
                    <a:pt x="747" y="19151"/>
                  </a:lnTo>
                  <a:lnTo>
                    <a:pt x="0" y="20679"/>
                  </a:lnTo>
                  <a:lnTo>
                    <a:pt x="1392" y="20884"/>
                  </a:lnTo>
                  <a:lnTo>
                    <a:pt x="3662" y="20255"/>
                  </a:lnTo>
                  <a:lnTo>
                    <a:pt x="4779" y="18872"/>
                  </a:lnTo>
                  <a:lnTo>
                    <a:pt x="5989" y="17207"/>
                  </a:lnTo>
                  <a:lnTo>
                    <a:pt x="7144" y="15503"/>
                  </a:lnTo>
                  <a:lnTo>
                    <a:pt x="8099" y="14005"/>
                  </a:lnTo>
                  <a:lnTo>
                    <a:pt x="9242" y="11884"/>
                  </a:lnTo>
                  <a:lnTo>
                    <a:pt x="9980" y="9701"/>
                  </a:lnTo>
                  <a:lnTo>
                    <a:pt x="10483" y="8629"/>
                  </a:lnTo>
                  <a:lnTo>
                    <a:pt x="10640" y="7876"/>
                  </a:lnTo>
                  <a:lnTo>
                    <a:pt x="10897" y="7113"/>
                  </a:lnTo>
                  <a:lnTo>
                    <a:pt x="11489" y="5609"/>
                  </a:lnTo>
                  <a:lnTo>
                    <a:pt x="11933" y="4149"/>
                  </a:lnTo>
                  <a:lnTo>
                    <a:pt x="12172" y="3416"/>
                  </a:lnTo>
                  <a:lnTo>
                    <a:pt x="12467" y="2689"/>
                  </a:lnTo>
                  <a:lnTo>
                    <a:pt x="14748" y="6987"/>
                  </a:lnTo>
                  <a:lnTo>
                    <a:pt x="15546" y="8413"/>
                  </a:lnTo>
                  <a:lnTo>
                    <a:pt x="16230" y="9508"/>
                  </a:lnTo>
                  <a:lnTo>
                    <a:pt x="16953" y="10599"/>
                  </a:lnTo>
                  <a:lnTo>
                    <a:pt x="17653" y="11689"/>
                  </a:lnTo>
                  <a:lnTo>
                    <a:pt x="18759" y="13884"/>
                  </a:lnTo>
                  <a:lnTo>
                    <a:pt x="19133" y="15012"/>
                  </a:lnTo>
                  <a:lnTo>
                    <a:pt x="19424" y="16148"/>
                  </a:lnTo>
                  <a:lnTo>
                    <a:pt x="19662" y="17271"/>
                  </a:lnTo>
                  <a:lnTo>
                    <a:pt x="19872" y="18140"/>
                  </a:lnTo>
                  <a:lnTo>
                    <a:pt x="20251" y="19560"/>
                  </a:lnTo>
                  <a:lnTo>
                    <a:pt x="20691" y="20918"/>
                  </a:lnTo>
                  <a:lnTo>
                    <a:pt x="21084" y="21600"/>
                  </a:lnTo>
                  <a:lnTo>
                    <a:pt x="21370" y="21347"/>
                  </a:lnTo>
                  <a:lnTo>
                    <a:pt x="21535" y="21030"/>
                  </a:lnTo>
                  <a:lnTo>
                    <a:pt x="21600" y="20700"/>
                  </a:lnTo>
                  <a:lnTo>
                    <a:pt x="21587" y="20406"/>
                  </a:lnTo>
                  <a:lnTo>
                    <a:pt x="21557" y="20219"/>
                  </a:lnTo>
                  <a:lnTo>
                    <a:pt x="21379" y="20061"/>
                  </a:lnTo>
                  <a:lnTo>
                    <a:pt x="21321" y="19888"/>
                  </a:lnTo>
                  <a:lnTo>
                    <a:pt x="21021" y="18825"/>
                  </a:lnTo>
                  <a:lnTo>
                    <a:pt x="20591" y="17128"/>
                  </a:lnTo>
                  <a:lnTo>
                    <a:pt x="20267" y="15484"/>
                  </a:lnTo>
                  <a:lnTo>
                    <a:pt x="20284" y="14582"/>
                  </a:lnTo>
                  <a:lnTo>
                    <a:pt x="20432" y="14611"/>
                  </a:lnTo>
                  <a:lnTo>
                    <a:pt x="20407" y="14331"/>
                  </a:lnTo>
                  <a:lnTo>
                    <a:pt x="20347" y="14050"/>
                  </a:lnTo>
                  <a:lnTo>
                    <a:pt x="20195" y="13489"/>
                  </a:lnTo>
                  <a:lnTo>
                    <a:pt x="19888" y="11989"/>
                  </a:lnTo>
                  <a:lnTo>
                    <a:pt x="19051" y="10237"/>
                  </a:lnTo>
                  <a:lnTo>
                    <a:pt x="17086" y="6932"/>
                  </a:lnTo>
                  <a:lnTo>
                    <a:pt x="15653" y="4235"/>
                  </a:lnTo>
                  <a:lnTo>
                    <a:pt x="14919" y="2894"/>
                  </a:lnTo>
                  <a:lnTo>
                    <a:pt x="14142" y="1566"/>
                  </a:lnTo>
                  <a:lnTo>
                    <a:pt x="13295" y="259"/>
                  </a:lnTo>
                  <a:lnTo>
                    <a:pt x="12839" y="254"/>
                  </a:lnTo>
                  <a:lnTo>
                    <a:pt x="12396" y="239"/>
                  </a:lnTo>
                  <a:lnTo>
                    <a:pt x="11519" y="187"/>
                  </a:lnTo>
                  <a:lnTo>
                    <a:pt x="9991" y="170"/>
                  </a:lnTo>
                  <a:lnTo>
                    <a:pt x="8472" y="126"/>
                  </a:lnTo>
                  <a:lnTo>
                    <a:pt x="5449" y="0"/>
                  </a:lnTo>
                  <a:close/>
                </a:path>
              </a:pathLst>
            </a:custGeom>
            <a:solidFill>
              <a:srgbClr val="A346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object 29"/>
            <p:cNvSpPr/>
            <p:nvPr/>
          </p:nvSpPr>
          <p:spPr>
            <a:xfrm>
              <a:off x="1626425" y="1315590"/>
              <a:ext cx="187949" cy="64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10" y="0"/>
                  </a:moveTo>
                  <a:lnTo>
                    <a:pt x="3191" y="817"/>
                  </a:lnTo>
                  <a:lnTo>
                    <a:pt x="2339" y="2463"/>
                  </a:lnTo>
                  <a:lnTo>
                    <a:pt x="1883" y="3280"/>
                  </a:lnTo>
                  <a:lnTo>
                    <a:pt x="776" y="4970"/>
                  </a:lnTo>
                  <a:lnTo>
                    <a:pt x="294" y="5826"/>
                  </a:lnTo>
                  <a:lnTo>
                    <a:pt x="0" y="6672"/>
                  </a:lnTo>
                  <a:lnTo>
                    <a:pt x="1861" y="7894"/>
                  </a:lnTo>
                  <a:lnTo>
                    <a:pt x="3877" y="9102"/>
                  </a:lnTo>
                  <a:lnTo>
                    <a:pt x="5810" y="10319"/>
                  </a:lnTo>
                  <a:lnTo>
                    <a:pt x="7422" y="11567"/>
                  </a:lnTo>
                  <a:lnTo>
                    <a:pt x="8879" y="13200"/>
                  </a:lnTo>
                  <a:lnTo>
                    <a:pt x="10405" y="14829"/>
                  </a:lnTo>
                  <a:lnTo>
                    <a:pt x="13514" y="18078"/>
                  </a:lnTo>
                  <a:lnTo>
                    <a:pt x="15057" y="19906"/>
                  </a:lnTo>
                  <a:lnTo>
                    <a:pt x="16029" y="20888"/>
                  </a:lnTo>
                  <a:lnTo>
                    <a:pt x="17058" y="21600"/>
                  </a:lnTo>
                  <a:lnTo>
                    <a:pt x="19329" y="21483"/>
                  </a:lnTo>
                  <a:lnTo>
                    <a:pt x="21600" y="21342"/>
                  </a:lnTo>
                  <a:lnTo>
                    <a:pt x="21262" y="19795"/>
                  </a:lnTo>
                  <a:lnTo>
                    <a:pt x="20750" y="18244"/>
                  </a:lnTo>
                  <a:lnTo>
                    <a:pt x="20112" y="16693"/>
                  </a:lnTo>
                  <a:lnTo>
                    <a:pt x="19400" y="15150"/>
                  </a:lnTo>
                  <a:lnTo>
                    <a:pt x="18554" y="13409"/>
                  </a:lnTo>
                  <a:lnTo>
                    <a:pt x="18277" y="13377"/>
                  </a:lnTo>
                  <a:lnTo>
                    <a:pt x="18253" y="14381"/>
                  </a:lnTo>
                  <a:lnTo>
                    <a:pt x="18878" y="16222"/>
                  </a:lnTo>
                  <a:lnTo>
                    <a:pt x="19701" y="18128"/>
                  </a:lnTo>
                  <a:lnTo>
                    <a:pt x="20380" y="19516"/>
                  </a:lnTo>
                  <a:lnTo>
                    <a:pt x="20713" y="19693"/>
                  </a:lnTo>
                  <a:lnTo>
                    <a:pt x="20768" y="19904"/>
                  </a:lnTo>
                  <a:lnTo>
                    <a:pt x="20816" y="20234"/>
                  </a:lnTo>
                  <a:lnTo>
                    <a:pt x="20692" y="20604"/>
                  </a:lnTo>
                  <a:lnTo>
                    <a:pt x="20371" y="20960"/>
                  </a:lnTo>
                  <a:lnTo>
                    <a:pt x="19827" y="21244"/>
                  </a:lnTo>
                  <a:lnTo>
                    <a:pt x="19092" y="20478"/>
                  </a:lnTo>
                  <a:lnTo>
                    <a:pt x="18269" y="18953"/>
                  </a:lnTo>
                  <a:lnTo>
                    <a:pt x="17560" y="17358"/>
                  </a:lnTo>
                  <a:lnTo>
                    <a:pt x="17169" y="16382"/>
                  </a:lnTo>
                  <a:lnTo>
                    <a:pt x="16700" y="15122"/>
                  </a:lnTo>
                  <a:lnTo>
                    <a:pt x="16158" y="13849"/>
                  </a:lnTo>
                  <a:lnTo>
                    <a:pt x="15471" y="12583"/>
                  </a:lnTo>
                  <a:lnTo>
                    <a:pt x="14565" y="11341"/>
                  </a:lnTo>
                  <a:lnTo>
                    <a:pt x="13380" y="10108"/>
                  </a:lnTo>
                  <a:lnTo>
                    <a:pt x="10718" y="7654"/>
                  </a:lnTo>
                  <a:lnTo>
                    <a:pt x="9471" y="6430"/>
                  </a:lnTo>
                  <a:lnTo>
                    <a:pt x="7979" y="4828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8237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2" name="object 30" descr="object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7990" y="1514613"/>
              <a:ext cx="93486" cy="146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object 31" descr="object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0462" y="898737"/>
              <a:ext cx="1085725" cy="1144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object 32" descr="object 3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71903" y="990304"/>
              <a:ext cx="1050076" cy="1055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3"/>
          <p:cNvSpPr txBox="1"/>
          <p:nvPr/>
        </p:nvSpPr>
        <p:spPr>
          <a:xfrm>
            <a:off x="854602" y="1065883"/>
            <a:ext cx="2641601" cy="298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>
                <a:solidFill>
                  <a:srgbClr val="1533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Održivo </a:t>
            </a:r>
            <a:r>
              <a:rPr spc="-9"/>
              <a:t>gospodarenje šumama</a:t>
            </a:r>
          </a:p>
          <a:p>
            <a:pPr marR="582930" indent="12700">
              <a:spcBef>
                <a:spcPts val="1400"/>
              </a:spcBef>
              <a:defRPr sz="2000">
                <a:solidFill>
                  <a:srgbClr val="1533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Najveće </a:t>
            </a:r>
            <a:r>
              <a:rPr spc="-9"/>
              <a:t>prijetnje </a:t>
            </a:r>
            <a:r>
              <a:t>šumama</a:t>
            </a:r>
            <a:r>
              <a:rPr spc="-85"/>
              <a:t> </a:t>
            </a:r>
            <a:r>
              <a:rPr spc="-9"/>
              <a:t>danas</a:t>
            </a:r>
          </a:p>
          <a:p>
            <a:pPr marR="476250" indent="12700">
              <a:spcBef>
                <a:spcPts val="1500"/>
              </a:spcBef>
              <a:defRPr sz="2000">
                <a:solidFill>
                  <a:srgbClr val="1533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Očuvanje i </a:t>
            </a:r>
            <a:r>
              <a:rPr spc="-9"/>
              <a:t>zaštita </a:t>
            </a:r>
            <a:r>
              <a:rPr spc="-19"/>
              <a:t>šuma</a:t>
            </a:r>
          </a:p>
          <a:p>
            <a:pPr indent="12700">
              <a:spcBef>
                <a:spcPts val="1800"/>
              </a:spcBef>
              <a:defRPr sz="1400">
                <a:solidFill>
                  <a:srgbClr val="14325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Hrvatske</a:t>
            </a:r>
            <a:r>
              <a:rPr spc="-15"/>
              <a:t> </a:t>
            </a:r>
            <a:r>
              <a:t>šume</a:t>
            </a:r>
            <a:r>
              <a:rPr spc="-15"/>
              <a:t> </a:t>
            </a:r>
            <a:r>
              <a:t>i</a:t>
            </a:r>
            <a:r>
              <a:rPr spc="-15"/>
              <a:t> </a:t>
            </a:r>
            <a:r>
              <a:t>FSC</a:t>
            </a:r>
            <a:r>
              <a:rPr spc="-15"/>
              <a:t> </a:t>
            </a:r>
            <a:r>
              <a:rPr spc="-10"/>
              <a:t>certifikat</a:t>
            </a:r>
          </a:p>
          <a:p>
            <a:pPr marR="787400" indent="12700">
              <a:spcBef>
                <a:spcPts val="1100"/>
              </a:spcBef>
              <a:defRPr sz="1400">
                <a:solidFill>
                  <a:srgbClr val="143252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Hrvatska</a:t>
            </a:r>
            <a:r>
              <a:rPr spc="-30"/>
              <a:t> </a:t>
            </a:r>
            <a:r>
              <a:t>je</a:t>
            </a:r>
            <a:r>
              <a:rPr spc="-30"/>
              <a:t> </a:t>
            </a:r>
            <a:r>
              <a:rPr spc="-10"/>
              <a:t>najbogatija </a:t>
            </a:r>
            <a:r>
              <a:t>prirodnim</a:t>
            </a:r>
            <a:r>
              <a:rPr spc="-65"/>
              <a:t> </a:t>
            </a:r>
            <a:r>
              <a:rPr spc="-10"/>
              <a:t>šumama</a:t>
            </a:r>
          </a:p>
        </p:txBody>
      </p:sp>
      <p:sp>
        <p:nvSpPr>
          <p:cNvPr id="148" name="object 4"/>
          <p:cNvSpPr txBox="1"/>
          <p:nvPr/>
        </p:nvSpPr>
        <p:spPr>
          <a:xfrm>
            <a:off x="3737559" y="1350020"/>
            <a:ext cx="18351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4</a:t>
            </a:r>
          </a:p>
        </p:txBody>
      </p:sp>
      <p:sp>
        <p:nvSpPr>
          <p:cNvPr id="149" name="object 5"/>
          <p:cNvSpPr txBox="1"/>
          <p:nvPr/>
        </p:nvSpPr>
        <p:spPr>
          <a:xfrm>
            <a:off x="3737559" y="2145688"/>
            <a:ext cx="183517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4</a:t>
            </a:r>
          </a:p>
        </p:txBody>
      </p:sp>
      <p:sp>
        <p:nvSpPr>
          <p:cNvPr id="150" name="object 6"/>
          <p:cNvSpPr txBox="1"/>
          <p:nvPr/>
        </p:nvSpPr>
        <p:spPr>
          <a:xfrm>
            <a:off x="3762959" y="2974451"/>
            <a:ext cx="1917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6</a:t>
            </a:r>
          </a:p>
          <a:p>
            <a:pPr indent="80643">
              <a:spcBef>
                <a:spcPts val="1500"/>
              </a:spcBef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6</a:t>
            </a:r>
          </a:p>
        </p:txBody>
      </p:sp>
      <p:sp>
        <p:nvSpPr>
          <p:cNvPr id="151" name="object 7"/>
          <p:cNvSpPr txBox="1"/>
          <p:nvPr/>
        </p:nvSpPr>
        <p:spPr>
          <a:xfrm>
            <a:off x="3800424" y="3916983"/>
            <a:ext cx="11684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50">
                <a:solidFill>
                  <a:srgbClr val="023334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7</a:t>
            </a:r>
          </a:p>
        </p:txBody>
      </p:sp>
      <p:sp>
        <p:nvSpPr>
          <p:cNvPr id="152" name="object 8"/>
          <p:cNvSpPr txBox="1"/>
          <p:nvPr/>
        </p:nvSpPr>
        <p:spPr>
          <a:xfrm>
            <a:off x="854602" y="4499724"/>
            <a:ext cx="2866390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>
                <a:solidFill>
                  <a:srgbClr val="1533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Šume</a:t>
            </a:r>
            <a:r>
              <a:rPr spc="-19"/>
              <a:t> </a:t>
            </a:r>
            <a:r>
              <a:t>su</a:t>
            </a:r>
            <a:r>
              <a:rPr spc="-19"/>
              <a:t> </a:t>
            </a:r>
            <a:r>
              <a:t>direktni</a:t>
            </a:r>
            <a:r>
              <a:rPr spc="-15"/>
              <a:t> </a:t>
            </a:r>
            <a:r>
              <a:rPr spc="-9"/>
              <a:t>izvori </a:t>
            </a:r>
            <a:r>
              <a:t>obnovljive</a:t>
            </a:r>
            <a:r>
              <a:rPr spc="-100"/>
              <a:t> </a:t>
            </a:r>
            <a:r>
              <a:rPr spc="-9"/>
              <a:t>energije</a:t>
            </a:r>
          </a:p>
          <a:p>
            <a:pPr marR="885188" indent="12700">
              <a:spcBef>
                <a:spcPts val="1400"/>
              </a:spcBef>
              <a:defRPr sz="2000">
                <a:solidFill>
                  <a:srgbClr val="15335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Nova rješenja </a:t>
            </a:r>
            <a:r>
              <a:rPr spc="-25"/>
              <a:t>za </a:t>
            </a:r>
            <a:r>
              <a:t>bolji</a:t>
            </a:r>
            <a:r>
              <a:rPr spc="-45"/>
              <a:t> </a:t>
            </a:r>
            <a:r>
              <a:rPr spc="-9"/>
              <a:t>svijet</a:t>
            </a:r>
          </a:p>
          <a:p>
            <a:pPr indent="12700">
              <a:spcBef>
                <a:spcPts val="1100"/>
              </a:spcBef>
              <a:defRPr sz="200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Kviz </a:t>
            </a:r>
            <a:r>
              <a:rPr spc="-9"/>
              <a:t>znanja</a:t>
            </a:r>
          </a:p>
        </p:txBody>
      </p:sp>
      <p:sp>
        <p:nvSpPr>
          <p:cNvPr id="153" name="object 9"/>
          <p:cNvSpPr txBox="1"/>
          <p:nvPr/>
        </p:nvSpPr>
        <p:spPr>
          <a:xfrm>
            <a:off x="3742587" y="4778221"/>
            <a:ext cx="178438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lvl1pPr>
          </a:lstStyle>
          <a:p>
            <a:r>
              <a:t>8</a:t>
            </a:r>
          </a:p>
        </p:txBody>
      </p:sp>
      <p:sp>
        <p:nvSpPr>
          <p:cNvPr id="154" name="object 10"/>
          <p:cNvSpPr txBox="1"/>
          <p:nvPr/>
        </p:nvSpPr>
        <p:spPr>
          <a:xfrm>
            <a:off x="3739515" y="5573976"/>
            <a:ext cx="18161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5240">
              <a:spcBef>
                <a:spcPts val="10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8</a:t>
            </a:r>
          </a:p>
          <a:p>
            <a:pPr indent="12700">
              <a:spcBef>
                <a:spcPts val="900"/>
              </a:spcBef>
              <a:defRPr sz="2200" spc="-50">
                <a:solidFill>
                  <a:srgbClr val="013333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9</a:t>
            </a:r>
          </a:p>
        </p:txBody>
      </p:sp>
      <p:grpSp>
        <p:nvGrpSpPr>
          <p:cNvPr id="162" name="object 11"/>
          <p:cNvGrpSpPr/>
          <p:nvPr/>
        </p:nvGrpSpPr>
        <p:grpSpPr>
          <a:xfrm>
            <a:off x="6347218" y="2359581"/>
            <a:ext cx="3774507" cy="4390228"/>
            <a:chOff x="0" y="0"/>
            <a:chExt cx="3774505" cy="4390226"/>
          </a:xfrm>
        </p:grpSpPr>
        <p:sp>
          <p:nvSpPr>
            <p:cNvPr id="155" name="object 12"/>
            <p:cNvSpPr/>
            <p:nvPr/>
          </p:nvSpPr>
          <p:spPr>
            <a:xfrm>
              <a:off x="-1" y="-1"/>
              <a:ext cx="3774507" cy="439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2" y="0"/>
                  </a:moveTo>
                  <a:lnTo>
                    <a:pt x="808" y="0"/>
                  </a:lnTo>
                  <a:lnTo>
                    <a:pt x="552" y="35"/>
                  </a:lnTo>
                  <a:lnTo>
                    <a:pt x="331" y="134"/>
                  </a:lnTo>
                  <a:lnTo>
                    <a:pt x="156" y="284"/>
                  </a:lnTo>
                  <a:lnTo>
                    <a:pt x="41" y="475"/>
                  </a:lnTo>
                  <a:lnTo>
                    <a:pt x="0" y="695"/>
                  </a:lnTo>
                  <a:lnTo>
                    <a:pt x="0" y="20905"/>
                  </a:lnTo>
                  <a:lnTo>
                    <a:pt x="41" y="21125"/>
                  </a:lnTo>
                  <a:lnTo>
                    <a:pt x="156" y="21316"/>
                  </a:lnTo>
                  <a:lnTo>
                    <a:pt x="331" y="21466"/>
                  </a:lnTo>
                  <a:lnTo>
                    <a:pt x="552" y="21565"/>
                  </a:lnTo>
                  <a:lnTo>
                    <a:pt x="808" y="21600"/>
                  </a:lnTo>
                  <a:lnTo>
                    <a:pt x="20792" y="21600"/>
                  </a:lnTo>
                  <a:lnTo>
                    <a:pt x="21047" y="21565"/>
                  </a:lnTo>
                  <a:lnTo>
                    <a:pt x="21269" y="21466"/>
                  </a:lnTo>
                  <a:lnTo>
                    <a:pt x="21444" y="21316"/>
                  </a:lnTo>
                  <a:lnTo>
                    <a:pt x="21559" y="21125"/>
                  </a:lnTo>
                  <a:lnTo>
                    <a:pt x="21600" y="20905"/>
                  </a:lnTo>
                  <a:lnTo>
                    <a:pt x="21600" y="695"/>
                  </a:lnTo>
                  <a:lnTo>
                    <a:pt x="21559" y="475"/>
                  </a:lnTo>
                  <a:lnTo>
                    <a:pt x="21444" y="284"/>
                  </a:lnTo>
                  <a:lnTo>
                    <a:pt x="21269" y="134"/>
                  </a:lnTo>
                  <a:lnTo>
                    <a:pt x="21047" y="35"/>
                  </a:lnTo>
                  <a:lnTo>
                    <a:pt x="20792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object 13"/>
            <p:cNvSpPr/>
            <p:nvPr/>
          </p:nvSpPr>
          <p:spPr>
            <a:xfrm>
              <a:off x="351624" y="1108823"/>
              <a:ext cx="3200887" cy="304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4" y="0"/>
                  </a:moveTo>
                  <a:lnTo>
                    <a:pt x="1646" y="0"/>
                  </a:lnTo>
                  <a:lnTo>
                    <a:pt x="1314" y="35"/>
                  </a:lnTo>
                  <a:lnTo>
                    <a:pt x="1005" y="136"/>
                  </a:lnTo>
                  <a:lnTo>
                    <a:pt x="726" y="295"/>
                  </a:lnTo>
                  <a:lnTo>
                    <a:pt x="482" y="507"/>
                  </a:lnTo>
                  <a:lnTo>
                    <a:pt x="281" y="763"/>
                  </a:lnTo>
                  <a:lnTo>
                    <a:pt x="129" y="1057"/>
                  </a:lnTo>
                  <a:lnTo>
                    <a:pt x="33" y="1382"/>
                  </a:lnTo>
                  <a:lnTo>
                    <a:pt x="0" y="1730"/>
                  </a:lnTo>
                  <a:lnTo>
                    <a:pt x="0" y="19870"/>
                  </a:lnTo>
                  <a:lnTo>
                    <a:pt x="33" y="20218"/>
                  </a:lnTo>
                  <a:lnTo>
                    <a:pt x="129" y="20543"/>
                  </a:lnTo>
                  <a:lnTo>
                    <a:pt x="281" y="20837"/>
                  </a:lnTo>
                  <a:lnTo>
                    <a:pt x="482" y="21093"/>
                  </a:lnTo>
                  <a:lnTo>
                    <a:pt x="726" y="21305"/>
                  </a:lnTo>
                  <a:lnTo>
                    <a:pt x="1005" y="21464"/>
                  </a:lnTo>
                  <a:lnTo>
                    <a:pt x="1314" y="21565"/>
                  </a:lnTo>
                  <a:lnTo>
                    <a:pt x="1646" y="21600"/>
                  </a:lnTo>
                  <a:lnTo>
                    <a:pt x="19954" y="21600"/>
                  </a:lnTo>
                  <a:lnTo>
                    <a:pt x="20286" y="21565"/>
                  </a:lnTo>
                  <a:lnTo>
                    <a:pt x="20595" y="21464"/>
                  </a:lnTo>
                  <a:lnTo>
                    <a:pt x="20874" y="21305"/>
                  </a:lnTo>
                  <a:lnTo>
                    <a:pt x="21118" y="21093"/>
                  </a:lnTo>
                  <a:lnTo>
                    <a:pt x="21319" y="20837"/>
                  </a:lnTo>
                  <a:lnTo>
                    <a:pt x="21471" y="20543"/>
                  </a:lnTo>
                  <a:lnTo>
                    <a:pt x="21567" y="20218"/>
                  </a:lnTo>
                  <a:lnTo>
                    <a:pt x="21600" y="19870"/>
                  </a:lnTo>
                  <a:lnTo>
                    <a:pt x="21600" y="1730"/>
                  </a:lnTo>
                  <a:lnTo>
                    <a:pt x="21567" y="1382"/>
                  </a:lnTo>
                  <a:lnTo>
                    <a:pt x="21471" y="1057"/>
                  </a:lnTo>
                  <a:lnTo>
                    <a:pt x="21319" y="763"/>
                  </a:lnTo>
                  <a:lnTo>
                    <a:pt x="21118" y="507"/>
                  </a:lnTo>
                  <a:lnTo>
                    <a:pt x="20874" y="295"/>
                  </a:lnTo>
                  <a:lnTo>
                    <a:pt x="20595" y="136"/>
                  </a:lnTo>
                  <a:lnTo>
                    <a:pt x="20286" y="35"/>
                  </a:lnTo>
                  <a:lnTo>
                    <a:pt x="1995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object 14"/>
            <p:cNvSpPr/>
            <p:nvPr/>
          </p:nvSpPr>
          <p:spPr>
            <a:xfrm>
              <a:off x="2830500" y="150049"/>
              <a:ext cx="819572" cy="81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540" y="73"/>
                  </a:lnTo>
                  <a:lnTo>
                    <a:pt x="8324" y="285"/>
                  </a:lnTo>
                  <a:lnTo>
                    <a:pt x="7157" y="630"/>
                  </a:lnTo>
                  <a:lnTo>
                    <a:pt x="6050" y="1098"/>
                  </a:lnTo>
                  <a:lnTo>
                    <a:pt x="5010" y="1681"/>
                  </a:lnTo>
                  <a:lnTo>
                    <a:pt x="4045" y="2373"/>
                  </a:lnTo>
                  <a:lnTo>
                    <a:pt x="3163" y="3163"/>
                  </a:lnTo>
                  <a:lnTo>
                    <a:pt x="2373" y="4045"/>
                  </a:lnTo>
                  <a:lnTo>
                    <a:pt x="1681" y="5010"/>
                  </a:lnTo>
                  <a:lnTo>
                    <a:pt x="1098" y="6050"/>
                  </a:lnTo>
                  <a:lnTo>
                    <a:pt x="630" y="7157"/>
                  </a:lnTo>
                  <a:lnTo>
                    <a:pt x="285" y="8324"/>
                  </a:lnTo>
                  <a:lnTo>
                    <a:pt x="73" y="9540"/>
                  </a:lnTo>
                  <a:lnTo>
                    <a:pt x="0" y="10800"/>
                  </a:lnTo>
                  <a:lnTo>
                    <a:pt x="73" y="12059"/>
                  </a:lnTo>
                  <a:lnTo>
                    <a:pt x="285" y="13276"/>
                  </a:lnTo>
                  <a:lnTo>
                    <a:pt x="630" y="14442"/>
                  </a:lnTo>
                  <a:lnTo>
                    <a:pt x="1098" y="15550"/>
                  </a:lnTo>
                  <a:lnTo>
                    <a:pt x="1681" y="16590"/>
                  </a:lnTo>
                  <a:lnTo>
                    <a:pt x="2373" y="17555"/>
                  </a:lnTo>
                  <a:lnTo>
                    <a:pt x="3163" y="18437"/>
                  </a:lnTo>
                  <a:lnTo>
                    <a:pt x="4045" y="19227"/>
                  </a:lnTo>
                  <a:lnTo>
                    <a:pt x="5010" y="19919"/>
                  </a:lnTo>
                  <a:lnTo>
                    <a:pt x="6050" y="20502"/>
                  </a:lnTo>
                  <a:lnTo>
                    <a:pt x="7157" y="20970"/>
                  </a:lnTo>
                  <a:lnTo>
                    <a:pt x="8324" y="21315"/>
                  </a:lnTo>
                  <a:lnTo>
                    <a:pt x="9540" y="21527"/>
                  </a:lnTo>
                  <a:lnTo>
                    <a:pt x="10800" y="21600"/>
                  </a:lnTo>
                  <a:lnTo>
                    <a:pt x="12059" y="21527"/>
                  </a:lnTo>
                  <a:lnTo>
                    <a:pt x="13276" y="21315"/>
                  </a:lnTo>
                  <a:lnTo>
                    <a:pt x="14442" y="20970"/>
                  </a:lnTo>
                  <a:lnTo>
                    <a:pt x="15550" y="20502"/>
                  </a:lnTo>
                  <a:lnTo>
                    <a:pt x="16590" y="19919"/>
                  </a:lnTo>
                  <a:lnTo>
                    <a:pt x="17555" y="19227"/>
                  </a:lnTo>
                  <a:lnTo>
                    <a:pt x="18437" y="18437"/>
                  </a:lnTo>
                  <a:lnTo>
                    <a:pt x="19227" y="17555"/>
                  </a:lnTo>
                  <a:lnTo>
                    <a:pt x="19919" y="16590"/>
                  </a:lnTo>
                  <a:lnTo>
                    <a:pt x="20502" y="15550"/>
                  </a:lnTo>
                  <a:lnTo>
                    <a:pt x="20970" y="14442"/>
                  </a:lnTo>
                  <a:lnTo>
                    <a:pt x="21315" y="13276"/>
                  </a:lnTo>
                  <a:lnTo>
                    <a:pt x="21527" y="12059"/>
                  </a:lnTo>
                  <a:lnTo>
                    <a:pt x="21600" y="10800"/>
                  </a:lnTo>
                  <a:lnTo>
                    <a:pt x="21527" y="9540"/>
                  </a:lnTo>
                  <a:lnTo>
                    <a:pt x="21315" y="8324"/>
                  </a:lnTo>
                  <a:lnTo>
                    <a:pt x="20970" y="7157"/>
                  </a:lnTo>
                  <a:lnTo>
                    <a:pt x="20502" y="6050"/>
                  </a:lnTo>
                  <a:lnTo>
                    <a:pt x="19919" y="5010"/>
                  </a:lnTo>
                  <a:lnTo>
                    <a:pt x="19227" y="4045"/>
                  </a:lnTo>
                  <a:lnTo>
                    <a:pt x="18437" y="3163"/>
                  </a:lnTo>
                  <a:lnTo>
                    <a:pt x="17555" y="2373"/>
                  </a:lnTo>
                  <a:lnTo>
                    <a:pt x="16590" y="1681"/>
                  </a:lnTo>
                  <a:lnTo>
                    <a:pt x="15550" y="1098"/>
                  </a:lnTo>
                  <a:lnTo>
                    <a:pt x="14442" y="630"/>
                  </a:lnTo>
                  <a:lnTo>
                    <a:pt x="13276" y="285"/>
                  </a:lnTo>
                  <a:lnTo>
                    <a:pt x="12059" y="7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A5D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8" name="object 15" descr="object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3177" y="522109"/>
              <a:ext cx="262954" cy="265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" name="object 16"/>
            <p:cNvSpPr/>
            <p:nvPr/>
          </p:nvSpPr>
          <p:spPr>
            <a:xfrm>
              <a:off x="3013699" y="298570"/>
              <a:ext cx="493048" cy="44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4" y="0"/>
                  </a:moveTo>
                  <a:lnTo>
                    <a:pt x="12440" y="510"/>
                  </a:lnTo>
                  <a:lnTo>
                    <a:pt x="10042" y="2253"/>
                  </a:lnTo>
                  <a:lnTo>
                    <a:pt x="8526" y="5046"/>
                  </a:lnTo>
                  <a:lnTo>
                    <a:pt x="8236" y="6779"/>
                  </a:lnTo>
                  <a:lnTo>
                    <a:pt x="8334" y="8707"/>
                  </a:lnTo>
                  <a:lnTo>
                    <a:pt x="8875" y="10806"/>
                  </a:lnTo>
                  <a:lnTo>
                    <a:pt x="8905" y="10890"/>
                  </a:lnTo>
                  <a:lnTo>
                    <a:pt x="9091" y="11123"/>
                  </a:lnTo>
                  <a:lnTo>
                    <a:pt x="9077" y="11223"/>
                  </a:lnTo>
                  <a:lnTo>
                    <a:pt x="51" y="21100"/>
                  </a:lnTo>
                  <a:lnTo>
                    <a:pt x="9" y="21421"/>
                  </a:lnTo>
                  <a:lnTo>
                    <a:pt x="0" y="21600"/>
                  </a:lnTo>
                  <a:lnTo>
                    <a:pt x="9203" y="11418"/>
                  </a:lnTo>
                  <a:lnTo>
                    <a:pt x="9347" y="11473"/>
                  </a:lnTo>
                  <a:lnTo>
                    <a:pt x="10412" y="12924"/>
                  </a:lnTo>
                  <a:lnTo>
                    <a:pt x="13166" y="14584"/>
                  </a:lnTo>
                  <a:lnTo>
                    <a:pt x="14817" y="14840"/>
                  </a:lnTo>
                  <a:lnTo>
                    <a:pt x="16400" y="14636"/>
                  </a:lnTo>
                  <a:lnTo>
                    <a:pt x="19155" y="13083"/>
                  </a:lnTo>
                  <a:lnTo>
                    <a:pt x="21025" y="10385"/>
                  </a:lnTo>
                  <a:lnTo>
                    <a:pt x="21600" y="7005"/>
                  </a:lnTo>
                  <a:lnTo>
                    <a:pt x="21275" y="5204"/>
                  </a:lnTo>
                  <a:lnTo>
                    <a:pt x="20473" y="3406"/>
                  </a:lnTo>
                  <a:lnTo>
                    <a:pt x="19371" y="1944"/>
                  </a:lnTo>
                  <a:lnTo>
                    <a:pt x="18100" y="904"/>
                  </a:lnTo>
                  <a:lnTo>
                    <a:pt x="16716" y="264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8CABC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object 17"/>
            <p:cNvSpPr/>
            <p:nvPr/>
          </p:nvSpPr>
          <p:spPr>
            <a:xfrm>
              <a:off x="3222751" y="319531"/>
              <a:ext cx="260530" cy="26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2" y="0"/>
                  </a:moveTo>
                  <a:lnTo>
                    <a:pt x="6489" y="691"/>
                  </a:lnTo>
                  <a:lnTo>
                    <a:pt x="1988" y="4079"/>
                  </a:lnTo>
                  <a:lnTo>
                    <a:pt x="40" y="9103"/>
                  </a:lnTo>
                  <a:lnTo>
                    <a:pt x="0" y="11840"/>
                  </a:lnTo>
                  <a:lnTo>
                    <a:pt x="569" y="14519"/>
                  </a:lnTo>
                  <a:lnTo>
                    <a:pt x="3494" y="19081"/>
                  </a:lnTo>
                  <a:lnTo>
                    <a:pt x="8737" y="21544"/>
                  </a:lnTo>
                  <a:lnTo>
                    <a:pt x="12204" y="21600"/>
                  </a:lnTo>
                  <a:lnTo>
                    <a:pt x="15356" y="20830"/>
                  </a:lnTo>
                  <a:lnTo>
                    <a:pt x="19722" y="17416"/>
                  </a:lnTo>
                  <a:lnTo>
                    <a:pt x="21581" y="12476"/>
                  </a:lnTo>
                  <a:lnTo>
                    <a:pt x="21600" y="9798"/>
                  </a:lnTo>
                  <a:lnTo>
                    <a:pt x="21028" y="7176"/>
                  </a:lnTo>
                  <a:lnTo>
                    <a:pt x="18159" y="2681"/>
                  </a:lnTo>
                  <a:lnTo>
                    <a:pt x="13070" y="158"/>
                  </a:lnTo>
                  <a:lnTo>
                    <a:pt x="9722" y="0"/>
                  </a:lnTo>
                  <a:close/>
                </a:path>
              </a:pathLst>
            </a:custGeom>
            <a:solidFill>
              <a:srgbClr val="308EA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1" name="object 18" descr="object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1752" y="328738"/>
              <a:ext cx="242652" cy="246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3" name="object 19"/>
          <p:cNvSpPr/>
          <p:nvPr/>
        </p:nvSpPr>
        <p:spPr>
          <a:xfrm>
            <a:off x="6362613" y="395857"/>
            <a:ext cx="3762441" cy="1783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89" y="0"/>
                </a:moveTo>
                <a:lnTo>
                  <a:pt x="611" y="0"/>
                </a:lnTo>
                <a:lnTo>
                  <a:pt x="373" y="101"/>
                </a:lnTo>
                <a:lnTo>
                  <a:pt x="179" y="377"/>
                </a:lnTo>
                <a:lnTo>
                  <a:pt x="48" y="787"/>
                </a:lnTo>
                <a:lnTo>
                  <a:pt x="0" y="1288"/>
                </a:lnTo>
                <a:lnTo>
                  <a:pt x="0" y="20312"/>
                </a:lnTo>
                <a:lnTo>
                  <a:pt x="48" y="20813"/>
                </a:lnTo>
                <a:lnTo>
                  <a:pt x="179" y="21223"/>
                </a:lnTo>
                <a:lnTo>
                  <a:pt x="373" y="21499"/>
                </a:lnTo>
                <a:lnTo>
                  <a:pt x="611" y="21600"/>
                </a:lnTo>
                <a:lnTo>
                  <a:pt x="20989" y="21600"/>
                </a:lnTo>
                <a:lnTo>
                  <a:pt x="21227" y="21499"/>
                </a:lnTo>
                <a:lnTo>
                  <a:pt x="21421" y="21223"/>
                </a:lnTo>
                <a:lnTo>
                  <a:pt x="21552" y="20813"/>
                </a:lnTo>
                <a:lnTo>
                  <a:pt x="21600" y="20312"/>
                </a:lnTo>
                <a:lnTo>
                  <a:pt x="21600" y="1288"/>
                </a:lnTo>
                <a:lnTo>
                  <a:pt x="21552" y="787"/>
                </a:lnTo>
                <a:lnTo>
                  <a:pt x="21421" y="377"/>
                </a:lnTo>
                <a:lnTo>
                  <a:pt x="21227" y="101"/>
                </a:lnTo>
                <a:lnTo>
                  <a:pt x="20989" y="0"/>
                </a:lnTo>
                <a:close/>
              </a:path>
            </a:pathLst>
          </a:custGeom>
          <a:solidFill>
            <a:srgbClr val="B4E2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object 20"/>
          <p:cNvSpPr txBox="1"/>
          <p:nvPr/>
        </p:nvSpPr>
        <p:spPr>
          <a:xfrm>
            <a:off x="6777077" y="2525358"/>
            <a:ext cx="2113280" cy="666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000" b="1">
                <a:solidFill>
                  <a:srgbClr val="2C5E5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Ključne </a:t>
            </a:r>
            <a:r>
              <a:rPr spc="-9"/>
              <a:t>riječi</a:t>
            </a:r>
            <a:endParaRPr b="0"/>
          </a:p>
          <a:p>
            <a:pPr marR="5080" indent="18415">
              <a:lnSpc>
                <a:spcPct val="111099"/>
              </a:lnSpc>
              <a:spcBef>
                <a:spcPts val="3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Ove riječi su važne za </a:t>
            </a:r>
            <a:r>
              <a:rPr spc="-10"/>
              <a:t>potpuno </a:t>
            </a:r>
            <a:r>
              <a:t>razumijevanje </a:t>
            </a:r>
            <a:r>
              <a:rPr spc="-10"/>
              <a:t>sadržaja.</a:t>
            </a:r>
          </a:p>
        </p:txBody>
      </p:sp>
      <p:sp>
        <p:nvSpPr>
          <p:cNvPr id="165" name="object 21"/>
          <p:cNvSpPr txBox="1">
            <a:spLocks noGrp="1"/>
          </p:cNvSpPr>
          <p:nvPr>
            <p:ph type="title"/>
          </p:nvPr>
        </p:nvSpPr>
        <p:spPr>
          <a:xfrm>
            <a:off x="6609132" y="540596"/>
            <a:ext cx="772162" cy="33020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000" spc="-100">
                <a:solidFill>
                  <a:srgbClr val="2C5E5F"/>
                </a:solidFill>
              </a:defRPr>
            </a:lvl1pPr>
          </a:lstStyle>
          <a:p>
            <a:r>
              <a:t>Izvori</a:t>
            </a:r>
          </a:p>
        </p:txBody>
      </p:sp>
      <p:sp>
        <p:nvSpPr>
          <p:cNvPr id="166" name="object 22"/>
          <p:cNvSpPr txBox="1"/>
          <p:nvPr/>
        </p:nvSpPr>
        <p:spPr>
          <a:xfrm>
            <a:off x="6601575" y="964741"/>
            <a:ext cx="167195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Želiš saznati </a:t>
            </a:r>
            <a:r>
              <a:rPr spc="-10"/>
              <a:t>više?</a:t>
            </a:r>
          </a:p>
          <a:p>
            <a:pPr indent="12700">
              <a:spcBef>
                <a:spcPts val="7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Ovdje potraži dodatne informacije!</a:t>
            </a:r>
          </a:p>
        </p:txBody>
      </p:sp>
      <p:sp>
        <p:nvSpPr>
          <p:cNvPr id="167" name="object 23"/>
          <p:cNvSpPr txBox="1"/>
          <p:nvPr/>
        </p:nvSpPr>
        <p:spPr>
          <a:xfrm>
            <a:off x="4347681" y="1029888"/>
            <a:ext cx="139954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900" b="1">
                <a:solidFill>
                  <a:srgbClr val="0E4848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Prati</a:t>
            </a:r>
            <a:r>
              <a:rPr spc="-104"/>
              <a:t> </a:t>
            </a:r>
            <a:r>
              <a:rPr spc="-10"/>
              <a:t>ikone!</a:t>
            </a:r>
          </a:p>
        </p:txBody>
      </p:sp>
      <p:sp>
        <p:nvSpPr>
          <p:cNvPr id="168" name="object 24"/>
          <p:cNvSpPr txBox="1"/>
          <p:nvPr/>
        </p:nvSpPr>
        <p:spPr>
          <a:xfrm>
            <a:off x="4345128" y="5318530"/>
            <a:ext cx="1390652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Skeniraj</a:t>
            </a:r>
            <a:r>
              <a:rPr spc="-25"/>
              <a:t> </a:t>
            </a:r>
            <a:r>
              <a:t>QR</a:t>
            </a:r>
            <a:r>
              <a:rPr spc="-25"/>
              <a:t> </a:t>
            </a:r>
            <a:r>
              <a:t>kodove</a:t>
            </a:r>
            <a:r>
              <a:rPr spc="-25"/>
              <a:t> </a:t>
            </a:r>
            <a:r>
              <a:rPr spc="-10"/>
              <a:t>svojim </a:t>
            </a:r>
            <a:r>
              <a:t>pametnim</a:t>
            </a:r>
            <a:r>
              <a:rPr spc="-45"/>
              <a:t> </a:t>
            </a:r>
            <a:r>
              <a:rPr spc="-10"/>
              <a:t>telefonom.</a:t>
            </a:r>
          </a:p>
        </p:txBody>
      </p:sp>
      <p:sp>
        <p:nvSpPr>
          <p:cNvPr id="169" name="object 25"/>
          <p:cNvSpPr txBox="1"/>
          <p:nvPr/>
        </p:nvSpPr>
        <p:spPr>
          <a:xfrm>
            <a:off x="4345128" y="5730009"/>
            <a:ext cx="148399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125729" indent="12700" algn="ctr">
              <a:spcBef>
                <a:spcPts val="1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Potrebna</a:t>
            </a:r>
            <a:r>
              <a:rPr spc="-20"/>
              <a:t> </a:t>
            </a:r>
            <a:r>
              <a:t>ti</a:t>
            </a:r>
            <a:r>
              <a:rPr spc="-15"/>
              <a:t> </a:t>
            </a:r>
            <a:r>
              <a:t>je</a:t>
            </a:r>
            <a:r>
              <a:rPr spc="-20"/>
              <a:t> </a:t>
            </a:r>
            <a:r>
              <a:t>aplikacija</a:t>
            </a:r>
            <a:r>
              <a:rPr spc="-15"/>
              <a:t> </a:t>
            </a:r>
            <a:r>
              <a:rPr spc="-25"/>
              <a:t>za</a:t>
            </a:r>
            <a:r>
              <a:t> skeniranje</a:t>
            </a:r>
            <a:r>
              <a:rPr spc="-10"/>
              <a:t> </a:t>
            </a:r>
            <a:r>
              <a:t>koda</a:t>
            </a:r>
            <a:r>
              <a:rPr spc="-10"/>
              <a:t> putem kamere.</a:t>
            </a:r>
          </a:p>
          <a:p>
            <a:pPr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endParaRPr spc="-10"/>
          </a:p>
          <a:p>
            <a:pPr marR="5080" indent="12700" algn="ctr"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Naš</a:t>
            </a:r>
            <a:r>
              <a:rPr spc="-15"/>
              <a:t> </a:t>
            </a:r>
            <a:r>
              <a:t>pametni</a:t>
            </a:r>
            <a:r>
              <a:rPr spc="-10"/>
              <a:t> </a:t>
            </a:r>
            <a:r>
              <a:t>telefon</a:t>
            </a:r>
            <a:r>
              <a:rPr spc="-10"/>
              <a:t> </a:t>
            </a:r>
            <a:r>
              <a:t>je</a:t>
            </a:r>
            <a:r>
              <a:rPr spc="-10"/>
              <a:t> </a:t>
            </a:r>
            <a:r>
              <a:rPr spc="-20"/>
              <a:t>vrlo </a:t>
            </a:r>
            <a:r>
              <a:t>koristan</a:t>
            </a:r>
            <a:r>
              <a:rPr spc="-30"/>
              <a:t> </a:t>
            </a:r>
            <a:r>
              <a:t>alat,</a:t>
            </a:r>
            <a:r>
              <a:rPr spc="-25"/>
              <a:t> </a:t>
            </a:r>
            <a:r>
              <a:t>iskoristimo</a:t>
            </a:r>
            <a:r>
              <a:rPr spc="-25"/>
              <a:t> ga!</a:t>
            </a:r>
          </a:p>
        </p:txBody>
      </p:sp>
      <p:grpSp>
        <p:nvGrpSpPr>
          <p:cNvPr id="175" name="object 26"/>
          <p:cNvGrpSpPr/>
          <p:nvPr/>
        </p:nvGrpSpPr>
        <p:grpSpPr>
          <a:xfrm>
            <a:off x="4772623" y="2488474"/>
            <a:ext cx="516981" cy="516981"/>
            <a:chOff x="0" y="0"/>
            <a:chExt cx="516980" cy="516980"/>
          </a:xfrm>
        </p:grpSpPr>
        <p:sp>
          <p:nvSpPr>
            <p:cNvPr id="170" name="object 27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3" name="object 28"/>
            <p:cNvGrpSpPr/>
            <p:nvPr/>
          </p:nvGrpSpPr>
          <p:grpSpPr>
            <a:xfrm>
              <a:off x="134528" y="128961"/>
              <a:ext cx="260634" cy="294905"/>
              <a:chOff x="0" y="0"/>
              <a:chExt cx="260633" cy="294904"/>
            </a:xfrm>
          </p:grpSpPr>
          <p:sp>
            <p:nvSpPr>
              <p:cNvPr id="171" name="Shape"/>
              <p:cNvSpPr/>
              <p:nvPr/>
            </p:nvSpPr>
            <p:spPr>
              <a:xfrm>
                <a:off x="122417" y="137065"/>
                <a:ext cx="95952" cy="157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5"/>
                    </a:lnTo>
                    <a:lnTo>
                      <a:pt x="145" y="15088"/>
                    </a:lnTo>
                    <a:lnTo>
                      <a:pt x="24" y="16885"/>
                    </a:lnTo>
                    <a:lnTo>
                      <a:pt x="0" y="18653"/>
                    </a:lnTo>
                    <a:lnTo>
                      <a:pt x="197" y="20190"/>
                    </a:lnTo>
                    <a:lnTo>
                      <a:pt x="217" y="20347"/>
                    </a:lnTo>
                    <a:lnTo>
                      <a:pt x="475" y="20661"/>
                    </a:lnTo>
                    <a:lnTo>
                      <a:pt x="1507" y="21600"/>
                    </a:lnTo>
                    <a:lnTo>
                      <a:pt x="3565" y="21600"/>
                    </a:lnTo>
                    <a:lnTo>
                      <a:pt x="4337" y="21131"/>
                    </a:lnTo>
                    <a:lnTo>
                      <a:pt x="4852" y="20661"/>
                    </a:lnTo>
                    <a:lnTo>
                      <a:pt x="5112" y="20190"/>
                    </a:lnTo>
                    <a:lnTo>
                      <a:pt x="5112" y="11426"/>
                    </a:lnTo>
                    <a:lnTo>
                      <a:pt x="5220" y="9432"/>
                    </a:lnTo>
                    <a:lnTo>
                      <a:pt x="5208" y="7454"/>
                    </a:lnTo>
                    <a:lnTo>
                      <a:pt x="5148" y="5505"/>
                    </a:lnTo>
                    <a:lnTo>
                      <a:pt x="5112" y="3599"/>
                    </a:lnTo>
                    <a:lnTo>
                      <a:pt x="10019" y="3316"/>
                    </a:lnTo>
                    <a:lnTo>
                      <a:pt x="14444" y="2621"/>
                    </a:lnTo>
                    <a:lnTo>
                      <a:pt x="18579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" name="Shape"/>
              <p:cNvSpPr/>
              <p:nvPr/>
            </p:nvSpPr>
            <p:spPr>
              <a:xfrm>
                <a:off x="-1" y="0"/>
                <a:ext cx="260635" cy="13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7" y="324"/>
                    </a:lnTo>
                    <a:lnTo>
                      <a:pt x="652" y="501"/>
                    </a:lnTo>
                    <a:lnTo>
                      <a:pt x="367" y="501"/>
                    </a:lnTo>
                    <a:lnTo>
                      <a:pt x="178" y="1034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6"/>
                    </a:lnTo>
                    <a:lnTo>
                      <a:pt x="1635" y="13526"/>
                    </a:lnTo>
                    <a:lnTo>
                      <a:pt x="4444" y="18931"/>
                    </a:lnTo>
                    <a:lnTo>
                      <a:pt x="8589" y="21600"/>
                    </a:lnTo>
                    <a:lnTo>
                      <a:pt x="10036" y="21415"/>
                    </a:lnTo>
                    <a:lnTo>
                      <a:pt x="10036" y="21237"/>
                    </a:lnTo>
                    <a:lnTo>
                      <a:pt x="18097" y="21237"/>
                    </a:lnTo>
                    <a:lnTo>
                      <a:pt x="18472" y="20704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2" y="19996"/>
                    </a:lnTo>
                    <a:lnTo>
                      <a:pt x="19041" y="19819"/>
                    </a:lnTo>
                    <a:lnTo>
                      <a:pt x="19135" y="19287"/>
                    </a:lnTo>
                    <a:lnTo>
                      <a:pt x="19231" y="19287"/>
                    </a:lnTo>
                    <a:lnTo>
                      <a:pt x="19326" y="19110"/>
                    </a:lnTo>
                    <a:lnTo>
                      <a:pt x="19420" y="18579"/>
                    </a:lnTo>
                    <a:lnTo>
                      <a:pt x="19515" y="18579"/>
                    </a:lnTo>
                    <a:lnTo>
                      <a:pt x="19610" y="18402"/>
                    </a:lnTo>
                    <a:lnTo>
                      <a:pt x="19705" y="17869"/>
                    </a:lnTo>
                    <a:lnTo>
                      <a:pt x="19800" y="17869"/>
                    </a:lnTo>
                    <a:lnTo>
                      <a:pt x="19894" y="17692"/>
                    </a:lnTo>
                    <a:lnTo>
                      <a:pt x="20083" y="17160"/>
                    </a:lnTo>
                    <a:lnTo>
                      <a:pt x="20178" y="16983"/>
                    </a:lnTo>
                    <a:lnTo>
                      <a:pt x="20369" y="16806"/>
                    </a:lnTo>
                    <a:lnTo>
                      <a:pt x="20369" y="16452"/>
                    </a:lnTo>
                    <a:lnTo>
                      <a:pt x="20463" y="16096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7" y="14325"/>
                    </a:lnTo>
                    <a:lnTo>
                      <a:pt x="21032" y="14147"/>
                    </a:lnTo>
                    <a:lnTo>
                      <a:pt x="21032" y="13793"/>
                    </a:lnTo>
                    <a:lnTo>
                      <a:pt x="21126" y="13439"/>
                    </a:lnTo>
                    <a:lnTo>
                      <a:pt x="21222" y="13260"/>
                    </a:lnTo>
                    <a:lnTo>
                      <a:pt x="21222" y="12908"/>
                    </a:lnTo>
                    <a:lnTo>
                      <a:pt x="21317" y="12554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7"/>
                    </a:lnTo>
                    <a:lnTo>
                      <a:pt x="11837" y="10247"/>
                    </a:lnTo>
                    <a:lnTo>
                      <a:pt x="11341" y="8324"/>
                    </a:lnTo>
                    <a:lnTo>
                      <a:pt x="9089" y="3514"/>
                    </a:lnTo>
                    <a:lnTo>
                      <a:pt x="5226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74" name="object 29" descr="object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737" y="191680"/>
              <a:ext cx="83505" cy="2333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" name="object 30"/>
          <p:cNvGrpSpPr/>
          <p:nvPr/>
        </p:nvGrpSpPr>
        <p:grpSpPr>
          <a:xfrm>
            <a:off x="4765002" y="3369409"/>
            <a:ext cx="516994" cy="516981"/>
            <a:chOff x="0" y="0"/>
            <a:chExt cx="516993" cy="516980"/>
          </a:xfrm>
        </p:grpSpPr>
        <p:sp>
          <p:nvSpPr>
            <p:cNvPr id="176" name="object 31"/>
            <p:cNvSpPr/>
            <p:nvPr/>
          </p:nvSpPr>
          <p:spPr>
            <a:xfrm>
              <a:off x="-1" y="-1"/>
              <a:ext cx="516994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5"/>
                  </a:lnTo>
                  <a:lnTo>
                    <a:pt x="3842" y="2540"/>
                  </a:lnTo>
                  <a:lnTo>
                    <a:pt x="2540" y="3842"/>
                  </a:lnTo>
                  <a:lnTo>
                    <a:pt x="1475" y="5349"/>
                  </a:lnTo>
                  <a:lnTo>
                    <a:pt x="676" y="7032"/>
                  </a:lnTo>
                  <a:lnTo>
                    <a:pt x="174" y="8859"/>
                  </a:lnTo>
                  <a:lnTo>
                    <a:pt x="0" y="10800"/>
                  </a:lnTo>
                  <a:lnTo>
                    <a:pt x="174" y="12742"/>
                  </a:lnTo>
                  <a:lnTo>
                    <a:pt x="676" y="14569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6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6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9"/>
                  </a:lnTo>
                  <a:lnTo>
                    <a:pt x="21426" y="12742"/>
                  </a:lnTo>
                  <a:lnTo>
                    <a:pt x="21600" y="10800"/>
                  </a:lnTo>
                  <a:lnTo>
                    <a:pt x="21426" y="8859"/>
                  </a:lnTo>
                  <a:lnTo>
                    <a:pt x="20924" y="7032"/>
                  </a:lnTo>
                  <a:lnTo>
                    <a:pt x="20125" y="5349"/>
                  </a:lnTo>
                  <a:lnTo>
                    <a:pt x="19060" y="3842"/>
                  </a:lnTo>
                  <a:lnTo>
                    <a:pt x="17758" y="2540"/>
                  </a:lnTo>
                  <a:lnTo>
                    <a:pt x="16251" y="1475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9A1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object 32"/>
            <p:cNvSpPr/>
            <p:nvPr/>
          </p:nvSpPr>
          <p:spPr>
            <a:xfrm>
              <a:off x="146659" y="133349"/>
              <a:ext cx="41175" cy="2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95" y="0"/>
                  </a:moveTo>
                  <a:lnTo>
                    <a:pt x="18595" y="1876"/>
                  </a:lnTo>
                  <a:lnTo>
                    <a:pt x="1799" y="1876"/>
                  </a:lnTo>
                  <a:lnTo>
                    <a:pt x="600" y="5629"/>
                  </a:lnTo>
                  <a:lnTo>
                    <a:pt x="600" y="8444"/>
                  </a:lnTo>
                  <a:lnTo>
                    <a:pt x="50" y="18775"/>
                  </a:lnTo>
                  <a:lnTo>
                    <a:pt x="0" y="19713"/>
                  </a:lnTo>
                  <a:lnTo>
                    <a:pt x="600" y="21600"/>
                  </a:lnTo>
                  <a:lnTo>
                    <a:pt x="21600" y="21600"/>
                  </a:lnTo>
                  <a:lnTo>
                    <a:pt x="21600" y="18775"/>
                  </a:lnTo>
                  <a:lnTo>
                    <a:pt x="21000" y="6578"/>
                  </a:lnTo>
                  <a:lnTo>
                    <a:pt x="21600" y="3753"/>
                  </a:lnTo>
                  <a:lnTo>
                    <a:pt x="20401" y="3753"/>
                  </a:lnTo>
                  <a:lnTo>
                    <a:pt x="19801" y="1876"/>
                  </a:lnTo>
                  <a:lnTo>
                    <a:pt x="18595" y="0"/>
                  </a:lnTo>
                  <a:close/>
                </a:path>
              </a:pathLst>
            </a:custGeom>
            <a:solidFill>
              <a:srgbClr val="118A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0" name="object 33"/>
            <p:cNvGrpSpPr/>
            <p:nvPr/>
          </p:nvGrpSpPr>
          <p:grpSpPr>
            <a:xfrm>
              <a:off x="204991" y="136778"/>
              <a:ext cx="129343" cy="30385"/>
              <a:chOff x="0" y="0"/>
              <a:chExt cx="129342" cy="30384"/>
            </a:xfrm>
          </p:grpSpPr>
          <p:sp>
            <p:nvSpPr>
              <p:cNvPr id="178" name="Triangle"/>
              <p:cNvSpPr/>
              <p:nvPr/>
            </p:nvSpPr>
            <p:spPr>
              <a:xfrm>
                <a:off x="116641" y="1768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" name="Shape"/>
              <p:cNvSpPr/>
              <p:nvPr/>
            </p:nvSpPr>
            <p:spPr>
              <a:xfrm>
                <a:off x="-1" y="0"/>
                <a:ext cx="122464" cy="2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57" y="0"/>
                    </a:moveTo>
                    <a:lnTo>
                      <a:pt x="3228" y="0"/>
                    </a:lnTo>
                    <a:lnTo>
                      <a:pt x="3026" y="2029"/>
                    </a:lnTo>
                    <a:lnTo>
                      <a:pt x="2220" y="6089"/>
                    </a:lnTo>
                    <a:lnTo>
                      <a:pt x="0" y="19294"/>
                    </a:lnTo>
                    <a:lnTo>
                      <a:pt x="0" y="20339"/>
                    </a:lnTo>
                    <a:lnTo>
                      <a:pt x="47" y="20339"/>
                    </a:lnTo>
                    <a:lnTo>
                      <a:pt x="3262" y="21600"/>
                    </a:lnTo>
                    <a:lnTo>
                      <a:pt x="10213" y="21458"/>
                    </a:lnTo>
                    <a:lnTo>
                      <a:pt x="21600" y="20339"/>
                    </a:lnTo>
                    <a:lnTo>
                      <a:pt x="21194" y="15995"/>
                    </a:lnTo>
                    <a:lnTo>
                      <a:pt x="20526" y="9651"/>
                    </a:lnTo>
                    <a:lnTo>
                      <a:pt x="19631" y="4066"/>
                    </a:lnTo>
                    <a:lnTo>
                      <a:pt x="18357" y="0"/>
                    </a:lnTo>
                    <a:close/>
                  </a:path>
                </a:pathLst>
              </a:custGeom>
              <a:solidFill>
                <a:srgbClr val="74BC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1" name="object 34"/>
            <p:cNvSpPr/>
            <p:nvPr/>
          </p:nvSpPr>
          <p:spPr>
            <a:xfrm>
              <a:off x="119023" y="158507"/>
              <a:ext cx="293132" cy="2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52" y="0"/>
                  </a:moveTo>
                  <a:lnTo>
                    <a:pt x="6335" y="0"/>
                  </a:lnTo>
                  <a:lnTo>
                    <a:pt x="6335" y="224"/>
                  </a:lnTo>
                  <a:lnTo>
                    <a:pt x="1530" y="224"/>
                  </a:lnTo>
                  <a:lnTo>
                    <a:pt x="0" y="4454"/>
                  </a:lnTo>
                  <a:lnTo>
                    <a:pt x="13" y="5233"/>
                  </a:lnTo>
                  <a:lnTo>
                    <a:pt x="13" y="21600"/>
                  </a:lnTo>
                  <a:lnTo>
                    <a:pt x="19314" y="21600"/>
                  </a:lnTo>
                  <a:lnTo>
                    <a:pt x="19538" y="20915"/>
                  </a:lnTo>
                  <a:lnTo>
                    <a:pt x="20523" y="19502"/>
                  </a:lnTo>
                  <a:lnTo>
                    <a:pt x="20746" y="18817"/>
                  </a:lnTo>
                  <a:lnTo>
                    <a:pt x="20736" y="18763"/>
                  </a:lnTo>
                  <a:lnTo>
                    <a:pt x="21168" y="18636"/>
                  </a:lnTo>
                  <a:lnTo>
                    <a:pt x="21600" y="18488"/>
                  </a:lnTo>
                  <a:lnTo>
                    <a:pt x="21594" y="4231"/>
                  </a:lnTo>
                  <a:lnTo>
                    <a:pt x="21590" y="2645"/>
                  </a:lnTo>
                  <a:lnTo>
                    <a:pt x="21448" y="1761"/>
                  </a:lnTo>
                  <a:lnTo>
                    <a:pt x="21084" y="1003"/>
                  </a:lnTo>
                  <a:lnTo>
                    <a:pt x="20662" y="445"/>
                  </a:lnTo>
                  <a:lnTo>
                    <a:pt x="20241" y="445"/>
                  </a:lnTo>
                  <a:lnTo>
                    <a:pt x="19652" y="334"/>
                  </a:lnTo>
                  <a:lnTo>
                    <a:pt x="15521" y="334"/>
                  </a:lnTo>
                  <a:lnTo>
                    <a:pt x="15352" y="112"/>
                  </a:lnTo>
                  <a:lnTo>
                    <a:pt x="15352" y="0"/>
                  </a:lnTo>
                  <a:close/>
                </a:path>
              </a:pathLst>
            </a:custGeom>
            <a:solidFill>
              <a:srgbClr val="9ECA9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2" name="object 35" descr="object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01" y="221423"/>
              <a:ext cx="289371" cy="161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5" name="object 36"/>
            <p:cNvGrpSpPr/>
            <p:nvPr/>
          </p:nvGrpSpPr>
          <p:grpSpPr>
            <a:xfrm>
              <a:off x="119066" y="159663"/>
              <a:ext cx="291915" cy="108652"/>
              <a:chOff x="0" y="0"/>
              <a:chExt cx="291914" cy="108650"/>
            </a:xfrm>
          </p:grpSpPr>
          <p:sp>
            <p:nvSpPr>
              <p:cNvPr id="183" name="Shape"/>
              <p:cNvSpPr/>
              <p:nvPr/>
            </p:nvSpPr>
            <p:spPr>
              <a:xfrm>
                <a:off x="144255" y="41159"/>
                <a:ext cx="147660" cy="67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410" y="601"/>
                    </a:lnTo>
                    <a:lnTo>
                      <a:pt x="4977" y="2335"/>
                    </a:lnTo>
                    <a:lnTo>
                      <a:pt x="10838" y="11665"/>
                    </a:lnTo>
                    <a:lnTo>
                      <a:pt x="13051" y="21600"/>
                    </a:lnTo>
                    <a:lnTo>
                      <a:pt x="215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" name="Shape"/>
              <p:cNvSpPr/>
              <p:nvPr/>
            </p:nvSpPr>
            <p:spPr>
              <a:xfrm>
                <a:off x="0" y="-1"/>
                <a:ext cx="291915" cy="67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29" y="0"/>
                    </a:moveTo>
                    <a:lnTo>
                      <a:pt x="6358" y="0"/>
                    </a:lnTo>
                    <a:lnTo>
                      <a:pt x="6358" y="366"/>
                    </a:lnTo>
                    <a:lnTo>
                      <a:pt x="1533" y="366"/>
                    </a:lnTo>
                    <a:lnTo>
                      <a:pt x="857" y="1094"/>
                    </a:lnTo>
                    <a:lnTo>
                      <a:pt x="434" y="3659"/>
                    </a:lnTo>
                    <a:lnTo>
                      <a:pt x="118" y="6541"/>
                    </a:lnTo>
                    <a:lnTo>
                      <a:pt x="0" y="9973"/>
                    </a:lnTo>
                    <a:lnTo>
                      <a:pt x="3" y="15511"/>
                    </a:lnTo>
                    <a:lnTo>
                      <a:pt x="10" y="21600"/>
                    </a:lnTo>
                    <a:lnTo>
                      <a:pt x="5935" y="21600"/>
                    </a:lnTo>
                    <a:lnTo>
                      <a:pt x="6358" y="19771"/>
                    </a:lnTo>
                    <a:lnTo>
                      <a:pt x="6612" y="19400"/>
                    </a:lnTo>
                    <a:lnTo>
                      <a:pt x="7532" y="16730"/>
                    </a:lnTo>
                    <a:lnTo>
                      <a:pt x="8516" y="14779"/>
                    </a:lnTo>
                    <a:lnTo>
                      <a:pt x="9563" y="13583"/>
                    </a:lnTo>
                    <a:lnTo>
                      <a:pt x="10674" y="13176"/>
                    </a:lnTo>
                    <a:lnTo>
                      <a:pt x="21600" y="13176"/>
                    </a:lnTo>
                    <a:lnTo>
                      <a:pt x="21592" y="8694"/>
                    </a:lnTo>
                    <a:lnTo>
                      <a:pt x="21449" y="5788"/>
                    </a:lnTo>
                    <a:lnTo>
                      <a:pt x="21084" y="3293"/>
                    </a:lnTo>
                    <a:lnTo>
                      <a:pt x="20662" y="1459"/>
                    </a:lnTo>
                    <a:lnTo>
                      <a:pt x="20238" y="1459"/>
                    </a:lnTo>
                    <a:lnTo>
                      <a:pt x="19645" y="1094"/>
                    </a:lnTo>
                    <a:lnTo>
                      <a:pt x="15498" y="1094"/>
                    </a:lnTo>
                    <a:lnTo>
                      <a:pt x="15329" y="366"/>
                    </a:lnTo>
                    <a:lnTo>
                      <a:pt x="15329" y="0"/>
                    </a:lnTo>
                    <a:close/>
                  </a:path>
                </a:pathLst>
              </a:custGeom>
              <a:solidFill>
                <a:srgbClr val="23B0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86" name="object 37"/>
            <p:cNvSpPr/>
            <p:nvPr/>
          </p:nvSpPr>
          <p:spPr>
            <a:xfrm>
              <a:off x="330808" y="229424"/>
              <a:ext cx="81206" cy="4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2062" y="4851"/>
                  </a:lnTo>
                  <a:lnTo>
                    <a:pt x="3726" y="10106"/>
                  </a:lnTo>
                  <a:lnTo>
                    <a:pt x="5048" y="15708"/>
                  </a:lnTo>
                  <a:lnTo>
                    <a:pt x="60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4BC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96" name="object 38"/>
          <p:cNvGrpSpPr/>
          <p:nvPr/>
        </p:nvGrpSpPr>
        <p:grpSpPr>
          <a:xfrm>
            <a:off x="4758042" y="4234191"/>
            <a:ext cx="516981" cy="516981"/>
            <a:chOff x="0" y="0"/>
            <a:chExt cx="516980" cy="516980"/>
          </a:xfrm>
        </p:grpSpPr>
        <p:sp>
          <p:nvSpPr>
            <p:cNvPr id="188" name="object 39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9" y="174"/>
                  </a:lnTo>
                  <a:lnTo>
                    <a:pt x="7032" y="676"/>
                  </a:lnTo>
                  <a:lnTo>
                    <a:pt x="5349" y="1474"/>
                  </a:lnTo>
                  <a:lnTo>
                    <a:pt x="3842" y="2540"/>
                  </a:lnTo>
                  <a:lnTo>
                    <a:pt x="2540" y="3841"/>
                  </a:lnTo>
                  <a:lnTo>
                    <a:pt x="1475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5" y="16251"/>
                  </a:lnTo>
                  <a:lnTo>
                    <a:pt x="2540" y="17758"/>
                  </a:lnTo>
                  <a:lnTo>
                    <a:pt x="3842" y="19060"/>
                  </a:lnTo>
                  <a:lnTo>
                    <a:pt x="5349" y="20125"/>
                  </a:lnTo>
                  <a:lnTo>
                    <a:pt x="7032" y="20924"/>
                  </a:lnTo>
                  <a:lnTo>
                    <a:pt x="8859" y="21426"/>
                  </a:lnTo>
                  <a:lnTo>
                    <a:pt x="10800" y="21600"/>
                  </a:lnTo>
                  <a:lnTo>
                    <a:pt x="12742" y="21426"/>
                  </a:lnTo>
                  <a:lnTo>
                    <a:pt x="14569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6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6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9" y="676"/>
                  </a:lnTo>
                  <a:lnTo>
                    <a:pt x="12742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6D47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9" name="object 40" descr="object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446" y="276314"/>
              <a:ext cx="113235" cy="1166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4" name="object 41"/>
            <p:cNvGrpSpPr/>
            <p:nvPr/>
          </p:nvGrpSpPr>
          <p:grpSpPr>
            <a:xfrm>
              <a:off x="138759" y="152499"/>
              <a:ext cx="267244" cy="254210"/>
              <a:chOff x="0" y="0"/>
              <a:chExt cx="267243" cy="254208"/>
            </a:xfrm>
          </p:grpSpPr>
          <p:sp>
            <p:nvSpPr>
              <p:cNvPr id="190" name="Shape"/>
              <p:cNvSpPr/>
              <p:nvPr/>
            </p:nvSpPr>
            <p:spPr>
              <a:xfrm>
                <a:off x="0" y="145544"/>
                <a:ext cx="141869" cy="108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26" y="0"/>
                    </a:moveTo>
                    <a:lnTo>
                      <a:pt x="7291" y="9891"/>
                    </a:lnTo>
                    <a:lnTo>
                      <a:pt x="2994" y="15475"/>
                    </a:lnTo>
                    <a:lnTo>
                      <a:pt x="346" y="18417"/>
                    </a:lnTo>
                    <a:lnTo>
                      <a:pt x="0" y="18417"/>
                    </a:lnTo>
                    <a:lnTo>
                      <a:pt x="0" y="18874"/>
                    </a:lnTo>
                    <a:lnTo>
                      <a:pt x="520" y="20010"/>
                    </a:lnTo>
                    <a:lnTo>
                      <a:pt x="1566" y="21373"/>
                    </a:lnTo>
                    <a:lnTo>
                      <a:pt x="2610" y="21373"/>
                    </a:lnTo>
                    <a:lnTo>
                      <a:pt x="3133" y="21600"/>
                    </a:lnTo>
                    <a:lnTo>
                      <a:pt x="7311" y="16826"/>
                    </a:lnTo>
                    <a:lnTo>
                      <a:pt x="8983" y="14609"/>
                    </a:lnTo>
                    <a:lnTo>
                      <a:pt x="12259" y="10176"/>
                    </a:lnTo>
                    <a:lnTo>
                      <a:pt x="13930" y="7960"/>
                    </a:lnTo>
                    <a:lnTo>
                      <a:pt x="14847" y="6570"/>
                    </a:lnTo>
                    <a:lnTo>
                      <a:pt x="15763" y="5228"/>
                    </a:lnTo>
                    <a:lnTo>
                      <a:pt x="16747" y="3963"/>
                    </a:lnTo>
                    <a:lnTo>
                      <a:pt x="17763" y="2956"/>
                    </a:lnTo>
                    <a:lnTo>
                      <a:pt x="21600" y="2956"/>
                    </a:lnTo>
                    <a:lnTo>
                      <a:pt x="18981" y="2502"/>
                    </a:lnTo>
                    <a:lnTo>
                      <a:pt x="17835" y="2175"/>
                    </a:lnTo>
                    <a:lnTo>
                      <a:pt x="16738" y="1593"/>
                    </a:lnTo>
                    <a:lnTo>
                      <a:pt x="15674" y="839"/>
                    </a:lnTo>
                    <a:lnTo>
                      <a:pt x="14626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" name="Shape"/>
              <p:cNvSpPr/>
              <p:nvPr/>
            </p:nvSpPr>
            <p:spPr>
              <a:xfrm>
                <a:off x="118936" y="160416"/>
                <a:ext cx="108531" cy="16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64" y="0"/>
                    </a:moveTo>
                    <a:lnTo>
                      <a:pt x="0" y="0"/>
                    </a:lnTo>
                    <a:lnTo>
                      <a:pt x="455" y="2952"/>
                    </a:lnTo>
                    <a:lnTo>
                      <a:pt x="1822" y="8872"/>
                    </a:lnTo>
                    <a:lnTo>
                      <a:pt x="4942" y="17519"/>
                    </a:lnTo>
                    <a:lnTo>
                      <a:pt x="8338" y="21600"/>
                    </a:lnTo>
                    <a:lnTo>
                      <a:pt x="11718" y="21600"/>
                    </a:lnTo>
                    <a:lnTo>
                      <a:pt x="15024" y="17726"/>
                    </a:lnTo>
                    <a:lnTo>
                      <a:pt x="16847" y="17726"/>
                    </a:lnTo>
                    <a:lnTo>
                      <a:pt x="17074" y="14758"/>
                    </a:lnTo>
                    <a:lnTo>
                      <a:pt x="17757" y="14758"/>
                    </a:lnTo>
                    <a:lnTo>
                      <a:pt x="18212" y="11823"/>
                    </a:lnTo>
                    <a:lnTo>
                      <a:pt x="18667" y="11823"/>
                    </a:lnTo>
                    <a:lnTo>
                      <a:pt x="19124" y="8872"/>
                    </a:lnTo>
                    <a:lnTo>
                      <a:pt x="19579" y="8872"/>
                    </a:lnTo>
                    <a:lnTo>
                      <a:pt x="20031" y="5903"/>
                    </a:lnTo>
                    <a:lnTo>
                      <a:pt x="20716" y="5903"/>
                    </a:lnTo>
                    <a:lnTo>
                      <a:pt x="20944" y="2952"/>
                    </a:lnTo>
                    <a:lnTo>
                      <a:pt x="21399" y="2952"/>
                    </a:lnTo>
                    <a:lnTo>
                      <a:pt x="21600" y="369"/>
                    </a:lnTo>
                    <a:lnTo>
                      <a:pt x="4992" y="369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" name="Shape"/>
              <p:cNvSpPr/>
              <p:nvPr/>
            </p:nvSpPr>
            <p:spPr>
              <a:xfrm>
                <a:off x="144017" y="8976"/>
                <a:ext cx="123227" cy="1517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99" y="0"/>
                    </a:moveTo>
                    <a:lnTo>
                      <a:pt x="17327" y="2071"/>
                    </a:lnTo>
                    <a:lnTo>
                      <a:pt x="18361" y="4951"/>
                    </a:lnTo>
                    <a:lnTo>
                      <a:pt x="18642" y="7953"/>
                    </a:lnTo>
                    <a:lnTo>
                      <a:pt x="18059" y="11138"/>
                    </a:lnTo>
                    <a:lnTo>
                      <a:pt x="15002" y="16126"/>
                    </a:lnTo>
                    <a:lnTo>
                      <a:pt x="9840" y="19769"/>
                    </a:lnTo>
                    <a:lnTo>
                      <a:pt x="3449" y="21478"/>
                    </a:lnTo>
                    <a:lnTo>
                      <a:pt x="0" y="21600"/>
                    </a:lnTo>
                    <a:lnTo>
                      <a:pt x="14628" y="21600"/>
                    </a:lnTo>
                    <a:lnTo>
                      <a:pt x="14653" y="21559"/>
                    </a:lnTo>
                    <a:lnTo>
                      <a:pt x="14851" y="21559"/>
                    </a:lnTo>
                    <a:lnTo>
                      <a:pt x="15052" y="21397"/>
                    </a:lnTo>
                    <a:lnTo>
                      <a:pt x="15252" y="21071"/>
                    </a:lnTo>
                    <a:lnTo>
                      <a:pt x="15452" y="21071"/>
                    </a:lnTo>
                    <a:lnTo>
                      <a:pt x="17458" y="19442"/>
                    </a:lnTo>
                    <a:lnTo>
                      <a:pt x="17859" y="19279"/>
                    </a:lnTo>
                    <a:lnTo>
                      <a:pt x="17859" y="18954"/>
                    </a:lnTo>
                    <a:lnTo>
                      <a:pt x="18460" y="18466"/>
                    </a:lnTo>
                    <a:lnTo>
                      <a:pt x="19063" y="17489"/>
                    </a:lnTo>
                    <a:lnTo>
                      <a:pt x="20560" y="14889"/>
                    </a:lnTo>
                    <a:lnTo>
                      <a:pt x="21418" y="12075"/>
                    </a:lnTo>
                    <a:lnTo>
                      <a:pt x="21600" y="9199"/>
                    </a:lnTo>
                    <a:lnTo>
                      <a:pt x="21067" y="6415"/>
                    </a:lnTo>
                    <a:lnTo>
                      <a:pt x="20246" y="4500"/>
                    </a:lnTo>
                    <a:lnTo>
                      <a:pt x="19012" y="2569"/>
                    </a:lnTo>
                    <a:lnTo>
                      <a:pt x="17401" y="852"/>
                    </a:lnTo>
                    <a:lnTo>
                      <a:pt x="16099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" name="Shape"/>
              <p:cNvSpPr/>
              <p:nvPr/>
            </p:nvSpPr>
            <p:spPr>
              <a:xfrm>
                <a:off x="22766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2" y="0"/>
                    </a:moveTo>
                    <a:lnTo>
                      <a:pt x="0" y="0"/>
                    </a:lnTo>
                    <a:lnTo>
                      <a:pt x="0" y="9400"/>
                    </a:lnTo>
                    <a:lnTo>
                      <a:pt x="21600" y="21600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rgbClr val="A7D4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95" name="object 42" descr="object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077" y="120763"/>
              <a:ext cx="197106" cy="199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9" name="object 43"/>
          <p:cNvGrpSpPr/>
          <p:nvPr/>
        </p:nvGrpSpPr>
        <p:grpSpPr>
          <a:xfrm>
            <a:off x="4766107" y="1591370"/>
            <a:ext cx="516981" cy="516981"/>
            <a:chOff x="0" y="0"/>
            <a:chExt cx="516980" cy="516980"/>
          </a:xfrm>
        </p:grpSpPr>
        <p:sp>
          <p:nvSpPr>
            <p:cNvPr id="197" name="object 44"/>
            <p:cNvSpPr/>
            <p:nvPr/>
          </p:nvSpPr>
          <p:spPr>
            <a:xfrm>
              <a:off x="-1" y="-1"/>
              <a:ext cx="516982" cy="51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858" y="174"/>
                  </a:lnTo>
                  <a:lnTo>
                    <a:pt x="7031" y="676"/>
                  </a:lnTo>
                  <a:lnTo>
                    <a:pt x="5349" y="1474"/>
                  </a:lnTo>
                  <a:lnTo>
                    <a:pt x="3841" y="2540"/>
                  </a:lnTo>
                  <a:lnTo>
                    <a:pt x="2540" y="3841"/>
                  </a:lnTo>
                  <a:lnTo>
                    <a:pt x="1474" y="5349"/>
                  </a:lnTo>
                  <a:lnTo>
                    <a:pt x="676" y="7031"/>
                  </a:lnTo>
                  <a:lnTo>
                    <a:pt x="174" y="8858"/>
                  </a:lnTo>
                  <a:lnTo>
                    <a:pt x="0" y="10800"/>
                  </a:lnTo>
                  <a:lnTo>
                    <a:pt x="174" y="12741"/>
                  </a:lnTo>
                  <a:lnTo>
                    <a:pt x="676" y="14568"/>
                  </a:lnTo>
                  <a:lnTo>
                    <a:pt x="1474" y="16251"/>
                  </a:lnTo>
                  <a:lnTo>
                    <a:pt x="2540" y="17758"/>
                  </a:lnTo>
                  <a:lnTo>
                    <a:pt x="3841" y="19060"/>
                  </a:lnTo>
                  <a:lnTo>
                    <a:pt x="5349" y="20125"/>
                  </a:lnTo>
                  <a:lnTo>
                    <a:pt x="7031" y="20924"/>
                  </a:lnTo>
                  <a:lnTo>
                    <a:pt x="8858" y="21426"/>
                  </a:lnTo>
                  <a:lnTo>
                    <a:pt x="10800" y="21600"/>
                  </a:lnTo>
                  <a:lnTo>
                    <a:pt x="12741" y="21426"/>
                  </a:lnTo>
                  <a:lnTo>
                    <a:pt x="14568" y="20924"/>
                  </a:lnTo>
                  <a:lnTo>
                    <a:pt x="16251" y="20125"/>
                  </a:lnTo>
                  <a:lnTo>
                    <a:pt x="17758" y="19060"/>
                  </a:lnTo>
                  <a:lnTo>
                    <a:pt x="19060" y="17758"/>
                  </a:lnTo>
                  <a:lnTo>
                    <a:pt x="20125" y="16251"/>
                  </a:lnTo>
                  <a:lnTo>
                    <a:pt x="20924" y="14568"/>
                  </a:lnTo>
                  <a:lnTo>
                    <a:pt x="21426" y="12741"/>
                  </a:lnTo>
                  <a:lnTo>
                    <a:pt x="21600" y="10800"/>
                  </a:lnTo>
                  <a:lnTo>
                    <a:pt x="21426" y="8858"/>
                  </a:lnTo>
                  <a:lnTo>
                    <a:pt x="20924" y="7031"/>
                  </a:lnTo>
                  <a:lnTo>
                    <a:pt x="20125" y="5349"/>
                  </a:lnTo>
                  <a:lnTo>
                    <a:pt x="19060" y="3841"/>
                  </a:lnTo>
                  <a:lnTo>
                    <a:pt x="17758" y="2540"/>
                  </a:lnTo>
                  <a:lnTo>
                    <a:pt x="16251" y="1474"/>
                  </a:lnTo>
                  <a:lnTo>
                    <a:pt x="14568" y="676"/>
                  </a:lnTo>
                  <a:lnTo>
                    <a:pt x="12741" y="17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8" name="object 45" descr="object 4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733" y="143636"/>
              <a:ext cx="261927" cy="217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0" name="object 46"/>
          <p:cNvSpPr txBox="1"/>
          <p:nvPr/>
        </p:nvSpPr>
        <p:spPr>
          <a:xfrm>
            <a:off x="4631587" y="2146667"/>
            <a:ext cx="93599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Jeste li </a:t>
            </a:r>
            <a:r>
              <a:rPr spc="-10"/>
              <a:t>znali?</a:t>
            </a:r>
          </a:p>
        </p:txBody>
      </p:sp>
      <p:sp>
        <p:nvSpPr>
          <p:cNvPr id="201" name="object 47"/>
          <p:cNvSpPr txBox="1"/>
          <p:nvPr/>
        </p:nvSpPr>
        <p:spPr>
          <a:xfrm>
            <a:off x="4761129" y="3044760"/>
            <a:ext cx="515620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Praksa!</a:t>
            </a:r>
          </a:p>
        </p:txBody>
      </p:sp>
      <p:sp>
        <p:nvSpPr>
          <p:cNvPr id="202" name="object 48"/>
          <p:cNvSpPr txBox="1"/>
          <p:nvPr/>
        </p:nvSpPr>
        <p:spPr>
          <a:xfrm>
            <a:off x="4795877" y="3898350"/>
            <a:ext cx="44640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Mediji</a:t>
            </a:r>
          </a:p>
        </p:txBody>
      </p:sp>
      <p:sp>
        <p:nvSpPr>
          <p:cNvPr id="203" name="object 49"/>
          <p:cNvSpPr txBox="1"/>
          <p:nvPr/>
        </p:nvSpPr>
        <p:spPr>
          <a:xfrm>
            <a:off x="4600499" y="4779224"/>
            <a:ext cx="837565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lvl1pPr>
          </a:lstStyle>
          <a:p>
            <a:r>
              <a:t>Istraživanje</a:t>
            </a:r>
          </a:p>
        </p:txBody>
      </p:sp>
      <p:pic>
        <p:nvPicPr>
          <p:cNvPr id="204" name="object 50" descr="object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0705" y="599134"/>
            <a:ext cx="1439991" cy="144000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object 51"/>
          <p:cNvSpPr txBox="1"/>
          <p:nvPr/>
        </p:nvSpPr>
        <p:spPr>
          <a:xfrm>
            <a:off x="6925323" y="4911631"/>
            <a:ext cx="114935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3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održivi </a:t>
            </a:r>
            <a:r>
              <a:rPr spc="-10"/>
              <a:t>razvoj</a:t>
            </a:r>
          </a:p>
        </p:txBody>
      </p:sp>
      <p:sp>
        <p:nvSpPr>
          <p:cNvPr id="206" name="object 52"/>
          <p:cNvSpPr txBox="1"/>
          <p:nvPr/>
        </p:nvSpPr>
        <p:spPr>
          <a:xfrm rot="120000">
            <a:off x="8458802" y="6155161"/>
            <a:ext cx="1011576" cy="21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pc="-15" baseline="2221">
                <a:solidFill>
                  <a:srgbClr val="AF284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urbaniz</a:t>
            </a:r>
            <a:r>
              <a:rPr sz="1200" spc="-10" baseline="0"/>
              <a:t>acija</a:t>
            </a:r>
          </a:p>
        </p:txBody>
      </p:sp>
      <p:sp>
        <p:nvSpPr>
          <p:cNvPr id="207" name="object 53"/>
          <p:cNvSpPr txBox="1"/>
          <p:nvPr/>
        </p:nvSpPr>
        <p:spPr>
          <a:xfrm rot="120000">
            <a:off x="6913250" y="4115182"/>
            <a:ext cx="1575247" cy="236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2000" baseline="2057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invazivne</a:t>
            </a:r>
            <a:r>
              <a:rPr spc="-30"/>
              <a:t> </a:t>
            </a:r>
            <a:r>
              <a:rPr sz="1300" spc="-10" baseline="0"/>
              <a:t>vrste</a:t>
            </a:r>
          </a:p>
        </p:txBody>
      </p:sp>
      <p:sp>
        <p:nvSpPr>
          <p:cNvPr id="208" name="object 54"/>
          <p:cNvSpPr txBox="1"/>
          <p:nvPr/>
        </p:nvSpPr>
        <p:spPr>
          <a:xfrm rot="420000">
            <a:off x="8461808" y="4338889"/>
            <a:ext cx="1144627" cy="21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baseline="2221"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Natur</a:t>
            </a:r>
            <a:r>
              <a:rPr sz="1200" baseline="0"/>
              <a:t>a</a:t>
            </a:r>
            <a:r>
              <a:rPr sz="1200" spc="85" baseline="0"/>
              <a:t> </a:t>
            </a:r>
            <a:r>
              <a:rPr sz="1200" spc="-20" baseline="0"/>
              <a:t>2000</a:t>
            </a:r>
          </a:p>
        </p:txBody>
      </p:sp>
      <p:sp>
        <p:nvSpPr>
          <p:cNvPr id="209" name="object 55"/>
          <p:cNvSpPr txBox="1"/>
          <p:nvPr/>
        </p:nvSpPr>
        <p:spPr>
          <a:xfrm rot="180000">
            <a:off x="6976429" y="4479031"/>
            <a:ext cx="1577933" cy="192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684A4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nacionalni</a:t>
            </a:r>
            <a:r>
              <a:rPr spc="-5"/>
              <a:t> </a:t>
            </a:r>
            <a:r>
              <a:rPr spc="-10"/>
              <a:t>parkovi</a:t>
            </a:r>
          </a:p>
        </p:txBody>
      </p:sp>
      <p:sp>
        <p:nvSpPr>
          <p:cNvPr id="210" name="object 56"/>
          <p:cNvSpPr txBox="1"/>
          <p:nvPr/>
        </p:nvSpPr>
        <p:spPr>
          <a:xfrm rot="21540000">
            <a:off x="8498092" y="4745556"/>
            <a:ext cx="1233936" cy="21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AF284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parko</a:t>
            </a:r>
            <a:r>
              <a:rPr sz="1800" baseline="2221"/>
              <a:t>vi</a:t>
            </a:r>
            <a:r>
              <a:rPr sz="1800" spc="89" baseline="2221"/>
              <a:t> </a:t>
            </a:r>
            <a:r>
              <a:rPr sz="1800" spc="-15" baseline="4442"/>
              <a:t>prirode</a:t>
            </a:r>
          </a:p>
        </p:txBody>
      </p:sp>
      <p:sp>
        <p:nvSpPr>
          <p:cNvPr id="211" name="object 57"/>
          <p:cNvSpPr txBox="1"/>
          <p:nvPr/>
        </p:nvSpPr>
        <p:spPr>
          <a:xfrm rot="21540000">
            <a:off x="8279682" y="5043901"/>
            <a:ext cx="1511318" cy="21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1200">
                <a:solidFill>
                  <a:srgbClr val="303694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gospodarske</a:t>
            </a:r>
            <a:r>
              <a:rPr spc="208"/>
              <a:t> </a:t>
            </a:r>
            <a:r>
              <a:rPr sz="1800" spc="-30" baseline="6665"/>
              <a:t>šume</a:t>
            </a:r>
          </a:p>
        </p:txBody>
      </p:sp>
      <p:sp>
        <p:nvSpPr>
          <p:cNvPr id="212" name="object 58"/>
          <p:cNvSpPr txBox="1"/>
          <p:nvPr/>
        </p:nvSpPr>
        <p:spPr>
          <a:xfrm rot="21540000">
            <a:off x="7276227" y="3680554"/>
            <a:ext cx="1668223" cy="236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100"/>
              </a:lnSpc>
              <a:defRPr sz="1300">
                <a:solidFill>
                  <a:srgbClr val="C47640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klimatske</a:t>
            </a:r>
            <a:r>
              <a:rPr spc="-30"/>
              <a:t> </a:t>
            </a:r>
            <a:r>
              <a:rPr sz="2000" spc="-15" baseline="4113"/>
              <a:t>pr</a:t>
            </a:r>
            <a:r>
              <a:rPr sz="2000" spc="-15" baseline="6172"/>
              <a:t>omjene</a:t>
            </a:r>
          </a:p>
        </p:txBody>
      </p:sp>
      <p:sp>
        <p:nvSpPr>
          <p:cNvPr id="213" name="object 59"/>
          <p:cNvSpPr txBox="1"/>
          <p:nvPr/>
        </p:nvSpPr>
        <p:spPr>
          <a:xfrm rot="420000">
            <a:off x="8199510" y="5846838"/>
            <a:ext cx="1577933" cy="22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2000" baseline="4113">
                <a:solidFill>
                  <a:srgbClr val="AE4A9C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usluge</a:t>
            </a:r>
            <a:r>
              <a:rPr spc="-52"/>
              <a:t> </a:t>
            </a:r>
            <a:r>
              <a:rPr sz="1300" spc="-10" baseline="0"/>
              <a:t>ekosustava</a:t>
            </a:r>
          </a:p>
        </p:txBody>
      </p:sp>
      <p:sp>
        <p:nvSpPr>
          <p:cNvPr id="214" name="object 60"/>
          <p:cNvSpPr txBox="1"/>
          <p:nvPr/>
        </p:nvSpPr>
        <p:spPr>
          <a:xfrm>
            <a:off x="6894424" y="5728989"/>
            <a:ext cx="127317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spc="-10">
                <a:solidFill>
                  <a:srgbClr val="427C79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deforestacija</a:t>
            </a:r>
          </a:p>
          <a:p>
            <a:pPr indent="48893">
              <a:spcBef>
                <a:spcPts val="1200"/>
              </a:spcBef>
              <a:defRPr sz="1200">
                <a:solidFill>
                  <a:srgbClr val="AF284F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drvna</a:t>
            </a:r>
            <a:r>
              <a:rPr spc="114"/>
              <a:t> </a:t>
            </a:r>
            <a:r>
              <a:rPr spc="-10"/>
              <a:t>biomasa</a:t>
            </a:r>
          </a:p>
        </p:txBody>
      </p:sp>
      <p:sp>
        <p:nvSpPr>
          <p:cNvPr id="215" name="object 61"/>
          <p:cNvSpPr txBox="1"/>
          <p:nvPr/>
        </p:nvSpPr>
        <p:spPr>
          <a:xfrm>
            <a:off x="8446803" y="3889147"/>
            <a:ext cx="124523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0">
                <a:solidFill>
                  <a:srgbClr val="427C79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lvl1pPr>
          </a:lstStyle>
          <a:p>
            <a:r>
              <a:t>agrošumarstvo</a:t>
            </a:r>
          </a:p>
        </p:txBody>
      </p:sp>
      <p:sp>
        <p:nvSpPr>
          <p:cNvPr id="216" name="object 62"/>
          <p:cNvSpPr txBox="1"/>
          <p:nvPr/>
        </p:nvSpPr>
        <p:spPr>
          <a:xfrm rot="60000">
            <a:off x="6967113" y="5432155"/>
            <a:ext cx="2133619" cy="226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1000"/>
              </a:lnSpc>
              <a:defRPr sz="2000" baseline="4113">
                <a:solidFill>
                  <a:srgbClr val="684A4D"/>
                </a:solidFill>
                <a:latin typeface="Playwrite AU SA Light"/>
                <a:ea typeface="Playwrite AU SA Light"/>
                <a:cs typeface="Playwrite AU SA Light"/>
                <a:sym typeface="Playwrite AU SA Light"/>
              </a:defRPr>
            </a:pPr>
            <a:r>
              <a:t>kaskadno</a:t>
            </a:r>
            <a:r>
              <a:rPr spc="-52"/>
              <a:t> </a:t>
            </a:r>
            <a:r>
              <a:rPr sz="1300" baseline="0"/>
              <a:t>korištenje</a:t>
            </a:r>
            <a:r>
              <a:rPr sz="1300" spc="-35" baseline="0"/>
              <a:t> </a:t>
            </a:r>
            <a:r>
              <a:rPr spc="-30" baseline="-4113"/>
              <a:t>drva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F8DEBB5A-1E3B-E420-0B65-96E946F3201A}"/>
              </a:ext>
            </a:extLst>
          </p:cNvPr>
          <p:cNvSpPr/>
          <p:nvPr/>
        </p:nvSpPr>
        <p:spPr>
          <a:xfrm>
            <a:off x="7192594" y="4836833"/>
            <a:ext cx="1342198" cy="17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4" y="0"/>
                </a:moveTo>
                <a:lnTo>
                  <a:pt x="1096" y="0"/>
                </a:lnTo>
                <a:lnTo>
                  <a:pt x="669" y="849"/>
                </a:lnTo>
                <a:lnTo>
                  <a:pt x="321" y="3163"/>
                </a:lnTo>
                <a:lnTo>
                  <a:pt x="86" y="6597"/>
                </a:lnTo>
                <a:lnTo>
                  <a:pt x="0" y="10801"/>
                </a:lnTo>
                <a:lnTo>
                  <a:pt x="86" y="15004"/>
                </a:lnTo>
                <a:lnTo>
                  <a:pt x="321" y="18437"/>
                </a:lnTo>
                <a:lnTo>
                  <a:pt x="669" y="20751"/>
                </a:lnTo>
                <a:lnTo>
                  <a:pt x="1096" y="21600"/>
                </a:lnTo>
                <a:lnTo>
                  <a:pt x="20504" y="21600"/>
                </a:lnTo>
                <a:lnTo>
                  <a:pt x="20931" y="20751"/>
                </a:lnTo>
                <a:lnTo>
                  <a:pt x="21279" y="18437"/>
                </a:lnTo>
                <a:lnTo>
                  <a:pt x="21514" y="15004"/>
                </a:lnTo>
                <a:lnTo>
                  <a:pt x="21600" y="10801"/>
                </a:lnTo>
                <a:lnTo>
                  <a:pt x="21514" y="6597"/>
                </a:lnTo>
                <a:lnTo>
                  <a:pt x="21279" y="3163"/>
                </a:lnTo>
                <a:lnTo>
                  <a:pt x="20931" y="849"/>
                </a:lnTo>
                <a:lnTo>
                  <a:pt x="20504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1C211FB-8025-4AAD-6691-7A6A15BF197C}"/>
              </a:ext>
            </a:extLst>
          </p:cNvPr>
          <p:cNvSpPr/>
          <p:nvPr/>
        </p:nvSpPr>
        <p:spPr>
          <a:xfrm>
            <a:off x="7216863" y="3449351"/>
            <a:ext cx="936930" cy="17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4" y="0"/>
                </a:moveTo>
                <a:lnTo>
                  <a:pt x="1096" y="0"/>
                </a:lnTo>
                <a:lnTo>
                  <a:pt x="669" y="849"/>
                </a:lnTo>
                <a:lnTo>
                  <a:pt x="321" y="3163"/>
                </a:lnTo>
                <a:lnTo>
                  <a:pt x="86" y="6597"/>
                </a:lnTo>
                <a:lnTo>
                  <a:pt x="0" y="10801"/>
                </a:lnTo>
                <a:lnTo>
                  <a:pt x="86" y="15004"/>
                </a:lnTo>
                <a:lnTo>
                  <a:pt x="321" y="18437"/>
                </a:lnTo>
                <a:lnTo>
                  <a:pt x="669" y="20751"/>
                </a:lnTo>
                <a:lnTo>
                  <a:pt x="1096" y="21600"/>
                </a:lnTo>
                <a:lnTo>
                  <a:pt x="20504" y="21600"/>
                </a:lnTo>
                <a:lnTo>
                  <a:pt x="20931" y="20751"/>
                </a:lnTo>
                <a:lnTo>
                  <a:pt x="21279" y="18437"/>
                </a:lnTo>
                <a:lnTo>
                  <a:pt x="21514" y="15004"/>
                </a:lnTo>
                <a:lnTo>
                  <a:pt x="21600" y="10801"/>
                </a:lnTo>
                <a:lnTo>
                  <a:pt x="21514" y="6597"/>
                </a:lnTo>
                <a:lnTo>
                  <a:pt x="21279" y="3163"/>
                </a:lnTo>
                <a:lnTo>
                  <a:pt x="20931" y="849"/>
                </a:lnTo>
                <a:lnTo>
                  <a:pt x="20504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317F148-B0A7-4613-6E33-A1ACF7AC9B76}"/>
              </a:ext>
            </a:extLst>
          </p:cNvPr>
          <p:cNvSpPr/>
          <p:nvPr/>
        </p:nvSpPr>
        <p:spPr>
          <a:xfrm>
            <a:off x="473951" y="5703871"/>
            <a:ext cx="2810794" cy="221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4" y="0"/>
                </a:moveTo>
                <a:lnTo>
                  <a:pt x="1096" y="0"/>
                </a:lnTo>
                <a:lnTo>
                  <a:pt x="669" y="849"/>
                </a:lnTo>
                <a:lnTo>
                  <a:pt x="321" y="3163"/>
                </a:lnTo>
                <a:lnTo>
                  <a:pt x="86" y="6597"/>
                </a:lnTo>
                <a:lnTo>
                  <a:pt x="0" y="10801"/>
                </a:lnTo>
                <a:lnTo>
                  <a:pt x="86" y="15004"/>
                </a:lnTo>
                <a:lnTo>
                  <a:pt x="321" y="18437"/>
                </a:lnTo>
                <a:lnTo>
                  <a:pt x="669" y="20751"/>
                </a:lnTo>
                <a:lnTo>
                  <a:pt x="1096" y="21600"/>
                </a:lnTo>
                <a:lnTo>
                  <a:pt x="20504" y="21600"/>
                </a:lnTo>
                <a:lnTo>
                  <a:pt x="20931" y="20751"/>
                </a:lnTo>
                <a:lnTo>
                  <a:pt x="21279" y="18437"/>
                </a:lnTo>
                <a:lnTo>
                  <a:pt x="21514" y="15004"/>
                </a:lnTo>
                <a:lnTo>
                  <a:pt x="21600" y="10801"/>
                </a:lnTo>
                <a:lnTo>
                  <a:pt x="21514" y="6597"/>
                </a:lnTo>
                <a:lnTo>
                  <a:pt x="21279" y="3163"/>
                </a:lnTo>
                <a:lnTo>
                  <a:pt x="20931" y="849"/>
                </a:lnTo>
                <a:lnTo>
                  <a:pt x="20504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CF1B439A-5825-7BF6-ECE1-3101E44723F6}"/>
              </a:ext>
            </a:extLst>
          </p:cNvPr>
          <p:cNvSpPr/>
          <p:nvPr/>
        </p:nvSpPr>
        <p:spPr>
          <a:xfrm>
            <a:off x="477469" y="4424907"/>
            <a:ext cx="1059231" cy="185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4" y="0"/>
                </a:moveTo>
                <a:lnTo>
                  <a:pt x="1096" y="0"/>
                </a:lnTo>
                <a:lnTo>
                  <a:pt x="669" y="849"/>
                </a:lnTo>
                <a:lnTo>
                  <a:pt x="321" y="3163"/>
                </a:lnTo>
                <a:lnTo>
                  <a:pt x="86" y="6597"/>
                </a:lnTo>
                <a:lnTo>
                  <a:pt x="0" y="10801"/>
                </a:lnTo>
                <a:lnTo>
                  <a:pt x="86" y="15004"/>
                </a:lnTo>
                <a:lnTo>
                  <a:pt x="321" y="18437"/>
                </a:lnTo>
                <a:lnTo>
                  <a:pt x="669" y="20751"/>
                </a:lnTo>
                <a:lnTo>
                  <a:pt x="1096" y="21600"/>
                </a:lnTo>
                <a:lnTo>
                  <a:pt x="20504" y="21600"/>
                </a:lnTo>
                <a:lnTo>
                  <a:pt x="20931" y="20751"/>
                </a:lnTo>
                <a:lnTo>
                  <a:pt x="21279" y="18437"/>
                </a:lnTo>
                <a:lnTo>
                  <a:pt x="21514" y="15004"/>
                </a:lnTo>
                <a:lnTo>
                  <a:pt x="21600" y="10801"/>
                </a:lnTo>
                <a:lnTo>
                  <a:pt x="21514" y="6597"/>
                </a:lnTo>
                <a:lnTo>
                  <a:pt x="21279" y="3163"/>
                </a:lnTo>
                <a:lnTo>
                  <a:pt x="20931" y="849"/>
                </a:lnTo>
                <a:lnTo>
                  <a:pt x="20504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8" name="object 2"/>
          <p:cNvSpPr txBox="1"/>
          <p:nvPr/>
        </p:nvSpPr>
        <p:spPr>
          <a:xfrm>
            <a:off x="454110" y="2495140"/>
            <a:ext cx="3153413" cy="2937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4400"/>
              </a:lnSpc>
              <a:spcBef>
                <a:spcPts val="300"/>
              </a:spcBef>
              <a:defRPr sz="3800" b="1" spc="-10">
                <a:solidFill>
                  <a:srgbClr val="18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Održivo</a:t>
            </a:r>
            <a:r>
              <a:rPr dirty="0"/>
              <a:t> </a:t>
            </a:r>
            <a:r>
              <a:rPr dirty="0" err="1"/>
              <a:t>gospodarenje</a:t>
            </a:r>
            <a:r>
              <a:rPr dirty="0"/>
              <a:t> </a:t>
            </a:r>
            <a:r>
              <a:rPr dirty="0" err="1"/>
              <a:t>šumama</a:t>
            </a:r>
            <a:endParaRPr b="0" dirty="0"/>
          </a:p>
          <a:p>
            <a:pPr marR="73660" indent="166370">
              <a:lnSpc>
                <a:spcPct val="111099"/>
              </a:lnSpc>
              <a:spcBef>
                <a:spcPts val="18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Održivi</a:t>
            </a:r>
            <a:r>
              <a:rPr b="1" dirty="0"/>
              <a:t> razvoj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odnosi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ravnotežu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između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gospodarskog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rasta,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zaštite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okoliša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društvene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dobrobiti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važan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te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ravnoteže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zbog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brojnih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ekosistemskih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usluga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pružaju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19" name="object 3"/>
          <p:cNvSpPr txBox="1">
            <a:spLocks noGrp="1"/>
          </p:cNvSpPr>
          <p:nvPr>
            <p:ph type="title"/>
          </p:nvPr>
        </p:nvSpPr>
        <p:spPr>
          <a:xfrm>
            <a:off x="7188289" y="606593"/>
            <a:ext cx="2403580" cy="17031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5080" indent="12063">
              <a:lnSpc>
                <a:spcPct val="107800"/>
              </a:lnSpc>
              <a:spcBef>
                <a:spcPts val="100"/>
              </a:spcBef>
              <a:defRPr sz="3400" spc="-100"/>
            </a:pPr>
            <a:r>
              <a:rPr dirty="0" err="1"/>
              <a:t>Najveće</a:t>
            </a:r>
            <a:r>
              <a:rPr dirty="0"/>
              <a:t> </a:t>
            </a:r>
            <a:r>
              <a:rPr dirty="0" err="1"/>
              <a:t>prijetnje</a:t>
            </a:r>
            <a:r>
              <a:rPr dirty="0"/>
              <a:t> </a:t>
            </a:r>
            <a:r>
              <a:rPr spc="0" dirty="0" err="1"/>
              <a:t>šumama</a:t>
            </a:r>
            <a:r>
              <a:rPr spc="0" dirty="0"/>
              <a:t> </a:t>
            </a:r>
            <a:r>
              <a:rPr dirty="0" err="1"/>
              <a:t>danas</a:t>
            </a:r>
            <a:endParaRPr dirty="0"/>
          </a:p>
        </p:txBody>
      </p:sp>
      <p:sp>
        <p:nvSpPr>
          <p:cNvPr id="220" name="object 4"/>
          <p:cNvSpPr txBox="1"/>
          <p:nvPr/>
        </p:nvSpPr>
        <p:spPr>
          <a:xfrm>
            <a:off x="473951" y="5658756"/>
            <a:ext cx="2983868" cy="101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Održivo</a:t>
            </a:r>
            <a:r>
              <a:rPr b="1" dirty="0"/>
              <a:t> (</a:t>
            </a:r>
            <a:r>
              <a:rPr b="1" dirty="0" err="1"/>
              <a:t>potrajno</a:t>
            </a:r>
            <a:r>
              <a:rPr b="1" dirty="0"/>
              <a:t>) </a:t>
            </a:r>
            <a:r>
              <a:rPr b="1" dirty="0" err="1"/>
              <a:t>gospodarenje</a:t>
            </a:r>
            <a:r>
              <a:rPr b="1" dirty="0"/>
              <a:t> </a:t>
            </a:r>
            <a:r>
              <a:rPr b="1" spc="-10" dirty="0" err="1"/>
              <a:t>šumama</a:t>
            </a:r>
            <a:r>
              <a:rPr b="1" spc="-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podrazumijeva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upravljanje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šumskim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resursima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način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zadovoljava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trenutne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potrebe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bez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ugrožavanja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mogućnosti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budućih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generacija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</a:t>
            </a:r>
            <a:r>
              <a:rPr spc="50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iskoriste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21" name="object 5"/>
          <p:cNvSpPr txBox="1"/>
          <p:nvPr/>
        </p:nvSpPr>
        <p:spPr>
          <a:xfrm>
            <a:off x="3804589" y="643520"/>
            <a:ext cx="267208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 b="1">
                <a:solidFill>
                  <a:srgbClr val="18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Koji</a:t>
            </a:r>
            <a:r>
              <a:rPr spc="-10"/>
              <a:t> </a:t>
            </a:r>
            <a:r>
              <a:t>su</a:t>
            </a:r>
            <a:r>
              <a:rPr spc="-10"/>
              <a:t> </a:t>
            </a:r>
            <a:r>
              <a:t>to</a:t>
            </a:r>
            <a:r>
              <a:rPr spc="-10"/>
              <a:t> </a:t>
            </a:r>
            <a:r>
              <a:t>osnovni</a:t>
            </a:r>
            <a:r>
              <a:rPr spc="-10"/>
              <a:t> </a:t>
            </a:r>
            <a:r>
              <a:t>principi</a:t>
            </a:r>
            <a:r>
              <a:rPr spc="-10"/>
              <a:t> održivog </a:t>
            </a:r>
            <a:r>
              <a:t>gospodarenja </a:t>
            </a:r>
            <a:r>
              <a:rPr spc="-10"/>
              <a:t>šumama?</a:t>
            </a:r>
          </a:p>
        </p:txBody>
      </p:sp>
      <p:sp>
        <p:nvSpPr>
          <p:cNvPr id="222" name="object 6"/>
          <p:cNvSpPr txBox="1"/>
          <p:nvPr/>
        </p:nvSpPr>
        <p:spPr>
          <a:xfrm>
            <a:off x="3958513" y="1283295"/>
            <a:ext cx="262382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Selektivna</a:t>
            </a:r>
            <a:r>
              <a:rPr spc="-10"/>
              <a:t> </a:t>
            </a:r>
            <a:r>
              <a:t>sječa</a:t>
            </a:r>
            <a:r>
              <a:rPr spc="-10"/>
              <a:t> </a:t>
            </a:r>
            <a:r>
              <a:t>drveća</a:t>
            </a:r>
            <a:r>
              <a:rPr spc="5"/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da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bi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2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se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očuvala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ekološka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ravnoteža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šume,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smanjila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deforestacija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i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osigurao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prirodan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rast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novih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stabala.</a:t>
            </a:r>
          </a:p>
        </p:txBody>
      </p:sp>
      <p:sp>
        <p:nvSpPr>
          <p:cNvPr id="223" name="object 7"/>
          <p:cNvSpPr txBox="1"/>
          <p:nvPr/>
        </p:nvSpPr>
        <p:spPr>
          <a:xfrm>
            <a:off x="3958513" y="2299192"/>
            <a:ext cx="284289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Obnova</a:t>
            </a:r>
            <a:r>
              <a:rPr spc="-10"/>
              <a:t> </a:t>
            </a:r>
            <a:r>
              <a:t>šuma</a:t>
            </a:r>
            <a:r>
              <a:rPr spc="-5"/>
              <a:t> </a:t>
            </a:r>
            <a:r>
              <a:t>i</a:t>
            </a:r>
            <a:r>
              <a:rPr spc="-5"/>
              <a:t> </a:t>
            </a:r>
            <a:r>
              <a:t>sadnja</a:t>
            </a:r>
            <a:r>
              <a:rPr spc="-5"/>
              <a:t> </a:t>
            </a:r>
            <a:r>
              <a:t>novih</a:t>
            </a:r>
            <a:r>
              <a:rPr spc="-10"/>
              <a:t> stabala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nakon</a:t>
            </a:r>
            <a:r>
              <a:rPr spc="-3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sječe</a:t>
            </a:r>
            <a:r>
              <a:rPr spc="-2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pomaže</a:t>
            </a:r>
            <a:r>
              <a:rPr spc="-2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u</a:t>
            </a:r>
            <a:r>
              <a:rPr spc="-2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obnavljanju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šumskih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površina</a:t>
            </a:r>
            <a:r>
              <a:rPr spc="-3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i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očuvanju bioraznolikosti.</a:t>
            </a:r>
          </a:p>
        </p:txBody>
      </p:sp>
      <p:sp>
        <p:nvSpPr>
          <p:cNvPr id="224" name="object 8"/>
          <p:cNvSpPr txBox="1"/>
          <p:nvPr/>
        </p:nvSpPr>
        <p:spPr>
          <a:xfrm>
            <a:off x="7192594" y="2398863"/>
            <a:ext cx="2815592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Šume</a:t>
            </a:r>
            <a:r>
              <a:rPr spc="-5"/>
              <a:t> </a:t>
            </a:r>
            <a:r>
              <a:t>su</a:t>
            </a:r>
            <a:r>
              <a:rPr spc="-5"/>
              <a:t> </a:t>
            </a:r>
            <a:r>
              <a:t>pod</a:t>
            </a:r>
            <a:r>
              <a:rPr spc="-5"/>
              <a:t> </a:t>
            </a:r>
            <a:r>
              <a:t>ozbiljnim</a:t>
            </a:r>
            <a:r>
              <a:rPr spc="-5"/>
              <a:t> </a:t>
            </a:r>
            <a:r>
              <a:t>pritiskom </a:t>
            </a:r>
            <a:r>
              <a:rPr spc="-20"/>
              <a:t>zbog </a:t>
            </a:r>
            <a:r>
              <a:t>djelovanja klimatskih promjena, </a:t>
            </a:r>
            <a:r>
              <a:rPr spc="-10"/>
              <a:t>ljudskih </a:t>
            </a:r>
            <a:r>
              <a:t>aktivnosti</a:t>
            </a:r>
            <a:r>
              <a:rPr spc="-20"/>
              <a:t> </a:t>
            </a:r>
            <a:r>
              <a:t>i</a:t>
            </a:r>
            <a:r>
              <a:rPr spc="-15"/>
              <a:t> </a:t>
            </a:r>
            <a:r>
              <a:t>bioloških</a:t>
            </a:r>
            <a:r>
              <a:rPr spc="-15"/>
              <a:t> </a:t>
            </a:r>
            <a:r>
              <a:rPr spc="-10"/>
              <a:t>prijetnji.</a:t>
            </a:r>
          </a:p>
        </p:txBody>
      </p:sp>
      <p:sp>
        <p:nvSpPr>
          <p:cNvPr id="225" name="object 9"/>
          <p:cNvSpPr txBox="1"/>
          <p:nvPr/>
        </p:nvSpPr>
        <p:spPr>
          <a:xfrm>
            <a:off x="7216862" y="3461828"/>
            <a:ext cx="2998472" cy="1014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Deforestacija</a:t>
            </a:r>
            <a:r>
              <a:rPr spc="-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odnosi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trajno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uništavanje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šuma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radi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stvaranja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prostora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poljoprivredu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stočarstvo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infrastrukturu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urbanizaciju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277495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Učestala</a:t>
            </a:r>
            <a:r>
              <a:rPr spc="-10" dirty="0"/>
              <a:t> </a:t>
            </a:r>
            <a:r>
              <a:rPr dirty="0"/>
              <a:t>je</a:t>
            </a:r>
            <a:r>
              <a:rPr spc="-10" dirty="0"/>
              <a:t> </a:t>
            </a:r>
            <a:r>
              <a:rPr dirty="0"/>
              <a:t>u</a:t>
            </a:r>
            <a:r>
              <a:rPr spc="-5" dirty="0"/>
              <a:t> </a:t>
            </a:r>
            <a:r>
              <a:rPr dirty="0" err="1"/>
              <a:t>tropskim</a:t>
            </a:r>
            <a:r>
              <a:rPr spc="-10" dirty="0"/>
              <a:t> </a:t>
            </a:r>
            <a:r>
              <a:rPr dirty="0" err="1"/>
              <a:t>regijama</a:t>
            </a:r>
            <a:r>
              <a:rPr dirty="0"/>
              <a:t>,</a:t>
            </a:r>
            <a:r>
              <a:rPr spc="-10" dirty="0"/>
              <a:t> </a:t>
            </a:r>
            <a:r>
              <a:rPr dirty="0" err="1"/>
              <a:t>ali</a:t>
            </a:r>
            <a:r>
              <a:rPr spc="-5" dirty="0"/>
              <a:t> </a:t>
            </a:r>
            <a:r>
              <a:rPr spc="-25" dirty="0"/>
              <a:t>se </a:t>
            </a:r>
            <a:r>
              <a:rPr dirty="0" err="1"/>
              <a:t>pojavljuje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 </a:t>
            </a:r>
            <a:r>
              <a:rPr dirty="0" err="1"/>
              <a:t>drugim</a:t>
            </a:r>
            <a:r>
              <a:rPr dirty="0"/>
              <a:t> </a:t>
            </a:r>
            <a:r>
              <a:rPr dirty="0" err="1"/>
              <a:t>dijelovima</a:t>
            </a:r>
            <a:r>
              <a:rPr dirty="0"/>
              <a:t> </a:t>
            </a:r>
            <a:r>
              <a:rPr spc="-10" dirty="0" err="1"/>
              <a:t>svijeta</a:t>
            </a:r>
            <a:r>
              <a:rPr spc="-10" dirty="0"/>
              <a:t>.</a:t>
            </a:r>
          </a:p>
        </p:txBody>
      </p:sp>
      <p:sp>
        <p:nvSpPr>
          <p:cNvPr id="226" name="object 10"/>
          <p:cNvSpPr txBox="1"/>
          <p:nvPr/>
        </p:nvSpPr>
        <p:spPr>
          <a:xfrm>
            <a:off x="3983964" y="5678816"/>
            <a:ext cx="289052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rPr dirty="0" err="1"/>
              <a:t>Održivo</a:t>
            </a:r>
            <a:r>
              <a:rPr spc="-40" dirty="0"/>
              <a:t> </a:t>
            </a:r>
            <a:r>
              <a:rPr dirty="0" err="1"/>
              <a:t>upravljanje</a:t>
            </a:r>
            <a:r>
              <a:rPr spc="-35" dirty="0"/>
              <a:t> </a:t>
            </a:r>
            <a:r>
              <a:rPr dirty="0" err="1"/>
              <a:t>šumama</a:t>
            </a:r>
            <a:r>
              <a:rPr spc="-40" dirty="0"/>
              <a:t> </a:t>
            </a:r>
            <a:r>
              <a:rPr dirty="0" err="1"/>
              <a:t>važno</a:t>
            </a:r>
            <a:r>
              <a:rPr spc="-35" dirty="0"/>
              <a:t> </a:t>
            </a:r>
            <a:r>
              <a:rPr dirty="0"/>
              <a:t>je</a:t>
            </a:r>
            <a:r>
              <a:rPr spc="-40" dirty="0"/>
              <a:t> </a:t>
            </a:r>
            <a:r>
              <a:rPr spc="-25" dirty="0"/>
              <a:t>za </a:t>
            </a:r>
            <a:r>
              <a:rPr dirty="0" err="1"/>
              <a:t>očuvanje</a:t>
            </a:r>
            <a:r>
              <a:rPr spc="-40" dirty="0"/>
              <a:t> </a:t>
            </a:r>
            <a:r>
              <a:rPr dirty="0" err="1"/>
              <a:t>prirodnih</a:t>
            </a:r>
            <a:r>
              <a:rPr spc="-40" dirty="0"/>
              <a:t> </a:t>
            </a:r>
            <a:r>
              <a:rPr dirty="0" err="1"/>
              <a:t>resursa</a:t>
            </a:r>
            <a:r>
              <a:rPr spc="-40" dirty="0"/>
              <a:t> </a:t>
            </a:r>
            <a:r>
              <a:rPr dirty="0"/>
              <a:t>za</a:t>
            </a:r>
            <a:r>
              <a:rPr spc="-40" dirty="0"/>
              <a:t> </a:t>
            </a:r>
            <a:r>
              <a:rPr spc="-10" dirty="0" err="1"/>
              <a:t>buduće</a:t>
            </a:r>
            <a:r>
              <a:rPr spc="-10" dirty="0"/>
              <a:t> </a:t>
            </a:r>
            <a:r>
              <a:rPr dirty="0" err="1"/>
              <a:t>generacije</a:t>
            </a:r>
            <a:r>
              <a:rPr dirty="0"/>
              <a:t>,</a:t>
            </a:r>
            <a:r>
              <a:rPr spc="-40" dirty="0"/>
              <a:t> </a:t>
            </a:r>
            <a:r>
              <a:rPr dirty="0" err="1"/>
              <a:t>smanjenje</a:t>
            </a:r>
            <a:r>
              <a:rPr spc="-40" dirty="0"/>
              <a:t> </a:t>
            </a:r>
            <a:r>
              <a:rPr dirty="0" err="1"/>
              <a:t>utjecaja</a:t>
            </a:r>
            <a:r>
              <a:rPr spc="-40" dirty="0"/>
              <a:t> </a:t>
            </a:r>
            <a:r>
              <a:rPr spc="-10" dirty="0" err="1"/>
              <a:t>klimatskih</a:t>
            </a:r>
            <a:r>
              <a:rPr spc="-10" dirty="0"/>
              <a:t> </a:t>
            </a:r>
            <a:r>
              <a:rPr dirty="0" err="1"/>
              <a:t>promjena</a:t>
            </a:r>
            <a:r>
              <a:rPr spc="-35" dirty="0"/>
              <a:t> </a:t>
            </a:r>
            <a:r>
              <a:rPr dirty="0" err="1"/>
              <a:t>i</a:t>
            </a:r>
            <a:r>
              <a:rPr spc="-35" dirty="0"/>
              <a:t> </a:t>
            </a:r>
            <a:r>
              <a:rPr dirty="0" err="1"/>
              <a:t>očuvanje</a:t>
            </a:r>
            <a:r>
              <a:rPr spc="-35" dirty="0"/>
              <a:t> </a:t>
            </a:r>
            <a:r>
              <a:rPr spc="-10" dirty="0" err="1"/>
              <a:t>bioraznolikosti</a:t>
            </a:r>
            <a:r>
              <a:rPr spc="-10" dirty="0"/>
              <a:t>.</a:t>
            </a:r>
          </a:p>
        </p:txBody>
      </p:sp>
      <p:sp>
        <p:nvSpPr>
          <p:cNvPr id="227" name="object 11"/>
          <p:cNvSpPr/>
          <p:nvPr/>
        </p:nvSpPr>
        <p:spPr>
          <a:xfrm>
            <a:off x="3696449" y="3182822"/>
            <a:ext cx="445517" cy="445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3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3"/>
                </a:lnTo>
                <a:lnTo>
                  <a:pt x="0" y="10800"/>
                </a:lnTo>
                <a:lnTo>
                  <a:pt x="219" y="12976"/>
                </a:lnTo>
                <a:lnTo>
                  <a:pt x="849" y="15004"/>
                </a:lnTo>
                <a:lnTo>
                  <a:pt x="1844" y="16838"/>
                </a:lnTo>
                <a:lnTo>
                  <a:pt x="3163" y="18437"/>
                </a:lnTo>
                <a:lnTo>
                  <a:pt x="4762" y="19755"/>
                </a:lnTo>
                <a:lnTo>
                  <a:pt x="6596" y="20751"/>
                </a:lnTo>
                <a:lnTo>
                  <a:pt x="8623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8" y="19755"/>
                </a:lnTo>
                <a:lnTo>
                  <a:pt x="18437" y="18437"/>
                </a:lnTo>
                <a:lnTo>
                  <a:pt x="19756" y="16838"/>
                </a:lnTo>
                <a:lnTo>
                  <a:pt x="20751" y="15004"/>
                </a:lnTo>
                <a:lnTo>
                  <a:pt x="21381" y="12976"/>
                </a:lnTo>
                <a:lnTo>
                  <a:pt x="21600" y="10800"/>
                </a:lnTo>
                <a:lnTo>
                  <a:pt x="21381" y="8623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8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8" name="object 12"/>
          <p:cNvSpPr txBox="1"/>
          <p:nvPr/>
        </p:nvSpPr>
        <p:spPr>
          <a:xfrm>
            <a:off x="3955872" y="3348849"/>
            <a:ext cx="296672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Zaštita</a:t>
            </a:r>
            <a:r>
              <a:rPr spc="-25"/>
              <a:t> </a:t>
            </a:r>
            <a:r>
              <a:t>šuma</a:t>
            </a:r>
            <a:r>
              <a:rPr spc="-20"/>
              <a:t> </a:t>
            </a:r>
            <a:r>
              <a:t>i</a:t>
            </a:r>
            <a:r>
              <a:rPr spc="-20"/>
              <a:t> </a:t>
            </a:r>
            <a:r>
              <a:t>očuvanje</a:t>
            </a:r>
            <a:r>
              <a:rPr spc="-20"/>
              <a:t> </a:t>
            </a:r>
            <a:r>
              <a:t>šuma</a:t>
            </a:r>
            <a:r>
              <a:rPr spc="-10"/>
              <a:t> </a:t>
            </a:r>
            <a:r>
              <a:rPr spc="-2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kroz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zakonsku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zaštitu,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nacionalne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parkove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i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prirodne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rezervate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ključno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je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2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za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dugoročnu</a:t>
            </a:r>
            <a:r>
              <a:rPr spc="-6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održivost.</a:t>
            </a:r>
          </a:p>
        </p:txBody>
      </p:sp>
      <p:sp>
        <p:nvSpPr>
          <p:cNvPr id="229" name="object 13"/>
          <p:cNvSpPr/>
          <p:nvPr/>
        </p:nvSpPr>
        <p:spPr>
          <a:xfrm>
            <a:off x="3718369" y="4424907"/>
            <a:ext cx="445505" cy="445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624" y="219"/>
                </a:lnTo>
                <a:lnTo>
                  <a:pt x="6596" y="849"/>
                </a:lnTo>
                <a:lnTo>
                  <a:pt x="4762" y="1844"/>
                </a:lnTo>
                <a:lnTo>
                  <a:pt x="3163" y="3163"/>
                </a:lnTo>
                <a:lnTo>
                  <a:pt x="1844" y="4762"/>
                </a:lnTo>
                <a:lnTo>
                  <a:pt x="849" y="6596"/>
                </a:lnTo>
                <a:lnTo>
                  <a:pt x="219" y="8624"/>
                </a:lnTo>
                <a:lnTo>
                  <a:pt x="0" y="10800"/>
                </a:lnTo>
                <a:lnTo>
                  <a:pt x="219" y="12977"/>
                </a:lnTo>
                <a:lnTo>
                  <a:pt x="849" y="15004"/>
                </a:lnTo>
                <a:lnTo>
                  <a:pt x="1844" y="16839"/>
                </a:lnTo>
                <a:lnTo>
                  <a:pt x="3163" y="18437"/>
                </a:lnTo>
                <a:lnTo>
                  <a:pt x="4762" y="19756"/>
                </a:lnTo>
                <a:lnTo>
                  <a:pt x="6596" y="20751"/>
                </a:lnTo>
                <a:lnTo>
                  <a:pt x="8624" y="21381"/>
                </a:lnTo>
                <a:lnTo>
                  <a:pt x="10800" y="21600"/>
                </a:lnTo>
                <a:lnTo>
                  <a:pt x="12977" y="21381"/>
                </a:lnTo>
                <a:lnTo>
                  <a:pt x="15004" y="20751"/>
                </a:lnTo>
                <a:lnTo>
                  <a:pt x="16839" y="19756"/>
                </a:lnTo>
                <a:lnTo>
                  <a:pt x="18437" y="18437"/>
                </a:lnTo>
                <a:lnTo>
                  <a:pt x="19756" y="16839"/>
                </a:lnTo>
                <a:lnTo>
                  <a:pt x="20751" y="15004"/>
                </a:lnTo>
                <a:lnTo>
                  <a:pt x="21381" y="12977"/>
                </a:lnTo>
                <a:lnTo>
                  <a:pt x="21600" y="10800"/>
                </a:lnTo>
                <a:lnTo>
                  <a:pt x="21381" y="8624"/>
                </a:lnTo>
                <a:lnTo>
                  <a:pt x="20751" y="6596"/>
                </a:lnTo>
                <a:lnTo>
                  <a:pt x="19756" y="4762"/>
                </a:lnTo>
                <a:lnTo>
                  <a:pt x="18437" y="3163"/>
                </a:lnTo>
                <a:lnTo>
                  <a:pt x="16839" y="1844"/>
                </a:lnTo>
                <a:lnTo>
                  <a:pt x="15004" y="849"/>
                </a:lnTo>
                <a:lnTo>
                  <a:pt x="12977" y="219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object 14"/>
          <p:cNvSpPr txBox="1"/>
          <p:nvPr/>
        </p:nvSpPr>
        <p:spPr>
          <a:xfrm>
            <a:off x="3977792" y="4515191"/>
            <a:ext cx="289814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Poticanje</a:t>
            </a:r>
            <a:r>
              <a:rPr spc="-20"/>
              <a:t> </a:t>
            </a:r>
            <a:r>
              <a:t>i</a:t>
            </a:r>
            <a:r>
              <a:rPr spc="-15"/>
              <a:t> </a:t>
            </a:r>
            <a:r>
              <a:t>uključivanje</a:t>
            </a:r>
            <a:r>
              <a:rPr spc="-20"/>
              <a:t> </a:t>
            </a:r>
            <a:r>
              <a:rPr spc="-10"/>
              <a:t>lokalnih </a:t>
            </a:r>
            <a:r>
              <a:t>zajednica</a:t>
            </a:r>
            <a:r>
              <a:rPr spc="-15"/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u</a:t>
            </a:r>
            <a:r>
              <a:rPr spc="-2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upravljanje</a:t>
            </a:r>
            <a:r>
              <a:rPr spc="-2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šumama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pomaže</a:t>
            </a:r>
            <a:r>
              <a:rPr spc="-5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održivom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korištenju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šumskih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resursa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te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promiče</a:t>
            </a:r>
            <a:r>
              <a:rPr spc="-35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ekonomski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razvoj</a:t>
            </a:r>
            <a:r>
              <a:rPr spc="-4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5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i </a:t>
            </a:r>
            <a:r>
              <a:rPr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smanjenje</a:t>
            </a:r>
            <a:r>
              <a:rPr spc="-6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 </a:t>
            </a:r>
            <a:r>
              <a:rPr spc="-10">
                <a:latin typeface="Podkova Regular Medium"/>
                <a:ea typeface="Podkova Regular Medium"/>
                <a:cs typeface="Podkova Regular Medium"/>
                <a:sym typeface="Podkova Regular Medium"/>
              </a:rPr>
              <a:t>siromaštva.</a:t>
            </a:r>
          </a:p>
        </p:txBody>
      </p:sp>
      <p:sp>
        <p:nvSpPr>
          <p:cNvPr id="231" name="object 15"/>
          <p:cNvSpPr txBox="1"/>
          <p:nvPr/>
        </p:nvSpPr>
        <p:spPr>
          <a:xfrm>
            <a:off x="7242567" y="4804302"/>
            <a:ext cx="2976882" cy="121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Klimatske</a:t>
            </a:r>
            <a:r>
              <a:rPr b="1" spc="-15" dirty="0"/>
              <a:t> </a:t>
            </a:r>
            <a:r>
              <a:rPr b="1" dirty="0" err="1"/>
              <a:t>promjene</a:t>
            </a:r>
            <a:r>
              <a:rPr b="1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imaju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ozbiljan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utjecaj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ekosustave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diljem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svijeta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25654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Suše</a:t>
            </a:r>
            <a:r>
              <a:rPr dirty="0"/>
              <a:t>, </a:t>
            </a:r>
            <a:r>
              <a:rPr dirty="0" err="1"/>
              <a:t>povećane</a:t>
            </a:r>
            <a:r>
              <a:rPr dirty="0"/>
              <a:t> temperature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promjene</a:t>
            </a:r>
            <a:r>
              <a:rPr spc="-10" dirty="0"/>
              <a:t> </a:t>
            </a:r>
            <a:r>
              <a:rPr dirty="0" err="1"/>
              <a:t>vremenskih</a:t>
            </a:r>
            <a:r>
              <a:rPr spc="-10" dirty="0"/>
              <a:t> </a:t>
            </a:r>
            <a:r>
              <a:rPr dirty="0" err="1"/>
              <a:t>prilika</a:t>
            </a:r>
            <a:r>
              <a:rPr spc="-10" dirty="0"/>
              <a:t> </a:t>
            </a:r>
            <a:r>
              <a:rPr dirty="0" err="1"/>
              <a:t>čine</a:t>
            </a:r>
            <a:r>
              <a:rPr spc="-5" dirty="0"/>
              <a:t> </a:t>
            </a:r>
            <a:r>
              <a:rPr spc="-10" dirty="0" err="1"/>
              <a:t>šumske</a:t>
            </a:r>
            <a:r>
              <a:rPr spc="-10" dirty="0"/>
              <a:t> </a:t>
            </a:r>
            <a:r>
              <a:rPr dirty="0" err="1"/>
              <a:t>ekosustave</a:t>
            </a:r>
            <a:r>
              <a:rPr dirty="0"/>
              <a:t> </a:t>
            </a:r>
            <a:r>
              <a:rPr dirty="0" err="1"/>
              <a:t>podložnijima</a:t>
            </a:r>
            <a:r>
              <a:rPr dirty="0"/>
              <a:t> </a:t>
            </a:r>
            <a:r>
              <a:rPr spc="-10" dirty="0" err="1"/>
              <a:t>požarima</a:t>
            </a:r>
            <a:r>
              <a:rPr spc="-10" dirty="0"/>
              <a:t>, </a:t>
            </a:r>
            <a:r>
              <a:rPr dirty="0" err="1"/>
              <a:t>bolestima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degradaciji</a:t>
            </a:r>
            <a:r>
              <a:rPr spc="-10" dirty="0"/>
              <a:t>.</a:t>
            </a:r>
          </a:p>
        </p:txBody>
      </p:sp>
      <p:sp>
        <p:nvSpPr>
          <p:cNvPr id="232" name="object 16"/>
          <p:cNvSpPr txBox="1"/>
          <p:nvPr/>
        </p:nvSpPr>
        <p:spPr>
          <a:xfrm>
            <a:off x="7260378" y="6121314"/>
            <a:ext cx="294132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Klimatske</a:t>
            </a:r>
            <a:r>
              <a:rPr dirty="0"/>
              <a:t> </a:t>
            </a:r>
            <a:r>
              <a:rPr dirty="0" err="1"/>
              <a:t>promjene</a:t>
            </a:r>
            <a:r>
              <a:rPr dirty="0"/>
              <a:t> </a:t>
            </a:r>
            <a:r>
              <a:rPr dirty="0" err="1"/>
              <a:t>prisiljavaju</a:t>
            </a:r>
            <a:r>
              <a:rPr dirty="0"/>
              <a:t> </a:t>
            </a:r>
            <a:r>
              <a:rPr dirty="0" err="1"/>
              <a:t>vrste</a:t>
            </a:r>
            <a:r>
              <a:rPr dirty="0"/>
              <a:t> </a:t>
            </a:r>
            <a:r>
              <a:rPr spc="-25" dirty="0"/>
              <a:t>da </a:t>
            </a:r>
            <a:r>
              <a:rPr dirty="0" err="1"/>
              <a:t>migriraju</a:t>
            </a:r>
            <a:r>
              <a:rPr dirty="0"/>
              <a:t> </a:t>
            </a:r>
            <a:r>
              <a:rPr dirty="0" err="1"/>
              <a:t>prema</a:t>
            </a:r>
            <a:r>
              <a:rPr dirty="0"/>
              <a:t> </a:t>
            </a:r>
            <a:r>
              <a:rPr dirty="0" err="1"/>
              <a:t>hladnijim</a:t>
            </a:r>
            <a:r>
              <a:rPr dirty="0"/>
              <a:t> </a:t>
            </a:r>
            <a:r>
              <a:rPr dirty="0" err="1"/>
              <a:t>područjima</a:t>
            </a:r>
            <a:r>
              <a:rPr dirty="0"/>
              <a:t>, </a:t>
            </a:r>
            <a:r>
              <a:rPr spc="-25" dirty="0" err="1"/>
              <a:t>što</a:t>
            </a:r>
            <a:r>
              <a:rPr spc="-25" dirty="0"/>
              <a:t> </a:t>
            </a:r>
            <a:r>
              <a:rPr dirty="0" err="1"/>
              <a:t>može</a:t>
            </a:r>
            <a:r>
              <a:rPr dirty="0"/>
              <a:t> </a:t>
            </a:r>
            <a:r>
              <a:rPr dirty="0" err="1"/>
              <a:t>poremetiti</a:t>
            </a:r>
            <a:r>
              <a:rPr dirty="0"/>
              <a:t> </a:t>
            </a:r>
            <a:r>
              <a:rPr dirty="0" err="1"/>
              <a:t>šumske</a:t>
            </a:r>
            <a:r>
              <a:rPr dirty="0"/>
              <a:t> </a:t>
            </a:r>
            <a:r>
              <a:rPr dirty="0" err="1"/>
              <a:t>ekosustave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uzrokovati</a:t>
            </a:r>
            <a:r>
              <a:rPr dirty="0"/>
              <a:t> </a:t>
            </a:r>
            <a:r>
              <a:rPr dirty="0" err="1"/>
              <a:t>gubitak</a:t>
            </a:r>
            <a:r>
              <a:rPr dirty="0"/>
              <a:t> </a:t>
            </a:r>
            <a:r>
              <a:rPr spc="-10" dirty="0" err="1"/>
              <a:t>bioraznolikosti</a:t>
            </a:r>
            <a:r>
              <a:rPr spc="-10" dirty="0"/>
              <a:t>.</a:t>
            </a:r>
          </a:p>
        </p:txBody>
      </p:sp>
      <p:pic>
        <p:nvPicPr>
          <p:cNvPr id="233" name="object 17" descr="object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039" y="150455"/>
            <a:ext cx="959062" cy="1409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object 18" descr="objec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9" y="798774"/>
            <a:ext cx="3116623" cy="152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DD6DBC0-003B-ECD0-EA80-33B3A4C8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23" y="449246"/>
            <a:ext cx="1014810" cy="223959"/>
          </a:xfrm>
          <a:prstGeom prst="rect">
            <a:avLst/>
          </a:prstGeom>
        </p:spPr>
      </p:pic>
      <p:sp>
        <p:nvSpPr>
          <p:cNvPr id="236" name="object 6"/>
          <p:cNvSpPr/>
          <p:nvPr/>
        </p:nvSpPr>
        <p:spPr>
          <a:xfrm>
            <a:off x="640593" y="6726004"/>
            <a:ext cx="1206005" cy="179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88" y="0"/>
                </a:moveTo>
                <a:lnTo>
                  <a:pt x="1612" y="0"/>
                </a:lnTo>
                <a:lnTo>
                  <a:pt x="985" y="849"/>
                </a:lnTo>
                <a:lnTo>
                  <a:pt x="472" y="3163"/>
                </a:lnTo>
                <a:lnTo>
                  <a:pt x="127" y="6597"/>
                </a:lnTo>
                <a:lnTo>
                  <a:pt x="0" y="10801"/>
                </a:lnTo>
                <a:lnTo>
                  <a:pt x="127" y="15004"/>
                </a:lnTo>
                <a:lnTo>
                  <a:pt x="472" y="18437"/>
                </a:lnTo>
                <a:lnTo>
                  <a:pt x="985" y="20751"/>
                </a:lnTo>
                <a:lnTo>
                  <a:pt x="1612" y="21600"/>
                </a:lnTo>
                <a:lnTo>
                  <a:pt x="19988" y="21600"/>
                </a:lnTo>
                <a:lnTo>
                  <a:pt x="20615" y="20751"/>
                </a:lnTo>
                <a:lnTo>
                  <a:pt x="21128" y="18437"/>
                </a:lnTo>
                <a:lnTo>
                  <a:pt x="21473" y="15004"/>
                </a:lnTo>
                <a:lnTo>
                  <a:pt x="21600" y="10801"/>
                </a:lnTo>
                <a:lnTo>
                  <a:pt x="21473" y="6597"/>
                </a:lnTo>
                <a:lnTo>
                  <a:pt x="21128" y="3163"/>
                </a:lnTo>
                <a:lnTo>
                  <a:pt x="20615" y="849"/>
                </a:lnTo>
                <a:lnTo>
                  <a:pt x="19988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7" name="object 7"/>
          <p:cNvGrpSpPr/>
          <p:nvPr/>
        </p:nvGrpSpPr>
        <p:grpSpPr>
          <a:xfrm>
            <a:off x="3836734" y="2634676"/>
            <a:ext cx="3137727" cy="4382723"/>
            <a:chOff x="0" y="0"/>
            <a:chExt cx="3137726" cy="4382721"/>
          </a:xfrm>
        </p:grpSpPr>
        <p:sp>
          <p:nvSpPr>
            <p:cNvPr id="237" name="object 8"/>
            <p:cNvSpPr/>
            <p:nvPr/>
          </p:nvSpPr>
          <p:spPr>
            <a:xfrm>
              <a:off x="0" y="344066"/>
              <a:ext cx="3131988" cy="40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9" y="0"/>
                  </a:moveTo>
                  <a:lnTo>
                    <a:pt x="581" y="0"/>
                  </a:lnTo>
                  <a:lnTo>
                    <a:pt x="355" y="35"/>
                  </a:lnTo>
                  <a:lnTo>
                    <a:pt x="170" y="129"/>
                  </a:lnTo>
                  <a:lnTo>
                    <a:pt x="46" y="270"/>
                  </a:lnTo>
                  <a:lnTo>
                    <a:pt x="0" y="442"/>
                  </a:lnTo>
                  <a:lnTo>
                    <a:pt x="0" y="21158"/>
                  </a:lnTo>
                  <a:lnTo>
                    <a:pt x="46" y="21330"/>
                  </a:lnTo>
                  <a:lnTo>
                    <a:pt x="170" y="21471"/>
                  </a:lnTo>
                  <a:lnTo>
                    <a:pt x="355" y="21565"/>
                  </a:lnTo>
                  <a:lnTo>
                    <a:pt x="581" y="21600"/>
                  </a:lnTo>
                  <a:lnTo>
                    <a:pt x="21019" y="21600"/>
                  </a:lnTo>
                  <a:lnTo>
                    <a:pt x="21245" y="21565"/>
                  </a:lnTo>
                  <a:lnTo>
                    <a:pt x="21430" y="21471"/>
                  </a:lnTo>
                  <a:lnTo>
                    <a:pt x="21554" y="21330"/>
                  </a:lnTo>
                  <a:lnTo>
                    <a:pt x="21600" y="21158"/>
                  </a:lnTo>
                  <a:lnTo>
                    <a:pt x="21600" y="442"/>
                  </a:lnTo>
                  <a:lnTo>
                    <a:pt x="21554" y="270"/>
                  </a:lnTo>
                  <a:lnTo>
                    <a:pt x="21430" y="129"/>
                  </a:lnTo>
                  <a:lnTo>
                    <a:pt x="21245" y="35"/>
                  </a:lnTo>
                  <a:lnTo>
                    <a:pt x="21019" y="0"/>
                  </a:lnTo>
                  <a:close/>
                </a:path>
              </a:pathLst>
            </a:custGeom>
            <a:solidFill>
              <a:srgbClr val="FFCD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8" name="object 9"/>
            <p:cNvSpPr/>
            <p:nvPr/>
          </p:nvSpPr>
          <p:spPr>
            <a:xfrm>
              <a:off x="2453728" y="-1"/>
              <a:ext cx="683999" cy="68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6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5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6"/>
                  </a:lnTo>
                  <a:lnTo>
                    <a:pt x="17399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399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5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44" name="object 10"/>
            <p:cNvGrpSpPr/>
            <p:nvPr/>
          </p:nvGrpSpPr>
          <p:grpSpPr>
            <a:xfrm>
              <a:off x="2721616" y="190041"/>
              <a:ext cx="162341" cy="279962"/>
              <a:chOff x="0" y="0"/>
              <a:chExt cx="162340" cy="279960"/>
            </a:xfrm>
          </p:grpSpPr>
          <p:sp>
            <p:nvSpPr>
              <p:cNvPr id="239" name="Shape"/>
              <p:cNvSpPr/>
              <p:nvPr/>
            </p:nvSpPr>
            <p:spPr>
              <a:xfrm>
                <a:off x="53383" y="223977"/>
                <a:ext cx="55997" cy="55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3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34"/>
                    </a:lnTo>
                    <a:lnTo>
                      <a:pt x="8177" y="21600"/>
                    </a:lnTo>
                    <a:lnTo>
                      <a:pt x="14007" y="21600"/>
                    </a:lnTo>
                    <a:lnTo>
                      <a:pt x="16926" y="20434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85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3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0" name="Shape"/>
              <p:cNvSpPr/>
              <p:nvPr/>
            </p:nvSpPr>
            <p:spPr>
              <a:xfrm>
                <a:off x="44304" y="28453"/>
                <a:ext cx="118037" cy="172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4" y="0"/>
                    </a:moveTo>
                    <a:lnTo>
                      <a:pt x="7234" y="0"/>
                    </a:lnTo>
                    <a:lnTo>
                      <a:pt x="9000" y="156"/>
                    </a:lnTo>
                    <a:lnTo>
                      <a:pt x="10558" y="490"/>
                    </a:lnTo>
                    <a:lnTo>
                      <a:pt x="14679" y="3631"/>
                    </a:lnTo>
                    <a:lnTo>
                      <a:pt x="14679" y="4388"/>
                    </a:lnTo>
                    <a:lnTo>
                      <a:pt x="10246" y="8123"/>
                    </a:lnTo>
                    <a:lnTo>
                      <a:pt x="6123" y="9870"/>
                    </a:lnTo>
                    <a:lnTo>
                      <a:pt x="4951" y="10417"/>
                    </a:lnTo>
                    <a:lnTo>
                      <a:pt x="3934" y="10928"/>
                    </a:lnTo>
                    <a:lnTo>
                      <a:pt x="3047" y="11387"/>
                    </a:lnTo>
                    <a:lnTo>
                      <a:pt x="1109" y="12711"/>
                    </a:lnTo>
                    <a:lnTo>
                      <a:pt x="0" y="14222"/>
                    </a:lnTo>
                    <a:lnTo>
                      <a:pt x="0" y="15925"/>
                    </a:lnTo>
                    <a:lnTo>
                      <a:pt x="277" y="16682"/>
                    </a:lnTo>
                    <a:lnTo>
                      <a:pt x="553" y="17628"/>
                    </a:lnTo>
                    <a:lnTo>
                      <a:pt x="6921" y="21600"/>
                    </a:lnTo>
                    <a:lnTo>
                      <a:pt x="9970" y="18575"/>
                    </a:lnTo>
                    <a:lnTo>
                      <a:pt x="8862" y="18195"/>
                    </a:lnTo>
                    <a:lnTo>
                      <a:pt x="7753" y="17628"/>
                    </a:lnTo>
                    <a:lnTo>
                      <a:pt x="7202" y="17249"/>
                    </a:lnTo>
                    <a:lnTo>
                      <a:pt x="6647" y="16871"/>
                    </a:lnTo>
                    <a:lnTo>
                      <a:pt x="6370" y="16493"/>
                    </a:lnTo>
                    <a:lnTo>
                      <a:pt x="6370" y="15547"/>
                    </a:lnTo>
                    <a:lnTo>
                      <a:pt x="6921" y="14790"/>
                    </a:lnTo>
                    <a:lnTo>
                      <a:pt x="7202" y="14413"/>
                    </a:lnTo>
                    <a:lnTo>
                      <a:pt x="8030" y="13844"/>
                    </a:lnTo>
                    <a:lnTo>
                      <a:pt x="8862" y="13468"/>
                    </a:lnTo>
                    <a:lnTo>
                      <a:pt x="9691" y="12900"/>
                    </a:lnTo>
                    <a:lnTo>
                      <a:pt x="11077" y="12333"/>
                    </a:lnTo>
                    <a:lnTo>
                      <a:pt x="12738" y="11765"/>
                    </a:lnTo>
                    <a:lnTo>
                      <a:pt x="14712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4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412" y="18714"/>
                <a:ext cx="150859" cy="569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4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3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4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2" name="Shape"/>
              <p:cNvSpPr/>
              <p:nvPr/>
            </p:nvSpPr>
            <p:spPr>
              <a:xfrm>
                <a:off x="6469" y="0"/>
                <a:ext cx="136798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2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7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2" y="960"/>
                    </a:lnTo>
                    <a:lnTo>
                      <a:pt x="11232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43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245" name="object 11" descr="object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3362" y="303541"/>
              <a:ext cx="98247" cy="157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object 12" descr="objec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6703" y="322694"/>
              <a:ext cx="118035" cy="154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" name="object 13"/>
          <p:cNvSpPr txBox="1"/>
          <p:nvPr/>
        </p:nvSpPr>
        <p:spPr>
          <a:xfrm>
            <a:off x="489054" y="456188"/>
            <a:ext cx="2866390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Povećane</a:t>
            </a:r>
            <a:r>
              <a:rPr dirty="0"/>
              <a:t> temperature </a:t>
            </a:r>
            <a:r>
              <a:rPr dirty="0" err="1"/>
              <a:t>omogućuju</a:t>
            </a:r>
            <a:r>
              <a:rPr dirty="0"/>
              <a:t> </a:t>
            </a:r>
            <a:r>
              <a:rPr spc="-10" dirty="0" err="1"/>
              <a:t>širenje</a:t>
            </a:r>
            <a:r>
              <a:rPr spc="-10" dirty="0"/>
              <a:t> </a:t>
            </a:r>
            <a:r>
              <a:rPr dirty="0" err="1"/>
              <a:t>štetnika</a:t>
            </a:r>
            <a:r>
              <a:rPr spc="-10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dirty="0" err="1"/>
              <a:t>bolesti</a:t>
            </a:r>
            <a:r>
              <a:rPr spc="-10" dirty="0"/>
              <a:t> </a:t>
            </a:r>
            <a:r>
              <a:rPr dirty="0" err="1"/>
              <a:t>koje</a:t>
            </a:r>
            <a:r>
              <a:rPr spc="-5" dirty="0"/>
              <a:t> </a:t>
            </a:r>
            <a:r>
              <a:rPr dirty="0" err="1"/>
              <a:t>mogu</a:t>
            </a:r>
            <a:r>
              <a:rPr spc="-10" dirty="0"/>
              <a:t> </a:t>
            </a:r>
            <a:r>
              <a:rPr spc="-10" dirty="0" err="1"/>
              <a:t>devastirati</a:t>
            </a:r>
            <a:r>
              <a:rPr spc="-10" dirty="0"/>
              <a:t> </a:t>
            </a:r>
            <a:r>
              <a:rPr dirty="0" err="1"/>
              <a:t>šumske</a:t>
            </a:r>
            <a:r>
              <a:rPr dirty="0"/>
              <a:t> </a:t>
            </a:r>
            <a:r>
              <a:rPr dirty="0" err="1"/>
              <a:t>populacije</a:t>
            </a:r>
            <a:r>
              <a:rPr dirty="0"/>
              <a:t>.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insekata</a:t>
            </a:r>
            <a:r>
              <a:rPr dirty="0"/>
              <a:t> </a:t>
            </a:r>
            <a:r>
              <a:rPr spc="-10" dirty="0" err="1"/>
              <a:t>poput</a:t>
            </a:r>
            <a:r>
              <a:rPr spc="-10" dirty="0"/>
              <a:t> </a:t>
            </a:r>
            <a:r>
              <a:rPr dirty="0" err="1"/>
              <a:t>potkornjaka</a:t>
            </a:r>
            <a:r>
              <a:rPr dirty="0"/>
              <a:t> </a:t>
            </a:r>
            <a:r>
              <a:rPr dirty="0" err="1"/>
              <a:t>postaju</a:t>
            </a:r>
            <a:r>
              <a:rPr dirty="0"/>
              <a:t> </a:t>
            </a:r>
            <a:r>
              <a:rPr dirty="0" err="1"/>
              <a:t>sve</a:t>
            </a:r>
            <a:r>
              <a:rPr dirty="0"/>
              <a:t> </a:t>
            </a:r>
            <a:r>
              <a:rPr dirty="0" err="1"/>
              <a:t>aktivnije</a:t>
            </a:r>
            <a:r>
              <a:rPr dirty="0"/>
              <a:t> </a:t>
            </a:r>
            <a:r>
              <a:rPr spc="-25" dirty="0" err="1"/>
              <a:t>što</a:t>
            </a:r>
            <a:r>
              <a:rPr spc="-25" dirty="0"/>
              <a:t> </a:t>
            </a:r>
            <a:r>
              <a:rPr dirty="0" err="1"/>
              <a:t>povećava</a:t>
            </a:r>
            <a:r>
              <a:rPr dirty="0"/>
              <a:t> </a:t>
            </a:r>
            <a:r>
              <a:rPr dirty="0" err="1"/>
              <a:t>pritisak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, </a:t>
            </a:r>
            <a:r>
              <a:rPr spc="-10" dirty="0" err="1"/>
              <a:t>osobito</a:t>
            </a:r>
            <a:r>
              <a:rPr spc="-10" dirty="0"/>
              <a:t> </a:t>
            </a:r>
            <a:r>
              <a:rPr spc="-10" dirty="0" err="1"/>
              <a:t>crnogoricu</a:t>
            </a:r>
            <a:r>
              <a:rPr spc="-10" dirty="0"/>
              <a:t>.</a:t>
            </a:r>
          </a:p>
        </p:txBody>
      </p:sp>
      <p:sp>
        <p:nvSpPr>
          <p:cNvPr id="249" name="object 14"/>
          <p:cNvSpPr txBox="1"/>
          <p:nvPr/>
        </p:nvSpPr>
        <p:spPr>
          <a:xfrm>
            <a:off x="415870" y="1865154"/>
            <a:ext cx="2519683" cy="1449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165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Neke </a:t>
            </a:r>
            <a:r>
              <a:rPr dirty="0" err="1"/>
              <a:t>ptice</a:t>
            </a:r>
            <a:r>
              <a:rPr dirty="0"/>
              <a:t> u </a:t>
            </a:r>
            <a:r>
              <a:rPr dirty="0" err="1"/>
              <a:t>Hrvatskoj</a:t>
            </a:r>
            <a:r>
              <a:rPr dirty="0"/>
              <a:t>, </a:t>
            </a:r>
            <a:r>
              <a:rPr dirty="0" err="1"/>
              <a:t>poput</a:t>
            </a:r>
            <a:r>
              <a:rPr dirty="0"/>
              <a:t> </a:t>
            </a:r>
            <a:r>
              <a:rPr dirty="0" err="1"/>
              <a:t>crnoglave</a:t>
            </a:r>
            <a:r>
              <a:rPr dirty="0"/>
              <a:t> </a:t>
            </a:r>
            <a:r>
              <a:rPr dirty="0" err="1"/>
              <a:t>strnadice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šumskih</a:t>
            </a:r>
            <a:r>
              <a:rPr dirty="0"/>
              <a:t> </a:t>
            </a:r>
            <a:r>
              <a:rPr dirty="0" err="1"/>
              <a:t>sova</a:t>
            </a:r>
            <a:r>
              <a:rPr dirty="0"/>
              <a:t>, </a:t>
            </a:r>
            <a:r>
              <a:rPr spc="-10" dirty="0" err="1"/>
              <a:t>bilježe</a:t>
            </a:r>
            <a:r>
              <a:rPr spc="-10" dirty="0"/>
              <a:t> </a:t>
            </a:r>
            <a:r>
              <a:rPr dirty="0" err="1"/>
              <a:t>pomicanje</a:t>
            </a:r>
            <a:r>
              <a:rPr dirty="0"/>
              <a:t> </a:t>
            </a:r>
            <a:r>
              <a:rPr dirty="0" err="1"/>
              <a:t>svojih</a:t>
            </a:r>
            <a:r>
              <a:rPr dirty="0"/>
              <a:t> </a:t>
            </a:r>
            <a:r>
              <a:rPr spc="-10" dirty="0" err="1"/>
              <a:t>migracijskih</a:t>
            </a:r>
            <a:r>
              <a:rPr spc="-10" dirty="0"/>
              <a:t> </a:t>
            </a:r>
            <a:r>
              <a:rPr dirty="0" err="1"/>
              <a:t>obrazaca</a:t>
            </a:r>
            <a:r>
              <a:rPr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dirty="0" err="1"/>
              <a:t>promjena</a:t>
            </a:r>
            <a:r>
              <a:rPr dirty="0"/>
              <a:t> u </a:t>
            </a:r>
            <a:r>
              <a:rPr dirty="0" err="1"/>
              <a:t>klimi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dostupnosti</a:t>
            </a:r>
            <a:r>
              <a:rPr dirty="0"/>
              <a:t> </a:t>
            </a:r>
            <a:r>
              <a:rPr spc="-10" dirty="0" err="1"/>
              <a:t>hrane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Veći</a:t>
            </a:r>
            <a:r>
              <a:rPr dirty="0"/>
              <a:t> </a:t>
            </a:r>
            <a:r>
              <a:rPr dirty="0" err="1"/>
              <a:t>broj</a:t>
            </a:r>
            <a:r>
              <a:rPr dirty="0"/>
              <a:t> </a:t>
            </a:r>
            <a:r>
              <a:rPr dirty="0" err="1"/>
              <a:t>vrsta</a:t>
            </a:r>
            <a:r>
              <a:rPr dirty="0"/>
              <a:t> </a:t>
            </a:r>
            <a:r>
              <a:rPr dirty="0" err="1"/>
              <a:t>ptica</a:t>
            </a:r>
            <a:r>
              <a:rPr dirty="0"/>
              <a:t> </a:t>
            </a:r>
            <a:r>
              <a:rPr spc="-10" dirty="0" err="1"/>
              <a:t>prilagođava</a:t>
            </a:r>
            <a:r>
              <a:rPr spc="-10" dirty="0"/>
              <a:t> </a:t>
            </a:r>
            <a:r>
              <a:rPr dirty="0" err="1"/>
              <a:t>vrijeme</a:t>
            </a:r>
            <a:r>
              <a:rPr dirty="0"/>
              <a:t> </a:t>
            </a:r>
            <a:r>
              <a:rPr dirty="0" err="1"/>
              <a:t>dolaska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odlaska</a:t>
            </a:r>
            <a:r>
              <a:rPr dirty="0"/>
              <a:t>, a </a:t>
            </a:r>
            <a:r>
              <a:rPr spc="-20" dirty="0" err="1"/>
              <a:t>neke</a:t>
            </a:r>
            <a:r>
              <a:rPr spc="-20" dirty="0"/>
              <a:t> </a:t>
            </a:r>
            <a:r>
              <a:rPr dirty="0" err="1"/>
              <a:t>vrste</a:t>
            </a:r>
            <a:r>
              <a:rPr dirty="0"/>
              <a:t> se </a:t>
            </a:r>
            <a:r>
              <a:rPr dirty="0" err="1"/>
              <a:t>povlače</a:t>
            </a:r>
            <a:r>
              <a:rPr dirty="0"/>
              <a:t> u </a:t>
            </a:r>
            <a:r>
              <a:rPr dirty="0" err="1"/>
              <a:t>hladnija</a:t>
            </a:r>
            <a:r>
              <a:rPr dirty="0"/>
              <a:t> </a:t>
            </a:r>
            <a:r>
              <a:rPr spc="-10" dirty="0" err="1"/>
              <a:t>područja</a:t>
            </a:r>
            <a:r>
              <a:rPr spc="-10" dirty="0"/>
              <a:t>.</a:t>
            </a:r>
          </a:p>
        </p:txBody>
      </p:sp>
      <p:sp>
        <p:nvSpPr>
          <p:cNvPr id="250" name="object 15"/>
          <p:cNvSpPr txBox="1"/>
          <p:nvPr/>
        </p:nvSpPr>
        <p:spPr>
          <a:xfrm>
            <a:off x="4037696" y="1145021"/>
            <a:ext cx="258381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Intenzivna</a:t>
            </a:r>
            <a:r>
              <a:rPr dirty="0"/>
              <a:t> </a:t>
            </a:r>
            <a:r>
              <a:rPr dirty="0" err="1"/>
              <a:t>sječa</a:t>
            </a:r>
            <a:r>
              <a:rPr dirty="0"/>
              <a:t> </a:t>
            </a:r>
            <a:r>
              <a:rPr dirty="0" err="1"/>
              <a:t>stabala</a:t>
            </a:r>
            <a:r>
              <a:rPr dirty="0"/>
              <a:t>, </a:t>
            </a:r>
            <a:r>
              <a:rPr dirty="0" err="1"/>
              <a:t>kao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neodgovorno</a:t>
            </a:r>
            <a:r>
              <a:rPr dirty="0"/>
              <a:t> </a:t>
            </a:r>
            <a:r>
              <a:rPr dirty="0" err="1"/>
              <a:t>iskorištavanje</a:t>
            </a:r>
            <a:r>
              <a:rPr dirty="0"/>
              <a:t> </a:t>
            </a:r>
            <a:r>
              <a:rPr spc="-10" dirty="0" err="1"/>
              <a:t>šumskih</a:t>
            </a:r>
            <a:r>
              <a:rPr spc="-10" dirty="0"/>
              <a:t> </a:t>
            </a:r>
            <a:r>
              <a:rPr dirty="0" err="1"/>
              <a:t>resursa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ilegalne</a:t>
            </a:r>
            <a:r>
              <a:rPr dirty="0"/>
              <a:t> </a:t>
            </a:r>
            <a:r>
              <a:rPr dirty="0" err="1"/>
              <a:t>aktivnosti</a:t>
            </a:r>
            <a:r>
              <a:rPr dirty="0"/>
              <a:t> </a:t>
            </a:r>
            <a:r>
              <a:rPr spc="-10" dirty="0" err="1"/>
              <a:t>značajno</a:t>
            </a:r>
            <a:r>
              <a:rPr spc="-10" dirty="0"/>
              <a:t> </a:t>
            </a:r>
            <a:r>
              <a:rPr dirty="0" err="1"/>
              <a:t>ugrožavaju</a:t>
            </a:r>
            <a:r>
              <a:rPr dirty="0"/>
              <a:t> </a:t>
            </a:r>
            <a:r>
              <a:rPr spc="-10" dirty="0" err="1"/>
              <a:t>šume</a:t>
            </a:r>
            <a:r>
              <a:rPr spc="-10" dirty="0"/>
              <a:t>.</a:t>
            </a:r>
          </a:p>
        </p:txBody>
      </p:sp>
      <p:sp>
        <p:nvSpPr>
          <p:cNvPr id="251" name="object 3"/>
          <p:cNvSpPr/>
          <p:nvPr/>
        </p:nvSpPr>
        <p:spPr>
          <a:xfrm>
            <a:off x="7231991" y="488328"/>
            <a:ext cx="889231" cy="19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9" y="0"/>
                </a:moveTo>
                <a:lnTo>
                  <a:pt x="1901" y="0"/>
                </a:lnTo>
                <a:lnTo>
                  <a:pt x="1161" y="849"/>
                </a:lnTo>
                <a:lnTo>
                  <a:pt x="557" y="3163"/>
                </a:lnTo>
                <a:lnTo>
                  <a:pt x="149" y="6597"/>
                </a:lnTo>
                <a:lnTo>
                  <a:pt x="0" y="10801"/>
                </a:lnTo>
                <a:lnTo>
                  <a:pt x="149" y="15004"/>
                </a:lnTo>
                <a:lnTo>
                  <a:pt x="557" y="18437"/>
                </a:lnTo>
                <a:lnTo>
                  <a:pt x="1161" y="20751"/>
                </a:lnTo>
                <a:lnTo>
                  <a:pt x="1901" y="21600"/>
                </a:lnTo>
                <a:lnTo>
                  <a:pt x="19699" y="21600"/>
                </a:lnTo>
                <a:lnTo>
                  <a:pt x="20439" y="20751"/>
                </a:lnTo>
                <a:lnTo>
                  <a:pt x="21043" y="18437"/>
                </a:lnTo>
                <a:lnTo>
                  <a:pt x="21451" y="15004"/>
                </a:lnTo>
                <a:lnTo>
                  <a:pt x="21600" y="10801"/>
                </a:lnTo>
                <a:lnTo>
                  <a:pt x="21451" y="6597"/>
                </a:lnTo>
                <a:lnTo>
                  <a:pt x="21043" y="3163"/>
                </a:lnTo>
                <a:lnTo>
                  <a:pt x="20439" y="849"/>
                </a:lnTo>
                <a:lnTo>
                  <a:pt x="19699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object 16"/>
          <p:cNvSpPr txBox="1"/>
          <p:nvPr/>
        </p:nvSpPr>
        <p:spPr>
          <a:xfrm>
            <a:off x="7285883" y="488328"/>
            <a:ext cx="2886713" cy="1014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Urbanizacija</a:t>
            </a:r>
            <a:r>
              <a:rPr spc="-25" dirty="0"/>
              <a:t> </a:t>
            </a:r>
            <a:r>
              <a:rPr dirty="0" err="1"/>
              <a:t>i</a:t>
            </a:r>
            <a:r>
              <a:rPr spc="-25" dirty="0"/>
              <a:t> </a:t>
            </a:r>
            <a:r>
              <a:rPr dirty="0" err="1"/>
              <a:t>širenje</a:t>
            </a:r>
            <a:r>
              <a:rPr spc="-25" dirty="0"/>
              <a:t> </a:t>
            </a:r>
            <a:r>
              <a:rPr spc="-10" dirty="0" err="1"/>
              <a:t>infrastrukture</a:t>
            </a:r>
            <a:r>
              <a:rPr spc="-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uzrokuju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fragmentaciju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šuma,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stvarajući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manje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izolirane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cjeline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održavati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ekološke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funkcije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velike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neprekinute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površine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54" name="object 17"/>
          <p:cNvSpPr txBox="1"/>
          <p:nvPr/>
        </p:nvSpPr>
        <p:spPr>
          <a:xfrm>
            <a:off x="7285883" y="1583810"/>
            <a:ext cx="2506983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 err="1">
                <a:latin typeface="Podkova Regular Regular"/>
              </a:rPr>
              <a:t>Fragmentacija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također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smanjuje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mogućnost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migracije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vrsta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i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njihovu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prilagodbu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na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klimatske</a:t>
            </a:r>
            <a:r>
              <a:rPr sz="1200" dirty="0">
                <a:latin typeface="Podkova Regular Regular"/>
              </a:rPr>
              <a:t> </a:t>
            </a:r>
            <a:r>
              <a:rPr sz="1200" dirty="0" err="1">
                <a:latin typeface="Podkova Regular Regular"/>
              </a:rPr>
              <a:t>promjene</a:t>
            </a:r>
            <a:r>
              <a:rPr sz="1200" dirty="0">
                <a:latin typeface="Podkova Regular Regular"/>
              </a:rPr>
              <a:t>.</a:t>
            </a:r>
          </a:p>
        </p:txBody>
      </p:sp>
      <p:sp>
        <p:nvSpPr>
          <p:cNvPr id="255" name="object 2"/>
          <p:cNvSpPr/>
          <p:nvPr/>
        </p:nvSpPr>
        <p:spPr>
          <a:xfrm>
            <a:off x="7301558" y="2505635"/>
            <a:ext cx="1118542" cy="168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99" y="0"/>
                </a:moveTo>
                <a:lnTo>
                  <a:pt x="1901" y="0"/>
                </a:lnTo>
                <a:lnTo>
                  <a:pt x="1161" y="849"/>
                </a:lnTo>
                <a:lnTo>
                  <a:pt x="557" y="3163"/>
                </a:lnTo>
                <a:lnTo>
                  <a:pt x="149" y="6597"/>
                </a:lnTo>
                <a:lnTo>
                  <a:pt x="0" y="10801"/>
                </a:lnTo>
                <a:lnTo>
                  <a:pt x="149" y="15004"/>
                </a:lnTo>
                <a:lnTo>
                  <a:pt x="557" y="18437"/>
                </a:lnTo>
                <a:lnTo>
                  <a:pt x="1161" y="20751"/>
                </a:lnTo>
                <a:lnTo>
                  <a:pt x="1901" y="21600"/>
                </a:lnTo>
                <a:lnTo>
                  <a:pt x="19699" y="21600"/>
                </a:lnTo>
                <a:lnTo>
                  <a:pt x="20439" y="20751"/>
                </a:lnTo>
                <a:lnTo>
                  <a:pt x="21043" y="18437"/>
                </a:lnTo>
                <a:lnTo>
                  <a:pt x="21451" y="15004"/>
                </a:lnTo>
                <a:lnTo>
                  <a:pt x="21600" y="10801"/>
                </a:lnTo>
                <a:lnTo>
                  <a:pt x="21451" y="6597"/>
                </a:lnTo>
                <a:lnTo>
                  <a:pt x="21043" y="3163"/>
                </a:lnTo>
                <a:lnTo>
                  <a:pt x="20439" y="849"/>
                </a:lnTo>
                <a:lnTo>
                  <a:pt x="19699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6" name="object 18"/>
          <p:cNvSpPr txBox="1"/>
          <p:nvPr/>
        </p:nvSpPr>
        <p:spPr>
          <a:xfrm>
            <a:off x="7359707" y="2501363"/>
            <a:ext cx="2907669" cy="12193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Invazivne</a:t>
            </a:r>
            <a:r>
              <a:rPr b="1" spc="-10" dirty="0"/>
              <a:t> </a:t>
            </a:r>
            <a:r>
              <a:rPr b="1" dirty="0" err="1"/>
              <a:t>vrste</a:t>
            </a:r>
            <a:r>
              <a:rPr b="1" spc="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biljke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mikroorganizmi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se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unose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šumske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ekosustave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gdje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nisu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prisutni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imati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destruktivan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učinak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jer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često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nemaju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predatore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u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novom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okolišu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nadjačati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domaće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vrste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258" name="object 19"/>
          <p:cNvSpPr txBox="1"/>
          <p:nvPr/>
        </p:nvSpPr>
        <p:spPr>
          <a:xfrm>
            <a:off x="4016045" y="3098682"/>
            <a:ext cx="2748917" cy="300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0320">
              <a:spcBef>
                <a:spcPts val="1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Jeste</a:t>
            </a:r>
            <a:r>
              <a:rPr spc="-65" dirty="0"/>
              <a:t> </a:t>
            </a:r>
            <a:r>
              <a:rPr dirty="0"/>
              <a:t>li</a:t>
            </a:r>
            <a:r>
              <a:rPr spc="-60" dirty="0"/>
              <a:t> </a:t>
            </a:r>
            <a:r>
              <a:rPr spc="-9" dirty="0" err="1"/>
              <a:t>znali</a:t>
            </a:r>
            <a:r>
              <a:rPr spc="-9" dirty="0"/>
              <a:t>?!</a:t>
            </a:r>
            <a:endParaRPr b="0" dirty="0"/>
          </a:p>
          <a:p>
            <a:pPr marR="5080" indent="12700">
              <a:lnSpc>
                <a:spcPct val="133300"/>
              </a:lnSpc>
              <a:spcBef>
                <a:spcPts val="400"/>
              </a:spcBef>
              <a:defRPr sz="1000" b="1">
                <a:solidFill>
                  <a:srgbClr val="1B3B1B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rPr dirty="0"/>
              <a:t>Prema</a:t>
            </a:r>
            <a:r>
              <a:rPr spc="-4" dirty="0"/>
              <a:t> </a:t>
            </a:r>
            <a:r>
              <a:rPr dirty="0" err="1"/>
              <a:t>podacima</a:t>
            </a:r>
            <a:r>
              <a:rPr spc="-4" dirty="0"/>
              <a:t> </a:t>
            </a:r>
            <a:r>
              <a:rPr dirty="0" err="1"/>
              <a:t>iz</a:t>
            </a:r>
            <a:r>
              <a:rPr dirty="0"/>
              <a:t> </a:t>
            </a:r>
            <a:r>
              <a:rPr dirty="0" err="1"/>
              <a:t>izvješća</a:t>
            </a:r>
            <a:r>
              <a:rPr spc="-4" dirty="0"/>
              <a:t> </a:t>
            </a:r>
            <a:r>
              <a:rPr spc="-9" dirty="0" err="1"/>
              <a:t>organizacija</a:t>
            </a:r>
            <a:r>
              <a:rPr spc="500" dirty="0"/>
              <a:t> </a:t>
            </a:r>
            <a:r>
              <a:rPr dirty="0" err="1"/>
              <a:t>poput</a:t>
            </a:r>
            <a:r>
              <a:rPr spc="-15" dirty="0"/>
              <a:t> </a:t>
            </a:r>
            <a:r>
              <a:rPr dirty="0"/>
              <a:t>FAO-a</a:t>
            </a:r>
            <a:r>
              <a:rPr spc="-9" dirty="0"/>
              <a:t> </a:t>
            </a:r>
            <a:r>
              <a:rPr dirty="0"/>
              <a:t>(</a:t>
            </a:r>
            <a:r>
              <a:rPr dirty="0" err="1"/>
              <a:t>Organizacija</a:t>
            </a:r>
            <a:r>
              <a:rPr spc="-9" dirty="0"/>
              <a:t> </a:t>
            </a:r>
            <a:r>
              <a:rPr dirty="0"/>
              <a:t>za</a:t>
            </a:r>
            <a:r>
              <a:rPr spc="-9" dirty="0"/>
              <a:t> </a:t>
            </a:r>
            <a:r>
              <a:rPr dirty="0" err="1"/>
              <a:t>hranu</a:t>
            </a:r>
            <a:r>
              <a:rPr spc="-9" dirty="0"/>
              <a:t> </a:t>
            </a:r>
            <a:r>
              <a:rPr spc="-50" dirty="0" err="1"/>
              <a:t>i</a:t>
            </a:r>
            <a:r>
              <a:rPr dirty="0"/>
              <a:t> </a:t>
            </a:r>
            <a:r>
              <a:rPr dirty="0" err="1"/>
              <a:t>poljoprivredu</a:t>
            </a:r>
            <a:r>
              <a:rPr spc="-25" dirty="0"/>
              <a:t> </a:t>
            </a:r>
            <a:r>
              <a:rPr dirty="0" err="1"/>
              <a:t>Ujedinjenih</a:t>
            </a:r>
            <a:r>
              <a:rPr spc="-25" dirty="0"/>
              <a:t> </a:t>
            </a:r>
            <a:r>
              <a:rPr dirty="0" err="1"/>
              <a:t>naroda</a:t>
            </a:r>
            <a:r>
              <a:rPr dirty="0"/>
              <a:t>),</a:t>
            </a:r>
            <a:r>
              <a:rPr spc="-19" dirty="0"/>
              <a:t> </a:t>
            </a:r>
            <a:r>
              <a:rPr spc="-9" dirty="0" err="1"/>
              <a:t>procjenjuje</a:t>
            </a:r>
            <a:r>
              <a:rPr spc="-9" dirty="0"/>
              <a:t> </a:t>
            </a:r>
            <a:r>
              <a:rPr dirty="0"/>
              <a:t>se</a:t>
            </a:r>
            <a:r>
              <a:rPr spc="-19" dirty="0"/>
              <a:t> </a:t>
            </a:r>
            <a:r>
              <a:rPr dirty="0"/>
              <a:t>da</a:t>
            </a:r>
            <a:r>
              <a:rPr spc="-19" dirty="0"/>
              <a:t> </a:t>
            </a:r>
            <a:r>
              <a:rPr dirty="0" err="1"/>
              <a:t>na</a:t>
            </a:r>
            <a:r>
              <a:rPr spc="-15" dirty="0"/>
              <a:t> </a:t>
            </a:r>
            <a:r>
              <a:rPr dirty="0" err="1"/>
              <a:t>globalnoj</a:t>
            </a:r>
            <a:r>
              <a:rPr spc="-19" dirty="0"/>
              <a:t> </a:t>
            </a:r>
            <a:r>
              <a:rPr dirty="0" err="1"/>
              <a:t>razini</a:t>
            </a:r>
            <a:r>
              <a:rPr spc="-15" dirty="0"/>
              <a:t> </a:t>
            </a:r>
            <a:r>
              <a:rPr spc="-9" dirty="0" err="1"/>
              <a:t>nestaje</a:t>
            </a:r>
            <a:r>
              <a:rPr spc="-9" dirty="0"/>
              <a:t>...</a:t>
            </a:r>
            <a:endParaRPr b="0" dirty="0"/>
          </a:p>
          <a:p>
            <a:pPr marR="307975" indent="15240">
              <a:lnSpc>
                <a:spcPct val="111099"/>
              </a:lnSpc>
              <a:spcBef>
                <a:spcPts val="800"/>
              </a:spcBef>
              <a:defRPr sz="1200">
                <a:solidFill>
                  <a:srgbClr val="1B3B1B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/>
              <a:t>... 10 </a:t>
            </a:r>
            <a:r>
              <a:rPr dirty="0" err="1"/>
              <a:t>milijuna</a:t>
            </a:r>
            <a:r>
              <a:rPr dirty="0"/>
              <a:t> </a:t>
            </a:r>
            <a:r>
              <a:rPr dirty="0" err="1"/>
              <a:t>hektara</a:t>
            </a:r>
            <a:r>
              <a:rPr dirty="0"/>
              <a:t> </a:t>
            </a:r>
            <a:r>
              <a:rPr spc="-20" dirty="0"/>
              <a:t>šuma </a:t>
            </a:r>
            <a:r>
              <a:rPr dirty="0" err="1"/>
              <a:t>godišnje</a:t>
            </a:r>
            <a:r>
              <a:rPr dirty="0"/>
              <a:t> ≈ 27.000 </a:t>
            </a:r>
            <a:r>
              <a:rPr dirty="0" err="1"/>
              <a:t>hektara</a:t>
            </a:r>
            <a:r>
              <a:rPr spc="5" dirty="0"/>
              <a:t> </a:t>
            </a:r>
            <a:r>
              <a:rPr spc="-10" dirty="0" err="1"/>
              <a:t>dnevno</a:t>
            </a:r>
            <a:endParaRPr spc="-10" dirty="0"/>
          </a:p>
          <a:p>
            <a:pPr marR="114300" indent="12700">
              <a:lnSpc>
                <a:spcPct val="116700"/>
              </a:lnSpc>
              <a:spcBef>
                <a:spcPts val="1100"/>
              </a:spcBef>
              <a:defRPr sz="10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100" dirty="0"/>
              <a:t>To</a:t>
            </a:r>
            <a:r>
              <a:rPr sz="1100" spc="-19" dirty="0"/>
              <a:t> </a:t>
            </a:r>
            <a:r>
              <a:rPr sz="1100" dirty="0" err="1"/>
              <a:t>znači</a:t>
            </a:r>
            <a:r>
              <a:rPr sz="1100" spc="-15" dirty="0"/>
              <a:t> </a:t>
            </a:r>
            <a:r>
              <a:rPr sz="1100" dirty="0"/>
              <a:t>da</a:t>
            </a:r>
            <a:r>
              <a:rPr sz="1100" spc="-15" dirty="0"/>
              <a:t> </a:t>
            </a:r>
            <a:r>
              <a:rPr sz="1100" dirty="0" err="1"/>
              <a:t>svakoga</a:t>
            </a:r>
            <a:r>
              <a:rPr sz="1100" spc="-15" dirty="0"/>
              <a:t> </a:t>
            </a:r>
            <a:r>
              <a:rPr sz="1100" dirty="0"/>
              <a:t>dana</a:t>
            </a:r>
            <a:r>
              <a:rPr sz="1100" spc="-15" dirty="0"/>
              <a:t> </a:t>
            </a:r>
            <a:r>
              <a:rPr sz="1100" dirty="0" err="1"/>
              <a:t>nestaje</a:t>
            </a:r>
            <a:r>
              <a:rPr sz="1100" spc="-15" dirty="0"/>
              <a:t> </a:t>
            </a:r>
            <a:r>
              <a:rPr sz="1100" spc="-19" dirty="0"/>
              <a:t>šuma </a:t>
            </a:r>
            <a:r>
              <a:rPr sz="1100" dirty="0" err="1"/>
              <a:t>veličine</a:t>
            </a:r>
            <a:r>
              <a:rPr sz="1100" spc="-25" dirty="0"/>
              <a:t> </a:t>
            </a:r>
            <a:r>
              <a:rPr sz="1100" dirty="0" err="1"/>
              <a:t>otprilike</a:t>
            </a:r>
            <a:r>
              <a:rPr sz="1100" spc="-19" dirty="0"/>
              <a:t> </a:t>
            </a:r>
            <a:r>
              <a:rPr sz="1100" dirty="0"/>
              <a:t>38.000</a:t>
            </a:r>
            <a:r>
              <a:rPr sz="1100" spc="-19" dirty="0"/>
              <a:t> </a:t>
            </a:r>
            <a:r>
              <a:rPr sz="1100" dirty="0" err="1"/>
              <a:t>nogometnih</a:t>
            </a:r>
            <a:r>
              <a:rPr sz="1100" spc="-25" dirty="0"/>
              <a:t> </a:t>
            </a:r>
            <a:r>
              <a:rPr sz="1100" spc="-9" dirty="0" err="1"/>
              <a:t>igrališta</a:t>
            </a:r>
            <a:r>
              <a:rPr sz="1100" spc="-9" dirty="0"/>
              <a:t> </a:t>
            </a:r>
            <a:r>
              <a:rPr sz="1100" dirty="0"/>
              <a:t>(</a:t>
            </a:r>
            <a:r>
              <a:rPr sz="1100" dirty="0" err="1"/>
              <a:t>jer</a:t>
            </a:r>
            <a:r>
              <a:rPr sz="1100" spc="-15" dirty="0"/>
              <a:t> </a:t>
            </a:r>
            <a:r>
              <a:rPr sz="1100" dirty="0" err="1"/>
              <a:t>jedno</a:t>
            </a:r>
            <a:r>
              <a:rPr sz="1100" spc="-9" dirty="0"/>
              <a:t> </a:t>
            </a:r>
            <a:r>
              <a:rPr sz="1100" dirty="0" err="1"/>
              <a:t>nogometno</a:t>
            </a:r>
            <a:r>
              <a:rPr sz="1100" spc="-15" dirty="0"/>
              <a:t> </a:t>
            </a:r>
            <a:r>
              <a:rPr sz="1100" dirty="0" err="1"/>
              <a:t>igralište</a:t>
            </a:r>
            <a:r>
              <a:rPr sz="1100" spc="-9" dirty="0"/>
              <a:t> </a:t>
            </a:r>
            <a:r>
              <a:rPr sz="1100" dirty="0" err="1"/>
              <a:t>ima</a:t>
            </a:r>
            <a:r>
              <a:rPr sz="1100" spc="-9" dirty="0"/>
              <a:t> </a:t>
            </a:r>
            <a:r>
              <a:rPr sz="1100" dirty="0" err="1"/>
              <a:t>oko</a:t>
            </a:r>
            <a:r>
              <a:rPr sz="1100" spc="-15" dirty="0"/>
              <a:t> </a:t>
            </a:r>
            <a:r>
              <a:rPr sz="1100" spc="-25" dirty="0"/>
              <a:t>0,7 </a:t>
            </a:r>
            <a:r>
              <a:rPr sz="1100" dirty="0" err="1"/>
              <a:t>hektara</a:t>
            </a:r>
            <a:r>
              <a:rPr sz="1100" dirty="0"/>
              <a:t>).</a:t>
            </a:r>
            <a:r>
              <a:rPr sz="1100" spc="-15" dirty="0"/>
              <a:t> </a:t>
            </a:r>
            <a:r>
              <a:rPr sz="1100" dirty="0" err="1"/>
              <a:t>Najviše</a:t>
            </a:r>
            <a:r>
              <a:rPr sz="1100" spc="-15" dirty="0"/>
              <a:t> </a:t>
            </a:r>
            <a:r>
              <a:rPr sz="1100" dirty="0" err="1"/>
              <a:t>su</a:t>
            </a:r>
            <a:r>
              <a:rPr sz="1100" spc="-15" dirty="0"/>
              <a:t> </a:t>
            </a:r>
            <a:r>
              <a:rPr sz="1100" dirty="0" err="1"/>
              <a:t>pogođena</a:t>
            </a:r>
            <a:r>
              <a:rPr sz="1100" spc="-9" dirty="0"/>
              <a:t> </a:t>
            </a:r>
            <a:r>
              <a:rPr sz="1100" spc="-9" dirty="0" err="1"/>
              <a:t>tropska</a:t>
            </a:r>
            <a:r>
              <a:rPr sz="1100" spc="-9" dirty="0"/>
              <a:t> </a:t>
            </a:r>
            <a:r>
              <a:rPr sz="1100" dirty="0" err="1"/>
              <a:t>područja</a:t>
            </a:r>
            <a:r>
              <a:rPr sz="1100" dirty="0"/>
              <a:t>,</a:t>
            </a:r>
            <a:r>
              <a:rPr sz="1100" spc="-25" dirty="0"/>
              <a:t> </a:t>
            </a:r>
            <a:r>
              <a:rPr sz="1100" dirty="0" err="1"/>
              <a:t>osobito</a:t>
            </a:r>
            <a:r>
              <a:rPr sz="1100" spc="-25" dirty="0"/>
              <a:t> </a:t>
            </a:r>
            <a:r>
              <a:rPr sz="1100" dirty="0" err="1"/>
              <a:t>Amazonija</a:t>
            </a:r>
            <a:r>
              <a:rPr sz="1100" dirty="0"/>
              <a:t>,</a:t>
            </a:r>
            <a:r>
              <a:rPr sz="1100" spc="-25" dirty="0"/>
              <a:t> </a:t>
            </a:r>
            <a:r>
              <a:rPr sz="1100" dirty="0" err="1"/>
              <a:t>dijelovi</a:t>
            </a:r>
            <a:r>
              <a:rPr sz="1100" spc="-25" dirty="0"/>
              <a:t> </a:t>
            </a:r>
            <a:r>
              <a:rPr sz="1100" dirty="0" err="1"/>
              <a:t>Afrike</a:t>
            </a:r>
            <a:r>
              <a:rPr sz="1100" spc="-25" dirty="0"/>
              <a:t> </a:t>
            </a:r>
            <a:r>
              <a:rPr sz="1100" spc="-50" dirty="0" err="1"/>
              <a:t>i</a:t>
            </a:r>
            <a:r>
              <a:rPr sz="1100" dirty="0"/>
              <a:t> </a:t>
            </a:r>
            <a:r>
              <a:rPr sz="1100" dirty="0" err="1"/>
              <a:t>jugoistočne</a:t>
            </a:r>
            <a:r>
              <a:rPr sz="1100" spc="-55" dirty="0"/>
              <a:t> </a:t>
            </a:r>
            <a:r>
              <a:rPr sz="1100" spc="-9" dirty="0" err="1"/>
              <a:t>Azije</a:t>
            </a:r>
            <a:r>
              <a:rPr sz="1100" spc="-9" dirty="0"/>
              <a:t>.</a:t>
            </a:r>
          </a:p>
        </p:txBody>
      </p:sp>
      <p:grpSp>
        <p:nvGrpSpPr>
          <p:cNvPr id="338" name="object 20"/>
          <p:cNvGrpSpPr/>
          <p:nvPr/>
        </p:nvGrpSpPr>
        <p:grpSpPr>
          <a:xfrm>
            <a:off x="4659503" y="6169709"/>
            <a:ext cx="1579204" cy="667782"/>
            <a:chOff x="0" y="0"/>
            <a:chExt cx="1579202" cy="667781"/>
          </a:xfrm>
        </p:grpSpPr>
        <p:sp>
          <p:nvSpPr>
            <p:cNvPr id="259" name="object 21"/>
            <p:cNvSpPr/>
            <p:nvPr/>
          </p:nvSpPr>
          <p:spPr>
            <a:xfrm>
              <a:off x="-1" y="524319"/>
              <a:ext cx="1579204" cy="14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2" y="0"/>
                  </a:moveTo>
                  <a:lnTo>
                    <a:pt x="314" y="0"/>
                  </a:lnTo>
                  <a:lnTo>
                    <a:pt x="139" y="3058"/>
                  </a:lnTo>
                  <a:lnTo>
                    <a:pt x="63" y="4688"/>
                  </a:lnTo>
                  <a:lnTo>
                    <a:pt x="19" y="6402"/>
                  </a:lnTo>
                  <a:lnTo>
                    <a:pt x="0" y="10018"/>
                  </a:lnTo>
                  <a:lnTo>
                    <a:pt x="12" y="13942"/>
                  </a:lnTo>
                  <a:lnTo>
                    <a:pt x="29" y="17895"/>
                  </a:lnTo>
                  <a:lnTo>
                    <a:pt x="27" y="21600"/>
                  </a:lnTo>
                  <a:lnTo>
                    <a:pt x="21577" y="21600"/>
                  </a:lnTo>
                  <a:lnTo>
                    <a:pt x="21577" y="16168"/>
                  </a:lnTo>
                  <a:lnTo>
                    <a:pt x="21600" y="10482"/>
                  </a:lnTo>
                  <a:lnTo>
                    <a:pt x="21570" y="4955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0" name="object 22"/>
            <p:cNvSpPr/>
            <p:nvPr/>
          </p:nvSpPr>
          <p:spPr>
            <a:xfrm>
              <a:off x="22960" y="-1"/>
              <a:ext cx="1542484" cy="52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36" y="0"/>
                  </a:moveTo>
                  <a:lnTo>
                    <a:pt x="4791" y="0"/>
                  </a:lnTo>
                  <a:lnTo>
                    <a:pt x="2760" y="9011"/>
                  </a:lnTo>
                  <a:lnTo>
                    <a:pt x="1561" y="14396"/>
                  </a:lnTo>
                  <a:lnTo>
                    <a:pt x="1157" y="16184"/>
                  </a:lnTo>
                  <a:lnTo>
                    <a:pt x="754" y="17986"/>
                  </a:lnTo>
                  <a:lnTo>
                    <a:pt x="365" y="197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236" y="0"/>
                  </a:lnTo>
                  <a:close/>
                </a:path>
              </a:pathLst>
            </a:custGeom>
            <a:solidFill>
              <a:srgbClr val="3164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71" name="object 23"/>
            <p:cNvGrpSpPr/>
            <p:nvPr/>
          </p:nvGrpSpPr>
          <p:grpSpPr>
            <a:xfrm>
              <a:off x="97231" y="8890"/>
              <a:ext cx="1398529" cy="491301"/>
              <a:chOff x="0" y="0"/>
              <a:chExt cx="1398528" cy="491300"/>
            </a:xfrm>
          </p:grpSpPr>
          <p:sp>
            <p:nvSpPr>
              <p:cNvPr id="261" name="Shape"/>
              <p:cNvSpPr/>
              <p:nvPr/>
            </p:nvSpPr>
            <p:spPr>
              <a:xfrm>
                <a:off x="-1" y="213917"/>
                <a:ext cx="1398530" cy="277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9" y="0"/>
                    </a:moveTo>
                    <a:lnTo>
                      <a:pt x="2577" y="383"/>
                    </a:lnTo>
                    <a:lnTo>
                      <a:pt x="2578" y="395"/>
                    </a:lnTo>
                    <a:lnTo>
                      <a:pt x="29" y="20958"/>
                    </a:lnTo>
                    <a:lnTo>
                      <a:pt x="0" y="21600"/>
                    </a:lnTo>
                    <a:lnTo>
                      <a:pt x="21568" y="21600"/>
                    </a:lnTo>
                    <a:lnTo>
                      <a:pt x="21600" y="21508"/>
                    </a:lnTo>
                    <a:lnTo>
                      <a:pt x="21495" y="20607"/>
                    </a:lnTo>
                    <a:lnTo>
                      <a:pt x="21480" y="20464"/>
                    </a:lnTo>
                    <a:lnTo>
                      <a:pt x="21121" y="17129"/>
                    </a:lnTo>
                    <a:lnTo>
                      <a:pt x="20738" y="13817"/>
                    </a:lnTo>
                    <a:lnTo>
                      <a:pt x="19945" y="7218"/>
                    </a:lnTo>
                    <a:lnTo>
                      <a:pt x="19625" y="4498"/>
                    </a:lnTo>
                    <a:lnTo>
                      <a:pt x="3902" y="4498"/>
                    </a:lnTo>
                    <a:lnTo>
                      <a:pt x="2520" y="4300"/>
                    </a:lnTo>
                    <a:lnTo>
                      <a:pt x="2508" y="4162"/>
                    </a:lnTo>
                    <a:lnTo>
                      <a:pt x="2579" y="3814"/>
                    </a:lnTo>
                    <a:lnTo>
                      <a:pt x="2564" y="3814"/>
                    </a:lnTo>
                    <a:lnTo>
                      <a:pt x="2862" y="3703"/>
                    </a:lnTo>
                    <a:lnTo>
                      <a:pt x="3793" y="3703"/>
                    </a:lnTo>
                    <a:lnTo>
                      <a:pt x="3981" y="1474"/>
                    </a:lnTo>
                    <a:lnTo>
                      <a:pt x="3983" y="1454"/>
                    </a:lnTo>
                    <a:lnTo>
                      <a:pt x="2831" y="1454"/>
                    </a:lnTo>
                    <a:lnTo>
                      <a:pt x="2805" y="1389"/>
                    </a:lnTo>
                    <a:lnTo>
                      <a:pt x="2817" y="1283"/>
                    </a:lnTo>
                    <a:lnTo>
                      <a:pt x="2811" y="1203"/>
                    </a:lnTo>
                    <a:lnTo>
                      <a:pt x="2806" y="970"/>
                    </a:lnTo>
                    <a:lnTo>
                      <a:pt x="2805" y="939"/>
                    </a:lnTo>
                    <a:lnTo>
                      <a:pt x="2803" y="862"/>
                    </a:lnTo>
                    <a:lnTo>
                      <a:pt x="2801" y="790"/>
                    </a:lnTo>
                    <a:lnTo>
                      <a:pt x="2751" y="790"/>
                    </a:lnTo>
                    <a:lnTo>
                      <a:pt x="2744" y="395"/>
                    </a:lnTo>
                    <a:lnTo>
                      <a:pt x="2743" y="313"/>
                    </a:lnTo>
                    <a:lnTo>
                      <a:pt x="2741" y="235"/>
                    </a:lnTo>
                    <a:lnTo>
                      <a:pt x="2740" y="147"/>
                    </a:lnTo>
                    <a:lnTo>
                      <a:pt x="2627" y="147"/>
                    </a:lnTo>
                    <a:lnTo>
                      <a:pt x="2539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2" name="Shape"/>
              <p:cNvSpPr/>
              <p:nvPr/>
            </p:nvSpPr>
            <p:spPr>
              <a:xfrm>
                <a:off x="252628" y="125120"/>
                <a:ext cx="888674" cy="146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66" y="0"/>
                    </a:moveTo>
                    <a:lnTo>
                      <a:pt x="1355" y="0"/>
                    </a:lnTo>
                    <a:lnTo>
                      <a:pt x="1435" y="363"/>
                    </a:lnTo>
                    <a:lnTo>
                      <a:pt x="1444" y="534"/>
                    </a:lnTo>
                    <a:lnTo>
                      <a:pt x="1281" y="2879"/>
                    </a:lnTo>
                    <a:lnTo>
                      <a:pt x="1250" y="3450"/>
                    </a:lnTo>
                    <a:lnTo>
                      <a:pt x="978" y="7912"/>
                    </a:lnTo>
                    <a:lnTo>
                      <a:pt x="661" y="12432"/>
                    </a:lnTo>
                    <a:lnTo>
                      <a:pt x="344" y="16824"/>
                    </a:lnTo>
                    <a:lnTo>
                      <a:pt x="46" y="2122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85" y="21226"/>
                    </a:lnTo>
                    <a:lnTo>
                      <a:pt x="21310" y="16824"/>
                    </a:lnTo>
                    <a:lnTo>
                      <a:pt x="21022" y="12282"/>
                    </a:lnTo>
                    <a:lnTo>
                      <a:pt x="20758" y="7990"/>
                    </a:lnTo>
                    <a:lnTo>
                      <a:pt x="20505" y="3543"/>
                    </a:lnTo>
                    <a:lnTo>
                      <a:pt x="20463" y="2798"/>
                    </a:lnTo>
                    <a:lnTo>
                      <a:pt x="20406" y="1675"/>
                    </a:lnTo>
                    <a:lnTo>
                      <a:pt x="20367" y="621"/>
                    </a:lnTo>
                    <a:lnTo>
                      <a:pt x="20381" y="82"/>
                    </a:lnTo>
                    <a:lnTo>
                      <a:pt x="20566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3" name="Shape"/>
              <p:cNvSpPr/>
              <p:nvPr/>
            </p:nvSpPr>
            <p:spPr>
              <a:xfrm>
                <a:off x="1105117" y="142189"/>
                <a:ext cx="159380" cy="121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41" y="0"/>
                    </a:moveTo>
                    <a:lnTo>
                      <a:pt x="0" y="226"/>
                    </a:lnTo>
                    <a:lnTo>
                      <a:pt x="6114" y="21460"/>
                    </a:lnTo>
                    <a:lnTo>
                      <a:pt x="6431" y="21460"/>
                    </a:lnTo>
                    <a:lnTo>
                      <a:pt x="8654" y="21600"/>
                    </a:lnTo>
                    <a:lnTo>
                      <a:pt x="11681" y="21370"/>
                    </a:lnTo>
                    <a:lnTo>
                      <a:pt x="11648" y="21370"/>
                    </a:lnTo>
                    <a:lnTo>
                      <a:pt x="15003" y="21154"/>
                    </a:lnTo>
                    <a:lnTo>
                      <a:pt x="21600" y="21154"/>
                    </a:lnTo>
                    <a:lnTo>
                      <a:pt x="19443" y="16116"/>
                    </a:lnTo>
                    <a:lnTo>
                      <a:pt x="15730" y="16116"/>
                    </a:lnTo>
                    <a:lnTo>
                      <a:pt x="14292" y="16071"/>
                    </a:lnTo>
                    <a:lnTo>
                      <a:pt x="13810" y="16071"/>
                    </a:lnTo>
                    <a:lnTo>
                      <a:pt x="13608" y="15922"/>
                    </a:lnTo>
                    <a:lnTo>
                      <a:pt x="13561" y="15843"/>
                    </a:lnTo>
                    <a:lnTo>
                      <a:pt x="12506" y="13540"/>
                    </a:lnTo>
                    <a:lnTo>
                      <a:pt x="12489" y="13504"/>
                    </a:lnTo>
                    <a:lnTo>
                      <a:pt x="12473" y="13467"/>
                    </a:lnTo>
                    <a:lnTo>
                      <a:pt x="8538" y="3147"/>
                    </a:lnTo>
                    <a:lnTo>
                      <a:pt x="7141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4" name="Shape"/>
              <p:cNvSpPr/>
              <p:nvPr/>
            </p:nvSpPr>
            <p:spPr>
              <a:xfrm>
                <a:off x="193433" y="141230"/>
                <a:ext cx="102774" cy="9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3" y="0"/>
                    </a:moveTo>
                    <a:lnTo>
                      <a:pt x="11374" y="227"/>
                    </a:lnTo>
                    <a:lnTo>
                      <a:pt x="9393" y="3665"/>
                    </a:lnTo>
                    <a:lnTo>
                      <a:pt x="5930" y="10840"/>
                    </a:lnTo>
                    <a:lnTo>
                      <a:pt x="2388" y="18036"/>
                    </a:lnTo>
                    <a:lnTo>
                      <a:pt x="168" y="21537"/>
                    </a:lnTo>
                    <a:lnTo>
                      <a:pt x="0" y="21600"/>
                    </a:lnTo>
                    <a:lnTo>
                      <a:pt x="13546" y="21600"/>
                    </a:lnTo>
                    <a:lnTo>
                      <a:pt x="21600" y="351"/>
                    </a:lnTo>
                    <a:lnTo>
                      <a:pt x="19349" y="351"/>
                    </a:lnTo>
                    <a:lnTo>
                      <a:pt x="13373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5" name="Shape"/>
              <p:cNvSpPr/>
              <p:nvPr/>
            </p:nvSpPr>
            <p:spPr>
              <a:xfrm>
                <a:off x="167396" y="2062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9" y="0"/>
                    </a:moveTo>
                    <a:lnTo>
                      <a:pt x="1603" y="3636"/>
                    </a:lnTo>
                    <a:lnTo>
                      <a:pt x="1398" y="6278"/>
                    </a:lnTo>
                    <a:lnTo>
                      <a:pt x="3704" y="1748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273" y="17487"/>
                    </a:lnTo>
                    <a:lnTo>
                      <a:pt x="21085" y="15149"/>
                    </a:lnTo>
                    <a:lnTo>
                      <a:pt x="20740" y="10820"/>
                    </a:lnTo>
                    <a:lnTo>
                      <a:pt x="20618" y="8656"/>
                    </a:lnTo>
                    <a:lnTo>
                      <a:pt x="11334" y="8656"/>
                    </a:lnTo>
                    <a:lnTo>
                      <a:pt x="7916" y="6278"/>
                    </a:lnTo>
                    <a:lnTo>
                      <a:pt x="7386" y="6278"/>
                    </a:lnTo>
                    <a:lnTo>
                      <a:pt x="9040" y="910"/>
                    </a:lnTo>
                    <a:lnTo>
                      <a:pt x="4986" y="910"/>
                    </a:lnTo>
                    <a:lnTo>
                      <a:pt x="1889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6" name="Shape"/>
              <p:cNvSpPr/>
              <p:nvPr/>
            </p:nvSpPr>
            <p:spPr>
              <a:xfrm>
                <a:off x="167942" y="2030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1" y="0"/>
                    </a:moveTo>
                    <a:lnTo>
                      <a:pt x="0" y="0"/>
                    </a:lnTo>
                    <a:lnTo>
                      <a:pt x="6873" y="5831"/>
                    </a:lnTo>
                    <a:lnTo>
                      <a:pt x="14244" y="9722"/>
                    </a:lnTo>
                    <a:lnTo>
                      <a:pt x="13896" y="15504"/>
                    </a:lnTo>
                    <a:lnTo>
                      <a:pt x="9363" y="21600"/>
                    </a:lnTo>
                    <a:lnTo>
                      <a:pt x="21600" y="21600"/>
                    </a:lnTo>
                    <a:lnTo>
                      <a:pt x="21228" y="15504"/>
                    </a:lnTo>
                    <a:lnTo>
                      <a:pt x="20871" y="9722"/>
                    </a:lnTo>
                    <a:lnTo>
                      <a:pt x="20447" y="4048"/>
                    </a:lnTo>
                    <a:lnTo>
                      <a:pt x="20141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7" name="Shape"/>
              <p:cNvSpPr/>
              <p:nvPr/>
            </p:nvSpPr>
            <p:spPr>
              <a:xfrm>
                <a:off x="167036" y="180456"/>
                <a:ext cx="12702" cy="2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00" y="0"/>
                    </a:moveTo>
                    <a:lnTo>
                      <a:pt x="7303" y="3473"/>
                    </a:lnTo>
                    <a:lnTo>
                      <a:pt x="7277" y="6807"/>
                    </a:lnTo>
                    <a:lnTo>
                      <a:pt x="879" y="6807"/>
                    </a:lnTo>
                    <a:lnTo>
                      <a:pt x="0" y="7976"/>
                    </a:lnTo>
                    <a:lnTo>
                      <a:pt x="2132" y="14045"/>
                    </a:lnTo>
                    <a:lnTo>
                      <a:pt x="1846" y="16357"/>
                    </a:lnTo>
                    <a:lnTo>
                      <a:pt x="8307" y="17079"/>
                    </a:lnTo>
                    <a:lnTo>
                      <a:pt x="6284" y="18287"/>
                    </a:lnTo>
                    <a:lnTo>
                      <a:pt x="6395" y="21600"/>
                    </a:lnTo>
                    <a:lnTo>
                      <a:pt x="7603" y="21404"/>
                    </a:lnTo>
                    <a:lnTo>
                      <a:pt x="16491" y="21404"/>
                    </a:lnTo>
                    <a:lnTo>
                      <a:pt x="14634" y="10401"/>
                    </a:lnTo>
                    <a:lnTo>
                      <a:pt x="21600" y="10164"/>
                    </a:lnTo>
                    <a:lnTo>
                      <a:pt x="21315" y="9195"/>
                    </a:lnTo>
                    <a:lnTo>
                      <a:pt x="19711" y="9081"/>
                    </a:lnTo>
                    <a:lnTo>
                      <a:pt x="19096" y="7099"/>
                    </a:lnTo>
                    <a:lnTo>
                      <a:pt x="18444" y="6807"/>
                    </a:lnTo>
                    <a:lnTo>
                      <a:pt x="7277" y="6807"/>
                    </a:lnTo>
                    <a:lnTo>
                      <a:pt x="1846" y="5520"/>
                    </a:lnTo>
                    <a:lnTo>
                      <a:pt x="15572" y="5520"/>
                    </a:lnTo>
                    <a:lnTo>
                      <a:pt x="11002" y="3473"/>
                    </a:lnTo>
                    <a:lnTo>
                      <a:pt x="10636" y="875"/>
                    </a:lnTo>
                    <a:lnTo>
                      <a:pt x="6800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8" name="Shape"/>
              <p:cNvSpPr/>
              <p:nvPr/>
            </p:nvSpPr>
            <p:spPr>
              <a:xfrm>
                <a:off x="1154277" y="136133"/>
                <a:ext cx="27155" cy="2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8872" y="799"/>
                    </a:lnTo>
                    <a:lnTo>
                      <a:pt x="11115" y="3886"/>
                    </a:lnTo>
                    <a:lnTo>
                      <a:pt x="14864" y="10376"/>
                    </a:lnTo>
                    <a:lnTo>
                      <a:pt x="18645" y="17277"/>
                    </a:lnTo>
                    <a:lnTo>
                      <a:pt x="20985" y="21600"/>
                    </a:lnTo>
                    <a:lnTo>
                      <a:pt x="21063" y="18478"/>
                    </a:lnTo>
                    <a:lnTo>
                      <a:pt x="21148" y="15059"/>
                    </a:lnTo>
                    <a:lnTo>
                      <a:pt x="21235" y="11584"/>
                    </a:lnTo>
                    <a:lnTo>
                      <a:pt x="21302" y="9228"/>
                    </a:lnTo>
                    <a:lnTo>
                      <a:pt x="21396" y="6002"/>
                    </a:lnTo>
                    <a:lnTo>
                      <a:pt x="21466" y="3604"/>
                    </a:lnTo>
                    <a:lnTo>
                      <a:pt x="21550" y="7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69" name="Shape"/>
              <p:cNvSpPr/>
              <p:nvPr/>
            </p:nvSpPr>
            <p:spPr>
              <a:xfrm>
                <a:off x="217716" y="-1"/>
                <a:ext cx="970843" cy="158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8" y="0"/>
                    </a:moveTo>
                    <a:lnTo>
                      <a:pt x="1596" y="0"/>
                    </a:lnTo>
                    <a:lnTo>
                      <a:pt x="1194" y="3705"/>
                    </a:lnTo>
                    <a:lnTo>
                      <a:pt x="401" y="11152"/>
                    </a:lnTo>
                    <a:lnTo>
                      <a:pt x="0" y="14861"/>
                    </a:lnTo>
                    <a:lnTo>
                      <a:pt x="155" y="21600"/>
                    </a:lnTo>
                    <a:lnTo>
                      <a:pt x="244" y="21032"/>
                    </a:lnTo>
                    <a:lnTo>
                      <a:pt x="343" y="20063"/>
                    </a:lnTo>
                    <a:lnTo>
                      <a:pt x="433" y="19129"/>
                    </a:lnTo>
                    <a:lnTo>
                      <a:pt x="492" y="18681"/>
                    </a:lnTo>
                    <a:lnTo>
                      <a:pt x="494" y="18663"/>
                    </a:lnTo>
                    <a:lnTo>
                      <a:pt x="770" y="18530"/>
                    </a:lnTo>
                    <a:lnTo>
                      <a:pt x="1835" y="18530"/>
                    </a:lnTo>
                    <a:lnTo>
                      <a:pt x="1860" y="18262"/>
                    </a:lnTo>
                    <a:lnTo>
                      <a:pt x="1933" y="17524"/>
                    </a:lnTo>
                    <a:lnTo>
                      <a:pt x="2017" y="17031"/>
                    </a:lnTo>
                    <a:lnTo>
                      <a:pt x="21457" y="17031"/>
                    </a:lnTo>
                    <a:lnTo>
                      <a:pt x="21458" y="16920"/>
                    </a:lnTo>
                    <a:lnTo>
                      <a:pt x="21495" y="15292"/>
                    </a:lnTo>
                    <a:lnTo>
                      <a:pt x="21504" y="14995"/>
                    </a:lnTo>
                    <a:lnTo>
                      <a:pt x="21529" y="14256"/>
                    </a:lnTo>
                    <a:lnTo>
                      <a:pt x="21600" y="14256"/>
                    </a:lnTo>
                    <a:lnTo>
                      <a:pt x="20944" y="7094"/>
                    </a:lnTo>
                    <a:lnTo>
                      <a:pt x="20601" y="3509"/>
                    </a:lnTo>
                    <a:lnTo>
                      <a:pt x="20238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0" name="Triangle"/>
              <p:cNvSpPr/>
              <p:nvPr/>
            </p:nvSpPr>
            <p:spPr>
              <a:xfrm>
                <a:off x="1180797" y="9870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2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428" y="0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77" name="object 24"/>
            <p:cNvGrpSpPr/>
            <p:nvPr/>
          </p:nvGrpSpPr>
          <p:grpSpPr>
            <a:xfrm>
              <a:off x="1327490" y="204394"/>
              <a:ext cx="16815" cy="24095"/>
              <a:chOff x="0" y="0"/>
              <a:chExt cx="16814" cy="24094"/>
            </a:xfrm>
          </p:grpSpPr>
          <p:sp>
            <p:nvSpPr>
              <p:cNvPr id="272" name="Shape"/>
              <p:cNvSpPr/>
              <p:nvPr/>
            </p:nvSpPr>
            <p:spPr>
              <a:xfrm>
                <a:off x="461" y="108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508" y="21600"/>
                    </a:lnTo>
                    <a:lnTo>
                      <a:pt x="11256" y="21600"/>
                    </a:lnTo>
                    <a:lnTo>
                      <a:pt x="20821" y="17580"/>
                    </a:lnTo>
                    <a:lnTo>
                      <a:pt x="21067" y="15398"/>
                    </a:lnTo>
                    <a:lnTo>
                      <a:pt x="21600" y="10723"/>
                    </a:lnTo>
                    <a:lnTo>
                      <a:pt x="11256" y="107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3" name="Shape"/>
              <p:cNvSpPr/>
              <p:nvPr/>
            </p:nvSpPr>
            <p:spPr>
              <a:xfrm>
                <a:off x="4111" y="11392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0237" y="5877"/>
                    </a:lnTo>
                    <a:lnTo>
                      <a:pt x="20143" y="4828"/>
                    </a:lnTo>
                    <a:lnTo>
                      <a:pt x="21083" y="0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4" name="Shape"/>
              <p:cNvSpPr/>
              <p:nvPr/>
            </p:nvSpPr>
            <p:spPr>
              <a:xfrm>
                <a:off x="2980" y="801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7" y="0"/>
                    </a:moveTo>
                    <a:lnTo>
                      <a:pt x="0" y="0"/>
                    </a:lnTo>
                    <a:lnTo>
                      <a:pt x="12337" y="14800"/>
                    </a:lnTo>
                    <a:lnTo>
                      <a:pt x="2055" y="21600"/>
                    </a:lnTo>
                    <a:lnTo>
                      <a:pt x="9321" y="21600"/>
                    </a:lnTo>
                    <a:lnTo>
                      <a:pt x="9458" y="18838"/>
                    </a:lnTo>
                    <a:lnTo>
                      <a:pt x="20031" y="18838"/>
                    </a:lnTo>
                    <a:lnTo>
                      <a:pt x="21524" y="11646"/>
                    </a:lnTo>
                    <a:lnTo>
                      <a:pt x="20340" y="4651"/>
                    </a:lnTo>
                    <a:lnTo>
                      <a:pt x="21600" y="4651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5" name="Shape"/>
              <p:cNvSpPr/>
              <p:nvPr/>
            </p:nvSpPr>
            <p:spPr>
              <a:xfrm>
                <a:off x="-1" y="0"/>
                <a:ext cx="12703" cy="12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35" y="0"/>
                    </a:moveTo>
                    <a:lnTo>
                      <a:pt x="0" y="1567"/>
                    </a:lnTo>
                    <a:lnTo>
                      <a:pt x="5043" y="21600"/>
                    </a:lnTo>
                    <a:lnTo>
                      <a:pt x="21494" y="15759"/>
                    </a:lnTo>
                    <a:lnTo>
                      <a:pt x="21600" y="11809"/>
                    </a:lnTo>
                    <a:lnTo>
                      <a:pt x="12735" y="11809"/>
                    </a:lnTo>
                    <a:lnTo>
                      <a:pt x="12602" y="10736"/>
                    </a:lnTo>
                    <a:lnTo>
                      <a:pt x="12243" y="7901"/>
                    </a:lnTo>
                    <a:lnTo>
                      <a:pt x="13362" y="3865"/>
                    </a:lnTo>
                    <a:lnTo>
                      <a:pt x="12989" y="1567"/>
                    </a:lnTo>
                    <a:lnTo>
                      <a:pt x="12735" y="0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76" name="Triangle"/>
              <p:cNvSpPr/>
              <p:nvPr/>
            </p:nvSpPr>
            <p:spPr>
              <a:xfrm>
                <a:off x="1813" y="31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53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78" name="object 25"/>
            <p:cNvSpPr/>
            <p:nvPr/>
          </p:nvSpPr>
          <p:spPr>
            <a:xfrm>
              <a:off x="259125" y="210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63" y="21600"/>
                  </a:lnTo>
                  <a:lnTo>
                    <a:pt x="9706" y="11609"/>
                  </a:lnTo>
                  <a:lnTo>
                    <a:pt x="21331" y="13073"/>
                  </a:lnTo>
                  <a:lnTo>
                    <a:pt x="21600" y="11374"/>
                  </a:lnTo>
                  <a:lnTo>
                    <a:pt x="21281" y="9544"/>
                  </a:lnTo>
                  <a:lnTo>
                    <a:pt x="21331" y="7843"/>
                  </a:lnTo>
                  <a:lnTo>
                    <a:pt x="17971" y="6144"/>
                  </a:lnTo>
                  <a:lnTo>
                    <a:pt x="496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BC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81" name="object 26"/>
            <p:cNvGrpSpPr/>
            <p:nvPr/>
          </p:nvGrpSpPr>
          <p:grpSpPr>
            <a:xfrm>
              <a:off x="1328371" y="208877"/>
              <a:ext cx="14833" cy="16208"/>
              <a:chOff x="0" y="0"/>
              <a:chExt cx="14831" cy="16206"/>
            </a:xfrm>
          </p:grpSpPr>
          <p:sp>
            <p:nvSpPr>
              <p:cNvPr id="279" name="Shape"/>
              <p:cNvSpPr/>
              <p:nvPr/>
            </p:nvSpPr>
            <p:spPr>
              <a:xfrm>
                <a:off x="0" y="3505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774" y="0"/>
                    </a:moveTo>
                    <a:lnTo>
                      <a:pt x="0" y="4788"/>
                    </a:lnTo>
                    <a:lnTo>
                      <a:pt x="9390" y="21600"/>
                    </a:lnTo>
                    <a:lnTo>
                      <a:pt x="21600" y="14857"/>
                    </a:lnTo>
                    <a:lnTo>
                      <a:pt x="6774" y="0"/>
                    </a:lnTo>
                    <a:close/>
                  </a:path>
                </a:pathLst>
              </a:custGeom>
              <a:solidFill>
                <a:srgbClr val="C4A5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80" name="Shape"/>
              <p:cNvSpPr/>
              <p:nvPr/>
            </p:nvSpPr>
            <p:spPr>
              <a:xfrm>
                <a:off x="2130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2" y="0"/>
                    </a:moveTo>
                    <a:lnTo>
                      <a:pt x="10904" y="2396"/>
                    </a:lnTo>
                    <a:lnTo>
                      <a:pt x="0" y="14685"/>
                    </a:lnTo>
                    <a:lnTo>
                      <a:pt x="21600" y="21600"/>
                    </a:lnTo>
                    <a:lnTo>
                      <a:pt x="20324" y="21600"/>
                    </a:lnTo>
                    <a:lnTo>
                      <a:pt x="19524" y="14685"/>
                    </a:lnTo>
                    <a:lnTo>
                      <a:pt x="19244" y="12279"/>
                    </a:lnTo>
                    <a:lnTo>
                      <a:pt x="16212" y="12279"/>
                    </a:lnTo>
                    <a:lnTo>
                      <a:pt x="11042" y="0"/>
                    </a:lnTo>
                    <a:close/>
                  </a:path>
                </a:pathLst>
              </a:custGeom>
              <a:solidFill>
                <a:srgbClr val="C4A5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82" name="object 27"/>
            <p:cNvSpPr/>
            <p:nvPr/>
          </p:nvSpPr>
          <p:spPr>
            <a:xfrm>
              <a:off x="259632" y="20629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74" y="0"/>
                  </a:moveTo>
                  <a:lnTo>
                    <a:pt x="8930" y="602"/>
                  </a:lnTo>
                  <a:lnTo>
                    <a:pt x="0" y="2548"/>
                  </a:lnTo>
                  <a:lnTo>
                    <a:pt x="385" y="8638"/>
                  </a:lnTo>
                  <a:lnTo>
                    <a:pt x="4379" y="8682"/>
                  </a:lnTo>
                  <a:lnTo>
                    <a:pt x="14858" y="18793"/>
                  </a:lnTo>
                  <a:lnTo>
                    <a:pt x="17563" y="21600"/>
                  </a:lnTo>
                  <a:lnTo>
                    <a:pt x="17647" y="8077"/>
                  </a:lnTo>
                  <a:lnTo>
                    <a:pt x="21600" y="3021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7F5D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object 28"/>
            <p:cNvSpPr/>
            <p:nvPr/>
          </p:nvSpPr>
          <p:spPr>
            <a:xfrm>
              <a:off x="1329310" y="20140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34" y="0"/>
                  </a:moveTo>
                  <a:lnTo>
                    <a:pt x="7195" y="188"/>
                  </a:lnTo>
                  <a:lnTo>
                    <a:pt x="1065" y="792"/>
                  </a:lnTo>
                  <a:lnTo>
                    <a:pt x="2429" y="7602"/>
                  </a:lnTo>
                  <a:lnTo>
                    <a:pt x="0" y="14716"/>
                  </a:lnTo>
                  <a:lnTo>
                    <a:pt x="1065" y="21600"/>
                  </a:lnTo>
                  <a:lnTo>
                    <a:pt x="20428" y="19708"/>
                  </a:lnTo>
                  <a:lnTo>
                    <a:pt x="21600" y="14111"/>
                  </a:lnTo>
                  <a:lnTo>
                    <a:pt x="19753" y="8320"/>
                  </a:lnTo>
                  <a:lnTo>
                    <a:pt x="20428" y="2684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B6A5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object 29"/>
            <p:cNvSpPr/>
            <p:nvPr/>
          </p:nvSpPr>
          <p:spPr>
            <a:xfrm>
              <a:off x="266737" y="1767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59" y="0"/>
                  </a:moveTo>
                  <a:lnTo>
                    <a:pt x="0" y="21600"/>
                  </a:lnTo>
                  <a:lnTo>
                    <a:pt x="21600" y="9257"/>
                  </a:lnTo>
                  <a:lnTo>
                    <a:pt x="10459" y="0"/>
                  </a:lnTo>
                  <a:close/>
                </a:path>
              </a:pathLst>
            </a:custGeom>
            <a:solidFill>
              <a:srgbClr val="F99D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object 30"/>
            <p:cNvSpPr/>
            <p:nvPr/>
          </p:nvSpPr>
          <p:spPr>
            <a:xfrm>
              <a:off x="136257" y="461468"/>
              <a:ext cx="131230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580" y="7200"/>
                  </a:lnTo>
                  <a:lnTo>
                    <a:pt x="21580" y="0"/>
                  </a:lnTo>
                  <a:lnTo>
                    <a:pt x="10798" y="0"/>
                  </a:lnTo>
                  <a:lnTo>
                    <a:pt x="10798" y="7200"/>
                  </a:lnTo>
                  <a:lnTo>
                    <a:pt x="0" y="72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object 31"/>
            <p:cNvSpPr/>
            <p:nvPr/>
          </p:nvSpPr>
          <p:spPr>
            <a:xfrm>
              <a:off x="358113" y="106008"/>
              <a:ext cx="9765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15"/>
                  </a:moveTo>
                  <a:lnTo>
                    <a:pt x="21201" y="0"/>
                  </a:lnTo>
                  <a:lnTo>
                    <a:pt x="0" y="14400"/>
                  </a:lnTo>
                  <a:lnTo>
                    <a:pt x="20780" y="21600"/>
                  </a:lnTo>
                  <a:lnTo>
                    <a:pt x="21091" y="14037"/>
                  </a:lnTo>
                  <a:lnTo>
                    <a:pt x="21600" y="11015"/>
                  </a:lnTo>
                  <a:close/>
                </a:path>
              </a:pathLst>
            </a:custGeom>
            <a:solidFill>
              <a:srgbClr val="FCF9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object 32"/>
            <p:cNvSpPr/>
            <p:nvPr/>
          </p:nvSpPr>
          <p:spPr>
            <a:xfrm>
              <a:off x="357656" y="108452"/>
              <a:ext cx="944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580"/>
                  </a:moveTo>
                  <a:lnTo>
                    <a:pt x="105" y="0"/>
                  </a:lnTo>
                  <a:lnTo>
                    <a:pt x="0" y="20538"/>
                  </a:lnTo>
                  <a:lnTo>
                    <a:pt x="360" y="13035"/>
                  </a:lnTo>
                  <a:lnTo>
                    <a:pt x="831" y="15160"/>
                  </a:lnTo>
                  <a:lnTo>
                    <a:pt x="4780" y="20233"/>
                  </a:lnTo>
                  <a:lnTo>
                    <a:pt x="11653" y="21600"/>
                  </a:lnTo>
                  <a:lnTo>
                    <a:pt x="18305" y="17810"/>
                  </a:lnTo>
                  <a:lnTo>
                    <a:pt x="21600" y="758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object 33"/>
            <p:cNvSpPr/>
            <p:nvPr/>
          </p:nvSpPr>
          <p:spPr>
            <a:xfrm>
              <a:off x="427939" y="177355"/>
              <a:ext cx="16499" cy="1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2" y="0"/>
                  </a:moveTo>
                  <a:lnTo>
                    <a:pt x="5603" y="5024"/>
                  </a:lnTo>
                  <a:lnTo>
                    <a:pt x="0" y="10914"/>
                  </a:lnTo>
                  <a:lnTo>
                    <a:pt x="1887" y="18279"/>
                  </a:lnTo>
                  <a:lnTo>
                    <a:pt x="9652" y="21600"/>
                  </a:lnTo>
                  <a:lnTo>
                    <a:pt x="17991" y="20284"/>
                  </a:lnTo>
                  <a:lnTo>
                    <a:pt x="21600" y="13737"/>
                  </a:lnTo>
                  <a:lnTo>
                    <a:pt x="7254" y="17340"/>
                  </a:lnTo>
                  <a:lnTo>
                    <a:pt x="2276" y="13515"/>
                  </a:lnTo>
                  <a:lnTo>
                    <a:pt x="6959" y="8860"/>
                  </a:lnTo>
                  <a:lnTo>
                    <a:pt x="21600" y="9973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rgbClr val="C166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2" name="object 34"/>
            <p:cNvGrpSpPr/>
            <p:nvPr/>
          </p:nvGrpSpPr>
          <p:grpSpPr>
            <a:xfrm>
              <a:off x="429665" y="178354"/>
              <a:ext cx="732072" cy="14201"/>
              <a:chOff x="0" y="0"/>
              <a:chExt cx="732070" cy="14200"/>
            </a:xfrm>
          </p:grpSpPr>
          <p:sp>
            <p:nvSpPr>
              <p:cNvPr id="289" name="Shape"/>
              <p:cNvSpPr/>
              <p:nvPr/>
            </p:nvSpPr>
            <p:spPr>
              <a:xfrm>
                <a:off x="-1" y="1498"/>
                <a:ext cx="1496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29"/>
                    </a:moveTo>
                    <a:lnTo>
                      <a:pt x="21326" y="2828"/>
                    </a:lnTo>
                    <a:lnTo>
                      <a:pt x="5170" y="0"/>
                    </a:lnTo>
                    <a:lnTo>
                      <a:pt x="0" y="11878"/>
                    </a:lnTo>
                    <a:lnTo>
                      <a:pt x="5501" y="21600"/>
                    </a:lnTo>
                    <a:lnTo>
                      <a:pt x="21326" y="12406"/>
                    </a:lnTo>
                    <a:lnTo>
                      <a:pt x="21252" y="9292"/>
                    </a:lnTo>
                    <a:lnTo>
                      <a:pt x="21600" y="392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0" name="Triangle"/>
              <p:cNvSpPr/>
              <p:nvPr/>
            </p:nvSpPr>
            <p:spPr>
              <a:xfrm>
                <a:off x="709304" y="128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75"/>
                    </a:moveTo>
                    <a:lnTo>
                      <a:pt x="2842" y="0"/>
                    </a:lnTo>
                    <a:lnTo>
                      <a:pt x="0" y="21600"/>
                    </a:lnTo>
                    <a:lnTo>
                      <a:pt x="21600" y="10375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1" name="Shape"/>
              <p:cNvSpPr/>
              <p:nvPr/>
            </p:nvSpPr>
            <p:spPr>
              <a:xfrm>
                <a:off x="715749" y="0"/>
                <a:ext cx="1632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11"/>
                    </a:moveTo>
                    <a:lnTo>
                      <a:pt x="14170" y="6012"/>
                    </a:lnTo>
                    <a:lnTo>
                      <a:pt x="9480" y="0"/>
                    </a:lnTo>
                    <a:lnTo>
                      <a:pt x="1429" y="8717"/>
                    </a:lnTo>
                    <a:lnTo>
                      <a:pt x="0" y="15115"/>
                    </a:lnTo>
                    <a:lnTo>
                      <a:pt x="1429" y="21600"/>
                    </a:lnTo>
                    <a:lnTo>
                      <a:pt x="21600" y="21600"/>
                    </a:lnTo>
                    <a:lnTo>
                      <a:pt x="21600" y="13011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3" name="object 35"/>
            <p:cNvSpPr/>
            <p:nvPr/>
          </p:nvSpPr>
          <p:spPr>
            <a:xfrm>
              <a:off x="269132" y="201854"/>
              <a:ext cx="12702" cy="3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9" y="0"/>
                  </a:moveTo>
                  <a:lnTo>
                    <a:pt x="0" y="203"/>
                  </a:lnTo>
                  <a:lnTo>
                    <a:pt x="5128" y="11219"/>
                  </a:lnTo>
                  <a:lnTo>
                    <a:pt x="6058" y="13671"/>
                  </a:lnTo>
                  <a:lnTo>
                    <a:pt x="10308" y="21600"/>
                  </a:lnTo>
                  <a:lnTo>
                    <a:pt x="21600" y="19395"/>
                  </a:lnTo>
                  <a:lnTo>
                    <a:pt x="18753" y="14475"/>
                  </a:lnTo>
                  <a:lnTo>
                    <a:pt x="18390" y="9489"/>
                  </a:lnTo>
                  <a:lnTo>
                    <a:pt x="18337" y="4607"/>
                  </a:lnTo>
                  <a:lnTo>
                    <a:pt x="16419" y="0"/>
                  </a:lnTo>
                  <a:close/>
                </a:path>
              </a:pathLst>
            </a:custGeom>
            <a:solidFill>
              <a:srgbClr val="804D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object 36"/>
            <p:cNvSpPr/>
            <p:nvPr/>
          </p:nvSpPr>
          <p:spPr>
            <a:xfrm>
              <a:off x="1145224" y="184600"/>
              <a:ext cx="165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2" y="0"/>
                  </a:lnTo>
                  <a:lnTo>
                    <a:pt x="0" y="6691"/>
                  </a:lnTo>
                  <a:lnTo>
                    <a:pt x="6163" y="13923"/>
                  </a:lnTo>
                  <a:lnTo>
                    <a:pt x="190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object 37"/>
            <p:cNvSpPr/>
            <p:nvPr/>
          </p:nvSpPr>
          <p:spPr>
            <a:xfrm>
              <a:off x="1146494" y="175756"/>
              <a:ext cx="1524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48" y="0"/>
                  </a:moveTo>
                  <a:lnTo>
                    <a:pt x="0" y="17381"/>
                  </a:lnTo>
                  <a:lnTo>
                    <a:pt x="8622" y="8817"/>
                  </a:lnTo>
                  <a:lnTo>
                    <a:pt x="13644" y="14723"/>
                  </a:lnTo>
                  <a:lnTo>
                    <a:pt x="21600" y="21600"/>
                  </a:lnTo>
                  <a:lnTo>
                    <a:pt x="18991" y="548"/>
                  </a:lnTo>
                  <a:lnTo>
                    <a:pt x="4248" y="0"/>
                  </a:lnTo>
                  <a:close/>
                </a:path>
              </a:pathLst>
            </a:custGeom>
            <a:solidFill>
              <a:srgbClr val="C879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98" name="object 38"/>
            <p:cNvGrpSpPr/>
            <p:nvPr/>
          </p:nvGrpSpPr>
          <p:grpSpPr>
            <a:xfrm>
              <a:off x="264349" y="204395"/>
              <a:ext cx="14062" cy="28851"/>
              <a:chOff x="0" y="0"/>
              <a:chExt cx="14061" cy="28850"/>
            </a:xfrm>
          </p:grpSpPr>
          <p:sp>
            <p:nvSpPr>
              <p:cNvPr id="296" name="Shape"/>
              <p:cNvSpPr/>
              <p:nvPr/>
            </p:nvSpPr>
            <p:spPr>
              <a:xfrm>
                <a:off x="1358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2"/>
                    </a:moveTo>
                    <a:lnTo>
                      <a:pt x="7925" y="2843"/>
                    </a:lnTo>
                    <a:lnTo>
                      <a:pt x="6264" y="0"/>
                    </a:lnTo>
                    <a:lnTo>
                      <a:pt x="0" y="575"/>
                    </a:lnTo>
                    <a:lnTo>
                      <a:pt x="513" y="19366"/>
                    </a:lnTo>
                    <a:lnTo>
                      <a:pt x="12589" y="21600"/>
                    </a:lnTo>
                    <a:lnTo>
                      <a:pt x="21600" y="20662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97" name="Shape"/>
              <p:cNvSpPr/>
              <p:nvPr/>
            </p:nvSpPr>
            <p:spPr>
              <a:xfrm>
                <a:off x="0" y="161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1"/>
                    </a:moveTo>
                    <a:lnTo>
                      <a:pt x="12188" y="459"/>
                    </a:lnTo>
                    <a:lnTo>
                      <a:pt x="0" y="0"/>
                    </a:lnTo>
                    <a:lnTo>
                      <a:pt x="13151" y="21600"/>
                    </a:lnTo>
                    <a:lnTo>
                      <a:pt x="16006" y="19467"/>
                    </a:lnTo>
                    <a:lnTo>
                      <a:pt x="18900" y="17371"/>
                    </a:lnTo>
                    <a:lnTo>
                      <a:pt x="21600" y="801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99" name="object 39"/>
            <p:cNvSpPr/>
            <p:nvPr/>
          </p:nvSpPr>
          <p:spPr>
            <a:xfrm>
              <a:off x="265253" y="1939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0" y="0"/>
                  </a:moveTo>
                  <a:lnTo>
                    <a:pt x="4600" y="388"/>
                  </a:lnTo>
                  <a:lnTo>
                    <a:pt x="0" y="21600"/>
                  </a:lnTo>
                  <a:lnTo>
                    <a:pt x="14729" y="19563"/>
                  </a:lnTo>
                  <a:lnTo>
                    <a:pt x="21600" y="18272"/>
                  </a:lnTo>
                  <a:lnTo>
                    <a:pt x="9573" y="3168"/>
                  </a:lnTo>
                  <a:lnTo>
                    <a:pt x="8650" y="0"/>
                  </a:lnTo>
                  <a:close/>
                </a:path>
              </a:pathLst>
            </a:custGeom>
            <a:solidFill>
              <a:srgbClr val="6E50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02" name="object 40"/>
            <p:cNvGrpSpPr/>
            <p:nvPr/>
          </p:nvGrpSpPr>
          <p:grpSpPr>
            <a:xfrm>
              <a:off x="260990" y="199315"/>
              <a:ext cx="16494" cy="26038"/>
              <a:chOff x="0" y="0"/>
              <a:chExt cx="16493" cy="26037"/>
            </a:xfrm>
          </p:grpSpPr>
          <p:sp>
            <p:nvSpPr>
              <p:cNvPr id="300" name="Shape"/>
              <p:cNvSpPr/>
              <p:nvPr/>
            </p:nvSpPr>
            <p:spPr>
              <a:xfrm>
                <a:off x="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1"/>
                    </a:moveTo>
                    <a:lnTo>
                      <a:pt x="10866" y="0"/>
                    </a:lnTo>
                    <a:lnTo>
                      <a:pt x="132" y="0"/>
                    </a:lnTo>
                    <a:lnTo>
                      <a:pt x="0" y="21545"/>
                    </a:lnTo>
                    <a:lnTo>
                      <a:pt x="10866" y="21600"/>
                    </a:lnTo>
                    <a:lnTo>
                      <a:pt x="21457" y="21600"/>
                    </a:lnTo>
                    <a:lnTo>
                      <a:pt x="21600" y="51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1" name="Shape"/>
              <p:cNvSpPr/>
              <p:nvPr/>
            </p:nvSpPr>
            <p:spPr>
              <a:xfrm>
                <a:off x="3790" y="13335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23"/>
                    </a:moveTo>
                    <a:lnTo>
                      <a:pt x="5613" y="0"/>
                    </a:lnTo>
                    <a:lnTo>
                      <a:pt x="8317" y="1440"/>
                    </a:lnTo>
                    <a:lnTo>
                      <a:pt x="0" y="17133"/>
                    </a:lnTo>
                    <a:lnTo>
                      <a:pt x="11013" y="21600"/>
                    </a:lnTo>
                    <a:lnTo>
                      <a:pt x="20843" y="13243"/>
                    </a:lnTo>
                    <a:lnTo>
                      <a:pt x="21600" y="5323"/>
                    </a:lnTo>
                    <a:close/>
                  </a:path>
                </a:pathLst>
              </a:custGeom>
              <a:solidFill>
                <a:srgbClr val="5545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5" name="object 41"/>
            <p:cNvGrpSpPr/>
            <p:nvPr/>
          </p:nvGrpSpPr>
          <p:grpSpPr>
            <a:xfrm>
              <a:off x="262895" y="180278"/>
              <a:ext cx="1071498" cy="54587"/>
              <a:chOff x="0" y="0"/>
              <a:chExt cx="1071497" cy="54586"/>
            </a:xfrm>
          </p:grpSpPr>
          <p:sp>
            <p:nvSpPr>
              <p:cNvPr id="303" name="Shape"/>
              <p:cNvSpPr/>
              <p:nvPr/>
            </p:nvSpPr>
            <p:spPr>
              <a:xfrm>
                <a:off x="0" y="3053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35"/>
                    </a:moveTo>
                    <a:lnTo>
                      <a:pt x="6771" y="0"/>
                    </a:lnTo>
                    <a:lnTo>
                      <a:pt x="855" y="1766"/>
                    </a:lnTo>
                    <a:lnTo>
                      <a:pt x="0" y="7073"/>
                    </a:lnTo>
                    <a:lnTo>
                      <a:pt x="643" y="13589"/>
                    </a:lnTo>
                    <a:lnTo>
                      <a:pt x="102" y="19643"/>
                    </a:lnTo>
                    <a:lnTo>
                      <a:pt x="8921" y="21600"/>
                    </a:lnTo>
                    <a:lnTo>
                      <a:pt x="14296" y="7168"/>
                    </a:lnTo>
                    <a:lnTo>
                      <a:pt x="21600" y="10335"/>
                    </a:lnTo>
                    <a:close/>
                  </a:path>
                </a:pathLst>
              </a:custGeom>
              <a:solidFill>
                <a:srgbClr val="7F5D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4" name="Shape"/>
              <p:cNvSpPr/>
              <p:nvPr/>
            </p:nvSpPr>
            <p:spPr>
              <a:xfrm>
                <a:off x="1057526" y="0"/>
                <a:ext cx="13972" cy="54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36"/>
                    </a:moveTo>
                    <a:lnTo>
                      <a:pt x="19636" y="7031"/>
                    </a:lnTo>
                    <a:lnTo>
                      <a:pt x="17673" y="7031"/>
                    </a:lnTo>
                    <a:lnTo>
                      <a:pt x="17673" y="7131"/>
                    </a:lnTo>
                    <a:lnTo>
                      <a:pt x="16808" y="8790"/>
                    </a:lnTo>
                    <a:lnTo>
                      <a:pt x="16671" y="9041"/>
                    </a:lnTo>
                    <a:lnTo>
                      <a:pt x="16513" y="9367"/>
                    </a:lnTo>
                    <a:lnTo>
                      <a:pt x="13745" y="8790"/>
                    </a:lnTo>
                    <a:lnTo>
                      <a:pt x="13667" y="5086"/>
                    </a:lnTo>
                    <a:lnTo>
                      <a:pt x="15531" y="4518"/>
                    </a:lnTo>
                    <a:lnTo>
                      <a:pt x="17612" y="3895"/>
                    </a:lnTo>
                    <a:lnTo>
                      <a:pt x="17612" y="3669"/>
                    </a:lnTo>
                    <a:lnTo>
                      <a:pt x="12645" y="3096"/>
                    </a:lnTo>
                    <a:lnTo>
                      <a:pt x="11958" y="3669"/>
                    </a:lnTo>
                    <a:lnTo>
                      <a:pt x="11310" y="4292"/>
                    </a:lnTo>
                    <a:lnTo>
                      <a:pt x="8836" y="4518"/>
                    </a:lnTo>
                    <a:lnTo>
                      <a:pt x="6106" y="3895"/>
                    </a:lnTo>
                    <a:lnTo>
                      <a:pt x="8207" y="1759"/>
                    </a:lnTo>
                    <a:lnTo>
                      <a:pt x="11782" y="2513"/>
                    </a:lnTo>
                    <a:lnTo>
                      <a:pt x="10662" y="1759"/>
                    </a:lnTo>
                    <a:lnTo>
                      <a:pt x="9758" y="1146"/>
                    </a:lnTo>
                    <a:lnTo>
                      <a:pt x="7638" y="894"/>
                    </a:lnTo>
                    <a:lnTo>
                      <a:pt x="5891" y="0"/>
                    </a:lnTo>
                    <a:lnTo>
                      <a:pt x="3180" y="5086"/>
                    </a:lnTo>
                    <a:lnTo>
                      <a:pt x="3043" y="5342"/>
                    </a:lnTo>
                    <a:lnTo>
                      <a:pt x="2788" y="7031"/>
                    </a:lnTo>
                    <a:lnTo>
                      <a:pt x="2630" y="8036"/>
                    </a:lnTo>
                    <a:lnTo>
                      <a:pt x="2492" y="8790"/>
                    </a:lnTo>
                    <a:lnTo>
                      <a:pt x="2415" y="9367"/>
                    </a:lnTo>
                    <a:lnTo>
                      <a:pt x="2219" y="10599"/>
                    </a:lnTo>
                    <a:lnTo>
                      <a:pt x="1727" y="15976"/>
                    </a:lnTo>
                    <a:lnTo>
                      <a:pt x="1688" y="16318"/>
                    </a:lnTo>
                    <a:lnTo>
                      <a:pt x="118" y="21213"/>
                    </a:lnTo>
                    <a:lnTo>
                      <a:pt x="0" y="21600"/>
                    </a:lnTo>
                    <a:lnTo>
                      <a:pt x="6185" y="21213"/>
                    </a:lnTo>
                    <a:lnTo>
                      <a:pt x="14059" y="20112"/>
                    </a:lnTo>
                    <a:lnTo>
                      <a:pt x="15709" y="18585"/>
                    </a:lnTo>
                    <a:lnTo>
                      <a:pt x="15590" y="18248"/>
                    </a:lnTo>
                    <a:lnTo>
                      <a:pt x="15452" y="15976"/>
                    </a:lnTo>
                    <a:lnTo>
                      <a:pt x="14531" y="13197"/>
                    </a:lnTo>
                    <a:lnTo>
                      <a:pt x="15551" y="10840"/>
                    </a:lnTo>
                    <a:lnTo>
                      <a:pt x="15649" y="10599"/>
                    </a:lnTo>
                    <a:lnTo>
                      <a:pt x="20343" y="9367"/>
                    </a:lnTo>
                    <a:lnTo>
                      <a:pt x="21600" y="9041"/>
                    </a:lnTo>
                    <a:lnTo>
                      <a:pt x="21600" y="8036"/>
                    </a:lnTo>
                    <a:close/>
                  </a:path>
                </a:pathLst>
              </a:custGeom>
              <a:solidFill>
                <a:srgbClr val="7F5D2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09" name="object 42"/>
            <p:cNvGrpSpPr/>
            <p:nvPr/>
          </p:nvGrpSpPr>
          <p:grpSpPr>
            <a:xfrm>
              <a:off x="1324185" y="192742"/>
              <a:ext cx="15745" cy="33233"/>
              <a:chOff x="0" y="0"/>
              <a:chExt cx="15744" cy="33232"/>
            </a:xfrm>
          </p:grpSpPr>
          <p:sp>
            <p:nvSpPr>
              <p:cNvPr id="306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71"/>
                    </a:moveTo>
                    <a:lnTo>
                      <a:pt x="20877" y="4038"/>
                    </a:lnTo>
                    <a:lnTo>
                      <a:pt x="18468" y="1185"/>
                    </a:lnTo>
                    <a:lnTo>
                      <a:pt x="723" y="0"/>
                    </a:lnTo>
                    <a:lnTo>
                      <a:pt x="1668" y="6070"/>
                    </a:lnTo>
                    <a:lnTo>
                      <a:pt x="0" y="12253"/>
                    </a:lnTo>
                    <a:lnTo>
                      <a:pt x="723" y="18354"/>
                    </a:lnTo>
                    <a:lnTo>
                      <a:pt x="15444" y="21600"/>
                    </a:lnTo>
                    <a:lnTo>
                      <a:pt x="21600" y="9036"/>
                    </a:lnTo>
                    <a:lnTo>
                      <a:pt x="21600" y="8471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7" name="Shape"/>
              <p:cNvSpPr/>
              <p:nvPr/>
            </p:nvSpPr>
            <p:spPr>
              <a:xfrm>
                <a:off x="933" y="13925"/>
                <a:ext cx="12702" cy="19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79"/>
                    </a:moveTo>
                    <a:lnTo>
                      <a:pt x="7228" y="0"/>
                    </a:lnTo>
                    <a:lnTo>
                      <a:pt x="4736" y="441"/>
                    </a:lnTo>
                    <a:lnTo>
                      <a:pt x="0" y="7787"/>
                    </a:lnTo>
                    <a:lnTo>
                      <a:pt x="3905" y="15646"/>
                    </a:lnTo>
                    <a:lnTo>
                      <a:pt x="4985" y="21600"/>
                    </a:lnTo>
                    <a:lnTo>
                      <a:pt x="21600" y="20179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08" name="Shape"/>
              <p:cNvSpPr/>
              <p:nvPr/>
            </p:nvSpPr>
            <p:spPr>
              <a:xfrm>
                <a:off x="3042" y="488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21"/>
                    </a:moveTo>
                    <a:lnTo>
                      <a:pt x="21105" y="0"/>
                    </a:lnTo>
                    <a:lnTo>
                      <a:pt x="0" y="21600"/>
                    </a:lnTo>
                    <a:lnTo>
                      <a:pt x="21105" y="16127"/>
                    </a:lnTo>
                    <a:lnTo>
                      <a:pt x="20623" y="10794"/>
                    </a:lnTo>
                    <a:lnTo>
                      <a:pt x="21600" y="5321"/>
                    </a:lnTo>
                    <a:close/>
                  </a:path>
                </a:pathLst>
              </a:custGeom>
              <a:solidFill>
                <a:srgbClr val="FFCD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0" name="object 43"/>
            <p:cNvSpPr/>
            <p:nvPr/>
          </p:nvSpPr>
          <p:spPr>
            <a:xfrm>
              <a:off x="1327533" y="19144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1780"/>
                  </a:lnTo>
                  <a:lnTo>
                    <a:pt x="18000" y="21600"/>
                  </a:lnTo>
                  <a:lnTo>
                    <a:pt x="16739" y="183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6A5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object 44"/>
            <p:cNvSpPr/>
            <p:nvPr/>
          </p:nvSpPr>
          <p:spPr>
            <a:xfrm>
              <a:off x="1326097" y="2198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41" y="0"/>
                  </a:moveTo>
                  <a:lnTo>
                    <a:pt x="422" y="9070"/>
                  </a:lnTo>
                  <a:lnTo>
                    <a:pt x="0" y="12072"/>
                  </a:lnTo>
                  <a:lnTo>
                    <a:pt x="984" y="15424"/>
                  </a:lnTo>
                  <a:lnTo>
                    <a:pt x="422" y="18148"/>
                  </a:lnTo>
                  <a:lnTo>
                    <a:pt x="13196" y="21600"/>
                  </a:lnTo>
                  <a:lnTo>
                    <a:pt x="13902" y="17790"/>
                  </a:lnTo>
                  <a:lnTo>
                    <a:pt x="21600" y="9070"/>
                  </a:lnTo>
                  <a:lnTo>
                    <a:pt x="15458" y="10071"/>
                  </a:lnTo>
                  <a:lnTo>
                    <a:pt x="15102" y="6897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rgbClr val="F3E2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14" name="object 45"/>
            <p:cNvGrpSpPr/>
            <p:nvPr/>
          </p:nvGrpSpPr>
          <p:grpSpPr>
            <a:xfrm>
              <a:off x="1319150" y="181859"/>
              <a:ext cx="13783" cy="24450"/>
              <a:chOff x="0" y="0"/>
              <a:chExt cx="13782" cy="24449"/>
            </a:xfrm>
          </p:grpSpPr>
          <p:sp>
            <p:nvSpPr>
              <p:cNvPr id="312" name="Shape"/>
              <p:cNvSpPr/>
              <p:nvPr/>
            </p:nvSpPr>
            <p:spPr>
              <a:xfrm>
                <a:off x="-1" y="11747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22"/>
                    </a:moveTo>
                    <a:lnTo>
                      <a:pt x="19904" y="0"/>
                    </a:lnTo>
                    <a:lnTo>
                      <a:pt x="7403" y="3357"/>
                    </a:lnTo>
                    <a:lnTo>
                      <a:pt x="0" y="5348"/>
                    </a:lnTo>
                    <a:lnTo>
                      <a:pt x="1626" y="21600"/>
                    </a:lnTo>
                    <a:lnTo>
                      <a:pt x="21600" y="16222"/>
                    </a:lnTo>
                    <a:close/>
                  </a:path>
                </a:pathLst>
              </a:custGeom>
              <a:solidFill>
                <a:srgbClr val="F1B9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3" name="Shape"/>
              <p:cNvSpPr/>
              <p:nvPr/>
            </p:nvSpPr>
            <p:spPr>
              <a:xfrm>
                <a:off x="1079" y="-1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789"/>
                    </a:moveTo>
                    <a:lnTo>
                      <a:pt x="17939" y="5902"/>
                    </a:lnTo>
                    <a:lnTo>
                      <a:pt x="6638" y="0"/>
                    </a:lnTo>
                    <a:lnTo>
                      <a:pt x="0" y="16720"/>
                    </a:lnTo>
                    <a:lnTo>
                      <a:pt x="8627" y="21600"/>
                    </a:lnTo>
                    <a:lnTo>
                      <a:pt x="16448" y="19828"/>
                    </a:lnTo>
                    <a:lnTo>
                      <a:pt x="21600" y="7789"/>
                    </a:lnTo>
                    <a:close/>
                  </a:path>
                </a:pathLst>
              </a:custGeom>
              <a:solidFill>
                <a:srgbClr val="F1B9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15" name="object 46"/>
            <p:cNvSpPr/>
            <p:nvPr/>
          </p:nvSpPr>
          <p:spPr>
            <a:xfrm>
              <a:off x="1320750" y="2122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41" y="0"/>
                  </a:moveTo>
                  <a:lnTo>
                    <a:pt x="9801" y="2280"/>
                  </a:lnTo>
                  <a:lnTo>
                    <a:pt x="45" y="7391"/>
                  </a:lnTo>
                  <a:lnTo>
                    <a:pt x="0" y="21600"/>
                  </a:lnTo>
                  <a:lnTo>
                    <a:pt x="21600" y="2213"/>
                  </a:lnTo>
                  <a:lnTo>
                    <a:pt x="11941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object 47"/>
            <p:cNvSpPr/>
            <p:nvPr/>
          </p:nvSpPr>
          <p:spPr>
            <a:xfrm>
              <a:off x="137211" y="14591"/>
              <a:ext cx="1310162" cy="45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5" y="0"/>
                  </a:moveTo>
                  <a:lnTo>
                    <a:pt x="4249" y="394"/>
                  </a:lnTo>
                  <a:lnTo>
                    <a:pt x="10675" y="515"/>
                  </a:lnTo>
                  <a:lnTo>
                    <a:pt x="10675" y="6484"/>
                  </a:lnTo>
                  <a:lnTo>
                    <a:pt x="10249" y="6700"/>
                  </a:lnTo>
                  <a:lnTo>
                    <a:pt x="9779" y="7166"/>
                  </a:lnTo>
                  <a:lnTo>
                    <a:pt x="9426" y="7966"/>
                  </a:lnTo>
                  <a:lnTo>
                    <a:pt x="9356" y="9180"/>
                  </a:lnTo>
                  <a:lnTo>
                    <a:pt x="9472" y="9786"/>
                  </a:lnTo>
                  <a:lnTo>
                    <a:pt x="10141" y="10876"/>
                  </a:lnTo>
                  <a:lnTo>
                    <a:pt x="10427" y="11002"/>
                  </a:lnTo>
                  <a:lnTo>
                    <a:pt x="10576" y="11093"/>
                  </a:lnTo>
                  <a:lnTo>
                    <a:pt x="10654" y="11240"/>
                  </a:lnTo>
                  <a:lnTo>
                    <a:pt x="10622" y="21176"/>
                  </a:lnTo>
                  <a:lnTo>
                    <a:pt x="597" y="21176"/>
                  </a:lnTo>
                  <a:lnTo>
                    <a:pt x="551" y="20893"/>
                  </a:lnTo>
                  <a:lnTo>
                    <a:pt x="445" y="20684"/>
                  </a:lnTo>
                  <a:lnTo>
                    <a:pt x="0" y="21600"/>
                  </a:lnTo>
                  <a:lnTo>
                    <a:pt x="21600" y="21539"/>
                  </a:lnTo>
                  <a:lnTo>
                    <a:pt x="21600" y="21458"/>
                  </a:lnTo>
                  <a:lnTo>
                    <a:pt x="21419" y="20590"/>
                  </a:lnTo>
                  <a:lnTo>
                    <a:pt x="21401" y="20570"/>
                  </a:lnTo>
                  <a:lnTo>
                    <a:pt x="21284" y="20551"/>
                  </a:lnTo>
                  <a:lnTo>
                    <a:pt x="21118" y="20646"/>
                  </a:lnTo>
                  <a:lnTo>
                    <a:pt x="20973" y="20856"/>
                  </a:lnTo>
                  <a:lnTo>
                    <a:pt x="20920" y="21176"/>
                  </a:lnTo>
                  <a:lnTo>
                    <a:pt x="10852" y="21176"/>
                  </a:lnTo>
                  <a:lnTo>
                    <a:pt x="10821" y="11240"/>
                  </a:lnTo>
                  <a:lnTo>
                    <a:pt x="10902" y="11100"/>
                  </a:lnTo>
                  <a:lnTo>
                    <a:pt x="11066" y="11007"/>
                  </a:lnTo>
                  <a:lnTo>
                    <a:pt x="11246" y="10939"/>
                  </a:lnTo>
                  <a:lnTo>
                    <a:pt x="11376" y="10876"/>
                  </a:lnTo>
                  <a:lnTo>
                    <a:pt x="11599" y="10639"/>
                  </a:lnTo>
                  <a:lnTo>
                    <a:pt x="11833" y="10265"/>
                  </a:lnTo>
                  <a:lnTo>
                    <a:pt x="12029" y="9773"/>
                  </a:lnTo>
                  <a:lnTo>
                    <a:pt x="12140" y="9180"/>
                  </a:lnTo>
                  <a:lnTo>
                    <a:pt x="12066" y="7967"/>
                  </a:lnTo>
                  <a:lnTo>
                    <a:pt x="11719" y="7154"/>
                  </a:lnTo>
                  <a:lnTo>
                    <a:pt x="11253" y="6695"/>
                  </a:lnTo>
                  <a:lnTo>
                    <a:pt x="10821" y="6544"/>
                  </a:lnTo>
                  <a:lnTo>
                    <a:pt x="10821" y="515"/>
                  </a:lnTo>
                  <a:lnTo>
                    <a:pt x="17770" y="394"/>
                  </a:lnTo>
                  <a:lnTo>
                    <a:pt x="17731" y="152"/>
                  </a:lnTo>
                  <a:lnTo>
                    <a:pt x="17625" y="92"/>
                  </a:lnTo>
                  <a:lnTo>
                    <a:pt x="17506" y="167"/>
                  </a:lnTo>
                  <a:lnTo>
                    <a:pt x="17425" y="333"/>
                  </a:lnTo>
                  <a:lnTo>
                    <a:pt x="4573" y="333"/>
                  </a:lnTo>
                  <a:lnTo>
                    <a:pt x="4491" y="32"/>
                  </a:lnTo>
                  <a:lnTo>
                    <a:pt x="431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17" name="object 48" descr="object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891" y="157416"/>
              <a:ext cx="164961" cy="926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20" name="object 49"/>
            <p:cNvGrpSpPr/>
            <p:nvPr/>
          </p:nvGrpSpPr>
          <p:grpSpPr>
            <a:xfrm>
              <a:off x="148958" y="449416"/>
              <a:ext cx="1284736" cy="13135"/>
              <a:chOff x="0" y="0"/>
              <a:chExt cx="1284735" cy="13134"/>
            </a:xfrm>
          </p:grpSpPr>
          <p:sp>
            <p:nvSpPr>
              <p:cNvPr id="318" name="Triangl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6200"/>
                    </a:lnTo>
                    <a:close/>
                  </a:path>
                </a:pathLst>
              </a:custGeom>
              <a:solidFill>
                <a:srgbClr val="92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19" name="Shape"/>
              <p:cNvSpPr/>
              <p:nvPr/>
            </p:nvSpPr>
            <p:spPr>
              <a:xfrm>
                <a:off x="1270485" y="432"/>
                <a:ext cx="1425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45"/>
                    </a:moveTo>
                    <a:lnTo>
                      <a:pt x="21177" y="7003"/>
                    </a:lnTo>
                    <a:lnTo>
                      <a:pt x="18924" y="6822"/>
                    </a:lnTo>
                    <a:lnTo>
                      <a:pt x="14804" y="313"/>
                    </a:lnTo>
                    <a:lnTo>
                      <a:pt x="14439" y="224"/>
                    </a:lnTo>
                    <a:lnTo>
                      <a:pt x="13687" y="0"/>
                    </a:lnTo>
                    <a:lnTo>
                      <a:pt x="1386" y="6281"/>
                    </a:lnTo>
                    <a:lnTo>
                      <a:pt x="0" y="11522"/>
                    </a:lnTo>
                    <a:lnTo>
                      <a:pt x="3465" y="21600"/>
                    </a:lnTo>
                    <a:lnTo>
                      <a:pt x="21600" y="12245"/>
                    </a:lnTo>
                    <a:close/>
                  </a:path>
                </a:pathLst>
              </a:custGeom>
              <a:solidFill>
                <a:srgbClr val="9234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21" name="object 50"/>
            <p:cNvSpPr/>
            <p:nvPr/>
          </p:nvSpPr>
          <p:spPr>
            <a:xfrm>
              <a:off x="396704" y="142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012" y="1590"/>
                  </a:lnTo>
                  <a:lnTo>
                    <a:pt x="7696" y="3243"/>
                  </a:lnTo>
                  <a:lnTo>
                    <a:pt x="0" y="12971"/>
                  </a:lnTo>
                  <a:lnTo>
                    <a:pt x="13866" y="21600"/>
                  </a:lnTo>
                  <a:lnTo>
                    <a:pt x="19831" y="124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488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object 51"/>
            <p:cNvSpPr/>
            <p:nvPr/>
          </p:nvSpPr>
          <p:spPr>
            <a:xfrm>
              <a:off x="1199205" y="139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6" y="0"/>
                  </a:moveTo>
                  <a:lnTo>
                    <a:pt x="10716" y="2052"/>
                  </a:lnTo>
                  <a:lnTo>
                    <a:pt x="0" y="21600"/>
                  </a:lnTo>
                  <a:lnTo>
                    <a:pt x="21600" y="21333"/>
                  </a:lnTo>
                  <a:lnTo>
                    <a:pt x="18061" y="710"/>
                  </a:lnTo>
                  <a:lnTo>
                    <a:pt x="11886" y="0"/>
                  </a:lnTo>
                  <a:close/>
                </a:path>
              </a:pathLst>
            </a:custGeom>
            <a:solidFill>
              <a:srgbClr val="D85E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object 52"/>
            <p:cNvSpPr/>
            <p:nvPr/>
          </p:nvSpPr>
          <p:spPr>
            <a:xfrm>
              <a:off x="1072333" y="73635"/>
              <a:ext cx="305213" cy="27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" y="0"/>
                  </a:moveTo>
                  <a:lnTo>
                    <a:pt x="2193" y="6137"/>
                  </a:lnTo>
                  <a:lnTo>
                    <a:pt x="1150" y="6734"/>
                  </a:lnTo>
                  <a:lnTo>
                    <a:pt x="395" y="7450"/>
                  </a:lnTo>
                  <a:lnTo>
                    <a:pt x="0" y="8405"/>
                  </a:lnTo>
                  <a:lnTo>
                    <a:pt x="37" y="9720"/>
                  </a:lnTo>
                  <a:lnTo>
                    <a:pt x="574" y="11005"/>
                  </a:lnTo>
                  <a:lnTo>
                    <a:pt x="1511" y="11855"/>
                  </a:lnTo>
                  <a:lnTo>
                    <a:pt x="2677" y="12411"/>
                  </a:lnTo>
                  <a:lnTo>
                    <a:pt x="3901" y="12812"/>
                  </a:lnTo>
                  <a:lnTo>
                    <a:pt x="6192" y="21502"/>
                  </a:lnTo>
                  <a:lnTo>
                    <a:pt x="21600" y="21600"/>
                  </a:lnTo>
                  <a:lnTo>
                    <a:pt x="21196" y="20912"/>
                  </a:lnTo>
                  <a:lnTo>
                    <a:pt x="6820" y="20912"/>
                  </a:lnTo>
                  <a:lnTo>
                    <a:pt x="1295" y="393"/>
                  </a:lnTo>
                  <a:lnTo>
                    <a:pt x="10460" y="19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object 53"/>
            <p:cNvSpPr/>
            <p:nvPr/>
          </p:nvSpPr>
          <p:spPr>
            <a:xfrm>
              <a:off x="1069150" y="198577"/>
              <a:ext cx="308396" cy="15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9" y="4513"/>
                  </a:lnTo>
                  <a:lnTo>
                    <a:pt x="3995" y="5957"/>
                  </a:lnTo>
                  <a:lnTo>
                    <a:pt x="6129" y="21163"/>
                  </a:lnTo>
                  <a:lnTo>
                    <a:pt x="6351" y="21600"/>
                  </a:lnTo>
                  <a:lnTo>
                    <a:pt x="21600" y="21250"/>
                  </a:lnTo>
                  <a:lnTo>
                    <a:pt x="6351" y="21075"/>
                  </a:lnTo>
                  <a:lnTo>
                    <a:pt x="4084" y="5607"/>
                  </a:lnTo>
                  <a:lnTo>
                    <a:pt x="2873" y="4893"/>
                  </a:lnTo>
                  <a:lnTo>
                    <a:pt x="1718" y="3903"/>
                  </a:lnTo>
                  <a:lnTo>
                    <a:pt x="791" y="2389"/>
                  </a:lnTo>
                  <a:lnTo>
                    <a:pt x="26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object 54"/>
            <p:cNvSpPr/>
            <p:nvPr/>
          </p:nvSpPr>
          <p:spPr>
            <a:xfrm flipH="1">
              <a:off x="1090640" y="76175"/>
              <a:ext cx="129491" cy="2543"/>
            </a:xfrm>
            <a:prstGeom prst="line">
              <a:avLst/>
            </a:prstGeom>
            <a:solidFill>
              <a:srgbClr val="C879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object 55"/>
            <p:cNvSpPr/>
            <p:nvPr/>
          </p:nvSpPr>
          <p:spPr>
            <a:xfrm>
              <a:off x="1079210" y="162498"/>
              <a:ext cx="43805" cy="6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5" y="0"/>
                  </a:moveTo>
                  <a:lnTo>
                    <a:pt x="8860" y="1266"/>
                  </a:lnTo>
                  <a:lnTo>
                    <a:pt x="5525" y="2877"/>
                  </a:lnTo>
                  <a:lnTo>
                    <a:pt x="2714" y="4885"/>
                  </a:lnTo>
                  <a:lnTo>
                    <a:pt x="0" y="7339"/>
                  </a:lnTo>
                  <a:lnTo>
                    <a:pt x="1292" y="12704"/>
                  </a:lnTo>
                  <a:lnTo>
                    <a:pt x="6242" y="17197"/>
                  </a:lnTo>
                  <a:lnTo>
                    <a:pt x="13470" y="20326"/>
                  </a:lnTo>
                  <a:lnTo>
                    <a:pt x="21600" y="21600"/>
                  </a:lnTo>
                  <a:lnTo>
                    <a:pt x="19859" y="16953"/>
                  </a:lnTo>
                  <a:lnTo>
                    <a:pt x="17689" y="10256"/>
                  </a:lnTo>
                  <a:lnTo>
                    <a:pt x="15362" y="3830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object 56"/>
            <p:cNvSpPr/>
            <p:nvPr/>
          </p:nvSpPr>
          <p:spPr>
            <a:xfrm>
              <a:off x="1079210" y="159956"/>
              <a:ext cx="26659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0"/>
                  </a:moveTo>
                  <a:lnTo>
                    <a:pt x="13595" y="3112"/>
                  </a:lnTo>
                  <a:lnTo>
                    <a:pt x="7331" y="8204"/>
                  </a:lnTo>
                  <a:lnTo>
                    <a:pt x="2414" y="14594"/>
                  </a:lnTo>
                  <a:lnTo>
                    <a:pt x="0" y="21600"/>
                  </a:lnTo>
                  <a:lnTo>
                    <a:pt x="4460" y="15100"/>
                  </a:lnTo>
                  <a:lnTo>
                    <a:pt x="9079" y="9782"/>
                  </a:lnTo>
                  <a:lnTo>
                    <a:pt x="14558" y="5513"/>
                  </a:lnTo>
                  <a:lnTo>
                    <a:pt x="21600" y="2159"/>
                  </a:lnTo>
                  <a:lnTo>
                    <a:pt x="21230" y="1652"/>
                  </a:lnTo>
                  <a:lnTo>
                    <a:pt x="20921" y="453"/>
                  </a:lnTo>
                  <a:lnTo>
                    <a:pt x="20056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object 57"/>
            <p:cNvSpPr/>
            <p:nvPr/>
          </p:nvSpPr>
          <p:spPr>
            <a:xfrm>
              <a:off x="214655" y="74270"/>
              <a:ext cx="299419" cy="27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0" y="0"/>
                  </a:moveTo>
                  <a:lnTo>
                    <a:pt x="12272" y="148"/>
                  </a:lnTo>
                  <a:lnTo>
                    <a:pt x="20836" y="148"/>
                  </a:lnTo>
                  <a:lnTo>
                    <a:pt x="20940" y="264"/>
                  </a:lnTo>
                  <a:lnTo>
                    <a:pt x="20697" y="333"/>
                  </a:lnTo>
                  <a:lnTo>
                    <a:pt x="20233" y="2413"/>
                  </a:lnTo>
                  <a:lnTo>
                    <a:pt x="19135" y="6044"/>
                  </a:lnTo>
                  <a:lnTo>
                    <a:pt x="15707" y="16641"/>
                  </a:lnTo>
                  <a:lnTo>
                    <a:pt x="14241" y="21007"/>
                  </a:lnTo>
                  <a:lnTo>
                    <a:pt x="321" y="21007"/>
                  </a:lnTo>
                  <a:lnTo>
                    <a:pt x="60" y="21180"/>
                  </a:lnTo>
                  <a:lnTo>
                    <a:pt x="76" y="21328"/>
                  </a:lnTo>
                  <a:lnTo>
                    <a:pt x="0" y="21600"/>
                  </a:lnTo>
                  <a:lnTo>
                    <a:pt x="14745" y="21600"/>
                  </a:lnTo>
                  <a:lnTo>
                    <a:pt x="14866" y="21572"/>
                  </a:lnTo>
                  <a:lnTo>
                    <a:pt x="14976" y="21363"/>
                  </a:lnTo>
                  <a:lnTo>
                    <a:pt x="15619" y="19342"/>
                  </a:lnTo>
                  <a:lnTo>
                    <a:pt x="16189" y="17033"/>
                  </a:lnTo>
                  <a:lnTo>
                    <a:pt x="16793" y="14795"/>
                  </a:lnTo>
                  <a:lnTo>
                    <a:pt x="17493" y="13098"/>
                  </a:lnTo>
                  <a:lnTo>
                    <a:pt x="17797" y="12753"/>
                  </a:lnTo>
                  <a:lnTo>
                    <a:pt x="18116" y="12626"/>
                  </a:lnTo>
                  <a:lnTo>
                    <a:pt x="18479" y="12562"/>
                  </a:lnTo>
                  <a:lnTo>
                    <a:pt x="18913" y="12406"/>
                  </a:lnTo>
                  <a:lnTo>
                    <a:pt x="21340" y="10034"/>
                  </a:lnTo>
                  <a:lnTo>
                    <a:pt x="21600" y="8635"/>
                  </a:lnTo>
                  <a:lnTo>
                    <a:pt x="21445" y="7571"/>
                  </a:lnTo>
                  <a:lnTo>
                    <a:pt x="20802" y="6763"/>
                  </a:lnTo>
                  <a:lnTo>
                    <a:pt x="19599" y="6129"/>
                  </a:lnTo>
                  <a:lnTo>
                    <a:pt x="213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31" name="object 58"/>
            <p:cNvGrpSpPr/>
            <p:nvPr/>
          </p:nvGrpSpPr>
          <p:grpSpPr>
            <a:xfrm>
              <a:off x="211251" y="345949"/>
              <a:ext cx="173409" cy="14608"/>
              <a:chOff x="0" y="0"/>
              <a:chExt cx="173408" cy="14607"/>
            </a:xfrm>
          </p:grpSpPr>
          <p:sp>
            <p:nvSpPr>
              <p:cNvPr id="329" name="Shape"/>
              <p:cNvSpPr/>
              <p:nvPr/>
            </p:nvSpPr>
            <p:spPr>
              <a:xfrm>
                <a:off x="-1" y="1905"/>
                <a:ext cx="35880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697" y="10800"/>
                    </a:lnTo>
                    <a:lnTo>
                      <a:pt x="1697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604" y="10800"/>
                    </a:lnTo>
                    <a:lnTo>
                      <a:pt x="604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AB57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30" name="Rectangle"/>
              <p:cNvSpPr/>
              <p:nvPr/>
            </p:nvSpPr>
            <p:spPr>
              <a:xfrm>
                <a:off x="3200" y="-1"/>
                <a:ext cx="170209" cy="12701"/>
              </a:xfrm>
              <a:prstGeom prst="rect">
                <a:avLst/>
              </a:prstGeom>
              <a:solidFill>
                <a:srgbClr val="AB572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32" name="object 59"/>
            <p:cNvSpPr/>
            <p:nvPr/>
          </p:nvSpPr>
          <p:spPr>
            <a:xfrm>
              <a:off x="413968" y="71096"/>
              <a:ext cx="9012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0800"/>
                  </a:lnTo>
                  <a:lnTo>
                    <a:pt x="13996" y="10800"/>
                  </a:lnTo>
                  <a:lnTo>
                    <a:pt x="13996" y="21600"/>
                  </a:lnTo>
                  <a:lnTo>
                    <a:pt x="21420" y="21600"/>
                  </a:lnTo>
                  <a:lnTo>
                    <a:pt x="21420" y="108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879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object 60"/>
            <p:cNvSpPr/>
            <p:nvPr/>
          </p:nvSpPr>
          <p:spPr>
            <a:xfrm>
              <a:off x="457136" y="203125"/>
              <a:ext cx="53330" cy="3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973" y="16721"/>
                  </a:lnTo>
                  <a:lnTo>
                    <a:pt x="3502" y="18269"/>
                  </a:lnTo>
                  <a:lnTo>
                    <a:pt x="1709" y="19167"/>
                  </a:lnTo>
                  <a:lnTo>
                    <a:pt x="0" y="21600"/>
                  </a:lnTo>
                  <a:lnTo>
                    <a:pt x="6793" y="18779"/>
                  </a:lnTo>
                  <a:lnTo>
                    <a:pt x="13138" y="14446"/>
                  </a:lnTo>
                  <a:lnTo>
                    <a:pt x="18313" y="82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4" name="object 61"/>
            <p:cNvSpPr/>
            <p:nvPr/>
          </p:nvSpPr>
          <p:spPr>
            <a:xfrm>
              <a:off x="459676" y="159956"/>
              <a:ext cx="46980" cy="7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89" y="0"/>
                  </a:moveTo>
                  <a:lnTo>
                    <a:pt x="0" y="21600"/>
                  </a:lnTo>
                  <a:lnTo>
                    <a:pt x="7797" y="19836"/>
                  </a:lnTo>
                  <a:lnTo>
                    <a:pt x="14906" y="16538"/>
                  </a:lnTo>
                  <a:lnTo>
                    <a:pt x="19962" y="12092"/>
                  </a:lnTo>
                  <a:lnTo>
                    <a:pt x="21600" y="6884"/>
                  </a:lnTo>
                  <a:lnTo>
                    <a:pt x="19727" y="4519"/>
                  </a:lnTo>
                  <a:lnTo>
                    <a:pt x="17284" y="2841"/>
                  </a:lnTo>
                  <a:lnTo>
                    <a:pt x="14371" y="1463"/>
                  </a:lnTo>
                  <a:lnTo>
                    <a:pt x="11089" y="0"/>
                  </a:lnTo>
                  <a:close/>
                </a:path>
              </a:pathLst>
            </a:custGeom>
            <a:solidFill>
              <a:srgbClr val="FFCD6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object 62"/>
            <p:cNvSpPr/>
            <p:nvPr/>
          </p:nvSpPr>
          <p:spPr>
            <a:xfrm>
              <a:off x="483794" y="159956"/>
              <a:ext cx="22862" cy="2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45" y="4591"/>
                  </a:lnTo>
                  <a:lnTo>
                    <a:pt x="12730" y="8914"/>
                  </a:lnTo>
                  <a:lnTo>
                    <a:pt x="17751" y="14180"/>
                  </a:lnTo>
                  <a:lnTo>
                    <a:pt x="21600" y="21600"/>
                  </a:lnTo>
                  <a:lnTo>
                    <a:pt x="19487" y="13476"/>
                  </a:lnTo>
                  <a:lnTo>
                    <a:pt x="14723" y="6885"/>
                  </a:lnTo>
                  <a:lnTo>
                    <a:pt x="7998" y="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36" name="object 63" descr="object 6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7815" y="113627"/>
              <a:ext cx="148291" cy="166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object 64" descr="object 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9639" y="118072"/>
              <a:ext cx="149671" cy="162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9" name="object 65"/>
          <p:cNvSpPr txBox="1"/>
          <p:nvPr/>
        </p:nvSpPr>
        <p:spPr>
          <a:xfrm>
            <a:off x="4037696" y="465351"/>
            <a:ext cx="2744472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Neodrživa</a:t>
            </a:r>
            <a:r>
              <a:rPr b="1" spc="-10" dirty="0"/>
              <a:t> </a:t>
            </a:r>
            <a:r>
              <a:rPr b="1" dirty="0" err="1"/>
              <a:t>sječa</a:t>
            </a:r>
            <a:r>
              <a:rPr b="1" spc="-5" dirty="0"/>
              <a:t> </a:t>
            </a:r>
            <a:r>
              <a:rPr dirty="0" err="1"/>
              <a:t>drveća</a:t>
            </a:r>
            <a:r>
              <a:rPr spc="10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odnosi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se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eksploataciju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šuma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brže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nego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one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mogu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prirodno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obnoviti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340" name="object 66"/>
          <p:cNvSpPr/>
          <p:nvPr/>
        </p:nvSpPr>
        <p:spPr>
          <a:xfrm>
            <a:off x="418403" y="4577457"/>
            <a:ext cx="3131975" cy="2410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9" y="0"/>
                </a:moveTo>
                <a:lnTo>
                  <a:pt x="581" y="0"/>
                </a:lnTo>
                <a:lnTo>
                  <a:pt x="355" y="35"/>
                </a:lnTo>
                <a:lnTo>
                  <a:pt x="170" y="129"/>
                </a:lnTo>
                <a:lnTo>
                  <a:pt x="46" y="270"/>
                </a:lnTo>
                <a:lnTo>
                  <a:pt x="0" y="442"/>
                </a:lnTo>
                <a:lnTo>
                  <a:pt x="0" y="21158"/>
                </a:lnTo>
                <a:lnTo>
                  <a:pt x="46" y="21330"/>
                </a:lnTo>
                <a:lnTo>
                  <a:pt x="170" y="21471"/>
                </a:lnTo>
                <a:lnTo>
                  <a:pt x="355" y="21565"/>
                </a:lnTo>
                <a:lnTo>
                  <a:pt x="581" y="21600"/>
                </a:lnTo>
                <a:lnTo>
                  <a:pt x="21019" y="21600"/>
                </a:lnTo>
                <a:lnTo>
                  <a:pt x="21245" y="21565"/>
                </a:lnTo>
                <a:lnTo>
                  <a:pt x="21430" y="21471"/>
                </a:lnTo>
                <a:lnTo>
                  <a:pt x="21554" y="21330"/>
                </a:lnTo>
                <a:lnTo>
                  <a:pt x="21600" y="21158"/>
                </a:lnTo>
                <a:lnTo>
                  <a:pt x="21600" y="442"/>
                </a:lnTo>
                <a:lnTo>
                  <a:pt x="21554" y="270"/>
                </a:lnTo>
                <a:lnTo>
                  <a:pt x="21430" y="129"/>
                </a:lnTo>
                <a:lnTo>
                  <a:pt x="21245" y="35"/>
                </a:lnTo>
                <a:lnTo>
                  <a:pt x="21019" y="0"/>
                </a:lnTo>
                <a:close/>
              </a:path>
            </a:pathLst>
          </a:custGeom>
          <a:solidFill>
            <a:srgbClr val="BFE0D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1" name="object 67"/>
          <p:cNvSpPr txBox="1"/>
          <p:nvPr/>
        </p:nvSpPr>
        <p:spPr>
          <a:xfrm>
            <a:off x="575275" y="4708040"/>
            <a:ext cx="2607312" cy="821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Praksa!</a:t>
            </a:r>
            <a:endParaRPr b="0"/>
          </a:p>
          <a:p>
            <a:pPr marR="5080" indent="14604">
              <a:lnSpc>
                <a:spcPct val="116700"/>
              </a:lnSpc>
              <a:spcBef>
                <a:spcPts val="600"/>
              </a:spcBef>
              <a:defRPr sz="1000">
                <a:latin typeface="Podkova Regular Medium"/>
                <a:ea typeface="Podkova Regular Medium"/>
                <a:cs typeface="Podkova Regular Medium"/>
                <a:sym typeface="Podkova Regular Medium"/>
              </a:defRPr>
            </a:pPr>
            <a:r>
              <a:t>Prošeći</a:t>
            </a:r>
            <a:r>
              <a:rPr spc="-25"/>
              <a:t> </a:t>
            </a:r>
            <a:r>
              <a:t>prirodnim</a:t>
            </a:r>
            <a:r>
              <a:rPr spc="-25"/>
              <a:t> </a:t>
            </a:r>
            <a:r>
              <a:t>predjelom</a:t>
            </a:r>
            <a:r>
              <a:rPr spc="-19"/>
              <a:t> </a:t>
            </a:r>
            <a:r>
              <a:t>i</a:t>
            </a:r>
            <a:r>
              <a:rPr spc="-25"/>
              <a:t> </a:t>
            </a:r>
            <a:r>
              <a:rPr spc="-9"/>
              <a:t>fotografiraj </a:t>
            </a:r>
            <a:r>
              <a:t>negativne</a:t>
            </a:r>
            <a:r>
              <a:rPr spc="-19"/>
              <a:t> </a:t>
            </a:r>
            <a:r>
              <a:t>utjecaje</a:t>
            </a:r>
            <a:r>
              <a:rPr spc="-15"/>
              <a:t> </a:t>
            </a:r>
            <a:r>
              <a:t>koji</a:t>
            </a:r>
            <a:r>
              <a:rPr spc="-15"/>
              <a:t> </a:t>
            </a:r>
            <a:r>
              <a:t>bi</a:t>
            </a:r>
            <a:r>
              <a:rPr spc="-15"/>
              <a:t> </a:t>
            </a:r>
            <a:r>
              <a:t>za</a:t>
            </a:r>
            <a:r>
              <a:rPr spc="-15"/>
              <a:t> </a:t>
            </a:r>
            <a:r>
              <a:t>posljedicu</a:t>
            </a:r>
            <a:r>
              <a:rPr spc="-15"/>
              <a:t> </a:t>
            </a:r>
            <a:r>
              <a:rPr spc="-9"/>
              <a:t>mogli </a:t>
            </a:r>
            <a:r>
              <a:t>imati</a:t>
            </a:r>
            <a:r>
              <a:rPr spc="-19"/>
              <a:t> </a:t>
            </a:r>
            <a:r>
              <a:t>gubitak</a:t>
            </a:r>
            <a:r>
              <a:rPr spc="-19"/>
              <a:t> vrsta ili  </a:t>
            </a:r>
            <a:r>
              <a:rPr spc="-9"/>
              <a:t>degradaciju s</a:t>
            </a:r>
            <a:r>
              <a:t>taništa</a:t>
            </a:r>
            <a:r>
              <a:rPr spc="-19"/>
              <a:t>.</a:t>
            </a:r>
          </a:p>
        </p:txBody>
      </p:sp>
      <p:grpSp>
        <p:nvGrpSpPr>
          <p:cNvPr id="1144" name="object 68"/>
          <p:cNvGrpSpPr/>
          <p:nvPr/>
        </p:nvGrpSpPr>
        <p:grpSpPr>
          <a:xfrm>
            <a:off x="633273" y="4238418"/>
            <a:ext cx="2921245" cy="2756363"/>
            <a:chOff x="0" y="0"/>
            <a:chExt cx="2921243" cy="2756362"/>
          </a:xfrm>
        </p:grpSpPr>
        <p:sp>
          <p:nvSpPr>
            <p:cNvPr id="342" name="object 69"/>
            <p:cNvSpPr/>
            <p:nvPr/>
          </p:nvSpPr>
          <p:spPr>
            <a:xfrm>
              <a:off x="2243175" y="-1"/>
              <a:ext cx="678069" cy="67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5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5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5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5"/>
                  </a:lnTo>
                  <a:lnTo>
                    <a:pt x="0" y="10800"/>
                  </a:lnTo>
                  <a:lnTo>
                    <a:pt x="99" y="12266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5" y="16251"/>
                  </a:lnTo>
                  <a:lnTo>
                    <a:pt x="2250" y="17400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5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400"/>
                  </a:lnTo>
                  <a:lnTo>
                    <a:pt x="20125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6"/>
                  </a:lnTo>
                  <a:lnTo>
                    <a:pt x="21600" y="10800"/>
                  </a:lnTo>
                  <a:lnTo>
                    <a:pt x="21501" y="9335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5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5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36887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5" name="object 70"/>
            <p:cNvGrpSpPr/>
            <p:nvPr/>
          </p:nvGrpSpPr>
          <p:grpSpPr>
            <a:xfrm>
              <a:off x="2419634" y="169155"/>
              <a:ext cx="341846" cy="386790"/>
              <a:chOff x="0" y="0"/>
              <a:chExt cx="341844" cy="386789"/>
            </a:xfrm>
          </p:grpSpPr>
          <p:sp>
            <p:nvSpPr>
              <p:cNvPr id="343" name="Shape"/>
              <p:cNvSpPr/>
              <p:nvPr/>
            </p:nvSpPr>
            <p:spPr>
              <a:xfrm>
                <a:off x="160566" y="179764"/>
                <a:ext cx="125848" cy="207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7" y="0"/>
                    </a:lnTo>
                    <a:lnTo>
                      <a:pt x="217" y="13304"/>
                    </a:lnTo>
                    <a:lnTo>
                      <a:pt x="145" y="15087"/>
                    </a:lnTo>
                    <a:lnTo>
                      <a:pt x="24" y="16884"/>
                    </a:lnTo>
                    <a:lnTo>
                      <a:pt x="0" y="18652"/>
                    </a:lnTo>
                    <a:lnTo>
                      <a:pt x="197" y="20191"/>
                    </a:lnTo>
                    <a:lnTo>
                      <a:pt x="217" y="20347"/>
                    </a:lnTo>
                    <a:lnTo>
                      <a:pt x="474" y="20660"/>
                    </a:lnTo>
                    <a:lnTo>
                      <a:pt x="991" y="21130"/>
                    </a:lnTo>
                    <a:lnTo>
                      <a:pt x="1503" y="21600"/>
                    </a:lnTo>
                    <a:lnTo>
                      <a:pt x="3563" y="21600"/>
                    </a:lnTo>
                    <a:lnTo>
                      <a:pt x="4337" y="21130"/>
                    </a:lnTo>
                    <a:lnTo>
                      <a:pt x="4851" y="20660"/>
                    </a:lnTo>
                    <a:lnTo>
                      <a:pt x="5111" y="20191"/>
                    </a:lnTo>
                    <a:lnTo>
                      <a:pt x="5111" y="11426"/>
                    </a:lnTo>
                    <a:lnTo>
                      <a:pt x="5218" y="9432"/>
                    </a:lnTo>
                    <a:lnTo>
                      <a:pt x="5206" y="7453"/>
                    </a:lnTo>
                    <a:lnTo>
                      <a:pt x="5147" y="5504"/>
                    </a:lnTo>
                    <a:lnTo>
                      <a:pt x="5111" y="3599"/>
                    </a:lnTo>
                    <a:lnTo>
                      <a:pt x="10018" y="3315"/>
                    </a:lnTo>
                    <a:lnTo>
                      <a:pt x="14443" y="2621"/>
                    </a:lnTo>
                    <a:lnTo>
                      <a:pt x="18577" y="139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4" name="Shape"/>
              <p:cNvSpPr/>
              <p:nvPr/>
            </p:nvSpPr>
            <p:spPr>
              <a:xfrm>
                <a:off x="-1" y="-1"/>
                <a:ext cx="341846" cy="182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63" y="0"/>
                    </a:moveTo>
                    <a:lnTo>
                      <a:pt x="936" y="324"/>
                    </a:lnTo>
                    <a:lnTo>
                      <a:pt x="651" y="501"/>
                    </a:lnTo>
                    <a:lnTo>
                      <a:pt x="368" y="501"/>
                    </a:lnTo>
                    <a:lnTo>
                      <a:pt x="178" y="1033"/>
                    </a:lnTo>
                    <a:lnTo>
                      <a:pt x="4" y="2241"/>
                    </a:lnTo>
                    <a:lnTo>
                      <a:pt x="0" y="3780"/>
                    </a:lnTo>
                    <a:lnTo>
                      <a:pt x="83" y="5287"/>
                    </a:lnTo>
                    <a:lnTo>
                      <a:pt x="724" y="10160"/>
                    </a:lnTo>
                    <a:lnTo>
                      <a:pt x="2884" y="16496"/>
                    </a:lnTo>
                    <a:lnTo>
                      <a:pt x="5731" y="20243"/>
                    </a:lnTo>
                    <a:lnTo>
                      <a:pt x="8589" y="21600"/>
                    </a:lnTo>
                    <a:lnTo>
                      <a:pt x="10036" y="21414"/>
                    </a:lnTo>
                    <a:lnTo>
                      <a:pt x="10036" y="21237"/>
                    </a:lnTo>
                    <a:lnTo>
                      <a:pt x="18098" y="21237"/>
                    </a:lnTo>
                    <a:lnTo>
                      <a:pt x="18472" y="20705"/>
                    </a:lnTo>
                    <a:lnTo>
                      <a:pt x="18662" y="20350"/>
                    </a:lnTo>
                    <a:lnTo>
                      <a:pt x="18757" y="19996"/>
                    </a:lnTo>
                    <a:lnTo>
                      <a:pt x="18851" y="19996"/>
                    </a:lnTo>
                    <a:lnTo>
                      <a:pt x="19041" y="19818"/>
                    </a:lnTo>
                    <a:lnTo>
                      <a:pt x="19136" y="19288"/>
                    </a:lnTo>
                    <a:lnTo>
                      <a:pt x="19231" y="19288"/>
                    </a:lnTo>
                    <a:lnTo>
                      <a:pt x="19326" y="19111"/>
                    </a:lnTo>
                    <a:lnTo>
                      <a:pt x="19420" y="18578"/>
                    </a:lnTo>
                    <a:lnTo>
                      <a:pt x="19514" y="18578"/>
                    </a:lnTo>
                    <a:lnTo>
                      <a:pt x="19609" y="18401"/>
                    </a:lnTo>
                    <a:lnTo>
                      <a:pt x="19705" y="17869"/>
                    </a:lnTo>
                    <a:lnTo>
                      <a:pt x="19799" y="17869"/>
                    </a:lnTo>
                    <a:lnTo>
                      <a:pt x="19894" y="17692"/>
                    </a:lnTo>
                    <a:lnTo>
                      <a:pt x="20083" y="17161"/>
                    </a:lnTo>
                    <a:lnTo>
                      <a:pt x="20178" y="16982"/>
                    </a:lnTo>
                    <a:lnTo>
                      <a:pt x="20368" y="16805"/>
                    </a:lnTo>
                    <a:lnTo>
                      <a:pt x="20368" y="16452"/>
                    </a:lnTo>
                    <a:lnTo>
                      <a:pt x="20463" y="16097"/>
                    </a:lnTo>
                    <a:lnTo>
                      <a:pt x="20652" y="15920"/>
                    </a:lnTo>
                    <a:lnTo>
                      <a:pt x="20652" y="15210"/>
                    </a:lnTo>
                    <a:lnTo>
                      <a:pt x="20842" y="15033"/>
                    </a:lnTo>
                    <a:lnTo>
                      <a:pt x="20842" y="14679"/>
                    </a:lnTo>
                    <a:lnTo>
                      <a:pt x="20936" y="14325"/>
                    </a:lnTo>
                    <a:lnTo>
                      <a:pt x="21031" y="14146"/>
                    </a:lnTo>
                    <a:lnTo>
                      <a:pt x="21031" y="13794"/>
                    </a:lnTo>
                    <a:lnTo>
                      <a:pt x="21126" y="13440"/>
                    </a:lnTo>
                    <a:lnTo>
                      <a:pt x="21221" y="13261"/>
                    </a:lnTo>
                    <a:lnTo>
                      <a:pt x="21221" y="12907"/>
                    </a:lnTo>
                    <a:lnTo>
                      <a:pt x="21316" y="12553"/>
                    </a:lnTo>
                    <a:lnTo>
                      <a:pt x="21411" y="12376"/>
                    </a:lnTo>
                    <a:lnTo>
                      <a:pt x="21411" y="12020"/>
                    </a:lnTo>
                    <a:lnTo>
                      <a:pt x="21505" y="11666"/>
                    </a:lnTo>
                    <a:lnTo>
                      <a:pt x="21505" y="11135"/>
                    </a:lnTo>
                    <a:lnTo>
                      <a:pt x="21600" y="10781"/>
                    </a:lnTo>
                    <a:lnTo>
                      <a:pt x="21600" y="10248"/>
                    </a:lnTo>
                    <a:lnTo>
                      <a:pt x="11837" y="10248"/>
                    </a:lnTo>
                    <a:lnTo>
                      <a:pt x="11341" y="8325"/>
                    </a:lnTo>
                    <a:lnTo>
                      <a:pt x="9089" y="3513"/>
                    </a:lnTo>
                    <a:lnTo>
                      <a:pt x="5225" y="390"/>
                    </a:lnTo>
                    <a:lnTo>
                      <a:pt x="3063" y="0"/>
                    </a:lnTo>
                    <a:close/>
                  </a:path>
                </a:pathLst>
              </a:custGeom>
              <a:solidFill>
                <a:srgbClr val="7C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48" name="object 71"/>
            <p:cNvGrpSpPr/>
            <p:nvPr/>
          </p:nvGrpSpPr>
          <p:grpSpPr>
            <a:xfrm>
              <a:off x="2527452" y="251409"/>
              <a:ext cx="109516" cy="306034"/>
              <a:chOff x="0" y="0"/>
              <a:chExt cx="109515" cy="306033"/>
            </a:xfrm>
          </p:grpSpPr>
          <p:sp>
            <p:nvSpPr>
              <p:cNvPr id="346" name="Shape"/>
              <p:cNvSpPr/>
              <p:nvPr/>
            </p:nvSpPr>
            <p:spPr>
              <a:xfrm>
                <a:off x="0" y="-1"/>
                <a:ext cx="103120" cy="306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03" y="0"/>
                    </a:moveTo>
                    <a:lnTo>
                      <a:pt x="1572" y="0"/>
                    </a:lnTo>
                    <a:lnTo>
                      <a:pt x="944" y="106"/>
                    </a:lnTo>
                    <a:lnTo>
                      <a:pt x="630" y="317"/>
                    </a:lnTo>
                    <a:lnTo>
                      <a:pt x="0" y="530"/>
                    </a:lnTo>
                    <a:lnTo>
                      <a:pt x="0" y="1059"/>
                    </a:lnTo>
                    <a:lnTo>
                      <a:pt x="643" y="1497"/>
                    </a:lnTo>
                    <a:lnTo>
                      <a:pt x="1846" y="1866"/>
                    </a:lnTo>
                    <a:lnTo>
                      <a:pt x="4400" y="2435"/>
                    </a:lnTo>
                    <a:lnTo>
                      <a:pt x="6928" y="3370"/>
                    </a:lnTo>
                    <a:lnTo>
                      <a:pt x="8838" y="4513"/>
                    </a:lnTo>
                    <a:lnTo>
                      <a:pt x="10100" y="5756"/>
                    </a:lnTo>
                    <a:lnTo>
                      <a:pt x="10686" y="6988"/>
                    </a:lnTo>
                    <a:lnTo>
                      <a:pt x="10056" y="6988"/>
                    </a:lnTo>
                    <a:lnTo>
                      <a:pt x="10056" y="15988"/>
                    </a:lnTo>
                    <a:lnTo>
                      <a:pt x="9967" y="17194"/>
                    </a:lnTo>
                    <a:lnTo>
                      <a:pt x="9820" y="18410"/>
                    </a:lnTo>
                    <a:lnTo>
                      <a:pt x="9791" y="19606"/>
                    </a:lnTo>
                    <a:lnTo>
                      <a:pt x="10031" y="20646"/>
                    </a:lnTo>
                    <a:lnTo>
                      <a:pt x="10056" y="20752"/>
                    </a:lnTo>
                    <a:lnTo>
                      <a:pt x="10370" y="20964"/>
                    </a:lnTo>
                    <a:lnTo>
                      <a:pt x="11628" y="21600"/>
                    </a:lnTo>
                    <a:lnTo>
                      <a:pt x="14142" y="21600"/>
                    </a:lnTo>
                    <a:lnTo>
                      <a:pt x="15083" y="21282"/>
                    </a:lnTo>
                    <a:lnTo>
                      <a:pt x="15714" y="20964"/>
                    </a:lnTo>
                    <a:lnTo>
                      <a:pt x="16028" y="20646"/>
                    </a:lnTo>
                    <a:lnTo>
                      <a:pt x="16028" y="14718"/>
                    </a:lnTo>
                    <a:lnTo>
                      <a:pt x="15896" y="13680"/>
                    </a:lnTo>
                    <a:lnTo>
                      <a:pt x="15910" y="11660"/>
                    </a:lnTo>
                    <a:lnTo>
                      <a:pt x="16028" y="8365"/>
                    </a:lnTo>
                    <a:lnTo>
                      <a:pt x="20465" y="5307"/>
                    </a:lnTo>
                    <a:lnTo>
                      <a:pt x="21600" y="4870"/>
                    </a:lnTo>
                    <a:lnTo>
                      <a:pt x="15083" y="4870"/>
                    </a:lnTo>
                    <a:lnTo>
                      <a:pt x="13782" y="3876"/>
                    </a:lnTo>
                    <a:lnTo>
                      <a:pt x="12216" y="2951"/>
                    </a:lnTo>
                    <a:lnTo>
                      <a:pt x="6884" y="849"/>
                    </a:lnTo>
                    <a:lnTo>
                      <a:pt x="3841" y="124"/>
                    </a:lnTo>
                    <a:lnTo>
                      <a:pt x="2203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7" name="Shape"/>
              <p:cNvSpPr/>
              <p:nvPr/>
            </p:nvSpPr>
            <p:spPr>
              <a:xfrm>
                <a:off x="72008" y="46507"/>
                <a:ext cx="37508" cy="22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1" y="0"/>
                    </a:moveTo>
                    <a:lnTo>
                      <a:pt x="14688" y="0"/>
                    </a:lnTo>
                    <a:lnTo>
                      <a:pt x="10692" y="2968"/>
                    </a:lnTo>
                    <a:lnTo>
                      <a:pt x="6696" y="8636"/>
                    </a:lnTo>
                    <a:lnTo>
                      <a:pt x="3025" y="15387"/>
                    </a:lnTo>
                    <a:lnTo>
                      <a:pt x="0" y="21600"/>
                    </a:lnTo>
                    <a:lnTo>
                      <a:pt x="17917" y="21600"/>
                    </a:lnTo>
                    <a:lnTo>
                      <a:pt x="19534" y="18521"/>
                    </a:lnTo>
                    <a:lnTo>
                      <a:pt x="21600" y="11525"/>
                    </a:lnTo>
                    <a:lnTo>
                      <a:pt x="21600" y="2968"/>
                    </a:lnTo>
                    <a:lnTo>
                      <a:pt x="19908" y="2968"/>
                    </a:lnTo>
                    <a:lnTo>
                      <a:pt x="19011" y="0"/>
                    </a:lnTo>
                    <a:close/>
                  </a:path>
                </a:pathLst>
              </a:custGeom>
              <a:solidFill>
                <a:srgbClr val="46A4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49" name="object 72"/>
            <p:cNvSpPr/>
            <p:nvPr/>
          </p:nvSpPr>
          <p:spPr>
            <a:xfrm>
              <a:off x="-1" y="2706872"/>
              <a:ext cx="104657" cy="4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7" y="0"/>
                  </a:moveTo>
                  <a:lnTo>
                    <a:pt x="12888" y="1459"/>
                  </a:lnTo>
                  <a:lnTo>
                    <a:pt x="11474" y="5289"/>
                  </a:lnTo>
                  <a:lnTo>
                    <a:pt x="11175" y="5632"/>
                  </a:lnTo>
                  <a:lnTo>
                    <a:pt x="10879" y="4242"/>
                  </a:lnTo>
                  <a:lnTo>
                    <a:pt x="10580" y="4242"/>
                  </a:lnTo>
                  <a:lnTo>
                    <a:pt x="8533" y="5106"/>
                  </a:lnTo>
                  <a:lnTo>
                    <a:pt x="7603" y="6720"/>
                  </a:lnTo>
                  <a:lnTo>
                    <a:pt x="7230" y="8399"/>
                  </a:lnTo>
                  <a:lnTo>
                    <a:pt x="6858" y="9460"/>
                  </a:lnTo>
                  <a:lnTo>
                    <a:pt x="6709" y="9460"/>
                  </a:lnTo>
                  <a:lnTo>
                    <a:pt x="4772" y="8419"/>
                  </a:lnTo>
                  <a:lnTo>
                    <a:pt x="3582" y="9460"/>
                  </a:lnTo>
                  <a:lnTo>
                    <a:pt x="2635" y="10410"/>
                  </a:lnTo>
                  <a:lnTo>
                    <a:pt x="2567" y="18592"/>
                  </a:lnTo>
                  <a:lnTo>
                    <a:pt x="1629" y="17619"/>
                  </a:lnTo>
                  <a:lnTo>
                    <a:pt x="382" y="18502"/>
                  </a:lnTo>
                  <a:lnTo>
                    <a:pt x="0" y="21600"/>
                  </a:lnTo>
                  <a:lnTo>
                    <a:pt x="21223" y="21600"/>
                  </a:lnTo>
                  <a:lnTo>
                    <a:pt x="21600" y="16075"/>
                  </a:lnTo>
                  <a:lnTo>
                    <a:pt x="20111" y="16768"/>
                  </a:lnTo>
                  <a:lnTo>
                    <a:pt x="20856" y="11200"/>
                  </a:lnTo>
                  <a:lnTo>
                    <a:pt x="19516" y="10158"/>
                  </a:lnTo>
                  <a:lnTo>
                    <a:pt x="18769" y="9460"/>
                  </a:lnTo>
                  <a:lnTo>
                    <a:pt x="17579" y="10851"/>
                  </a:lnTo>
                  <a:lnTo>
                    <a:pt x="17280" y="9810"/>
                  </a:lnTo>
                  <a:lnTo>
                    <a:pt x="17430" y="4591"/>
                  </a:lnTo>
                  <a:lnTo>
                    <a:pt x="16090" y="1804"/>
                  </a:lnTo>
                  <a:lnTo>
                    <a:pt x="14237" y="0"/>
                  </a:lnTo>
                  <a:close/>
                </a:path>
              </a:pathLst>
            </a:custGeom>
            <a:solidFill>
              <a:srgbClr val="82C5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object 73"/>
            <p:cNvSpPr/>
            <p:nvPr/>
          </p:nvSpPr>
          <p:spPr>
            <a:xfrm>
              <a:off x="2578886" y="2716945"/>
              <a:ext cx="74494" cy="3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15" y="0"/>
                  </a:moveTo>
                  <a:lnTo>
                    <a:pt x="5823" y="1603"/>
                  </a:lnTo>
                  <a:lnTo>
                    <a:pt x="0" y="16376"/>
                  </a:lnTo>
                  <a:lnTo>
                    <a:pt x="630" y="19758"/>
                  </a:lnTo>
                  <a:lnTo>
                    <a:pt x="630" y="21109"/>
                  </a:lnTo>
                  <a:lnTo>
                    <a:pt x="3463" y="19547"/>
                  </a:lnTo>
                  <a:lnTo>
                    <a:pt x="6060" y="20770"/>
                  </a:lnTo>
                  <a:lnTo>
                    <a:pt x="6503" y="21600"/>
                  </a:lnTo>
                  <a:lnTo>
                    <a:pt x="21494" y="21600"/>
                  </a:lnTo>
                  <a:lnTo>
                    <a:pt x="21600" y="10298"/>
                  </a:lnTo>
                  <a:lnTo>
                    <a:pt x="14715" y="0"/>
                  </a:lnTo>
                  <a:close/>
                </a:path>
              </a:pathLst>
            </a:custGeom>
            <a:solidFill>
              <a:srgbClr val="65A5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object 74"/>
            <p:cNvSpPr/>
            <p:nvPr/>
          </p:nvSpPr>
          <p:spPr>
            <a:xfrm>
              <a:off x="2450806" y="2711418"/>
              <a:ext cx="129174" cy="4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74" y="0"/>
                  </a:moveTo>
                  <a:lnTo>
                    <a:pt x="8531" y="202"/>
                  </a:lnTo>
                  <a:lnTo>
                    <a:pt x="6715" y="1367"/>
                  </a:lnTo>
                  <a:lnTo>
                    <a:pt x="6534" y="6023"/>
                  </a:lnTo>
                  <a:lnTo>
                    <a:pt x="5808" y="7189"/>
                  </a:lnTo>
                  <a:lnTo>
                    <a:pt x="5626" y="7189"/>
                  </a:lnTo>
                  <a:lnTo>
                    <a:pt x="4901" y="4864"/>
                  </a:lnTo>
                  <a:lnTo>
                    <a:pt x="4175" y="6023"/>
                  </a:lnTo>
                  <a:lnTo>
                    <a:pt x="3319" y="7980"/>
                  </a:lnTo>
                  <a:lnTo>
                    <a:pt x="2768" y="9883"/>
                  </a:lnTo>
                  <a:lnTo>
                    <a:pt x="1878" y="11021"/>
                  </a:lnTo>
                  <a:lnTo>
                    <a:pt x="0" y="10686"/>
                  </a:lnTo>
                  <a:lnTo>
                    <a:pt x="363" y="16514"/>
                  </a:lnTo>
                  <a:lnTo>
                    <a:pt x="363" y="19425"/>
                  </a:lnTo>
                  <a:lnTo>
                    <a:pt x="1748" y="20046"/>
                  </a:lnTo>
                  <a:lnTo>
                    <a:pt x="2386" y="21600"/>
                  </a:lnTo>
                  <a:lnTo>
                    <a:pt x="21600" y="21600"/>
                  </a:lnTo>
                  <a:lnTo>
                    <a:pt x="21600" y="20590"/>
                  </a:lnTo>
                  <a:lnTo>
                    <a:pt x="21237" y="17680"/>
                  </a:lnTo>
                  <a:lnTo>
                    <a:pt x="19288" y="18098"/>
                  </a:lnTo>
                  <a:lnTo>
                    <a:pt x="18582" y="15347"/>
                  </a:lnTo>
                  <a:lnTo>
                    <a:pt x="18250" y="11287"/>
                  </a:lnTo>
                  <a:lnTo>
                    <a:pt x="17425" y="7775"/>
                  </a:lnTo>
                  <a:lnTo>
                    <a:pt x="15792" y="4864"/>
                  </a:lnTo>
                  <a:lnTo>
                    <a:pt x="15065" y="8941"/>
                  </a:lnTo>
                  <a:lnTo>
                    <a:pt x="14702" y="8941"/>
                  </a:lnTo>
                  <a:lnTo>
                    <a:pt x="14157" y="4278"/>
                  </a:lnTo>
                  <a:lnTo>
                    <a:pt x="13069" y="1947"/>
                  </a:lnTo>
                  <a:lnTo>
                    <a:pt x="13069" y="3112"/>
                  </a:lnTo>
                  <a:lnTo>
                    <a:pt x="12028" y="1347"/>
                  </a:lnTo>
                  <a:lnTo>
                    <a:pt x="10868" y="346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object 75"/>
            <p:cNvSpPr/>
            <p:nvPr/>
          </p:nvSpPr>
          <p:spPr>
            <a:xfrm>
              <a:off x="2384577" y="2245655"/>
              <a:ext cx="142857" cy="26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4" y="0"/>
                  </a:moveTo>
                  <a:lnTo>
                    <a:pt x="0" y="41"/>
                  </a:lnTo>
                  <a:lnTo>
                    <a:pt x="328" y="757"/>
                  </a:lnTo>
                  <a:lnTo>
                    <a:pt x="3495" y="1003"/>
                  </a:lnTo>
                  <a:lnTo>
                    <a:pt x="5354" y="2114"/>
                  </a:lnTo>
                  <a:lnTo>
                    <a:pt x="5890" y="3443"/>
                  </a:lnTo>
                  <a:lnTo>
                    <a:pt x="5087" y="4343"/>
                  </a:lnTo>
                  <a:lnTo>
                    <a:pt x="4267" y="4523"/>
                  </a:lnTo>
                  <a:lnTo>
                    <a:pt x="4758" y="3985"/>
                  </a:lnTo>
                  <a:lnTo>
                    <a:pt x="3938" y="4164"/>
                  </a:lnTo>
                  <a:lnTo>
                    <a:pt x="5787" y="12882"/>
                  </a:lnTo>
                  <a:lnTo>
                    <a:pt x="7128" y="18825"/>
                  </a:lnTo>
                  <a:lnTo>
                    <a:pt x="7883" y="21600"/>
                  </a:lnTo>
                  <a:lnTo>
                    <a:pt x="9205" y="21568"/>
                  </a:lnTo>
                  <a:lnTo>
                    <a:pt x="15295" y="20593"/>
                  </a:lnTo>
                  <a:lnTo>
                    <a:pt x="20782" y="16870"/>
                  </a:lnTo>
                  <a:lnTo>
                    <a:pt x="21600" y="14985"/>
                  </a:lnTo>
                  <a:lnTo>
                    <a:pt x="21212" y="13452"/>
                  </a:lnTo>
                  <a:lnTo>
                    <a:pt x="20358" y="9631"/>
                  </a:lnTo>
                  <a:lnTo>
                    <a:pt x="17607" y="6609"/>
                  </a:lnTo>
                  <a:lnTo>
                    <a:pt x="12258" y="4909"/>
                  </a:lnTo>
                  <a:lnTo>
                    <a:pt x="10668" y="4814"/>
                  </a:lnTo>
                  <a:lnTo>
                    <a:pt x="9078" y="4887"/>
                  </a:lnTo>
                  <a:lnTo>
                    <a:pt x="7550" y="5061"/>
                  </a:lnTo>
                  <a:lnTo>
                    <a:pt x="7584" y="3681"/>
                  </a:lnTo>
                  <a:lnTo>
                    <a:pt x="5252" y="668"/>
                  </a:lnTo>
                  <a:lnTo>
                    <a:pt x="2832" y="11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object 76"/>
            <p:cNvSpPr/>
            <p:nvPr/>
          </p:nvSpPr>
          <p:spPr>
            <a:xfrm>
              <a:off x="83892" y="2716945"/>
              <a:ext cx="74481" cy="34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86" y="0"/>
                  </a:moveTo>
                  <a:lnTo>
                    <a:pt x="0" y="10298"/>
                  </a:lnTo>
                  <a:lnTo>
                    <a:pt x="106" y="21600"/>
                  </a:lnTo>
                  <a:lnTo>
                    <a:pt x="15099" y="21600"/>
                  </a:lnTo>
                  <a:lnTo>
                    <a:pt x="15543" y="20770"/>
                  </a:lnTo>
                  <a:lnTo>
                    <a:pt x="18140" y="19547"/>
                  </a:lnTo>
                  <a:lnTo>
                    <a:pt x="20974" y="21109"/>
                  </a:lnTo>
                  <a:lnTo>
                    <a:pt x="20974" y="19758"/>
                  </a:lnTo>
                  <a:lnTo>
                    <a:pt x="21600" y="16376"/>
                  </a:lnTo>
                  <a:lnTo>
                    <a:pt x="15778" y="1603"/>
                  </a:lnTo>
                  <a:lnTo>
                    <a:pt x="6886" y="0"/>
                  </a:lnTo>
                  <a:close/>
                </a:path>
              </a:pathLst>
            </a:custGeom>
            <a:solidFill>
              <a:srgbClr val="65A5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object 77"/>
            <p:cNvSpPr/>
            <p:nvPr/>
          </p:nvSpPr>
          <p:spPr>
            <a:xfrm>
              <a:off x="157291" y="2711418"/>
              <a:ext cx="129173" cy="4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26" y="0"/>
                  </a:moveTo>
                  <a:lnTo>
                    <a:pt x="10732" y="346"/>
                  </a:lnTo>
                  <a:lnTo>
                    <a:pt x="9571" y="1347"/>
                  </a:lnTo>
                  <a:lnTo>
                    <a:pt x="8531" y="3112"/>
                  </a:lnTo>
                  <a:lnTo>
                    <a:pt x="8531" y="1947"/>
                  </a:lnTo>
                  <a:lnTo>
                    <a:pt x="7441" y="4278"/>
                  </a:lnTo>
                  <a:lnTo>
                    <a:pt x="6898" y="8941"/>
                  </a:lnTo>
                  <a:lnTo>
                    <a:pt x="6534" y="8941"/>
                  </a:lnTo>
                  <a:lnTo>
                    <a:pt x="5808" y="4864"/>
                  </a:lnTo>
                  <a:lnTo>
                    <a:pt x="4175" y="7775"/>
                  </a:lnTo>
                  <a:lnTo>
                    <a:pt x="3350" y="11287"/>
                  </a:lnTo>
                  <a:lnTo>
                    <a:pt x="3018" y="15347"/>
                  </a:lnTo>
                  <a:lnTo>
                    <a:pt x="2311" y="18098"/>
                  </a:lnTo>
                  <a:lnTo>
                    <a:pt x="363" y="17680"/>
                  </a:lnTo>
                  <a:lnTo>
                    <a:pt x="0" y="20590"/>
                  </a:lnTo>
                  <a:lnTo>
                    <a:pt x="0" y="21600"/>
                  </a:lnTo>
                  <a:lnTo>
                    <a:pt x="19214" y="21600"/>
                  </a:lnTo>
                  <a:lnTo>
                    <a:pt x="19852" y="20046"/>
                  </a:lnTo>
                  <a:lnTo>
                    <a:pt x="21237" y="19425"/>
                  </a:lnTo>
                  <a:lnTo>
                    <a:pt x="21237" y="16514"/>
                  </a:lnTo>
                  <a:lnTo>
                    <a:pt x="21600" y="10686"/>
                  </a:lnTo>
                  <a:lnTo>
                    <a:pt x="19722" y="11021"/>
                  </a:lnTo>
                  <a:lnTo>
                    <a:pt x="18832" y="9883"/>
                  </a:lnTo>
                  <a:lnTo>
                    <a:pt x="18281" y="7980"/>
                  </a:lnTo>
                  <a:lnTo>
                    <a:pt x="17425" y="6023"/>
                  </a:lnTo>
                  <a:lnTo>
                    <a:pt x="16699" y="4864"/>
                  </a:lnTo>
                  <a:lnTo>
                    <a:pt x="15972" y="7189"/>
                  </a:lnTo>
                  <a:lnTo>
                    <a:pt x="15792" y="7189"/>
                  </a:lnTo>
                  <a:lnTo>
                    <a:pt x="15065" y="6023"/>
                  </a:lnTo>
                  <a:lnTo>
                    <a:pt x="14883" y="1367"/>
                  </a:lnTo>
                  <a:lnTo>
                    <a:pt x="13069" y="202"/>
                  </a:lnTo>
                  <a:lnTo>
                    <a:pt x="11926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object 78"/>
            <p:cNvSpPr/>
            <p:nvPr/>
          </p:nvSpPr>
          <p:spPr>
            <a:xfrm>
              <a:off x="135607" y="2743661"/>
              <a:ext cx="2218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05" y="0"/>
                  </a:moveTo>
                  <a:lnTo>
                    <a:pt x="1433" y="1287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064" y="16441"/>
                  </a:lnTo>
                  <a:lnTo>
                    <a:pt x="10105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object 79"/>
            <p:cNvSpPr/>
            <p:nvPr/>
          </p:nvSpPr>
          <p:spPr>
            <a:xfrm>
              <a:off x="271902" y="274361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616" y="5064"/>
                  </a:lnTo>
                  <a:lnTo>
                    <a:pt x="0" y="14934"/>
                  </a:lnTo>
                  <a:lnTo>
                    <a:pt x="2212" y="21600"/>
                  </a:lnTo>
                  <a:lnTo>
                    <a:pt x="17717" y="17065"/>
                  </a:lnTo>
                  <a:lnTo>
                    <a:pt x="19670" y="1366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A9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57" name="object 80" descr="object 8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642" y="2666304"/>
              <a:ext cx="78157" cy="85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8" name="object 81"/>
            <p:cNvSpPr/>
            <p:nvPr/>
          </p:nvSpPr>
          <p:spPr>
            <a:xfrm>
              <a:off x="1997674" y="2273276"/>
              <a:ext cx="151371" cy="47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4" y="0"/>
                  </a:moveTo>
                  <a:lnTo>
                    <a:pt x="0" y="2303"/>
                  </a:lnTo>
                  <a:lnTo>
                    <a:pt x="400" y="4637"/>
                  </a:lnTo>
                  <a:lnTo>
                    <a:pt x="1176" y="6982"/>
                  </a:lnTo>
                  <a:lnTo>
                    <a:pt x="1154" y="9312"/>
                  </a:lnTo>
                  <a:lnTo>
                    <a:pt x="1310" y="9459"/>
                  </a:lnTo>
                  <a:lnTo>
                    <a:pt x="2338" y="9834"/>
                  </a:lnTo>
                  <a:lnTo>
                    <a:pt x="2567" y="10219"/>
                  </a:lnTo>
                  <a:lnTo>
                    <a:pt x="1897" y="10493"/>
                  </a:lnTo>
                  <a:lnTo>
                    <a:pt x="226" y="10537"/>
                  </a:lnTo>
                  <a:lnTo>
                    <a:pt x="717" y="11503"/>
                  </a:lnTo>
                  <a:lnTo>
                    <a:pt x="903" y="12528"/>
                  </a:lnTo>
                  <a:lnTo>
                    <a:pt x="1123" y="16467"/>
                  </a:lnTo>
                  <a:lnTo>
                    <a:pt x="1058" y="18378"/>
                  </a:lnTo>
                  <a:lnTo>
                    <a:pt x="848" y="20290"/>
                  </a:lnTo>
                  <a:lnTo>
                    <a:pt x="634" y="21600"/>
                  </a:lnTo>
                  <a:lnTo>
                    <a:pt x="10270" y="21600"/>
                  </a:lnTo>
                  <a:lnTo>
                    <a:pt x="9673" y="20633"/>
                  </a:lnTo>
                  <a:lnTo>
                    <a:pt x="7660" y="20633"/>
                  </a:lnTo>
                  <a:lnTo>
                    <a:pt x="7384" y="20325"/>
                  </a:lnTo>
                  <a:lnTo>
                    <a:pt x="7079" y="19677"/>
                  </a:lnTo>
                  <a:lnTo>
                    <a:pt x="6832" y="18993"/>
                  </a:lnTo>
                  <a:lnTo>
                    <a:pt x="6730" y="18575"/>
                  </a:lnTo>
                  <a:lnTo>
                    <a:pt x="6803" y="17565"/>
                  </a:lnTo>
                  <a:lnTo>
                    <a:pt x="7079" y="16045"/>
                  </a:lnTo>
                  <a:lnTo>
                    <a:pt x="7297" y="14626"/>
                  </a:lnTo>
                  <a:lnTo>
                    <a:pt x="7196" y="13919"/>
                  </a:lnTo>
                  <a:lnTo>
                    <a:pt x="7040" y="13821"/>
                  </a:lnTo>
                  <a:lnTo>
                    <a:pt x="6266" y="13919"/>
                  </a:lnTo>
                  <a:lnTo>
                    <a:pt x="6110" y="13821"/>
                  </a:lnTo>
                  <a:lnTo>
                    <a:pt x="5619" y="13061"/>
                  </a:lnTo>
                  <a:lnTo>
                    <a:pt x="5433" y="12044"/>
                  </a:lnTo>
                  <a:lnTo>
                    <a:pt x="5337" y="10194"/>
                  </a:lnTo>
                  <a:lnTo>
                    <a:pt x="4383" y="10027"/>
                  </a:lnTo>
                  <a:lnTo>
                    <a:pt x="3284" y="9741"/>
                  </a:lnTo>
                  <a:lnTo>
                    <a:pt x="2592" y="9436"/>
                  </a:lnTo>
                  <a:lnTo>
                    <a:pt x="2857" y="9214"/>
                  </a:lnTo>
                  <a:lnTo>
                    <a:pt x="5118" y="9120"/>
                  </a:lnTo>
                  <a:lnTo>
                    <a:pt x="7931" y="8718"/>
                  </a:lnTo>
                  <a:lnTo>
                    <a:pt x="10569" y="8270"/>
                  </a:lnTo>
                  <a:lnTo>
                    <a:pt x="12307" y="8038"/>
                  </a:lnTo>
                  <a:lnTo>
                    <a:pt x="13546" y="8038"/>
                  </a:lnTo>
                  <a:lnTo>
                    <a:pt x="12617" y="8233"/>
                  </a:lnTo>
                  <a:lnTo>
                    <a:pt x="12617" y="8381"/>
                  </a:lnTo>
                  <a:lnTo>
                    <a:pt x="13487" y="8240"/>
                  </a:lnTo>
                  <a:lnTo>
                    <a:pt x="16797" y="7792"/>
                  </a:lnTo>
                  <a:lnTo>
                    <a:pt x="17107" y="7792"/>
                  </a:lnTo>
                  <a:lnTo>
                    <a:pt x="17263" y="7695"/>
                  </a:lnTo>
                  <a:lnTo>
                    <a:pt x="17883" y="7646"/>
                  </a:lnTo>
                  <a:lnTo>
                    <a:pt x="18347" y="7547"/>
                  </a:lnTo>
                  <a:lnTo>
                    <a:pt x="18657" y="7449"/>
                  </a:lnTo>
                  <a:lnTo>
                    <a:pt x="19277" y="7303"/>
                  </a:lnTo>
                  <a:lnTo>
                    <a:pt x="19758" y="7152"/>
                  </a:lnTo>
                  <a:lnTo>
                    <a:pt x="20574" y="6868"/>
                  </a:lnTo>
                  <a:lnTo>
                    <a:pt x="21127" y="6593"/>
                  </a:lnTo>
                  <a:lnTo>
                    <a:pt x="20824" y="6469"/>
                  </a:lnTo>
                  <a:lnTo>
                    <a:pt x="19690" y="6652"/>
                  </a:lnTo>
                  <a:lnTo>
                    <a:pt x="18948" y="6714"/>
                  </a:lnTo>
                  <a:lnTo>
                    <a:pt x="18756" y="6593"/>
                  </a:lnTo>
                  <a:lnTo>
                    <a:pt x="19277" y="6224"/>
                  </a:lnTo>
                  <a:lnTo>
                    <a:pt x="19432" y="6077"/>
                  </a:lnTo>
                  <a:lnTo>
                    <a:pt x="19896" y="6028"/>
                  </a:lnTo>
                  <a:lnTo>
                    <a:pt x="20050" y="5881"/>
                  </a:lnTo>
                  <a:lnTo>
                    <a:pt x="21134" y="5293"/>
                  </a:lnTo>
                  <a:lnTo>
                    <a:pt x="21600" y="4950"/>
                  </a:lnTo>
                  <a:lnTo>
                    <a:pt x="21134" y="4950"/>
                  </a:lnTo>
                  <a:lnTo>
                    <a:pt x="21134" y="5244"/>
                  </a:lnTo>
                  <a:lnTo>
                    <a:pt x="20050" y="5342"/>
                  </a:lnTo>
                  <a:lnTo>
                    <a:pt x="19587" y="5538"/>
                  </a:lnTo>
                  <a:lnTo>
                    <a:pt x="18727" y="5868"/>
                  </a:lnTo>
                  <a:lnTo>
                    <a:pt x="17941" y="6194"/>
                  </a:lnTo>
                  <a:lnTo>
                    <a:pt x="12113" y="7578"/>
                  </a:lnTo>
                  <a:lnTo>
                    <a:pt x="7350" y="7792"/>
                  </a:lnTo>
                  <a:lnTo>
                    <a:pt x="6786" y="7185"/>
                  </a:lnTo>
                  <a:lnTo>
                    <a:pt x="6440" y="5949"/>
                  </a:lnTo>
                  <a:lnTo>
                    <a:pt x="6110" y="3774"/>
                  </a:lnTo>
                  <a:lnTo>
                    <a:pt x="5968" y="3422"/>
                  </a:lnTo>
                  <a:lnTo>
                    <a:pt x="5665" y="2983"/>
                  </a:lnTo>
                  <a:lnTo>
                    <a:pt x="5392" y="2499"/>
                  </a:lnTo>
                  <a:lnTo>
                    <a:pt x="5337" y="2010"/>
                  </a:lnTo>
                  <a:lnTo>
                    <a:pt x="2857" y="2010"/>
                  </a:lnTo>
                  <a:lnTo>
                    <a:pt x="2240" y="1814"/>
                  </a:lnTo>
                  <a:lnTo>
                    <a:pt x="2701" y="1693"/>
                  </a:lnTo>
                  <a:lnTo>
                    <a:pt x="3730" y="1476"/>
                  </a:lnTo>
                  <a:lnTo>
                    <a:pt x="4787" y="1269"/>
                  </a:lnTo>
                  <a:lnTo>
                    <a:pt x="5337" y="1176"/>
                  </a:lnTo>
                  <a:lnTo>
                    <a:pt x="5647" y="980"/>
                  </a:lnTo>
                  <a:lnTo>
                    <a:pt x="5027" y="882"/>
                  </a:lnTo>
                  <a:lnTo>
                    <a:pt x="5027" y="833"/>
                  </a:lnTo>
                  <a:lnTo>
                    <a:pt x="3638" y="801"/>
                  </a:lnTo>
                  <a:lnTo>
                    <a:pt x="2975" y="1017"/>
                  </a:lnTo>
                  <a:lnTo>
                    <a:pt x="2718" y="1288"/>
                  </a:lnTo>
                  <a:lnTo>
                    <a:pt x="2549" y="1422"/>
                  </a:lnTo>
                  <a:lnTo>
                    <a:pt x="1917" y="1082"/>
                  </a:lnTo>
                  <a:lnTo>
                    <a:pt x="1699" y="146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87675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object 82"/>
            <p:cNvSpPr/>
            <p:nvPr/>
          </p:nvSpPr>
          <p:spPr>
            <a:xfrm>
              <a:off x="1884197" y="2274367"/>
              <a:ext cx="156301" cy="477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0" y="0"/>
                  </a:moveTo>
                  <a:lnTo>
                    <a:pt x="15675" y="282"/>
                  </a:lnTo>
                  <a:lnTo>
                    <a:pt x="15488" y="639"/>
                  </a:lnTo>
                  <a:lnTo>
                    <a:pt x="15245" y="995"/>
                  </a:lnTo>
                  <a:lnTo>
                    <a:pt x="15001" y="1277"/>
                  </a:lnTo>
                  <a:lnTo>
                    <a:pt x="15102" y="1690"/>
                  </a:lnTo>
                  <a:lnTo>
                    <a:pt x="15019" y="2112"/>
                  </a:lnTo>
                  <a:lnTo>
                    <a:pt x="14701" y="2947"/>
                  </a:lnTo>
                  <a:lnTo>
                    <a:pt x="14719" y="4372"/>
                  </a:lnTo>
                  <a:lnTo>
                    <a:pt x="14637" y="5089"/>
                  </a:lnTo>
                  <a:lnTo>
                    <a:pt x="14401" y="5796"/>
                  </a:lnTo>
                  <a:lnTo>
                    <a:pt x="13547" y="5652"/>
                  </a:lnTo>
                  <a:lnTo>
                    <a:pt x="11963" y="5268"/>
                  </a:lnTo>
                  <a:lnTo>
                    <a:pt x="10434" y="4829"/>
                  </a:lnTo>
                  <a:lnTo>
                    <a:pt x="9750" y="4519"/>
                  </a:lnTo>
                  <a:lnTo>
                    <a:pt x="9449" y="4519"/>
                  </a:lnTo>
                  <a:lnTo>
                    <a:pt x="8700" y="4765"/>
                  </a:lnTo>
                  <a:lnTo>
                    <a:pt x="9888" y="5152"/>
                  </a:lnTo>
                  <a:lnTo>
                    <a:pt x="13615" y="6222"/>
                  </a:lnTo>
                  <a:lnTo>
                    <a:pt x="14550" y="6582"/>
                  </a:lnTo>
                  <a:lnTo>
                    <a:pt x="14512" y="7755"/>
                  </a:lnTo>
                  <a:lnTo>
                    <a:pt x="14423" y="8509"/>
                  </a:lnTo>
                  <a:lnTo>
                    <a:pt x="14250" y="8891"/>
                  </a:lnTo>
                  <a:lnTo>
                    <a:pt x="9691" y="8409"/>
                  </a:lnTo>
                  <a:lnTo>
                    <a:pt x="5681" y="7693"/>
                  </a:lnTo>
                  <a:lnTo>
                    <a:pt x="2880" y="6618"/>
                  </a:lnTo>
                  <a:lnTo>
                    <a:pt x="1950" y="5059"/>
                  </a:lnTo>
                  <a:lnTo>
                    <a:pt x="1200" y="5059"/>
                  </a:lnTo>
                  <a:lnTo>
                    <a:pt x="2999" y="7024"/>
                  </a:lnTo>
                  <a:lnTo>
                    <a:pt x="2559" y="7123"/>
                  </a:lnTo>
                  <a:lnTo>
                    <a:pt x="1725" y="7006"/>
                  </a:lnTo>
                  <a:lnTo>
                    <a:pt x="451" y="6730"/>
                  </a:lnTo>
                  <a:lnTo>
                    <a:pt x="0" y="6730"/>
                  </a:lnTo>
                  <a:lnTo>
                    <a:pt x="600" y="6828"/>
                  </a:lnTo>
                  <a:lnTo>
                    <a:pt x="1650" y="7220"/>
                  </a:lnTo>
                  <a:lnTo>
                    <a:pt x="3563" y="7630"/>
                  </a:lnTo>
                  <a:lnTo>
                    <a:pt x="8623" y="8661"/>
                  </a:lnTo>
                  <a:lnTo>
                    <a:pt x="10744" y="9057"/>
                  </a:lnTo>
                  <a:lnTo>
                    <a:pt x="12781" y="9516"/>
                  </a:lnTo>
                  <a:lnTo>
                    <a:pt x="14550" y="10119"/>
                  </a:lnTo>
                  <a:lnTo>
                    <a:pt x="14023" y="12570"/>
                  </a:lnTo>
                  <a:lnTo>
                    <a:pt x="13395" y="17479"/>
                  </a:lnTo>
                  <a:lnTo>
                    <a:pt x="12804" y="19923"/>
                  </a:lnTo>
                  <a:lnTo>
                    <a:pt x="12042" y="21600"/>
                  </a:lnTo>
                  <a:lnTo>
                    <a:pt x="16642" y="21600"/>
                  </a:lnTo>
                  <a:lnTo>
                    <a:pt x="16866" y="20406"/>
                  </a:lnTo>
                  <a:lnTo>
                    <a:pt x="17063" y="18476"/>
                  </a:lnTo>
                  <a:lnTo>
                    <a:pt x="17091" y="16554"/>
                  </a:lnTo>
                  <a:lnTo>
                    <a:pt x="16951" y="14638"/>
                  </a:lnTo>
                  <a:lnTo>
                    <a:pt x="16939" y="13642"/>
                  </a:lnTo>
                  <a:lnTo>
                    <a:pt x="16857" y="12605"/>
                  </a:lnTo>
                  <a:lnTo>
                    <a:pt x="16635" y="11578"/>
                  </a:lnTo>
                  <a:lnTo>
                    <a:pt x="16201" y="10610"/>
                  </a:lnTo>
                  <a:lnTo>
                    <a:pt x="15750" y="10610"/>
                  </a:lnTo>
                  <a:lnTo>
                    <a:pt x="15750" y="10512"/>
                  </a:lnTo>
                  <a:lnTo>
                    <a:pt x="15601" y="10266"/>
                  </a:lnTo>
                  <a:lnTo>
                    <a:pt x="16351" y="10315"/>
                  </a:lnTo>
                  <a:lnTo>
                    <a:pt x="16201" y="10266"/>
                  </a:lnTo>
                  <a:lnTo>
                    <a:pt x="15505" y="9978"/>
                  </a:lnTo>
                  <a:lnTo>
                    <a:pt x="14344" y="9658"/>
                  </a:lnTo>
                  <a:lnTo>
                    <a:pt x="13099" y="9347"/>
                  </a:lnTo>
                  <a:lnTo>
                    <a:pt x="12151" y="9087"/>
                  </a:lnTo>
                  <a:lnTo>
                    <a:pt x="14700" y="9253"/>
                  </a:lnTo>
                  <a:lnTo>
                    <a:pt x="16116" y="9370"/>
                  </a:lnTo>
                  <a:lnTo>
                    <a:pt x="17251" y="9529"/>
                  </a:lnTo>
                  <a:lnTo>
                    <a:pt x="17356" y="7194"/>
                  </a:lnTo>
                  <a:lnTo>
                    <a:pt x="16632" y="4845"/>
                  </a:lnTo>
                  <a:lnTo>
                    <a:pt x="16217" y="2504"/>
                  </a:lnTo>
                  <a:lnTo>
                    <a:pt x="17251" y="197"/>
                  </a:lnTo>
                  <a:lnTo>
                    <a:pt x="17715" y="343"/>
                  </a:lnTo>
                  <a:lnTo>
                    <a:pt x="17813" y="780"/>
                  </a:lnTo>
                  <a:lnTo>
                    <a:pt x="17968" y="1281"/>
                  </a:lnTo>
                  <a:lnTo>
                    <a:pt x="18601" y="1621"/>
                  </a:lnTo>
                  <a:lnTo>
                    <a:pt x="18765" y="1487"/>
                  </a:lnTo>
                  <a:lnTo>
                    <a:pt x="19013" y="1216"/>
                  </a:lnTo>
                  <a:lnTo>
                    <a:pt x="19655" y="999"/>
                  </a:lnTo>
                  <a:lnTo>
                    <a:pt x="21000" y="1031"/>
                  </a:lnTo>
                  <a:lnTo>
                    <a:pt x="21000" y="786"/>
                  </a:lnTo>
                  <a:lnTo>
                    <a:pt x="21600" y="344"/>
                  </a:lnTo>
                  <a:lnTo>
                    <a:pt x="21300" y="49"/>
                  </a:lnTo>
                  <a:lnTo>
                    <a:pt x="20056" y="92"/>
                  </a:lnTo>
                  <a:lnTo>
                    <a:pt x="17230" y="104"/>
                  </a:lnTo>
                  <a:lnTo>
                    <a:pt x="15901" y="147"/>
                  </a:lnTo>
                  <a:lnTo>
                    <a:pt x="15750" y="0"/>
                  </a:lnTo>
                  <a:close/>
                </a:path>
              </a:pathLst>
            </a:custGeom>
            <a:solidFill>
              <a:srgbClr val="7153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360" name="object 83" descr="object 8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9947" y="2453463"/>
              <a:ext cx="122658" cy="278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7" name="object 84"/>
            <p:cNvGrpSpPr/>
            <p:nvPr/>
          </p:nvGrpSpPr>
          <p:grpSpPr>
            <a:xfrm>
              <a:off x="1826666" y="1978038"/>
              <a:ext cx="462398" cy="267733"/>
              <a:chOff x="0" y="0"/>
              <a:chExt cx="462397" cy="267732"/>
            </a:xfrm>
          </p:grpSpPr>
          <p:sp>
            <p:nvSpPr>
              <p:cNvPr id="361" name="Shape"/>
              <p:cNvSpPr/>
              <p:nvPr/>
            </p:nvSpPr>
            <p:spPr>
              <a:xfrm>
                <a:off x="184276" y="255031"/>
                <a:ext cx="58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135" y="9207"/>
                    </a:lnTo>
                    <a:lnTo>
                      <a:pt x="10346" y="20074"/>
                    </a:lnTo>
                    <a:lnTo>
                      <a:pt x="15670" y="21600"/>
                    </a:lnTo>
                    <a:lnTo>
                      <a:pt x="20599" y="62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2" name="Shape"/>
              <p:cNvSpPr/>
              <p:nvPr/>
            </p:nvSpPr>
            <p:spPr>
              <a:xfrm>
                <a:off x="83637" y="140996"/>
                <a:ext cx="251964" cy="119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08" y="0"/>
                    </a:moveTo>
                    <a:lnTo>
                      <a:pt x="0" y="0"/>
                    </a:lnTo>
                    <a:lnTo>
                      <a:pt x="565" y="880"/>
                    </a:lnTo>
                    <a:lnTo>
                      <a:pt x="730" y="2900"/>
                    </a:lnTo>
                    <a:lnTo>
                      <a:pt x="2774" y="10014"/>
                    </a:lnTo>
                    <a:lnTo>
                      <a:pt x="5683" y="15593"/>
                    </a:lnTo>
                    <a:lnTo>
                      <a:pt x="6708" y="18238"/>
                    </a:lnTo>
                    <a:lnTo>
                      <a:pt x="7254" y="21600"/>
                    </a:lnTo>
                    <a:lnTo>
                      <a:pt x="7440" y="21600"/>
                    </a:lnTo>
                    <a:lnTo>
                      <a:pt x="8628" y="21524"/>
                    </a:lnTo>
                    <a:lnTo>
                      <a:pt x="13660" y="21524"/>
                    </a:lnTo>
                    <a:lnTo>
                      <a:pt x="14418" y="21086"/>
                    </a:lnTo>
                    <a:lnTo>
                      <a:pt x="15340" y="20477"/>
                    </a:lnTo>
                    <a:lnTo>
                      <a:pt x="16279" y="20032"/>
                    </a:lnTo>
                    <a:lnTo>
                      <a:pt x="17313" y="19913"/>
                    </a:lnTo>
                    <a:lnTo>
                      <a:pt x="19335" y="19913"/>
                    </a:lnTo>
                    <a:lnTo>
                      <a:pt x="20467" y="19442"/>
                    </a:lnTo>
                    <a:lnTo>
                      <a:pt x="21600" y="18042"/>
                    </a:lnTo>
                    <a:lnTo>
                      <a:pt x="11027" y="18042"/>
                    </a:lnTo>
                    <a:lnTo>
                      <a:pt x="7788" y="17064"/>
                    </a:lnTo>
                    <a:lnTo>
                      <a:pt x="5770" y="14284"/>
                    </a:lnTo>
                    <a:lnTo>
                      <a:pt x="6788" y="9241"/>
                    </a:lnTo>
                    <a:lnTo>
                      <a:pt x="5802" y="8343"/>
                    </a:lnTo>
                    <a:lnTo>
                      <a:pt x="4532" y="6912"/>
                    </a:lnTo>
                    <a:lnTo>
                      <a:pt x="3386" y="5241"/>
                    </a:lnTo>
                    <a:lnTo>
                      <a:pt x="2694" y="3551"/>
                    </a:lnTo>
                    <a:lnTo>
                      <a:pt x="2229" y="1393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3" name="Shape"/>
              <p:cNvSpPr/>
              <p:nvPr/>
            </p:nvSpPr>
            <p:spPr>
              <a:xfrm>
                <a:off x="212271" y="167157"/>
                <a:ext cx="247450" cy="73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28" y="0"/>
                    </a:moveTo>
                    <a:lnTo>
                      <a:pt x="12217" y="9948"/>
                    </a:lnTo>
                    <a:lnTo>
                      <a:pt x="8285" y="15597"/>
                    </a:lnTo>
                    <a:lnTo>
                      <a:pt x="5913" y="15955"/>
                    </a:lnTo>
                    <a:lnTo>
                      <a:pt x="5252" y="16233"/>
                    </a:lnTo>
                    <a:lnTo>
                      <a:pt x="4840" y="16890"/>
                    </a:lnTo>
                    <a:lnTo>
                      <a:pt x="4222" y="18382"/>
                    </a:lnTo>
                    <a:lnTo>
                      <a:pt x="3465" y="20014"/>
                    </a:lnTo>
                    <a:lnTo>
                      <a:pt x="2695" y="21008"/>
                    </a:lnTo>
                    <a:lnTo>
                      <a:pt x="0" y="21600"/>
                    </a:lnTo>
                    <a:lnTo>
                      <a:pt x="10765" y="21600"/>
                    </a:lnTo>
                    <a:lnTo>
                      <a:pt x="11127" y="20888"/>
                    </a:lnTo>
                    <a:lnTo>
                      <a:pt x="12785" y="16233"/>
                    </a:lnTo>
                    <a:lnTo>
                      <a:pt x="14301" y="12057"/>
                    </a:lnTo>
                    <a:lnTo>
                      <a:pt x="15390" y="10506"/>
                    </a:lnTo>
                    <a:lnTo>
                      <a:pt x="21600" y="10506"/>
                    </a:lnTo>
                    <a:lnTo>
                      <a:pt x="21544" y="8575"/>
                    </a:lnTo>
                    <a:lnTo>
                      <a:pt x="21538" y="8356"/>
                    </a:lnTo>
                    <a:lnTo>
                      <a:pt x="21527" y="6287"/>
                    </a:lnTo>
                    <a:lnTo>
                      <a:pt x="21513" y="6048"/>
                    </a:lnTo>
                    <a:lnTo>
                      <a:pt x="20792" y="6048"/>
                    </a:lnTo>
                    <a:lnTo>
                      <a:pt x="19138" y="5864"/>
                    </a:lnTo>
                    <a:lnTo>
                      <a:pt x="17582" y="5053"/>
                    </a:lnTo>
                    <a:lnTo>
                      <a:pt x="16115" y="3228"/>
                    </a:lnTo>
                    <a:lnTo>
                      <a:pt x="14728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4" name="Shape"/>
              <p:cNvSpPr/>
              <p:nvPr/>
            </p:nvSpPr>
            <p:spPr>
              <a:xfrm>
                <a:off x="390754" y="202984"/>
                <a:ext cx="71644" cy="1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93" y="0"/>
                    </a:moveTo>
                    <a:lnTo>
                      <a:pt x="329" y="0"/>
                    </a:lnTo>
                    <a:lnTo>
                      <a:pt x="8" y="8177"/>
                    </a:lnTo>
                    <a:lnTo>
                      <a:pt x="0" y="8384"/>
                    </a:lnTo>
                    <a:lnTo>
                      <a:pt x="5815" y="17586"/>
                    </a:lnTo>
                    <a:lnTo>
                      <a:pt x="10923" y="21600"/>
                    </a:lnTo>
                    <a:lnTo>
                      <a:pt x="15970" y="19006"/>
                    </a:lnTo>
                    <a:lnTo>
                      <a:pt x="21600" y="8384"/>
                    </a:lnTo>
                    <a:lnTo>
                      <a:pt x="20798" y="255"/>
                    </a:lnTo>
                    <a:lnTo>
                      <a:pt x="20793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5" name="Shape"/>
              <p:cNvSpPr/>
              <p:nvPr/>
            </p:nvSpPr>
            <p:spPr>
              <a:xfrm>
                <a:off x="0" y="30403"/>
                <a:ext cx="117235" cy="1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895" y="2391"/>
                    </a:lnTo>
                    <a:lnTo>
                      <a:pt x="851" y="5090"/>
                    </a:lnTo>
                    <a:lnTo>
                      <a:pt x="732" y="7867"/>
                    </a:lnTo>
                    <a:lnTo>
                      <a:pt x="1402" y="10490"/>
                    </a:lnTo>
                    <a:lnTo>
                      <a:pt x="4211" y="12804"/>
                    </a:lnTo>
                    <a:lnTo>
                      <a:pt x="7226" y="15581"/>
                    </a:lnTo>
                    <a:lnTo>
                      <a:pt x="9979" y="18590"/>
                    </a:lnTo>
                    <a:lnTo>
                      <a:pt x="12002" y="21600"/>
                    </a:lnTo>
                    <a:lnTo>
                      <a:pt x="15410" y="20960"/>
                    </a:lnTo>
                    <a:lnTo>
                      <a:pt x="21444" y="20960"/>
                    </a:lnTo>
                    <a:lnTo>
                      <a:pt x="21600" y="20777"/>
                    </a:lnTo>
                    <a:lnTo>
                      <a:pt x="21600" y="20365"/>
                    </a:lnTo>
                    <a:lnTo>
                      <a:pt x="19000" y="17896"/>
                    </a:lnTo>
                    <a:lnTo>
                      <a:pt x="18200" y="17072"/>
                    </a:lnTo>
                    <a:lnTo>
                      <a:pt x="17472" y="14975"/>
                    </a:lnTo>
                    <a:lnTo>
                      <a:pt x="13145" y="14975"/>
                    </a:lnTo>
                    <a:lnTo>
                      <a:pt x="11601" y="14810"/>
                    </a:lnTo>
                    <a:lnTo>
                      <a:pt x="9548" y="11596"/>
                    </a:lnTo>
                    <a:lnTo>
                      <a:pt x="8226" y="5296"/>
                    </a:lnTo>
                    <a:lnTo>
                      <a:pt x="7819" y="205"/>
                    </a:lnTo>
                    <a:lnTo>
                      <a:pt x="201" y="2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6" name="Shape"/>
              <p:cNvSpPr/>
              <p:nvPr/>
            </p:nvSpPr>
            <p:spPr>
              <a:xfrm>
                <a:off x="1092" y="-1"/>
                <a:ext cx="42331" cy="31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318" y="1804"/>
                    </a:lnTo>
                    <a:lnTo>
                      <a:pt x="7684" y="5493"/>
                    </a:lnTo>
                    <a:lnTo>
                      <a:pt x="3608" y="11836"/>
                    </a:lnTo>
                    <a:lnTo>
                      <a:pt x="0" y="21600"/>
                    </a:lnTo>
                    <a:lnTo>
                      <a:pt x="21097" y="21600"/>
                    </a:lnTo>
                    <a:lnTo>
                      <a:pt x="20744" y="158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71" name="object 85"/>
            <p:cNvGrpSpPr/>
            <p:nvPr/>
          </p:nvGrpSpPr>
          <p:grpSpPr>
            <a:xfrm>
              <a:off x="1950401" y="1856814"/>
              <a:ext cx="396194" cy="237381"/>
              <a:chOff x="0" y="0"/>
              <a:chExt cx="396193" cy="237380"/>
            </a:xfrm>
          </p:grpSpPr>
          <p:sp>
            <p:nvSpPr>
              <p:cNvPr id="368" name="Shape"/>
              <p:cNvSpPr/>
              <p:nvPr/>
            </p:nvSpPr>
            <p:spPr>
              <a:xfrm>
                <a:off x="208407" y="78906"/>
                <a:ext cx="187786" cy="158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506" y="0"/>
                    </a:moveTo>
                    <a:lnTo>
                      <a:pt x="0" y="0"/>
                    </a:lnTo>
                    <a:lnTo>
                      <a:pt x="250" y="294"/>
                    </a:lnTo>
                    <a:lnTo>
                      <a:pt x="3919" y="2467"/>
                    </a:lnTo>
                    <a:lnTo>
                      <a:pt x="6851" y="4585"/>
                    </a:lnTo>
                    <a:lnTo>
                      <a:pt x="9572" y="7036"/>
                    </a:lnTo>
                    <a:lnTo>
                      <a:pt x="12610" y="10208"/>
                    </a:lnTo>
                    <a:lnTo>
                      <a:pt x="12736" y="10355"/>
                    </a:lnTo>
                    <a:lnTo>
                      <a:pt x="12236" y="10504"/>
                    </a:lnTo>
                    <a:lnTo>
                      <a:pt x="12610" y="11094"/>
                    </a:lnTo>
                    <a:lnTo>
                      <a:pt x="13939" y="11984"/>
                    </a:lnTo>
                    <a:lnTo>
                      <a:pt x="15747" y="12777"/>
                    </a:lnTo>
                    <a:lnTo>
                      <a:pt x="17579" y="13653"/>
                    </a:lnTo>
                    <a:lnTo>
                      <a:pt x="20558" y="19433"/>
                    </a:lnTo>
                    <a:lnTo>
                      <a:pt x="20725" y="21008"/>
                    </a:lnTo>
                    <a:lnTo>
                      <a:pt x="20975" y="21451"/>
                    </a:lnTo>
                    <a:lnTo>
                      <a:pt x="20975" y="21600"/>
                    </a:lnTo>
                    <a:lnTo>
                      <a:pt x="21600" y="21451"/>
                    </a:lnTo>
                    <a:lnTo>
                      <a:pt x="21586" y="19673"/>
                    </a:lnTo>
                    <a:lnTo>
                      <a:pt x="20725" y="14201"/>
                    </a:lnTo>
                    <a:lnTo>
                      <a:pt x="16178" y="9916"/>
                    </a:lnTo>
                    <a:lnTo>
                      <a:pt x="14483" y="8728"/>
                    </a:lnTo>
                    <a:lnTo>
                      <a:pt x="9536" y="4105"/>
                    </a:lnTo>
                    <a:lnTo>
                      <a:pt x="7092" y="1988"/>
                    </a:lnTo>
                    <a:lnTo>
                      <a:pt x="4506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69" name="Shape"/>
              <p:cNvSpPr/>
              <p:nvPr/>
            </p:nvSpPr>
            <p:spPr>
              <a:xfrm>
                <a:off x="45038" y="8007"/>
                <a:ext cx="202545" cy="74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2" y="0"/>
                    </a:moveTo>
                    <a:lnTo>
                      <a:pt x="0" y="0"/>
                    </a:lnTo>
                    <a:lnTo>
                      <a:pt x="5138" y="2154"/>
                    </a:lnTo>
                    <a:lnTo>
                      <a:pt x="10081" y="7154"/>
                    </a:lnTo>
                    <a:lnTo>
                      <a:pt x="13950" y="13694"/>
                    </a:lnTo>
                    <a:lnTo>
                      <a:pt x="14583" y="15537"/>
                    </a:lnTo>
                    <a:lnTo>
                      <a:pt x="15194" y="17766"/>
                    </a:lnTo>
                    <a:lnTo>
                      <a:pt x="15675" y="19698"/>
                    </a:lnTo>
                    <a:lnTo>
                      <a:pt x="15918" y="20653"/>
                    </a:lnTo>
                    <a:lnTo>
                      <a:pt x="16381" y="21600"/>
                    </a:lnTo>
                    <a:lnTo>
                      <a:pt x="17422" y="20653"/>
                    </a:lnTo>
                    <a:lnTo>
                      <a:pt x="21600" y="20653"/>
                    </a:lnTo>
                    <a:lnTo>
                      <a:pt x="21243" y="20020"/>
                    </a:lnTo>
                    <a:lnTo>
                      <a:pt x="19190" y="16477"/>
                    </a:lnTo>
                    <a:lnTo>
                      <a:pt x="17408" y="13260"/>
                    </a:lnTo>
                    <a:lnTo>
                      <a:pt x="15692" y="10103"/>
                    </a:lnTo>
                    <a:lnTo>
                      <a:pt x="13835" y="6739"/>
                    </a:lnTo>
                    <a:lnTo>
                      <a:pt x="9669" y="1264"/>
                    </a:lnTo>
                    <a:lnTo>
                      <a:pt x="7732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0" name="Shape"/>
              <p:cNvSpPr/>
              <p:nvPr/>
            </p:nvSpPr>
            <p:spPr>
              <a:xfrm>
                <a:off x="-1" y="-1"/>
                <a:ext cx="117547" cy="14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39" y="0"/>
                    </a:moveTo>
                    <a:lnTo>
                      <a:pt x="0" y="15287"/>
                    </a:lnTo>
                    <a:lnTo>
                      <a:pt x="201" y="16857"/>
                    </a:lnTo>
                    <a:lnTo>
                      <a:pt x="798" y="16857"/>
                    </a:lnTo>
                    <a:lnTo>
                      <a:pt x="600" y="21600"/>
                    </a:lnTo>
                    <a:lnTo>
                      <a:pt x="8276" y="11639"/>
                    </a:lnTo>
                    <a:lnTo>
                      <a:pt x="21600" y="11639"/>
                    </a:lnTo>
                    <a:lnTo>
                      <a:pt x="16432" y="1872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2" name="object 86"/>
            <p:cNvSpPr/>
            <p:nvPr/>
          </p:nvSpPr>
          <p:spPr>
            <a:xfrm>
              <a:off x="1815819" y="2008441"/>
              <a:ext cx="18455" cy="5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95" y="0"/>
                  </a:moveTo>
                  <a:lnTo>
                    <a:pt x="7678" y="4068"/>
                  </a:lnTo>
                  <a:lnTo>
                    <a:pt x="3967" y="8098"/>
                  </a:lnTo>
                  <a:lnTo>
                    <a:pt x="1446" y="12209"/>
                  </a:lnTo>
                  <a:lnTo>
                    <a:pt x="0" y="16520"/>
                  </a:lnTo>
                  <a:lnTo>
                    <a:pt x="15237" y="19905"/>
                  </a:lnTo>
                  <a:lnTo>
                    <a:pt x="21600" y="21600"/>
                  </a:lnTo>
                  <a:lnTo>
                    <a:pt x="17346" y="16200"/>
                  </a:lnTo>
                  <a:lnTo>
                    <a:pt x="18100" y="10482"/>
                  </a:lnTo>
                  <a:lnTo>
                    <a:pt x="18377" y="4923"/>
                  </a:lnTo>
                  <a:lnTo>
                    <a:pt x="12695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75" name="object 87"/>
            <p:cNvGrpSpPr/>
            <p:nvPr/>
          </p:nvGrpSpPr>
          <p:grpSpPr>
            <a:xfrm>
              <a:off x="1866238" y="1868411"/>
              <a:ext cx="480356" cy="349354"/>
              <a:chOff x="0" y="0"/>
              <a:chExt cx="480355" cy="349353"/>
            </a:xfrm>
          </p:grpSpPr>
          <p:sp>
            <p:nvSpPr>
              <p:cNvPr id="373" name="Shape"/>
              <p:cNvSpPr/>
              <p:nvPr/>
            </p:nvSpPr>
            <p:spPr>
              <a:xfrm>
                <a:off x="51613" y="213830"/>
                <a:ext cx="428743" cy="13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89" y="0"/>
                    </a:moveTo>
                    <a:lnTo>
                      <a:pt x="0" y="0"/>
                    </a:lnTo>
                    <a:lnTo>
                      <a:pt x="273" y="2249"/>
                    </a:lnTo>
                    <a:lnTo>
                      <a:pt x="492" y="3287"/>
                    </a:lnTo>
                    <a:lnTo>
                      <a:pt x="1203" y="5190"/>
                    </a:lnTo>
                    <a:lnTo>
                      <a:pt x="1203" y="5536"/>
                    </a:lnTo>
                    <a:lnTo>
                      <a:pt x="875" y="7095"/>
                    </a:lnTo>
                    <a:lnTo>
                      <a:pt x="1093" y="8823"/>
                    </a:lnTo>
                    <a:lnTo>
                      <a:pt x="1477" y="10240"/>
                    </a:lnTo>
                    <a:lnTo>
                      <a:pt x="2153" y="11722"/>
                    </a:lnTo>
                    <a:lnTo>
                      <a:pt x="2901" y="13009"/>
                    </a:lnTo>
                    <a:lnTo>
                      <a:pt x="3499" y="13841"/>
                    </a:lnTo>
                    <a:lnTo>
                      <a:pt x="2878" y="18287"/>
                    </a:lnTo>
                    <a:lnTo>
                      <a:pt x="4073" y="20751"/>
                    </a:lnTo>
                    <a:lnTo>
                      <a:pt x="4096" y="20751"/>
                    </a:lnTo>
                    <a:lnTo>
                      <a:pt x="5983" y="21600"/>
                    </a:lnTo>
                    <a:lnTo>
                      <a:pt x="7546" y="21278"/>
                    </a:lnTo>
                    <a:lnTo>
                      <a:pt x="8000" y="20751"/>
                    </a:lnTo>
                    <a:lnTo>
                      <a:pt x="8428" y="19916"/>
                    </a:lnTo>
                    <a:lnTo>
                      <a:pt x="8784" y="19114"/>
                    </a:lnTo>
                    <a:lnTo>
                      <a:pt x="9022" y="18685"/>
                    </a:lnTo>
                    <a:lnTo>
                      <a:pt x="9403" y="18534"/>
                    </a:lnTo>
                    <a:lnTo>
                      <a:pt x="10330" y="18491"/>
                    </a:lnTo>
                    <a:lnTo>
                      <a:pt x="10773" y="18339"/>
                    </a:lnTo>
                    <a:lnTo>
                      <a:pt x="13042" y="15203"/>
                    </a:lnTo>
                    <a:lnTo>
                      <a:pt x="14491" y="9862"/>
                    </a:lnTo>
                    <a:lnTo>
                      <a:pt x="20755" y="9862"/>
                    </a:lnTo>
                    <a:lnTo>
                      <a:pt x="21531" y="3555"/>
                    </a:lnTo>
                    <a:lnTo>
                      <a:pt x="21600" y="2077"/>
                    </a:lnTo>
                    <a:lnTo>
                      <a:pt x="21326" y="2077"/>
                    </a:lnTo>
                    <a:lnTo>
                      <a:pt x="21217" y="1559"/>
                    </a:lnTo>
                    <a:lnTo>
                      <a:pt x="20970" y="420"/>
                    </a:lnTo>
                    <a:lnTo>
                      <a:pt x="20889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4" name="Shape"/>
              <p:cNvSpPr/>
              <p:nvPr/>
            </p:nvSpPr>
            <p:spPr>
              <a:xfrm>
                <a:off x="-1" y="0"/>
                <a:ext cx="466236" cy="217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00" y="0"/>
                    </a:moveTo>
                    <a:lnTo>
                      <a:pt x="2440" y="2695"/>
                    </a:lnTo>
                    <a:lnTo>
                      <a:pt x="1731" y="6325"/>
                    </a:lnTo>
                    <a:lnTo>
                      <a:pt x="1640" y="6964"/>
                    </a:lnTo>
                    <a:lnTo>
                      <a:pt x="1385" y="7643"/>
                    </a:lnTo>
                    <a:lnTo>
                      <a:pt x="1082" y="8433"/>
                    </a:lnTo>
                    <a:lnTo>
                      <a:pt x="694" y="9204"/>
                    </a:lnTo>
                    <a:lnTo>
                      <a:pt x="324" y="9974"/>
                    </a:lnTo>
                    <a:lnTo>
                      <a:pt x="83" y="10748"/>
                    </a:lnTo>
                    <a:lnTo>
                      <a:pt x="78" y="10765"/>
                    </a:lnTo>
                    <a:lnTo>
                      <a:pt x="0" y="13052"/>
                    </a:lnTo>
                    <a:lnTo>
                      <a:pt x="134" y="16551"/>
                    </a:lnTo>
                    <a:lnTo>
                      <a:pt x="467" y="19847"/>
                    </a:lnTo>
                    <a:lnTo>
                      <a:pt x="983" y="21530"/>
                    </a:lnTo>
                    <a:lnTo>
                      <a:pt x="1343" y="21600"/>
                    </a:lnTo>
                    <a:lnTo>
                      <a:pt x="1750" y="21449"/>
                    </a:lnTo>
                    <a:lnTo>
                      <a:pt x="2100" y="21257"/>
                    </a:lnTo>
                    <a:lnTo>
                      <a:pt x="2291" y="21206"/>
                    </a:lnTo>
                    <a:lnTo>
                      <a:pt x="21600" y="21206"/>
                    </a:lnTo>
                    <a:lnTo>
                      <a:pt x="21481" y="20789"/>
                    </a:lnTo>
                    <a:lnTo>
                      <a:pt x="19970" y="18453"/>
                    </a:lnTo>
                    <a:lnTo>
                      <a:pt x="18168" y="18167"/>
                    </a:lnTo>
                    <a:lnTo>
                      <a:pt x="17276" y="17439"/>
                    </a:lnTo>
                    <a:lnTo>
                      <a:pt x="16480" y="15736"/>
                    </a:lnTo>
                    <a:lnTo>
                      <a:pt x="15773" y="13671"/>
                    </a:lnTo>
                    <a:lnTo>
                      <a:pt x="15373" y="12810"/>
                    </a:lnTo>
                    <a:lnTo>
                      <a:pt x="13756" y="12810"/>
                    </a:lnTo>
                    <a:lnTo>
                      <a:pt x="13454" y="12379"/>
                    </a:lnTo>
                    <a:lnTo>
                      <a:pt x="13756" y="11303"/>
                    </a:lnTo>
                    <a:lnTo>
                      <a:pt x="13655" y="10980"/>
                    </a:lnTo>
                    <a:lnTo>
                      <a:pt x="13187" y="10748"/>
                    </a:lnTo>
                    <a:lnTo>
                      <a:pt x="12326" y="10658"/>
                    </a:lnTo>
                    <a:lnTo>
                      <a:pt x="10839" y="10658"/>
                    </a:lnTo>
                    <a:lnTo>
                      <a:pt x="11099" y="8296"/>
                    </a:lnTo>
                    <a:lnTo>
                      <a:pt x="10694" y="6459"/>
                    </a:lnTo>
                    <a:lnTo>
                      <a:pt x="9884" y="5026"/>
                    </a:lnTo>
                    <a:lnTo>
                      <a:pt x="9733" y="4844"/>
                    </a:lnTo>
                    <a:lnTo>
                      <a:pt x="8928" y="4844"/>
                    </a:lnTo>
                    <a:lnTo>
                      <a:pt x="8677" y="4198"/>
                    </a:lnTo>
                    <a:lnTo>
                      <a:pt x="8727" y="3875"/>
                    </a:lnTo>
                    <a:lnTo>
                      <a:pt x="3145" y="3875"/>
                    </a:lnTo>
                    <a:lnTo>
                      <a:pt x="3416" y="1911"/>
                    </a:lnTo>
                    <a:lnTo>
                      <a:pt x="3619" y="1030"/>
                    </a:lnTo>
                    <a:lnTo>
                      <a:pt x="3950" y="431"/>
                    </a:lnTo>
                    <a:lnTo>
                      <a:pt x="4050" y="108"/>
                    </a:lnTo>
                    <a:lnTo>
                      <a:pt x="4100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78" name="object 88"/>
            <p:cNvGrpSpPr/>
            <p:nvPr/>
          </p:nvGrpSpPr>
          <p:grpSpPr>
            <a:xfrm>
              <a:off x="1918548" y="2073569"/>
              <a:ext cx="386636" cy="21707"/>
              <a:chOff x="0" y="0"/>
              <a:chExt cx="386635" cy="21706"/>
            </a:xfrm>
          </p:grpSpPr>
          <p:sp>
            <p:nvSpPr>
              <p:cNvPr id="376" name="Shape"/>
              <p:cNvSpPr/>
              <p:nvPr/>
            </p:nvSpPr>
            <p:spPr>
              <a:xfrm>
                <a:off x="0" y="0"/>
                <a:ext cx="12701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353" y="0"/>
                    </a:lnTo>
                    <a:lnTo>
                      <a:pt x="0" y="5396"/>
                    </a:lnTo>
                    <a:lnTo>
                      <a:pt x="12353" y="1836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77" name="Shape"/>
              <p:cNvSpPr/>
              <p:nvPr/>
            </p:nvSpPr>
            <p:spPr>
              <a:xfrm>
                <a:off x="373934" y="3250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9"/>
                    </a:moveTo>
                    <a:lnTo>
                      <a:pt x="17980" y="0"/>
                    </a:lnTo>
                    <a:lnTo>
                      <a:pt x="0" y="0"/>
                    </a:lnTo>
                    <a:lnTo>
                      <a:pt x="7198" y="17999"/>
                    </a:lnTo>
                    <a:lnTo>
                      <a:pt x="17980" y="21600"/>
                    </a:lnTo>
                    <a:lnTo>
                      <a:pt x="21600" y="16189"/>
                    </a:lnTo>
                    <a:lnTo>
                      <a:pt x="21600" y="5389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79" name="object 89"/>
            <p:cNvSpPr/>
            <p:nvPr/>
          </p:nvSpPr>
          <p:spPr>
            <a:xfrm>
              <a:off x="2094389" y="2123493"/>
              <a:ext cx="12702" cy="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0"/>
                  </a:moveTo>
                  <a:lnTo>
                    <a:pt x="9265" y="3602"/>
                  </a:lnTo>
                  <a:lnTo>
                    <a:pt x="0" y="21600"/>
                  </a:lnTo>
                  <a:lnTo>
                    <a:pt x="15433" y="21600"/>
                  </a:lnTo>
                  <a:lnTo>
                    <a:pt x="21600" y="14413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2" name="object 90"/>
            <p:cNvGrpSpPr/>
            <p:nvPr/>
          </p:nvGrpSpPr>
          <p:grpSpPr>
            <a:xfrm>
              <a:off x="1931579" y="1949445"/>
              <a:ext cx="91393" cy="54486"/>
              <a:chOff x="0" y="0"/>
              <a:chExt cx="91392" cy="54485"/>
            </a:xfrm>
          </p:grpSpPr>
          <p:sp>
            <p:nvSpPr>
              <p:cNvPr id="380" name="Shape"/>
              <p:cNvSpPr/>
              <p:nvPr/>
            </p:nvSpPr>
            <p:spPr>
              <a:xfrm>
                <a:off x="-1" y="0"/>
                <a:ext cx="1270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6165"/>
                    </a:lnTo>
                    <a:lnTo>
                      <a:pt x="5882" y="21600"/>
                    </a:lnTo>
                    <a:lnTo>
                      <a:pt x="21600" y="1543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1" name="Shape"/>
              <p:cNvSpPr/>
              <p:nvPr/>
            </p:nvSpPr>
            <p:spPr>
              <a:xfrm>
                <a:off x="78690" y="4178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1"/>
                    </a:moveTo>
                    <a:lnTo>
                      <a:pt x="18012" y="0"/>
                    </a:lnTo>
                    <a:lnTo>
                      <a:pt x="0" y="0"/>
                    </a:lnTo>
                    <a:lnTo>
                      <a:pt x="7212" y="19454"/>
                    </a:lnTo>
                    <a:lnTo>
                      <a:pt x="18012" y="21600"/>
                    </a:lnTo>
                    <a:lnTo>
                      <a:pt x="21600" y="15133"/>
                    </a:lnTo>
                    <a:lnTo>
                      <a:pt x="21600" y="4321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3" name="object 91"/>
            <p:cNvSpPr/>
            <p:nvPr/>
          </p:nvSpPr>
          <p:spPr>
            <a:xfrm>
              <a:off x="1965769" y="1894472"/>
              <a:ext cx="12702" cy="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0"/>
                  </a:lnTo>
                  <a:lnTo>
                    <a:pt x="0" y="17996"/>
                  </a:lnTo>
                  <a:lnTo>
                    <a:pt x="8114" y="21600"/>
                  </a:lnTo>
                  <a:lnTo>
                    <a:pt x="1351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87" name="object 92"/>
            <p:cNvGrpSpPr/>
            <p:nvPr/>
          </p:nvGrpSpPr>
          <p:grpSpPr>
            <a:xfrm>
              <a:off x="2029807" y="1994321"/>
              <a:ext cx="245525" cy="142580"/>
              <a:chOff x="0" y="0"/>
              <a:chExt cx="245524" cy="142579"/>
            </a:xfrm>
          </p:grpSpPr>
          <p:sp>
            <p:nvSpPr>
              <p:cNvPr id="384" name="Shape"/>
              <p:cNvSpPr/>
              <p:nvPr/>
            </p:nvSpPr>
            <p:spPr>
              <a:xfrm>
                <a:off x="0" y="-1"/>
                <a:ext cx="12701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99"/>
                    </a:moveTo>
                    <a:lnTo>
                      <a:pt x="7198" y="0"/>
                    </a:lnTo>
                    <a:lnTo>
                      <a:pt x="0" y="21600"/>
                    </a:lnTo>
                    <a:lnTo>
                      <a:pt x="14399" y="19810"/>
                    </a:lnTo>
                    <a:lnTo>
                      <a:pt x="21600" y="359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5" name="Shape"/>
              <p:cNvSpPr/>
              <p:nvPr/>
            </p:nvSpPr>
            <p:spPr>
              <a:xfrm>
                <a:off x="18446" y="169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8"/>
                    </a:moveTo>
                    <a:lnTo>
                      <a:pt x="10826" y="0"/>
                    </a:lnTo>
                    <a:lnTo>
                      <a:pt x="0" y="0"/>
                    </a:lnTo>
                    <a:lnTo>
                      <a:pt x="17300" y="21600"/>
                    </a:lnTo>
                    <a:lnTo>
                      <a:pt x="21600" y="19208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86" name="Shape"/>
              <p:cNvSpPr/>
              <p:nvPr/>
            </p:nvSpPr>
            <p:spPr>
              <a:xfrm>
                <a:off x="232822" y="12987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4"/>
                    </a:moveTo>
                    <a:lnTo>
                      <a:pt x="12353" y="0"/>
                    </a:lnTo>
                    <a:lnTo>
                      <a:pt x="0" y="0"/>
                    </a:lnTo>
                    <a:lnTo>
                      <a:pt x="15422" y="21600"/>
                    </a:lnTo>
                    <a:lnTo>
                      <a:pt x="21600" y="1964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88" name="object 93"/>
            <p:cNvSpPr/>
            <p:nvPr/>
          </p:nvSpPr>
          <p:spPr>
            <a:xfrm>
              <a:off x="2037403" y="1909661"/>
              <a:ext cx="12702" cy="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7199"/>
                  </a:lnTo>
                  <a:lnTo>
                    <a:pt x="14399" y="21600"/>
                  </a:lnTo>
                  <a:lnTo>
                    <a:pt x="18019" y="21600"/>
                  </a:lnTo>
                  <a:lnTo>
                    <a:pt x="21600" y="1789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9" name="object 94"/>
            <p:cNvSpPr/>
            <p:nvPr/>
          </p:nvSpPr>
          <p:spPr>
            <a:xfrm>
              <a:off x="2032520" y="19684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21600" y="144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90" name="object 95"/>
            <p:cNvSpPr/>
            <p:nvPr/>
          </p:nvSpPr>
          <p:spPr>
            <a:xfrm>
              <a:off x="2049887" y="198363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0" y="6491"/>
                  </a:lnTo>
                  <a:lnTo>
                    <a:pt x="0" y="17279"/>
                  </a:lnTo>
                  <a:lnTo>
                    <a:pt x="17302" y="21600"/>
                  </a:lnTo>
                  <a:lnTo>
                    <a:pt x="21600" y="15107"/>
                  </a:lnTo>
                  <a:lnTo>
                    <a:pt x="21600" y="4319"/>
                  </a:lnTo>
                  <a:lnTo>
                    <a:pt x="17302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94" name="object 96"/>
            <p:cNvGrpSpPr/>
            <p:nvPr/>
          </p:nvGrpSpPr>
          <p:grpSpPr>
            <a:xfrm>
              <a:off x="2018955" y="2093266"/>
              <a:ext cx="91393" cy="98448"/>
              <a:chOff x="0" y="0"/>
              <a:chExt cx="91392" cy="98447"/>
            </a:xfrm>
          </p:grpSpPr>
          <p:sp>
            <p:nvSpPr>
              <p:cNvPr id="391" name="Shape"/>
              <p:cNvSpPr/>
              <p:nvPr/>
            </p:nvSpPr>
            <p:spPr>
              <a:xfrm>
                <a:off x="-1" y="786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4"/>
                    </a:moveTo>
                    <a:lnTo>
                      <a:pt x="8084" y="0"/>
                    </a:lnTo>
                    <a:lnTo>
                      <a:pt x="0" y="4804"/>
                    </a:lnTo>
                    <a:lnTo>
                      <a:pt x="10800" y="21600"/>
                    </a:lnTo>
                    <a:lnTo>
                      <a:pt x="21600" y="1921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2" name="Shape"/>
              <p:cNvSpPr/>
              <p:nvPr/>
            </p:nvSpPr>
            <p:spPr>
              <a:xfrm>
                <a:off x="28219" y="8574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59"/>
                    </a:moveTo>
                    <a:lnTo>
                      <a:pt x="6476" y="2172"/>
                    </a:lnTo>
                    <a:lnTo>
                      <a:pt x="4326" y="0"/>
                    </a:lnTo>
                    <a:lnTo>
                      <a:pt x="0" y="0"/>
                    </a:lnTo>
                    <a:lnTo>
                      <a:pt x="8651" y="21600"/>
                    </a:lnTo>
                    <a:lnTo>
                      <a:pt x="21600" y="1295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3" name="Shape"/>
              <p:cNvSpPr/>
              <p:nvPr/>
            </p:nvSpPr>
            <p:spPr>
              <a:xfrm>
                <a:off x="78690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49"/>
                    </a:moveTo>
                    <a:lnTo>
                      <a:pt x="14390" y="0"/>
                    </a:lnTo>
                    <a:lnTo>
                      <a:pt x="9593" y="0"/>
                    </a:lnTo>
                    <a:lnTo>
                      <a:pt x="0" y="19425"/>
                    </a:lnTo>
                    <a:lnTo>
                      <a:pt x="7210" y="21600"/>
                    </a:lnTo>
                    <a:lnTo>
                      <a:pt x="12005" y="21600"/>
                    </a:lnTo>
                    <a:lnTo>
                      <a:pt x="21600" y="214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398" name="object 97"/>
            <p:cNvGrpSpPr/>
            <p:nvPr/>
          </p:nvGrpSpPr>
          <p:grpSpPr>
            <a:xfrm>
              <a:off x="1941339" y="2087298"/>
              <a:ext cx="368182" cy="29523"/>
              <a:chOff x="0" y="0"/>
              <a:chExt cx="368181" cy="29522"/>
            </a:xfrm>
          </p:grpSpPr>
          <p:sp>
            <p:nvSpPr>
              <p:cNvPr id="395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2"/>
                    </a:moveTo>
                    <a:lnTo>
                      <a:pt x="8649" y="0"/>
                    </a:lnTo>
                    <a:lnTo>
                      <a:pt x="0" y="3928"/>
                    </a:lnTo>
                    <a:lnTo>
                      <a:pt x="8649" y="21600"/>
                    </a:lnTo>
                    <a:lnTo>
                      <a:pt x="21600" y="19622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6" name="Triangle"/>
              <p:cNvSpPr/>
              <p:nvPr/>
            </p:nvSpPr>
            <p:spPr>
              <a:xfrm>
                <a:off x="327261" y="1682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0" y="0"/>
                    </a:lnTo>
                    <a:lnTo>
                      <a:pt x="0" y="214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97" name="Shape"/>
              <p:cNvSpPr/>
              <p:nvPr/>
            </p:nvSpPr>
            <p:spPr>
              <a:xfrm>
                <a:off x="355480" y="7974"/>
                <a:ext cx="1270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36"/>
                    </a:moveTo>
                    <a:lnTo>
                      <a:pt x="14429" y="0"/>
                    </a:lnTo>
                    <a:lnTo>
                      <a:pt x="0" y="1536"/>
                    </a:lnTo>
                    <a:lnTo>
                      <a:pt x="3587" y="21600"/>
                    </a:lnTo>
                    <a:lnTo>
                      <a:pt x="7214" y="21600"/>
                    </a:lnTo>
                    <a:lnTo>
                      <a:pt x="7214" y="20066"/>
                    </a:lnTo>
                    <a:lnTo>
                      <a:pt x="21600" y="1536"/>
                    </a:lnTo>
                    <a:close/>
                  </a:path>
                </a:pathLst>
              </a:custGeom>
              <a:solidFill>
                <a:srgbClr val="4296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399" name="object 98"/>
            <p:cNvSpPr/>
            <p:nvPr/>
          </p:nvSpPr>
          <p:spPr>
            <a:xfrm>
              <a:off x="2094388" y="20389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2" y="0"/>
                  </a:moveTo>
                  <a:lnTo>
                    <a:pt x="0" y="6491"/>
                  </a:lnTo>
                  <a:lnTo>
                    <a:pt x="14410" y="21600"/>
                  </a:lnTo>
                  <a:lnTo>
                    <a:pt x="21600" y="17279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0" name="object 99"/>
            <p:cNvSpPr/>
            <p:nvPr/>
          </p:nvSpPr>
          <p:spPr>
            <a:xfrm>
              <a:off x="2216499" y="208240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15" y="0"/>
                  </a:lnTo>
                  <a:lnTo>
                    <a:pt x="0" y="21600"/>
                  </a:lnTo>
                  <a:lnTo>
                    <a:pt x="108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01" name="object 100"/>
            <p:cNvSpPr/>
            <p:nvPr/>
          </p:nvSpPr>
          <p:spPr>
            <a:xfrm>
              <a:off x="1886533" y="19933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4" y="0"/>
                  </a:moveTo>
                  <a:lnTo>
                    <a:pt x="0" y="10812"/>
                  </a:lnTo>
                  <a:lnTo>
                    <a:pt x="13516" y="15133"/>
                  </a:lnTo>
                  <a:lnTo>
                    <a:pt x="21600" y="21600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04" name="object 101"/>
            <p:cNvGrpSpPr/>
            <p:nvPr/>
          </p:nvGrpSpPr>
          <p:grpSpPr>
            <a:xfrm>
              <a:off x="1957086" y="2069226"/>
              <a:ext cx="230870" cy="60080"/>
              <a:chOff x="0" y="0"/>
              <a:chExt cx="230869" cy="60079"/>
            </a:xfrm>
          </p:grpSpPr>
          <p:sp>
            <p:nvSpPr>
              <p:cNvPr id="402" name="Shape"/>
              <p:cNvSpPr/>
              <p:nvPr/>
            </p:nvSpPr>
            <p:spPr>
              <a:xfrm>
                <a:off x="0" y="4737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4"/>
                    </a:moveTo>
                    <a:lnTo>
                      <a:pt x="10786" y="0"/>
                    </a:lnTo>
                    <a:lnTo>
                      <a:pt x="0" y="0"/>
                    </a:lnTo>
                    <a:lnTo>
                      <a:pt x="17279" y="21600"/>
                    </a:lnTo>
                    <a:lnTo>
                      <a:pt x="21600" y="19214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3" name="Shape"/>
              <p:cNvSpPr/>
              <p:nvPr/>
            </p:nvSpPr>
            <p:spPr>
              <a:xfrm>
                <a:off x="218167" y="-1"/>
                <a:ext cx="12703" cy="16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69" y="0"/>
                    </a:lnTo>
                    <a:lnTo>
                      <a:pt x="0" y="18718"/>
                    </a:lnTo>
                    <a:lnTo>
                      <a:pt x="16169" y="21600"/>
                    </a:lnTo>
                    <a:lnTo>
                      <a:pt x="21600" y="1871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08" name="object 102"/>
            <p:cNvGrpSpPr/>
            <p:nvPr/>
          </p:nvGrpSpPr>
          <p:grpSpPr>
            <a:xfrm>
              <a:off x="1915678" y="1904399"/>
              <a:ext cx="159394" cy="191798"/>
              <a:chOff x="0" y="0"/>
              <a:chExt cx="159393" cy="191797"/>
            </a:xfrm>
          </p:grpSpPr>
          <p:sp>
            <p:nvSpPr>
              <p:cNvPr id="405" name="Shape"/>
              <p:cNvSpPr/>
              <p:nvPr/>
            </p:nvSpPr>
            <p:spPr>
              <a:xfrm>
                <a:off x="-1" y="109625"/>
                <a:ext cx="130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05" y="0"/>
                    </a:lnTo>
                    <a:lnTo>
                      <a:pt x="0" y="18913"/>
                    </a:lnTo>
                    <a:lnTo>
                      <a:pt x="7207" y="21600"/>
                    </a:lnTo>
                    <a:lnTo>
                      <a:pt x="108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6" name="Shape"/>
              <p:cNvSpPr/>
              <p:nvPr/>
            </p:nvSpPr>
            <p:spPr>
              <a:xfrm>
                <a:off x="22408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2332" y="0"/>
                    </a:lnTo>
                    <a:lnTo>
                      <a:pt x="0" y="0"/>
                    </a:lnTo>
                    <a:lnTo>
                      <a:pt x="12332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07" name="Shape"/>
              <p:cNvSpPr/>
              <p:nvPr/>
            </p:nvSpPr>
            <p:spPr>
              <a:xfrm>
                <a:off x="146691" y="17909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12960" y="4321"/>
                    </a:lnTo>
                    <a:lnTo>
                      <a:pt x="10788" y="4321"/>
                    </a:lnTo>
                    <a:lnTo>
                      <a:pt x="0" y="0"/>
                    </a:lnTo>
                    <a:lnTo>
                      <a:pt x="10788" y="19454"/>
                    </a:lnTo>
                    <a:lnTo>
                      <a:pt x="17279" y="2160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09" name="object 103"/>
            <p:cNvSpPr/>
            <p:nvPr/>
          </p:nvSpPr>
          <p:spPr>
            <a:xfrm>
              <a:off x="2135631" y="20932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5" y="0"/>
                  </a:moveTo>
                  <a:lnTo>
                    <a:pt x="0" y="6475"/>
                  </a:lnTo>
                  <a:lnTo>
                    <a:pt x="0" y="17276"/>
                  </a:lnTo>
                  <a:lnTo>
                    <a:pt x="12353" y="21600"/>
                  </a:lnTo>
                  <a:lnTo>
                    <a:pt x="21600" y="17276"/>
                  </a:lnTo>
                  <a:lnTo>
                    <a:pt x="12353" y="4300"/>
                  </a:lnTo>
                  <a:lnTo>
                    <a:pt x="6175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0" name="object 104"/>
            <p:cNvSpPr/>
            <p:nvPr/>
          </p:nvSpPr>
          <p:spPr>
            <a:xfrm>
              <a:off x="2074316" y="203790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0"/>
                  </a:lnTo>
                  <a:lnTo>
                    <a:pt x="10800" y="19451"/>
                  </a:lnTo>
                  <a:lnTo>
                    <a:pt x="16201" y="21600"/>
                  </a:lnTo>
                  <a:lnTo>
                    <a:pt x="21600" y="1727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1" name="object 105"/>
            <p:cNvSpPr/>
            <p:nvPr/>
          </p:nvSpPr>
          <p:spPr>
            <a:xfrm>
              <a:off x="1973370" y="208838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63" y="0"/>
                  </a:moveTo>
                  <a:lnTo>
                    <a:pt x="0" y="2386"/>
                  </a:lnTo>
                  <a:lnTo>
                    <a:pt x="10783" y="21600"/>
                  </a:lnTo>
                  <a:lnTo>
                    <a:pt x="21600" y="19185"/>
                  </a:lnTo>
                  <a:lnTo>
                    <a:pt x="8063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12" name="object 106"/>
            <p:cNvSpPr/>
            <p:nvPr/>
          </p:nvSpPr>
          <p:spPr>
            <a:xfrm>
              <a:off x="2269527" y="2072095"/>
              <a:ext cx="141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1" y="0"/>
                  </a:moveTo>
                  <a:lnTo>
                    <a:pt x="0" y="8628"/>
                  </a:lnTo>
                  <a:lnTo>
                    <a:pt x="3324" y="21600"/>
                  </a:lnTo>
                  <a:lnTo>
                    <a:pt x="21600" y="8628"/>
                  </a:lnTo>
                  <a:lnTo>
                    <a:pt x="14951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5" name="object 107"/>
            <p:cNvGrpSpPr/>
            <p:nvPr/>
          </p:nvGrpSpPr>
          <p:grpSpPr>
            <a:xfrm>
              <a:off x="2143231" y="2031399"/>
              <a:ext cx="103343" cy="71853"/>
              <a:chOff x="0" y="0"/>
              <a:chExt cx="103342" cy="71852"/>
            </a:xfrm>
          </p:grpSpPr>
          <p:sp>
            <p:nvSpPr>
              <p:cNvPr id="413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2332" y="4319"/>
                    </a:lnTo>
                    <a:lnTo>
                      <a:pt x="6165" y="0"/>
                    </a:lnTo>
                    <a:lnTo>
                      <a:pt x="0" y="6467"/>
                    </a:lnTo>
                    <a:lnTo>
                      <a:pt x="0" y="17279"/>
                    </a:lnTo>
                    <a:lnTo>
                      <a:pt x="12332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4" name="Shape"/>
              <p:cNvSpPr/>
              <p:nvPr/>
            </p:nvSpPr>
            <p:spPr>
              <a:xfrm>
                <a:off x="90640" y="5915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08"/>
                    </a:moveTo>
                    <a:lnTo>
                      <a:pt x="10788" y="0"/>
                    </a:lnTo>
                    <a:lnTo>
                      <a:pt x="0" y="0"/>
                    </a:lnTo>
                    <a:lnTo>
                      <a:pt x="17281" y="21600"/>
                    </a:lnTo>
                    <a:lnTo>
                      <a:pt x="21600" y="19208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16" name="object 108"/>
            <p:cNvSpPr/>
            <p:nvPr/>
          </p:nvSpPr>
          <p:spPr>
            <a:xfrm>
              <a:off x="1940800" y="19858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4319"/>
                  </a:lnTo>
                  <a:lnTo>
                    <a:pt x="10800" y="15107"/>
                  </a:lnTo>
                  <a:lnTo>
                    <a:pt x="10800" y="21600"/>
                  </a:lnTo>
                  <a:lnTo>
                    <a:pt x="21600" y="15107"/>
                  </a:lnTo>
                  <a:lnTo>
                    <a:pt x="13516" y="864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19" name="object 109"/>
            <p:cNvGrpSpPr/>
            <p:nvPr/>
          </p:nvGrpSpPr>
          <p:grpSpPr>
            <a:xfrm>
              <a:off x="2130753" y="2065041"/>
              <a:ext cx="28438" cy="85429"/>
              <a:chOff x="0" y="0"/>
              <a:chExt cx="28437" cy="85428"/>
            </a:xfrm>
          </p:grpSpPr>
          <p:sp>
            <p:nvSpPr>
              <p:cNvPr id="417" name="Shape"/>
              <p:cNvSpPr/>
              <p:nvPr/>
            </p:nvSpPr>
            <p:spPr>
              <a:xfrm>
                <a:off x="-1" y="727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85"/>
                    </a:moveTo>
                    <a:lnTo>
                      <a:pt x="8084" y="0"/>
                    </a:lnTo>
                    <a:lnTo>
                      <a:pt x="0" y="0"/>
                    </a:lnTo>
                    <a:lnTo>
                      <a:pt x="8084" y="8084"/>
                    </a:lnTo>
                    <a:lnTo>
                      <a:pt x="8084" y="21600"/>
                    </a:lnTo>
                    <a:lnTo>
                      <a:pt x="21600" y="18885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8" name="Shape"/>
              <p:cNvSpPr/>
              <p:nvPr/>
            </p:nvSpPr>
            <p:spPr>
              <a:xfrm>
                <a:off x="15735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2970" y="0"/>
                    </a:lnTo>
                    <a:lnTo>
                      <a:pt x="0" y="0"/>
                    </a:lnTo>
                    <a:lnTo>
                      <a:pt x="8630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0" name="object 110"/>
            <p:cNvSpPr/>
            <p:nvPr/>
          </p:nvSpPr>
          <p:spPr>
            <a:xfrm>
              <a:off x="2250141" y="20612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19211"/>
                  </a:lnTo>
                  <a:lnTo>
                    <a:pt x="10818" y="21600"/>
                  </a:lnTo>
                  <a:lnTo>
                    <a:pt x="21600" y="2386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1" name="object 111"/>
            <p:cNvSpPr/>
            <p:nvPr/>
          </p:nvSpPr>
          <p:spPr>
            <a:xfrm>
              <a:off x="2226105" y="2049844"/>
              <a:ext cx="1411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384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2" name="object 112"/>
            <p:cNvSpPr/>
            <p:nvPr/>
          </p:nvSpPr>
          <p:spPr>
            <a:xfrm>
              <a:off x="2192076" y="207046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02" y="0"/>
                  </a:moveTo>
                  <a:lnTo>
                    <a:pt x="0" y="6475"/>
                  </a:lnTo>
                  <a:lnTo>
                    <a:pt x="12951" y="12950"/>
                  </a:lnTo>
                  <a:lnTo>
                    <a:pt x="17302" y="21600"/>
                  </a:lnTo>
                  <a:lnTo>
                    <a:pt x="21600" y="21600"/>
                  </a:lnTo>
                  <a:lnTo>
                    <a:pt x="21600" y="4324"/>
                  </a:lnTo>
                  <a:lnTo>
                    <a:pt x="17302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3" name="object 113"/>
            <p:cNvSpPr/>
            <p:nvPr/>
          </p:nvSpPr>
          <p:spPr>
            <a:xfrm>
              <a:off x="1993988" y="215079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50" y="0"/>
                  </a:moveTo>
                  <a:lnTo>
                    <a:pt x="0" y="5406"/>
                  </a:lnTo>
                  <a:lnTo>
                    <a:pt x="17300" y="21600"/>
                  </a:lnTo>
                  <a:lnTo>
                    <a:pt x="21600" y="10783"/>
                  </a:lnTo>
                  <a:lnTo>
                    <a:pt x="865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4" name="object 114"/>
            <p:cNvSpPr/>
            <p:nvPr/>
          </p:nvSpPr>
          <p:spPr>
            <a:xfrm>
              <a:off x="2104161" y="20075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8" y="0"/>
                  </a:moveTo>
                  <a:lnTo>
                    <a:pt x="0" y="0"/>
                  </a:lnTo>
                  <a:lnTo>
                    <a:pt x="8628" y="21600"/>
                  </a:lnTo>
                  <a:lnTo>
                    <a:pt x="21600" y="17276"/>
                  </a:lnTo>
                  <a:lnTo>
                    <a:pt x="12968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27" name="object 115"/>
            <p:cNvGrpSpPr/>
            <p:nvPr/>
          </p:nvGrpSpPr>
          <p:grpSpPr>
            <a:xfrm>
              <a:off x="1992901" y="1989602"/>
              <a:ext cx="180946" cy="135907"/>
              <a:chOff x="0" y="0"/>
              <a:chExt cx="180945" cy="135906"/>
            </a:xfrm>
          </p:grpSpPr>
          <p:sp>
            <p:nvSpPr>
              <p:cNvPr id="425" name="Triangl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18" y="0"/>
                    </a:lnTo>
                    <a:lnTo>
                      <a:pt x="0" y="926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26" name="Shape"/>
              <p:cNvSpPr/>
              <p:nvPr/>
            </p:nvSpPr>
            <p:spPr>
              <a:xfrm>
                <a:off x="168243" y="12320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14386" y="0"/>
                    </a:lnTo>
                    <a:lnTo>
                      <a:pt x="0" y="4319"/>
                    </a:lnTo>
                    <a:lnTo>
                      <a:pt x="10798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28" name="object 116"/>
            <p:cNvSpPr/>
            <p:nvPr/>
          </p:nvSpPr>
          <p:spPr>
            <a:xfrm>
              <a:off x="2179052" y="212744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47" y="0"/>
                  </a:moveTo>
                  <a:lnTo>
                    <a:pt x="0" y="16796"/>
                  </a:lnTo>
                  <a:lnTo>
                    <a:pt x="3069" y="19211"/>
                  </a:lnTo>
                  <a:lnTo>
                    <a:pt x="12353" y="21600"/>
                  </a:lnTo>
                  <a:lnTo>
                    <a:pt x="21600" y="4802"/>
                  </a:lnTo>
                  <a:lnTo>
                    <a:pt x="18531" y="2415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1" name="object 117"/>
            <p:cNvGrpSpPr/>
            <p:nvPr/>
          </p:nvGrpSpPr>
          <p:grpSpPr>
            <a:xfrm>
              <a:off x="1917462" y="1926109"/>
              <a:ext cx="169555" cy="100619"/>
              <a:chOff x="0" y="0"/>
              <a:chExt cx="169554" cy="100618"/>
            </a:xfrm>
          </p:grpSpPr>
          <p:sp>
            <p:nvSpPr>
              <p:cNvPr id="429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14"/>
                    </a:moveTo>
                    <a:lnTo>
                      <a:pt x="14410" y="0"/>
                    </a:lnTo>
                    <a:lnTo>
                      <a:pt x="0" y="21600"/>
                    </a:lnTo>
                    <a:lnTo>
                      <a:pt x="7217" y="21600"/>
                    </a:lnTo>
                    <a:lnTo>
                      <a:pt x="11992" y="16201"/>
                    </a:lnTo>
                    <a:lnTo>
                      <a:pt x="21600" y="8114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0" name="Shape"/>
              <p:cNvSpPr/>
              <p:nvPr/>
            </p:nvSpPr>
            <p:spPr>
              <a:xfrm>
                <a:off x="156852" y="8791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11"/>
                    </a:moveTo>
                    <a:lnTo>
                      <a:pt x="13486" y="0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8911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32" name="object 118"/>
            <p:cNvSpPr/>
            <p:nvPr/>
          </p:nvSpPr>
          <p:spPr>
            <a:xfrm>
              <a:off x="2277827" y="208621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992" y="21600"/>
                  </a:lnTo>
                  <a:lnTo>
                    <a:pt x="21600" y="21600"/>
                  </a:lnTo>
                  <a:lnTo>
                    <a:pt x="16796" y="7190"/>
                  </a:lnTo>
                  <a:lnTo>
                    <a:pt x="11992" y="4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3" name="object 119"/>
            <p:cNvSpPr/>
            <p:nvPr/>
          </p:nvSpPr>
          <p:spPr>
            <a:xfrm>
              <a:off x="2075941" y="21339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0" y="0"/>
                  </a:moveTo>
                  <a:lnTo>
                    <a:pt x="12005" y="6165"/>
                  </a:lnTo>
                  <a:lnTo>
                    <a:pt x="0" y="12332"/>
                  </a:lnTo>
                  <a:lnTo>
                    <a:pt x="2412" y="21600"/>
                  </a:lnTo>
                  <a:lnTo>
                    <a:pt x="7207" y="21600"/>
                  </a:lnTo>
                  <a:lnTo>
                    <a:pt x="21600" y="9265"/>
                  </a:lnTo>
                  <a:lnTo>
                    <a:pt x="1439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36" name="object 120"/>
            <p:cNvGrpSpPr/>
            <p:nvPr/>
          </p:nvGrpSpPr>
          <p:grpSpPr>
            <a:xfrm>
              <a:off x="1943511" y="2028680"/>
              <a:ext cx="96828" cy="121789"/>
              <a:chOff x="0" y="0"/>
              <a:chExt cx="96827" cy="121788"/>
            </a:xfrm>
          </p:grpSpPr>
          <p:sp>
            <p:nvSpPr>
              <p:cNvPr id="434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65"/>
                    </a:moveTo>
                    <a:lnTo>
                      <a:pt x="16796" y="9265"/>
                    </a:lnTo>
                    <a:lnTo>
                      <a:pt x="7217" y="0"/>
                    </a:lnTo>
                    <a:lnTo>
                      <a:pt x="7217" y="3101"/>
                    </a:lnTo>
                    <a:lnTo>
                      <a:pt x="0" y="3101"/>
                    </a:lnTo>
                    <a:lnTo>
                      <a:pt x="14410" y="21600"/>
                    </a:lnTo>
                    <a:lnTo>
                      <a:pt x="21600" y="9265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5" name="Shape"/>
              <p:cNvSpPr/>
              <p:nvPr/>
            </p:nvSpPr>
            <p:spPr>
              <a:xfrm>
                <a:off x="84125" y="10908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2"/>
                    </a:moveTo>
                    <a:lnTo>
                      <a:pt x="13503" y="8086"/>
                    </a:lnTo>
                    <a:lnTo>
                      <a:pt x="10784" y="0"/>
                    </a:lnTo>
                    <a:lnTo>
                      <a:pt x="0" y="0"/>
                    </a:lnTo>
                    <a:lnTo>
                      <a:pt x="10784" y="18885"/>
                    </a:lnTo>
                    <a:lnTo>
                      <a:pt x="10784" y="21600"/>
                    </a:lnTo>
                    <a:lnTo>
                      <a:pt x="21600" y="16202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39" name="object 121"/>
            <p:cNvGrpSpPr/>
            <p:nvPr/>
          </p:nvGrpSpPr>
          <p:grpSpPr>
            <a:xfrm>
              <a:off x="1954915" y="1997204"/>
              <a:ext cx="42002" cy="52321"/>
              <a:chOff x="0" y="0"/>
              <a:chExt cx="42001" cy="52320"/>
            </a:xfrm>
          </p:grpSpPr>
          <p:sp>
            <p:nvSpPr>
              <p:cNvPr id="437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247"/>
                    </a:moveTo>
                    <a:lnTo>
                      <a:pt x="17976" y="0"/>
                    </a:lnTo>
                    <a:lnTo>
                      <a:pt x="10778" y="0"/>
                    </a:lnTo>
                    <a:lnTo>
                      <a:pt x="0" y="15422"/>
                    </a:lnTo>
                    <a:lnTo>
                      <a:pt x="0" y="21600"/>
                    </a:lnTo>
                    <a:lnTo>
                      <a:pt x="10778" y="21600"/>
                    </a:lnTo>
                    <a:lnTo>
                      <a:pt x="21600" y="9247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38" name="Shape"/>
              <p:cNvSpPr/>
              <p:nvPr/>
            </p:nvSpPr>
            <p:spPr>
              <a:xfrm>
                <a:off x="29299" y="3961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2960" y="0"/>
                    </a:lnTo>
                    <a:lnTo>
                      <a:pt x="8640" y="0"/>
                    </a:lnTo>
                    <a:lnTo>
                      <a:pt x="4319" y="10822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4283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42" name="object 122"/>
            <p:cNvGrpSpPr/>
            <p:nvPr/>
          </p:nvGrpSpPr>
          <p:grpSpPr>
            <a:xfrm>
              <a:off x="2002674" y="1945102"/>
              <a:ext cx="56118" cy="138617"/>
              <a:chOff x="0" y="0"/>
              <a:chExt cx="56117" cy="138616"/>
            </a:xfrm>
          </p:grpSpPr>
          <p:sp>
            <p:nvSpPr>
              <p:cNvPr id="440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86"/>
                    </a:moveTo>
                    <a:lnTo>
                      <a:pt x="16201" y="2386"/>
                    </a:lnTo>
                    <a:lnTo>
                      <a:pt x="8084" y="0"/>
                    </a:lnTo>
                    <a:lnTo>
                      <a:pt x="0" y="21600"/>
                    </a:lnTo>
                    <a:lnTo>
                      <a:pt x="8084" y="21600"/>
                    </a:lnTo>
                    <a:lnTo>
                      <a:pt x="8084" y="19211"/>
                    </a:lnTo>
                    <a:lnTo>
                      <a:pt x="21600" y="2386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41" name="Shape"/>
              <p:cNvSpPr/>
              <p:nvPr/>
            </p:nvSpPr>
            <p:spPr>
              <a:xfrm>
                <a:off x="43415" y="125915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41"/>
                    </a:moveTo>
                    <a:lnTo>
                      <a:pt x="16224" y="0"/>
                    </a:lnTo>
                    <a:lnTo>
                      <a:pt x="8096" y="0"/>
                    </a:lnTo>
                    <a:lnTo>
                      <a:pt x="0" y="18494"/>
                    </a:lnTo>
                    <a:lnTo>
                      <a:pt x="8096" y="21600"/>
                    </a:lnTo>
                    <a:lnTo>
                      <a:pt x="21600" y="6141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43" name="object 123"/>
            <p:cNvSpPr/>
            <p:nvPr/>
          </p:nvSpPr>
          <p:spPr>
            <a:xfrm>
              <a:off x="2196420" y="21111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1" y="0"/>
                  </a:moveTo>
                  <a:lnTo>
                    <a:pt x="14410" y="0"/>
                  </a:lnTo>
                  <a:lnTo>
                    <a:pt x="0" y="18531"/>
                  </a:lnTo>
                  <a:lnTo>
                    <a:pt x="7190" y="21600"/>
                  </a:lnTo>
                  <a:lnTo>
                    <a:pt x="9606" y="15422"/>
                  </a:lnTo>
                  <a:lnTo>
                    <a:pt x="21600" y="9247"/>
                  </a:lnTo>
                  <a:lnTo>
                    <a:pt x="19211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4" name="object 124"/>
            <p:cNvSpPr/>
            <p:nvPr/>
          </p:nvSpPr>
          <p:spPr>
            <a:xfrm>
              <a:off x="2034152" y="194564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0"/>
                  </a:moveTo>
                  <a:lnTo>
                    <a:pt x="2146" y="3577"/>
                  </a:lnTo>
                  <a:lnTo>
                    <a:pt x="0" y="10778"/>
                  </a:lnTo>
                  <a:lnTo>
                    <a:pt x="6467" y="21600"/>
                  </a:lnTo>
                  <a:lnTo>
                    <a:pt x="21600" y="10778"/>
                  </a:lnTo>
                  <a:lnTo>
                    <a:pt x="12960" y="3577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5" name="object 125"/>
            <p:cNvSpPr/>
            <p:nvPr/>
          </p:nvSpPr>
          <p:spPr>
            <a:xfrm>
              <a:off x="1937010" y="206015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85" y="0"/>
                  </a:moveTo>
                  <a:lnTo>
                    <a:pt x="0" y="12353"/>
                  </a:lnTo>
                  <a:lnTo>
                    <a:pt x="2386" y="21600"/>
                  </a:lnTo>
                  <a:lnTo>
                    <a:pt x="21600" y="12353"/>
                  </a:lnTo>
                  <a:lnTo>
                    <a:pt x="19185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6" name="object 126"/>
            <p:cNvSpPr/>
            <p:nvPr/>
          </p:nvSpPr>
          <p:spPr>
            <a:xfrm>
              <a:off x="2233326" y="2106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0" y="0"/>
                  </a:moveTo>
                  <a:lnTo>
                    <a:pt x="0" y="0"/>
                  </a:lnTo>
                  <a:lnTo>
                    <a:pt x="14410" y="21600"/>
                  </a:lnTo>
                  <a:lnTo>
                    <a:pt x="19211" y="18917"/>
                  </a:lnTo>
                  <a:lnTo>
                    <a:pt x="21600" y="10800"/>
                  </a:lnTo>
                  <a:lnTo>
                    <a:pt x="9606" y="5399"/>
                  </a:lnTo>
                  <a:lnTo>
                    <a:pt x="7190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7" name="object 127"/>
            <p:cNvSpPr/>
            <p:nvPr/>
          </p:nvSpPr>
          <p:spPr>
            <a:xfrm>
              <a:off x="2262632" y="205526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0" y="0"/>
                  </a:moveTo>
                  <a:lnTo>
                    <a:pt x="0" y="5399"/>
                  </a:lnTo>
                  <a:lnTo>
                    <a:pt x="0" y="16201"/>
                  </a:lnTo>
                  <a:lnTo>
                    <a:pt x="4340" y="21600"/>
                  </a:lnTo>
                  <a:lnTo>
                    <a:pt x="4340" y="13516"/>
                  </a:lnTo>
                  <a:lnTo>
                    <a:pt x="21600" y="539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8" name="object 128"/>
            <p:cNvSpPr/>
            <p:nvPr/>
          </p:nvSpPr>
          <p:spPr>
            <a:xfrm>
              <a:off x="2118810" y="19760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9" y="0"/>
                  </a:moveTo>
                  <a:lnTo>
                    <a:pt x="0" y="0"/>
                  </a:lnTo>
                  <a:lnTo>
                    <a:pt x="10818" y="21600"/>
                  </a:lnTo>
                  <a:lnTo>
                    <a:pt x="21600" y="21600"/>
                  </a:lnTo>
                  <a:lnTo>
                    <a:pt x="18019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9" name="object 129"/>
            <p:cNvSpPr/>
            <p:nvPr/>
          </p:nvSpPr>
          <p:spPr>
            <a:xfrm>
              <a:off x="2141606" y="19933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279"/>
                  </a:lnTo>
                  <a:lnTo>
                    <a:pt x="1073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0" name="object 130"/>
            <p:cNvSpPr/>
            <p:nvPr/>
          </p:nvSpPr>
          <p:spPr>
            <a:xfrm>
              <a:off x="2057481" y="19320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0" y="0"/>
                  </a:moveTo>
                  <a:lnTo>
                    <a:pt x="0" y="18494"/>
                  </a:lnTo>
                  <a:lnTo>
                    <a:pt x="7190" y="21600"/>
                  </a:lnTo>
                  <a:lnTo>
                    <a:pt x="21600" y="3106"/>
                  </a:lnTo>
                  <a:lnTo>
                    <a:pt x="1441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3" name="object 131"/>
            <p:cNvGrpSpPr/>
            <p:nvPr/>
          </p:nvGrpSpPr>
          <p:grpSpPr>
            <a:xfrm>
              <a:off x="2000623" y="2117415"/>
              <a:ext cx="123834" cy="24914"/>
              <a:chOff x="0" y="0"/>
              <a:chExt cx="123833" cy="24913"/>
            </a:xfrm>
          </p:grpSpPr>
          <p:sp>
            <p:nvSpPr>
              <p:cNvPr id="451" name="Shape"/>
              <p:cNvSpPr/>
              <p:nvPr/>
            </p:nvSpPr>
            <p:spPr>
              <a:xfrm>
                <a:off x="-1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592"/>
                    </a:moveTo>
                    <a:lnTo>
                      <a:pt x="15319" y="0"/>
                    </a:lnTo>
                    <a:lnTo>
                      <a:pt x="0" y="0"/>
                    </a:lnTo>
                    <a:lnTo>
                      <a:pt x="5084" y="9592"/>
                    </a:lnTo>
                    <a:lnTo>
                      <a:pt x="1673" y="21600"/>
                    </a:lnTo>
                    <a:lnTo>
                      <a:pt x="12148" y="19188"/>
                    </a:lnTo>
                    <a:lnTo>
                      <a:pt x="21600" y="9592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2" name="Shape"/>
              <p:cNvSpPr/>
              <p:nvPr/>
            </p:nvSpPr>
            <p:spPr>
              <a:xfrm>
                <a:off x="111131" y="12210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2970" y="0"/>
                    </a:lnTo>
                    <a:lnTo>
                      <a:pt x="0" y="0"/>
                    </a:lnTo>
                    <a:lnTo>
                      <a:pt x="0" y="15423"/>
                    </a:lnTo>
                    <a:lnTo>
                      <a:pt x="4343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54" name="object 132"/>
            <p:cNvSpPr/>
            <p:nvPr/>
          </p:nvSpPr>
          <p:spPr>
            <a:xfrm>
              <a:off x="2103621" y="198146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17976" y="18911"/>
                  </a:lnTo>
                  <a:lnTo>
                    <a:pt x="21600" y="18911"/>
                  </a:lnTo>
                  <a:lnTo>
                    <a:pt x="10778" y="2687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5" name="object 133"/>
            <p:cNvSpPr/>
            <p:nvPr/>
          </p:nvSpPr>
          <p:spPr>
            <a:xfrm>
              <a:off x="1978247" y="20058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10" y="0"/>
                  </a:moveTo>
                  <a:lnTo>
                    <a:pt x="0" y="18531"/>
                  </a:lnTo>
                  <a:lnTo>
                    <a:pt x="7190" y="21600"/>
                  </a:lnTo>
                  <a:lnTo>
                    <a:pt x="21600" y="3069"/>
                  </a:lnTo>
                  <a:lnTo>
                    <a:pt x="1441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59" name="object 134"/>
            <p:cNvGrpSpPr/>
            <p:nvPr/>
          </p:nvGrpSpPr>
          <p:grpSpPr>
            <a:xfrm>
              <a:off x="1979877" y="1963555"/>
              <a:ext cx="112023" cy="113649"/>
              <a:chOff x="0" y="0"/>
              <a:chExt cx="112022" cy="113648"/>
            </a:xfrm>
          </p:grpSpPr>
          <p:sp>
            <p:nvSpPr>
              <p:cNvPr id="456" name="Shape"/>
              <p:cNvSpPr/>
              <p:nvPr/>
            </p:nvSpPr>
            <p:spPr>
              <a:xfrm>
                <a:off x="-1" y="1009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3"/>
                    </a:moveTo>
                    <a:lnTo>
                      <a:pt x="13483" y="0"/>
                    </a:lnTo>
                    <a:lnTo>
                      <a:pt x="0" y="17261"/>
                    </a:lnTo>
                    <a:lnTo>
                      <a:pt x="5399" y="21600"/>
                    </a:lnTo>
                    <a:lnTo>
                      <a:pt x="10800" y="21600"/>
                    </a:lnTo>
                    <a:lnTo>
                      <a:pt x="21600" y="4343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7" name="Shape"/>
              <p:cNvSpPr/>
              <p:nvPr/>
            </p:nvSpPr>
            <p:spPr>
              <a:xfrm>
                <a:off x="3689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440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58" name="Shape"/>
              <p:cNvSpPr/>
              <p:nvPr/>
            </p:nvSpPr>
            <p:spPr>
              <a:xfrm>
                <a:off x="99320" y="1844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7251" y="0"/>
                    </a:lnTo>
                    <a:lnTo>
                      <a:pt x="8651" y="9284"/>
                    </a:lnTo>
                    <a:lnTo>
                      <a:pt x="0" y="15459"/>
                    </a:lnTo>
                    <a:lnTo>
                      <a:pt x="17251" y="21600"/>
                    </a:lnTo>
                    <a:lnTo>
                      <a:pt x="21600" y="15459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0" name="object 135"/>
            <p:cNvSpPr/>
            <p:nvPr/>
          </p:nvSpPr>
          <p:spPr>
            <a:xfrm>
              <a:off x="2078113" y="192719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169" y="2172"/>
                  </a:lnTo>
                  <a:lnTo>
                    <a:pt x="0" y="2172"/>
                  </a:lnTo>
                  <a:lnTo>
                    <a:pt x="0" y="1513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1" name="object 136"/>
            <p:cNvSpPr/>
            <p:nvPr/>
          </p:nvSpPr>
          <p:spPr>
            <a:xfrm>
              <a:off x="2076481" y="217629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24" y="0"/>
                  </a:moveTo>
                  <a:lnTo>
                    <a:pt x="8096" y="0"/>
                  </a:lnTo>
                  <a:lnTo>
                    <a:pt x="0" y="17302"/>
                  </a:lnTo>
                  <a:lnTo>
                    <a:pt x="8096" y="21600"/>
                  </a:lnTo>
                  <a:lnTo>
                    <a:pt x="21600" y="4350"/>
                  </a:lnTo>
                  <a:lnTo>
                    <a:pt x="16224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2" name="object 137"/>
            <p:cNvSpPr/>
            <p:nvPr/>
          </p:nvSpPr>
          <p:spPr>
            <a:xfrm>
              <a:off x="1993988" y="210628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5431" y="0"/>
                  </a:lnTo>
                  <a:lnTo>
                    <a:pt x="0" y="21600"/>
                  </a:lnTo>
                  <a:lnTo>
                    <a:pt x="21600" y="18917"/>
                  </a:lnTo>
                  <a:lnTo>
                    <a:pt x="16229" y="2716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3" name="object 138"/>
            <p:cNvSpPr/>
            <p:nvPr/>
          </p:nvSpPr>
          <p:spPr>
            <a:xfrm>
              <a:off x="1965775" y="192339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98" y="0"/>
                  </a:moveTo>
                  <a:lnTo>
                    <a:pt x="0" y="6165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0778" y="3101"/>
                  </a:lnTo>
                  <a:lnTo>
                    <a:pt x="7198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68" name="object 139"/>
            <p:cNvGrpSpPr/>
            <p:nvPr/>
          </p:nvGrpSpPr>
          <p:grpSpPr>
            <a:xfrm>
              <a:off x="1882195" y="2027594"/>
              <a:ext cx="243894" cy="171713"/>
              <a:chOff x="0" y="0"/>
              <a:chExt cx="243893" cy="171712"/>
            </a:xfrm>
          </p:grpSpPr>
          <p:sp>
            <p:nvSpPr>
              <p:cNvPr id="464" name="Square"/>
              <p:cNvSpPr/>
              <p:nvPr/>
            </p:nvSpPr>
            <p:spPr>
              <a:xfrm>
                <a:off x="0" y="8686"/>
                <a:ext cx="12701" cy="12702"/>
              </a:xfrm>
              <a:prstGeom prst="rect">
                <a:avLst/>
              </a:pr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5" name="Shape"/>
              <p:cNvSpPr/>
              <p:nvPr/>
            </p:nvSpPr>
            <p:spPr>
              <a:xfrm>
                <a:off x="104197" y="1590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199" y="0"/>
                    </a:lnTo>
                    <a:lnTo>
                      <a:pt x="0" y="0"/>
                    </a:lnTo>
                    <a:lnTo>
                      <a:pt x="0" y="1086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6" name="Shape"/>
              <p:cNvSpPr/>
              <p:nvPr/>
            </p:nvSpPr>
            <p:spPr>
              <a:xfrm>
                <a:off x="14109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99" y="0"/>
                    </a:lnTo>
                    <a:lnTo>
                      <a:pt x="0" y="0"/>
                    </a:lnTo>
                    <a:lnTo>
                      <a:pt x="72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>
                <a:off x="231192" y="379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99" y="0"/>
                    </a:lnTo>
                    <a:lnTo>
                      <a:pt x="0" y="0"/>
                    </a:lnTo>
                    <a:lnTo>
                      <a:pt x="719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69" name="object 140"/>
            <p:cNvSpPr/>
            <p:nvPr/>
          </p:nvSpPr>
          <p:spPr>
            <a:xfrm>
              <a:off x="2097106" y="21676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347C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75" name="object 141"/>
            <p:cNvGrpSpPr/>
            <p:nvPr/>
          </p:nvGrpSpPr>
          <p:grpSpPr>
            <a:xfrm>
              <a:off x="1974987" y="2043876"/>
              <a:ext cx="354620" cy="100626"/>
              <a:chOff x="0" y="0"/>
              <a:chExt cx="354619" cy="100625"/>
            </a:xfrm>
          </p:grpSpPr>
          <p:sp>
            <p:nvSpPr>
              <p:cNvPr id="470" name="Shape"/>
              <p:cNvSpPr/>
              <p:nvPr/>
            </p:nvSpPr>
            <p:spPr>
              <a:xfrm>
                <a:off x="-1" y="8792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7260" y="3071"/>
                    </a:lnTo>
                    <a:lnTo>
                      <a:pt x="8628" y="0"/>
                    </a:lnTo>
                    <a:lnTo>
                      <a:pt x="0" y="9246"/>
                    </a:lnTo>
                    <a:lnTo>
                      <a:pt x="8628" y="21600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1" name="Shape"/>
              <p:cNvSpPr/>
              <p:nvPr/>
            </p:nvSpPr>
            <p:spPr>
              <a:xfrm>
                <a:off x="68389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8"/>
                    </a:moveTo>
                    <a:lnTo>
                      <a:pt x="12970" y="0"/>
                    </a:lnTo>
                    <a:lnTo>
                      <a:pt x="12970" y="4340"/>
                    </a:lnTo>
                    <a:lnTo>
                      <a:pt x="0" y="17260"/>
                    </a:lnTo>
                    <a:lnTo>
                      <a:pt x="4339" y="21600"/>
                    </a:lnTo>
                    <a:lnTo>
                      <a:pt x="17257" y="21600"/>
                    </a:lnTo>
                    <a:lnTo>
                      <a:pt x="21600" y="8628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2" name="Shape"/>
              <p:cNvSpPr/>
              <p:nvPr/>
            </p:nvSpPr>
            <p:spPr>
              <a:xfrm>
                <a:off x="281674" y="493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66" y="0"/>
                    </a:lnTo>
                    <a:lnTo>
                      <a:pt x="0" y="5409"/>
                    </a:lnTo>
                    <a:lnTo>
                      <a:pt x="5366" y="5409"/>
                    </a:lnTo>
                    <a:lnTo>
                      <a:pt x="1080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3" name="Shape"/>
              <p:cNvSpPr/>
              <p:nvPr/>
            </p:nvSpPr>
            <p:spPr>
              <a:xfrm>
                <a:off x="337028" y="6838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74" name="Shape"/>
              <p:cNvSpPr/>
              <p:nvPr/>
            </p:nvSpPr>
            <p:spPr>
              <a:xfrm>
                <a:off x="341918" y="2930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2"/>
                    </a:moveTo>
                    <a:lnTo>
                      <a:pt x="17298" y="0"/>
                    </a:lnTo>
                    <a:lnTo>
                      <a:pt x="4298" y="0"/>
                    </a:lnTo>
                    <a:lnTo>
                      <a:pt x="0" y="12949"/>
                    </a:lnTo>
                    <a:lnTo>
                      <a:pt x="8647" y="21600"/>
                    </a:lnTo>
                    <a:lnTo>
                      <a:pt x="8647" y="17302"/>
                    </a:lnTo>
                    <a:lnTo>
                      <a:pt x="21600" y="4302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76" name="object 142"/>
            <p:cNvSpPr/>
            <p:nvPr/>
          </p:nvSpPr>
          <p:spPr>
            <a:xfrm>
              <a:off x="1915839" y="19619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16229"/>
                  </a:lnTo>
                  <a:lnTo>
                    <a:pt x="16217" y="21600"/>
                  </a:lnTo>
                  <a:lnTo>
                    <a:pt x="21600" y="16229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347C6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7" name="object 143"/>
            <p:cNvSpPr/>
            <p:nvPr/>
          </p:nvSpPr>
          <p:spPr>
            <a:xfrm>
              <a:off x="2061286" y="211877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6" y="0"/>
                  </a:moveTo>
                  <a:lnTo>
                    <a:pt x="0" y="14371"/>
                  </a:lnTo>
                  <a:lnTo>
                    <a:pt x="16169" y="21600"/>
                  </a:lnTo>
                  <a:lnTo>
                    <a:pt x="21600" y="14371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rgbClr val="3E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8" name="object 144"/>
            <p:cNvSpPr/>
            <p:nvPr/>
          </p:nvSpPr>
          <p:spPr>
            <a:xfrm>
              <a:off x="1908237" y="19293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31" y="0"/>
                  </a:lnTo>
                  <a:lnTo>
                    <a:pt x="0" y="5406"/>
                  </a:lnTo>
                  <a:lnTo>
                    <a:pt x="5431" y="5406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96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9" name="Shape"/>
            <p:cNvSpPr/>
            <p:nvPr/>
          </p:nvSpPr>
          <p:spPr>
            <a:xfrm>
              <a:off x="1890711" y="2121207"/>
              <a:ext cx="57535" cy="6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03" y="0"/>
                  </a:moveTo>
                  <a:lnTo>
                    <a:pt x="0" y="1177"/>
                  </a:lnTo>
                  <a:lnTo>
                    <a:pt x="182" y="1177"/>
                  </a:lnTo>
                  <a:lnTo>
                    <a:pt x="1898" y="4763"/>
                  </a:lnTo>
                  <a:lnTo>
                    <a:pt x="2955" y="8410"/>
                  </a:lnTo>
                  <a:lnTo>
                    <a:pt x="3552" y="12128"/>
                  </a:lnTo>
                  <a:lnTo>
                    <a:pt x="4072" y="16306"/>
                  </a:lnTo>
                  <a:lnTo>
                    <a:pt x="6932" y="16590"/>
                  </a:lnTo>
                  <a:lnTo>
                    <a:pt x="6741" y="16590"/>
                  </a:lnTo>
                  <a:lnTo>
                    <a:pt x="8966" y="17205"/>
                  </a:lnTo>
                  <a:lnTo>
                    <a:pt x="11297" y="18061"/>
                  </a:lnTo>
                  <a:lnTo>
                    <a:pt x="13856" y="18953"/>
                  </a:lnTo>
                  <a:lnTo>
                    <a:pt x="16302" y="19710"/>
                  </a:lnTo>
                  <a:lnTo>
                    <a:pt x="19154" y="20467"/>
                  </a:lnTo>
                  <a:lnTo>
                    <a:pt x="21600" y="21600"/>
                  </a:lnTo>
                  <a:lnTo>
                    <a:pt x="11820" y="11012"/>
                  </a:lnTo>
                  <a:lnTo>
                    <a:pt x="9575" y="1696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83" name="object 146"/>
            <p:cNvGrpSpPr/>
            <p:nvPr/>
          </p:nvGrpSpPr>
          <p:grpSpPr>
            <a:xfrm>
              <a:off x="2040495" y="2178850"/>
              <a:ext cx="175849" cy="130089"/>
              <a:chOff x="0" y="0"/>
              <a:chExt cx="175848" cy="130088"/>
            </a:xfrm>
          </p:grpSpPr>
          <p:sp>
            <p:nvSpPr>
              <p:cNvPr id="480" name="Shape"/>
              <p:cNvSpPr/>
              <p:nvPr/>
            </p:nvSpPr>
            <p:spPr>
              <a:xfrm>
                <a:off x="0" y="117386"/>
                <a:ext cx="2392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86" y="13484"/>
                    </a:lnTo>
                    <a:lnTo>
                      <a:pt x="1960" y="21600"/>
                    </a:lnTo>
                    <a:lnTo>
                      <a:pt x="2946" y="21600"/>
                    </a:lnTo>
                    <a:lnTo>
                      <a:pt x="12760" y="16620"/>
                    </a:lnTo>
                    <a:lnTo>
                      <a:pt x="21600" y="5401"/>
                    </a:lnTo>
                    <a:lnTo>
                      <a:pt x="3921" y="54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1" name="Shape"/>
              <p:cNvSpPr/>
              <p:nvPr/>
            </p:nvSpPr>
            <p:spPr>
              <a:xfrm>
                <a:off x="4343" y="47721"/>
                <a:ext cx="144568" cy="7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0" y="0"/>
                    </a:moveTo>
                    <a:lnTo>
                      <a:pt x="8108" y="328"/>
                    </a:lnTo>
                    <a:lnTo>
                      <a:pt x="8108" y="964"/>
                    </a:lnTo>
                    <a:lnTo>
                      <a:pt x="7956" y="4242"/>
                    </a:lnTo>
                    <a:lnTo>
                      <a:pt x="6892" y="6717"/>
                    </a:lnTo>
                    <a:lnTo>
                      <a:pt x="5463" y="8776"/>
                    </a:lnTo>
                    <a:lnTo>
                      <a:pt x="4216" y="10805"/>
                    </a:lnTo>
                    <a:lnTo>
                      <a:pt x="3928" y="13776"/>
                    </a:lnTo>
                    <a:lnTo>
                      <a:pt x="3001" y="16718"/>
                    </a:lnTo>
                    <a:lnTo>
                      <a:pt x="1708" y="19242"/>
                    </a:lnTo>
                    <a:lnTo>
                      <a:pt x="325" y="20965"/>
                    </a:lnTo>
                    <a:lnTo>
                      <a:pt x="0" y="21600"/>
                    </a:lnTo>
                    <a:lnTo>
                      <a:pt x="2926" y="21600"/>
                    </a:lnTo>
                    <a:lnTo>
                      <a:pt x="3102" y="21441"/>
                    </a:lnTo>
                    <a:lnTo>
                      <a:pt x="7802" y="12606"/>
                    </a:lnTo>
                    <a:lnTo>
                      <a:pt x="8271" y="11124"/>
                    </a:lnTo>
                    <a:lnTo>
                      <a:pt x="8271" y="7632"/>
                    </a:lnTo>
                    <a:lnTo>
                      <a:pt x="8596" y="7313"/>
                    </a:lnTo>
                    <a:lnTo>
                      <a:pt x="17063" y="7313"/>
                    </a:lnTo>
                    <a:lnTo>
                      <a:pt x="18267" y="6176"/>
                    </a:lnTo>
                    <a:lnTo>
                      <a:pt x="20130" y="2985"/>
                    </a:lnTo>
                    <a:lnTo>
                      <a:pt x="21600" y="89"/>
                    </a:lnTo>
                    <a:lnTo>
                      <a:pt x="11697" y="89"/>
                    </a:lnTo>
                    <a:lnTo>
                      <a:pt x="991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2" name="Shape"/>
              <p:cNvSpPr/>
              <p:nvPr/>
            </p:nvSpPr>
            <p:spPr>
              <a:xfrm>
                <a:off x="94237" y="0"/>
                <a:ext cx="81612" cy="48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025" y="0"/>
                    </a:lnTo>
                    <a:lnTo>
                      <a:pt x="17722" y="2448"/>
                    </a:lnTo>
                    <a:lnTo>
                      <a:pt x="8097" y="16131"/>
                    </a:lnTo>
                    <a:lnTo>
                      <a:pt x="3499" y="20500"/>
                    </a:lnTo>
                    <a:lnTo>
                      <a:pt x="0" y="21600"/>
                    </a:lnTo>
                    <a:lnTo>
                      <a:pt x="14471" y="21600"/>
                    </a:lnTo>
                    <a:lnTo>
                      <a:pt x="14789" y="21056"/>
                    </a:lnTo>
                    <a:lnTo>
                      <a:pt x="17576" y="17570"/>
                    </a:lnTo>
                    <a:lnTo>
                      <a:pt x="21598" y="2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06E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86" name="object 147"/>
            <p:cNvGrpSpPr/>
            <p:nvPr/>
          </p:nvGrpSpPr>
          <p:grpSpPr>
            <a:xfrm>
              <a:off x="1995995" y="2228939"/>
              <a:ext cx="104206" cy="45432"/>
              <a:chOff x="0" y="0"/>
              <a:chExt cx="104205" cy="45431"/>
            </a:xfrm>
          </p:grpSpPr>
          <p:sp>
            <p:nvSpPr>
              <p:cNvPr id="484" name="Shape"/>
              <p:cNvSpPr/>
              <p:nvPr/>
            </p:nvSpPr>
            <p:spPr>
              <a:xfrm>
                <a:off x="0" y="9183"/>
                <a:ext cx="103074" cy="36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260" y="0"/>
                    </a:moveTo>
                    <a:lnTo>
                      <a:pt x="229" y="249"/>
                    </a:lnTo>
                    <a:lnTo>
                      <a:pt x="0" y="900"/>
                    </a:lnTo>
                    <a:lnTo>
                      <a:pt x="380" y="10995"/>
                    </a:lnTo>
                    <a:lnTo>
                      <a:pt x="399" y="11491"/>
                    </a:lnTo>
                    <a:lnTo>
                      <a:pt x="479" y="15129"/>
                    </a:lnTo>
                    <a:lnTo>
                      <a:pt x="455" y="21600"/>
                    </a:lnTo>
                    <a:lnTo>
                      <a:pt x="2438" y="21306"/>
                    </a:lnTo>
                    <a:lnTo>
                      <a:pt x="4550" y="21194"/>
                    </a:lnTo>
                    <a:lnTo>
                      <a:pt x="6661" y="20963"/>
                    </a:lnTo>
                    <a:lnTo>
                      <a:pt x="8644" y="20306"/>
                    </a:lnTo>
                    <a:lnTo>
                      <a:pt x="8871" y="18361"/>
                    </a:lnTo>
                    <a:lnTo>
                      <a:pt x="9099" y="18361"/>
                    </a:lnTo>
                    <a:lnTo>
                      <a:pt x="10709" y="17602"/>
                    </a:lnTo>
                    <a:lnTo>
                      <a:pt x="12426" y="17148"/>
                    </a:lnTo>
                    <a:lnTo>
                      <a:pt x="14185" y="16816"/>
                    </a:lnTo>
                    <a:lnTo>
                      <a:pt x="15924" y="16423"/>
                    </a:lnTo>
                    <a:lnTo>
                      <a:pt x="16378" y="15129"/>
                    </a:lnTo>
                    <a:lnTo>
                      <a:pt x="18031" y="10995"/>
                    </a:lnTo>
                    <a:lnTo>
                      <a:pt x="20046" y="6802"/>
                    </a:lnTo>
                    <a:lnTo>
                      <a:pt x="21592" y="1759"/>
                    </a:lnTo>
                    <a:lnTo>
                      <a:pt x="21600" y="1543"/>
                    </a:lnTo>
                    <a:lnTo>
                      <a:pt x="12056" y="1543"/>
                    </a:lnTo>
                    <a:lnTo>
                      <a:pt x="9153" y="1434"/>
                    </a:lnTo>
                    <a:lnTo>
                      <a:pt x="6227" y="657"/>
                    </a:lnTo>
                    <a:lnTo>
                      <a:pt x="3260" y="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5" name="Shape"/>
              <p:cNvSpPr/>
              <p:nvPr/>
            </p:nvSpPr>
            <p:spPr>
              <a:xfrm>
                <a:off x="57531" y="0"/>
                <a:ext cx="46675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460" y="4898"/>
                    </a:lnTo>
                    <a:lnTo>
                      <a:pt x="11366" y="11616"/>
                    </a:lnTo>
                    <a:lnTo>
                      <a:pt x="5989" y="17927"/>
                    </a:lnTo>
                    <a:lnTo>
                      <a:pt x="0" y="21600"/>
                    </a:lnTo>
                    <a:lnTo>
                      <a:pt x="2107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E8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2" name="object 148"/>
            <p:cNvGrpSpPr/>
            <p:nvPr/>
          </p:nvGrpSpPr>
          <p:grpSpPr>
            <a:xfrm>
              <a:off x="1936305" y="1864072"/>
              <a:ext cx="404853" cy="227952"/>
              <a:chOff x="0" y="0"/>
              <a:chExt cx="404852" cy="227951"/>
            </a:xfrm>
          </p:grpSpPr>
          <p:sp>
            <p:nvSpPr>
              <p:cNvPr id="487" name="Shape"/>
              <p:cNvSpPr/>
              <p:nvPr/>
            </p:nvSpPr>
            <p:spPr>
              <a:xfrm>
                <a:off x="231190" y="117230"/>
                <a:ext cx="173663" cy="110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97" y="0"/>
                    </a:moveTo>
                    <a:lnTo>
                      <a:pt x="0" y="0"/>
                    </a:lnTo>
                    <a:lnTo>
                      <a:pt x="2991" y="1472"/>
                    </a:lnTo>
                    <a:lnTo>
                      <a:pt x="5198" y="4950"/>
                    </a:lnTo>
                    <a:lnTo>
                      <a:pt x="7101" y="9023"/>
                    </a:lnTo>
                    <a:lnTo>
                      <a:pt x="9181" y="12282"/>
                    </a:lnTo>
                    <a:lnTo>
                      <a:pt x="11518" y="13625"/>
                    </a:lnTo>
                    <a:lnTo>
                      <a:pt x="13905" y="13817"/>
                    </a:lnTo>
                    <a:lnTo>
                      <a:pt x="16395" y="14247"/>
                    </a:lnTo>
                    <a:lnTo>
                      <a:pt x="19036" y="16305"/>
                    </a:lnTo>
                    <a:lnTo>
                      <a:pt x="19949" y="17579"/>
                    </a:lnTo>
                    <a:lnTo>
                      <a:pt x="20571" y="18873"/>
                    </a:lnTo>
                    <a:lnTo>
                      <a:pt x="21066" y="20206"/>
                    </a:lnTo>
                    <a:lnTo>
                      <a:pt x="21600" y="21600"/>
                    </a:lnTo>
                    <a:lnTo>
                      <a:pt x="19711" y="12705"/>
                    </a:lnTo>
                    <a:lnTo>
                      <a:pt x="14262" y="8566"/>
                    </a:lnTo>
                    <a:lnTo>
                      <a:pt x="12825" y="7411"/>
                    </a:lnTo>
                    <a:lnTo>
                      <a:pt x="12285" y="6566"/>
                    </a:lnTo>
                    <a:lnTo>
                      <a:pt x="12825" y="6353"/>
                    </a:lnTo>
                    <a:lnTo>
                      <a:pt x="12825" y="6142"/>
                    </a:lnTo>
                    <a:lnTo>
                      <a:pt x="9541" y="1602"/>
                    </a:lnTo>
                    <a:lnTo>
                      <a:pt x="8197" y="0"/>
                    </a:lnTo>
                    <a:close/>
                  </a:path>
                </a:pathLst>
              </a:custGeom>
              <a:solidFill>
                <a:srgbClr val="A8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8" name="Shape"/>
              <p:cNvSpPr/>
              <p:nvPr/>
            </p:nvSpPr>
            <p:spPr>
              <a:xfrm>
                <a:off x="102706" y="31889"/>
                <a:ext cx="194386" cy="1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95" y="0"/>
                    </a:moveTo>
                    <a:lnTo>
                      <a:pt x="0" y="0"/>
                    </a:lnTo>
                    <a:lnTo>
                      <a:pt x="1042" y="761"/>
                    </a:lnTo>
                    <a:lnTo>
                      <a:pt x="2095" y="1759"/>
                    </a:lnTo>
                    <a:lnTo>
                      <a:pt x="2698" y="2221"/>
                    </a:lnTo>
                    <a:lnTo>
                      <a:pt x="2457" y="2450"/>
                    </a:lnTo>
                    <a:lnTo>
                      <a:pt x="4767" y="4916"/>
                    </a:lnTo>
                    <a:lnTo>
                      <a:pt x="6739" y="7988"/>
                    </a:lnTo>
                    <a:lnTo>
                      <a:pt x="7715" y="11924"/>
                    </a:lnTo>
                    <a:lnTo>
                      <a:pt x="7039" y="16997"/>
                    </a:lnTo>
                    <a:lnTo>
                      <a:pt x="8435" y="16997"/>
                    </a:lnTo>
                    <a:lnTo>
                      <a:pt x="10598" y="17073"/>
                    </a:lnTo>
                    <a:lnTo>
                      <a:pt x="12671" y="17278"/>
                    </a:lnTo>
                    <a:lnTo>
                      <a:pt x="13795" y="17678"/>
                    </a:lnTo>
                    <a:lnTo>
                      <a:pt x="13867" y="18452"/>
                    </a:lnTo>
                    <a:lnTo>
                      <a:pt x="13735" y="19552"/>
                    </a:lnTo>
                    <a:lnTo>
                      <a:pt x="13693" y="20695"/>
                    </a:lnTo>
                    <a:lnTo>
                      <a:pt x="14036" y="21600"/>
                    </a:lnTo>
                    <a:lnTo>
                      <a:pt x="14277" y="18139"/>
                    </a:lnTo>
                    <a:lnTo>
                      <a:pt x="21600" y="18139"/>
                    </a:lnTo>
                    <a:lnTo>
                      <a:pt x="20172" y="16063"/>
                    </a:lnTo>
                    <a:lnTo>
                      <a:pt x="17339" y="12760"/>
                    </a:lnTo>
                    <a:lnTo>
                      <a:pt x="14277" y="9833"/>
                    </a:lnTo>
                    <a:lnTo>
                      <a:pt x="12468" y="9833"/>
                    </a:lnTo>
                    <a:lnTo>
                      <a:pt x="11985" y="8910"/>
                    </a:lnTo>
                    <a:lnTo>
                      <a:pt x="11732" y="8312"/>
                    </a:lnTo>
                    <a:lnTo>
                      <a:pt x="11231" y="6892"/>
                    </a:lnTo>
                    <a:lnTo>
                      <a:pt x="10594" y="5212"/>
                    </a:lnTo>
                    <a:lnTo>
                      <a:pt x="9935" y="3835"/>
                    </a:lnTo>
                    <a:lnTo>
                      <a:pt x="6695" y="0"/>
                    </a:lnTo>
                    <a:close/>
                  </a:path>
                </a:pathLst>
              </a:custGeom>
              <a:solidFill>
                <a:srgbClr val="A8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89" name="Shape"/>
              <p:cNvSpPr/>
              <p:nvPr/>
            </p:nvSpPr>
            <p:spPr>
              <a:xfrm>
                <a:off x="-1" y="8682"/>
                <a:ext cx="156933" cy="34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89" y="0"/>
                    </a:moveTo>
                    <a:lnTo>
                      <a:pt x="1407" y="3757"/>
                    </a:lnTo>
                    <a:lnTo>
                      <a:pt x="802" y="9284"/>
                    </a:lnTo>
                    <a:lnTo>
                      <a:pt x="0" y="21600"/>
                    </a:lnTo>
                    <a:lnTo>
                      <a:pt x="2423" y="15906"/>
                    </a:lnTo>
                    <a:lnTo>
                      <a:pt x="6498" y="12489"/>
                    </a:lnTo>
                    <a:lnTo>
                      <a:pt x="10462" y="12110"/>
                    </a:lnTo>
                    <a:lnTo>
                      <a:pt x="21600" y="12110"/>
                    </a:lnTo>
                    <a:lnTo>
                      <a:pt x="21450" y="11690"/>
                    </a:lnTo>
                    <a:lnTo>
                      <a:pt x="15070" y="1017"/>
                    </a:lnTo>
                    <a:lnTo>
                      <a:pt x="14583" y="680"/>
                    </a:lnTo>
                    <a:lnTo>
                      <a:pt x="2688" y="680"/>
                    </a:lnTo>
                    <a:lnTo>
                      <a:pt x="2389" y="0"/>
                    </a:lnTo>
                    <a:close/>
                  </a:path>
                </a:pathLst>
              </a:custGeom>
              <a:solidFill>
                <a:srgbClr val="A8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0" name="Shape"/>
              <p:cNvSpPr/>
              <p:nvPr/>
            </p:nvSpPr>
            <p:spPr>
              <a:xfrm>
                <a:off x="76007" y="28156"/>
                <a:ext cx="86955" cy="14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02" y="0"/>
                    </a:moveTo>
                    <a:lnTo>
                      <a:pt x="0" y="0"/>
                    </a:lnTo>
                    <a:lnTo>
                      <a:pt x="3767" y="8370"/>
                    </a:lnTo>
                    <a:lnTo>
                      <a:pt x="2688" y="16628"/>
                    </a:lnTo>
                    <a:lnTo>
                      <a:pt x="3767" y="21600"/>
                    </a:lnTo>
                    <a:lnTo>
                      <a:pt x="4758" y="7363"/>
                    </a:lnTo>
                    <a:lnTo>
                      <a:pt x="6632" y="5684"/>
                    </a:lnTo>
                    <a:lnTo>
                      <a:pt x="21600" y="5684"/>
                    </a:lnTo>
                    <a:lnTo>
                      <a:pt x="20102" y="0"/>
                    </a:lnTo>
                    <a:close/>
                  </a:path>
                </a:pathLst>
              </a:custGeom>
              <a:solidFill>
                <a:srgbClr val="A8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1" name="Triangle"/>
              <p:cNvSpPr/>
              <p:nvPr/>
            </p:nvSpPr>
            <p:spPr>
              <a:xfrm>
                <a:off x="19532" y="-1"/>
                <a:ext cx="8642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4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441" y="0"/>
                    </a:lnTo>
                    <a:close/>
                  </a:path>
                </a:pathLst>
              </a:custGeom>
              <a:solidFill>
                <a:srgbClr val="A8CB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493" name="object 149"/>
            <p:cNvSpPr/>
            <p:nvPr/>
          </p:nvSpPr>
          <p:spPr>
            <a:xfrm>
              <a:off x="2052598" y="1904239"/>
              <a:ext cx="12702" cy="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84" y="0"/>
                  </a:moveTo>
                  <a:lnTo>
                    <a:pt x="0" y="12601"/>
                  </a:lnTo>
                  <a:lnTo>
                    <a:pt x="18012" y="21600"/>
                  </a:lnTo>
                  <a:lnTo>
                    <a:pt x="14428" y="5395"/>
                  </a:lnTo>
                  <a:lnTo>
                    <a:pt x="21600" y="3602"/>
                  </a:lnTo>
                  <a:lnTo>
                    <a:pt x="3584" y="0"/>
                  </a:lnTo>
                  <a:close/>
                </a:path>
              </a:pathLst>
            </a:custGeom>
            <a:solidFill>
              <a:srgbClr val="60916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496" name="object 150"/>
            <p:cNvGrpSpPr/>
            <p:nvPr/>
          </p:nvGrpSpPr>
          <p:grpSpPr>
            <a:xfrm>
              <a:off x="2140355" y="1946188"/>
              <a:ext cx="109470" cy="65510"/>
              <a:chOff x="0" y="0"/>
              <a:chExt cx="109469" cy="65509"/>
            </a:xfrm>
          </p:grpSpPr>
          <p:sp>
            <p:nvSpPr>
              <p:cNvPr id="494" name="Shape"/>
              <p:cNvSpPr/>
              <p:nvPr/>
            </p:nvSpPr>
            <p:spPr>
              <a:xfrm>
                <a:off x="-1" y="-1"/>
                <a:ext cx="1628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86"/>
                    </a:moveTo>
                    <a:lnTo>
                      <a:pt x="20167" y="0"/>
                    </a:lnTo>
                    <a:lnTo>
                      <a:pt x="0" y="9593"/>
                    </a:lnTo>
                    <a:lnTo>
                      <a:pt x="4313" y="21600"/>
                    </a:lnTo>
                    <a:lnTo>
                      <a:pt x="21600" y="19186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5" name="Shape"/>
              <p:cNvSpPr/>
              <p:nvPr/>
            </p:nvSpPr>
            <p:spPr>
              <a:xfrm>
                <a:off x="96767" y="50305"/>
                <a:ext cx="12703" cy="15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1"/>
                    </a:moveTo>
                    <a:lnTo>
                      <a:pt x="10822" y="0"/>
                    </a:lnTo>
                    <a:lnTo>
                      <a:pt x="0" y="4638"/>
                    </a:lnTo>
                    <a:lnTo>
                      <a:pt x="0" y="21600"/>
                    </a:lnTo>
                    <a:lnTo>
                      <a:pt x="10822" y="16979"/>
                    </a:lnTo>
                    <a:lnTo>
                      <a:pt x="21600" y="6171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499" name="object 151"/>
            <p:cNvGrpSpPr/>
            <p:nvPr/>
          </p:nvGrpSpPr>
          <p:grpSpPr>
            <a:xfrm>
              <a:off x="2072136" y="1886491"/>
              <a:ext cx="53947" cy="75656"/>
              <a:chOff x="0" y="0"/>
              <a:chExt cx="53946" cy="75655"/>
            </a:xfrm>
          </p:grpSpPr>
          <p:sp>
            <p:nvSpPr>
              <p:cNvPr id="497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0818" y="0"/>
                    </a:lnTo>
                    <a:lnTo>
                      <a:pt x="0" y="21600"/>
                    </a:lnTo>
                    <a:lnTo>
                      <a:pt x="10818" y="21600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98" name="Shape"/>
              <p:cNvSpPr/>
              <p:nvPr/>
            </p:nvSpPr>
            <p:spPr>
              <a:xfrm>
                <a:off x="41244" y="6295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3"/>
                    </a:moveTo>
                    <a:lnTo>
                      <a:pt x="13516" y="0"/>
                    </a:lnTo>
                    <a:lnTo>
                      <a:pt x="0" y="15433"/>
                    </a:lnTo>
                    <a:lnTo>
                      <a:pt x="5401" y="21600"/>
                    </a:lnTo>
                    <a:lnTo>
                      <a:pt x="13516" y="21600"/>
                    </a:lnTo>
                    <a:lnTo>
                      <a:pt x="21600" y="3103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00" name="object 152"/>
            <p:cNvSpPr/>
            <p:nvPr/>
          </p:nvSpPr>
          <p:spPr>
            <a:xfrm>
              <a:off x="2114473" y="19114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716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3483" y="716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90BA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01" name="object 153"/>
            <p:cNvSpPr/>
            <p:nvPr/>
          </p:nvSpPr>
          <p:spPr>
            <a:xfrm>
              <a:off x="2306592" y="20465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5A5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02" name="object 154" descr="object 1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14447" y="2214617"/>
              <a:ext cx="293067" cy="2301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9" name="object 155"/>
            <p:cNvGrpSpPr/>
            <p:nvPr/>
          </p:nvGrpSpPr>
          <p:grpSpPr>
            <a:xfrm>
              <a:off x="178725" y="2316697"/>
              <a:ext cx="535396" cy="206238"/>
              <a:chOff x="0" y="0"/>
              <a:chExt cx="535395" cy="206237"/>
            </a:xfrm>
          </p:grpSpPr>
          <p:sp>
            <p:nvSpPr>
              <p:cNvPr id="503" name="Triangle"/>
              <p:cNvSpPr/>
              <p:nvPr/>
            </p:nvSpPr>
            <p:spPr>
              <a:xfrm>
                <a:off x="0" y="6542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1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4" name="Shape"/>
              <p:cNvSpPr/>
              <p:nvPr/>
            </p:nvSpPr>
            <p:spPr>
              <a:xfrm>
                <a:off x="8077" y="69468"/>
                <a:ext cx="182145" cy="5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444"/>
                    </a:moveTo>
                    <a:lnTo>
                      <a:pt x="20865" y="15369"/>
                    </a:lnTo>
                    <a:lnTo>
                      <a:pt x="20332" y="13862"/>
                    </a:lnTo>
                    <a:lnTo>
                      <a:pt x="19487" y="11213"/>
                    </a:lnTo>
                    <a:lnTo>
                      <a:pt x="19089" y="9969"/>
                    </a:lnTo>
                    <a:lnTo>
                      <a:pt x="18029" y="6076"/>
                    </a:lnTo>
                    <a:lnTo>
                      <a:pt x="17958" y="5813"/>
                    </a:lnTo>
                    <a:lnTo>
                      <a:pt x="17943" y="5765"/>
                    </a:lnTo>
                    <a:lnTo>
                      <a:pt x="16967" y="1244"/>
                    </a:lnTo>
                    <a:lnTo>
                      <a:pt x="16838" y="1244"/>
                    </a:lnTo>
                    <a:lnTo>
                      <a:pt x="16452" y="413"/>
                    </a:lnTo>
                    <a:lnTo>
                      <a:pt x="16323" y="0"/>
                    </a:lnTo>
                    <a:lnTo>
                      <a:pt x="14910" y="3480"/>
                    </a:lnTo>
                    <a:lnTo>
                      <a:pt x="13136" y="5400"/>
                    </a:lnTo>
                    <a:lnTo>
                      <a:pt x="11217" y="6076"/>
                    </a:lnTo>
                    <a:lnTo>
                      <a:pt x="9372" y="5813"/>
                    </a:lnTo>
                    <a:lnTo>
                      <a:pt x="6956" y="4569"/>
                    </a:lnTo>
                    <a:lnTo>
                      <a:pt x="4914" y="3014"/>
                    </a:lnTo>
                    <a:lnTo>
                      <a:pt x="2657" y="1609"/>
                    </a:lnTo>
                    <a:lnTo>
                      <a:pt x="0" y="938"/>
                    </a:lnTo>
                    <a:lnTo>
                      <a:pt x="843" y="4569"/>
                    </a:lnTo>
                    <a:lnTo>
                      <a:pt x="2003" y="7995"/>
                    </a:lnTo>
                    <a:lnTo>
                      <a:pt x="3306" y="10645"/>
                    </a:lnTo>
                    <a:lnTo>
                      <a:pt x="4652" y="12093"/>
                    </a:lnTo>
                    <a:lnTo>
                      <a:pt x="5456" y="12093"/>
                    </a:lnTo>
                    <a:lnTo>
                      <a:pt x="6459" y="11787"/>
                    </a:lnTo>
                    <a:lnTo>
                      <a:pt x="7344" y="11403"/>
                    </a:lnTo>
                    <a:lnTo>
                      <a:pt x="7829" y="11213"/>
                    </a:lnTo>
                    <a:lnTo>
                      <a:pt x="8262" y="11787"/>
                    </a:lnTo>
                    <a:lnTo>
                      <a:pt x="10017" y="14372"/>
                    </a:lnTo>
                    <a:lnTo>
                      <a:pt x="11859" y="16754"/>
                    </a:lnTo>
                    <a:lnTo>
                      <a:pt x="11689" y="15787"/>
                    </a:lnTo>
                    <a:lnTo>
                      <a:pt x="11946" y="15369"/>
                    </a:lnTo>
                    <a:lnTo>
                      <a:pt x="13406" y="15369"/>
                    </a:lnTo>
                    <a:lnTo>
                      <a:pt x="15550" y="15685"/>
                    </a:lnTo>
                    <a:lnTo>
                      <a:pt x="17955" y="16190"/>
                    </a:lnTo>
                    <a:lnTo>
                      <a:pt x="19156" y="16613"/>
                    </a:lnTo>
                    <a:lnTo>
                      <a:pt x="19412" y="17031"/>
                    </a:lnTo>
                    <a:lnTo>
                      <a:pt x="19156" y="21187"/>
                    </a:lnTo>
                    <a:lnTo>
                      <a:pt x="19799" y="21600"/>
                    </a:lnTo>
                    <a:lnTo>
                      <a:pt x="19541" y="17444"/>
                    </a:lnTo>
                    <a:lnTo>
                      <a:pt x="21600" y="17444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5" name="Shape"/>
              <p:cNvSpPr/>
              <p:nvPr/>
            </p:nvSpPr>
            <p:spPr>
              <a:xfrm>
                <a:off x="164172" y="0"/>
                <a:ext cx="133580" cy="99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61"/>
                    </a:moveTo>
                    <a:lnTo>
                      <a:pt x="21590" y="6104"/>
                    </a:lnTo>
                    <a:lnTo>
                      <a:pt x="17754" y="5118"/>
                    </a:lnTo>
                    <a:lnTo>
                      <a:pt x="13952" y="4022"/>
                    </a:lnTo>
                    <a:lnTo>
                      <a:pt x="10283" y="2439"/>
                    </a:lnTo>
                    <a:lnTo>
                      <a:pt x="6845" y="0"/>
                    </a:lnTo>
                    <a:lnTo>
                      <a:pt x="6025" y="3563"/>
                    </a:lnTo>
                    <a:lnTo>
                      <a:pt x="4497" y="6313"/>
                    </a:lnTo>
                    <a:lnTo>
                      <a:pt x="2475" y="8488"/>
                    </a:lnTo>
                    <a:lnTo>
                      <a:pt x="174" y="10331"/>
                    </a:lnTo>
                    <a:lnTo>
                      <a:pt x="0" y="10801"/>
                    </a:lnTo>
                    <a:lnTo>
                      <a:pt x="384" y="14669"/>
                    </a:lnTo>
                    <a:lnTo>
                      <a:pt x="2413" y="17433"/>
                    </a:lnTo>
                    <a:lnTo>
                      <a:pt x="5035" y="19584"/>
                    </a:lnTo>
                    <a:lnTo>
                      <a:pt x="7196" y="21600"/>
                    </a:lnTo>
                    <a:lnTo>
                      <a:pt x="6019" y="17737"/>
                    </a:lnTo>
                    <a:lnTo>
                      <a:pt x="4497" y="13238"/>
                    </a:lnTo>
                    <a:lnTo>
                      <a:pt x="4062" y="9219"/>
                    </a:lnTo>
                    <a:lnTo>
                      <a:pt x="6144" y="6807"/>
                    </a:lnTo>
                    <a:lnTo>
                      <a:pt x="7021" y="10801"/>
                    </a:lnTo>
                    <a:lnTo>
                      <a:pt x="9477" y="6340"/>
                    </a:lnTo>
                    <a:lnTo>
                      <a:pt x="9749" y="7260"/>
                    </a:lnTo>
                    <a:lnTo>
                      <a:pt x="9149" y="9304"/>
                    </a:lnTo>
                    <a:lnTo>
                      <a:pt x="7898" y="12441"/>
                    </a:lnTo>
                    <a:lnTo>
                      <a:pt x="7898" y="13381"/>
                    </a:lnTo>
                    <a:lnTo>
                      <a:pt x="10005" y="15730"/>
                    </a:lnTo>
                    <a:lnTo>
                      <a:pt x="10356" y="16199"/>
                    </a:lnTo>
                    <a:lnTo>
                      <a:pt x="12921" y="14350"/>
                    </a:lnTo>
                    <a:lnTo>
                      <a:pt x="14279" y="13197"/>
                    </a:lnTo>
                    <a:lnTo>
                      <a:pt x="15094" y="11974"/>
                    </a:lnTo>
                    <a:lnTo>
                      <a:pt x="15622" y="10331"/>
                    </a:lnTo>
                    <a:lnTo>
                      <a:pt x="15094" y="9156"/>
                    </a:lnTo>
                    <a:lnTo>
                      <a:pt x="15445" y="7747"/>
                    </a:lnTo>
                    <a:lnTo>
                      <a:pt x="16491" y="10708"/>
                    </a:lnTo>
                    <a:lnTo>
                      <a:pt x="17616" y="13120"/>
                    </a:lnTo>
                    <a:lnTo>
                      <a:pt x="18973" y="15309"/>
                    </a:lnTo>
                    <a:lnTo>
                      <a:pt x="20711" y="17609"/>
                    </a:lnTo>
                    <a:lnTo>
                      <a:pt x="21292" y="14754"/>
                    </a:lnTo>
                    <a:lnTo>
                      <a:pt x="21545" y="11856"/>
                    </a:lnTo>
                    <a:lnTo>
                      <a:pt x="21600" y="8961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6" name="Shape"/>
              <p:cNvSpPr/>
              <p:nvPr/>
            </p:nvSpPr>
            <p:spPr>
              <a:xfrm>
                <a:off x="287909" y="29311"/>
                <a:ext cx="107444" cy="17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445"/>
                    </a:moveTo>
                    <a:lnTo>
                      <a:pt x="18516" y="2650"/>
                    </a:lnTo>
                    <a:lnTo>
                      <a:pt x="15248" y="1757"/>
                    </a:lnTo>
                    <a:lnTo>
                      <a:pt x="11936" y="910"/>
                    </a:lnTo>
                    <a:lnTo>
                      <a:pt x="8727" y="264"/>
                    </a:lnTo>
                    <a:lnTo>
                      <a:pt x="7006" y="149"/>
                    </a:lnTo>
                    <a:lnTo>
                      <a:pt x="3725" y="116"/>
                    </a:lnTo>
                    <a:lnTo>
                      <a:pt x="2617" y="0"/>
                    </a:lnTo>
                    <a:lnTo>
                      <a:pt x="2617" y="264"/>
                    </a:lnTo>
                    <a:lnTo>
                      <a:pt x="2793" y="1757"/>
                    </a:lnTo>
                    <a:lnTo>
                      <a:pt x="2796" y="1780"/>
                    </a:lnTo>
                    <a:lnTo>
                      <a:pt x="2727" y="3445"/>
                    </a:lnTo>
                    <a:lnTo>
                      <a:pt x="2494" y="5110"/>
                    </a:lnTo>
                    <a:lnTo>
                      <a:pt x="2180" y="6625"/>
                    </a:lnTo>
                    <a:lnTo>
                      <a:pt x="2180" y="6757"/>
                    </a:lnTo>
                    <a:lnTo>
                      <a:pt x="1527" y="6890"/>
                    </a:lnTo>
                    <a:lnTo>
                      <a:pt x="1338" y="8270"/>
                    </a:lnTo>
                    <a:lnTo>
                      <a:pt x="1320" y="8399"/>
                    </a:lnTo>
                    <a:lnTo>
                      <a:pt x="1172" y="9906"/>
                    </a:lnTo>
                    <a:lnTo>
                      <a:pt x="822" y="11362"/>
                    </a:lnTo>
                    <a:lnTo>
                      <a:pt x="0" y="12720"/>
                    </a:lnTo>
                    <a:lnTo>
                      <a:pt x="654" y="13119"/>
                    </a:lnTo>
                    <a:lnTo>
                      <a:pt x="873" y="13913"/>
                    </a:lnTo>
                    <a:lnTo>
                      <a:pt x="1963" y="13382"/>
                    </a:lnTo>
                    <a:lnTo>
                      <a:pt x="1910" y="12058"/>
                    </a:lnTo>
                    <a:lnTo>
                      <a:pt x="1910" y="12023"/>
                    </a:lnTo>
                    <a:lnTo>
                      <a:pt x="2456" y="8855"/>
                    </a:lnTo>
                    <a:lnTo>
                      <a:pt x="2433" y="8270"/>
                    </a:lnTo>
                    <a:lnTo>
                      <a:pt x="2410" y="7684"/>
                    </a:lnTo>
                    <a:lnTo>
                      <a:pt x="2400" y="7419"/>
                    </a:lnTo>
                    <a:lnTo>
                      <a:pt x="8727" y="7684"/>
                    </a:lnTo>
                    <a:lnTo>
                      <a:pt x="8298" y="10267"/>
                    </a:lnTo>
                    <a:lnTo>
                      <a:pt x="7772" y="12720"/>
                    </a:lnTo>
                    <a:lnTo>
                      <a:pt x="7195" y="15383"/>
                    </a:lnTo>
                    <a:lnTo>
                      <a:pt x="6763" y="17888"/>
                    </a:lnTo>
                    <a:lnTo>
                      <a:pt x="6763" y="20671"/>
                    </a:lnTo>
                    <a:lnTo>
                      <a:pt x="6983" y="21600"/>
                    </a:lnTo>
                    <a:lnTo>
                      <a:pt x="7854" y="21467"/>
                    </a:lnTo>
                    <a:lnTo>
                      <a:pt x="7854" y="20539"/>
                    </a:lnTo>
                    <a:lnTo>
                      <a:pt x="8073" y="19612"/>
                    </a:lnTo>
                    <a:lnTo>
                      <a:pt x="8290" y="18817"/>
                    </a:lnTo>
                    <a:lnTo>
                      <a:pt x="8351" y="16048"/>
                    </a:lnTo>
                    <a:lnTo>
                      <a:pt x="8620" y="12058"/>
                    </a:lnTo>
                    <a:lnTo>
                      <a:pt x="9194" y="8399"/>
                    </a:lnTo>
                    <a:lnTo>
                      <a:pt x="9212" y="8270"/>
                    </a:lnTo>
                    <a:lnTo>
                      <a:pt x="9620" y="7419"/>
                    </a:lnTo>
                    <a:lnTo>
                      <a:pt x="10256" y="6095"/>
                    </a:lnTo>
                    <a:lnTo>
                      <a:pt x="10473" y="5830"/>
                    </a:lnTo>
                    <a:lnTo>
                      <a:pt x="10910" y="5565"/>
                    </a:lnTo>
                    <a:lnTo>
                      <a:pt x="11346" y="5830"/>
                    </a:lnTo>
                    <a:lnTo>
                      <a:pt x="16146" y="12720"/>
                    </a:lnTo>
                    <a:lnTo>
                      <a:pt x="20354" y="5565"/>
                    </a:lnTo>
                    <a:lnTo>
                      <a:pt x="21600" y="3445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7" name="Shape"/>
              <p:cNvSpPr/>
              <p:nvPr/>
            </p:nvSpPr>
            <p:spPr>
              <a:xfrm>
                <a:off x="373938" y="64032"/>
                <a:ext cx="48465" cy="7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301"/>
                    </a:moveTo>
                    <a:lnTo>
                      <a:pt x="21164" y="2401"/>
                    </a:lnTo>
                    <a:lnTo>
                      <a:pt x="17774" y="1502"/>
                    </a:lnTo>
                    <a:lnTo>
                      <a:pt x="14389" y="0"/>
                    </a:lnTo>
                    <a:lnTo>
                      <a:pt x="4772" y="10540"/>
                    </a:lnTo>
                    <a:lnTo>
                      <a:pt x="0" y="21600"/>
                    </a:lnTo>
                    <a:lnTo>
                      <a:pt x="18741" y="21600"/>
                    </a:lnTo>
                    <a:lnTo>
                      <a:pt x="19936" y="16872"/>
                    </a:lnTo>
                    <a:lnTo>
                      <a:pt x="21039" y="12113"/>
                    </a:lnTo>
                    <a:lnTo>
                      <a:pt x="21600" y="7301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08" name="Shape"/>
              <p:cNvSpPr/>
              <p:nvPr/>
            </p:nvSpPr>
            <p:spPr>
              <a:xfrm>
                <a:off x="425766" y="59690"/>
                <a:ext cx="109630" cy="92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172" y="508"/>
                    </a:lnTo>
                    <a:lnTo>
                      <a:pt x="20529" y="256"/>
                    </a:lnTo>
                    <a:lnTo>
                      <a:pt x="20101" y="508"/>
                    </a:lnTo>
                    <a:lnTo>
                      <a:pt x="19888" y="256"/>
                    </a:lnTo>
                    <a:lnTo>
                      <a:pt x="18817" y="764"/>
                    </a:lnTo>
                    <a:lnTo>
                      <a:pt x="18605" y="2033"/>
                    </a:lnTo>
                    <a:lnTo>
                      <a:pt x="17536" y="2289"/>
                    </a:lnTo>
                    <a:lnTo>
                      <a:pt x="16680" y="2542"/>
                    </a:lnTo>
                    <a:lnTo>
                      <a:pt x="14328" y="2289"/>
                    </a:lnTo>
                    <a:lnTo>
                      <a:pt x="13257" y="2798"/>
                    </a:lnTo>
                    <a:lnTo>
                      <a:pt x="9632" y="4311"/>
                    </a:lnTo>
                    <a:lnTo>
                      <a:pt x="7349" y="5182"/>
                    </a:lnTo>
                    <a:lnTo>
                      <a:pt x="4867" y="5048"/>
                    </a:lnTo>
                    <a:lnTo>
                      <a:pt x="641" y="3559"/>
                    </a:lnTo>
                    <a:lnTo>
                      <a:pt x="448" y="7448"/>
                    </a:lnTo>
                    <a:lnTo>
                      <a:pt x="398" y="11405"/>
                    </a:lnTo>
                    <a:lnTo>
                      <a:pt x="310" y="15315"/>
                    </a:lnTo>
                    <a:lnTo>
                      <a:pt x="0" y="19058"/>
                    </a:lnTo>
                    <a:lnTo>
                      <a:pt x="9837" y="21600"/>
                    </a:lnTo>
                    <a:lnTo>
                      <a:pt x="12189" y="20075"/>
                    </a:lnTo>
                    <a:lnTo>
                      <a:pt x="12404" y="19314"/>
                    </a:lnTo>
                    <a:lnTo>
                      <a:pt x="11333" y="16263"/>
                    </a:lnTo>
                    <a:lnTo>
                      <a:pt x="11761" y="15758"/>
                    </a:lnTo>
                    <a:lnTo>
                      <a:pt x="12832" y="18297"/>
                    </a:lnTo>
                    <a:lnTo>
                      <a:pt x="14328" y="17027"/>
                    </a:lnTo>
                    <a:lnTo>
                      <a:pt x="14113" y="16519"/>
                    </a:lnTo>
                    <a:lnTo>
                      <a:pt x="15397" y="16263"/>
                    </a:lnTo>
                    <a:lnTo>
                      <a:pt x="16838" y="16165"/>
                    </a:lnTo>
                    <a:lnTo>
                      <a:pt x="18282" y="16424"/>
                    </a:lnTo>
                    <a:lnTo>
                      <a:pt x="19726" y="16730"/>
                    </a:lnTo>
                    <a:lnTo>
                      <a:pt x="21172" y="16772"/>
                    </a:lnTo>
                    <a:lnTo>
                      <a:pt x="21190" y="16165"/>
                    </a:lnTo>
                    <a:lnTo>
                      <a:pt x="21202" y="15758"/>
                    </a:lnTo>
                    <a:lnTo>
                      <a:pt x="21297" y="12579"/>
                    </a:lnTo>
                    <a:lnTo>
                      <a:pt x="21450" y="5182"/>
                    </a:lnTo>
                    <a:lnTo>
                      <a:pt x="21472" y="4195"/>
                    </a:lnTo>
                    <a:lnTo>
                      <a:pt x="21490" y="3559"/>
                    </a:lnTo>
                    <a:lnTo>
                      <a:pt x="21515" y="2798"/>
                    </a:lnTo>
                    <a:lnTo>
                      <a:pt x="21522" y="2542"/>
                    </a:lnTo>
                    <a:lnTo>
                      <a:pt x="21575" y="764"/>
                    </a:lnTo>
                    <a:lnTo>
                      <a:pt x="21582" y="5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4" name="object 156"/>
            <p:cNvGrpSpPr/>
            <p:nvPr/>
          </p:nvGrpSpPr>
          <p:grpSpPr>
            <a:xfrm>
              <a:off x="584949" y="2382169"/>
              <a:ext cx="86833" cy="147110"/>
              <a:chOff x="0" y="0"/>
              <a:chExt cx="86832" cy="147109"/>
            </a:xfrm>
          </p:grpSpPr>
          <p:sp>
            <p:nvSpPr>
              <p:cNvPr id="510" name="Shape"/>
              <p:cNvSpPr/>
              <p:nvPr/>
            </p:nvSpPr>
            <p:spPr>
              <a:xfrm>
                <a:off x="5422" y="134407"/>
                <a:ext cx="206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275" y="2172"/>
                    </a:lnTo>
                    <a:lnTo>
                      <a:pt x="2275" y="17279"/>
                    </a:lnTo>
                    <a:lnTo>
                      <a:pt x="5693" y="21600"/>
                    </a:lnTo>
                    <a:lnTo>
                      <a:pt x="11373" y="129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1" name="Shape"/>
              <p:cNvSpPr/>
              <p:nvPr/>
            </p:nvSpPr>
            <p:spPr>
              <a:xfrm>
                <a:off x="-1" y="6532"/>
                <a:ext cx="29305" cy="129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16" y="0"/>
                    </a:moveTo>
                    <a:lnTo>
                      <a:pt x="12729" y="2886"/>
                    </a:lnTo>
                    <a:lnTo>
                      <a:pt x="11804" y="5783"/>
                    </a:lnTo>
                    <a:lnTo>
                      <a:pt x="9978" y="8645"/>
                    </a:lnTo>
                    <a:lnTo>
                      <a:pt x="8004" y="11490"/>
                    </a:lnTo>
                    <a:lnTo>
                      <a:pt x="7085" y="13417"/>
                    </a:lnTo>
                    <a:lnTo>
                      <a:pt x="7056" y="13477"/>
                    </a:lnTo>
                    <a:lnTo>
                      <a:pt x="6971" y="13657"/>
                    </a:lnTo>
                    <a:lnTo>
                      <a:pt x="6884" y="13838"/>
                    </a:lnTo>
                    <a:lnTo>
                      <a:pt x="5501" y="16365"/>
                    </a:lnTo>
                    <a:lnTo>
                      <a:pt x="3387" y="18853"/>
                    </a:lnTo>
                    <a:lnTo>
                      <a:pt x="0" y="21239"/>
                    </a:lnTo>
                    <a:lnTo>
                      <a:pt x="0" y="21600"/>
                    </a:lnTo>
                    <a:lnTo>
                      <a:pt x="3997" y="21418"/>
                    </a:lnTo>
                    <a:lnTo>
                      <a:pt x="19200" y="21418"/>
                    </a:lnTo>
                    <a:lnTo>
                      <a:pt x="21600" y="21057"/>
                    </a:lnTo>
                    <a:lnTo>
                      <a:pt x="5598" y="21057"/>
                    </a:lnTo>
                    <a:lnTo>
                      <a:pt x="6141" y="19746"/>
                    </a:lnTo>
                    <a:lnTo>
                      <a:pt x="6186" y="19639"/>
                    </a:lnTo>
                    <a:lnTo>
                      <a:pt x="9100" y="16613"/>
                    </a:lnTo>
                    <a:lnTo>
                      <a:pt x="12403" y="13477"/>
                    </a:lnTo>
                    <a:lnTo>
                      <a:pt x="14408" y="11490"/>
                    </a:lnTo>
                    <a:lnTo>
                      <a:pt x="15681" y="8754"/>
                    </a:lnTo>
                    <a:lnTo>
                      <a:pt x="16206" y="5985"/>
                    </a:lnTo>
                    <a:lnTo>
                      <a:pt x="16431" y="3215"/>
                    </a:lnTo>
                    <a:lnTo>
                      <a:pt x="16804" y="480"/>
                    </a:lnTo>
                    <a:lnTo>
                      <a:pt x="15203" y="480"/>
                    </a:lnTo>
                    <a:lnTo>
                      <a:pt x="13603" y="119"/>
                    </a:lnTo>
                    <a:lnTo>
                      <a:pt x="12016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2" name="Shape"/>
              <p:cNvSpPr/>
              <p:nvPr/>
            </p:nvSpPr>
            <p:spPr>
              <a:xfrm>
                <a:off x="7594" y="62605"/>
                <a:ext cx="79239" cy="70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28" y="0"/>
                    </a:moveTo>
                    <a:lnTo>
                      <a:pt x="18938" y="665"/>
                    </a:lnTo>
                    <a:lnTo>
                      <a:pt x="20416" y="4651"/>
                    </a:lnTo>
                    <a:lnTo>
                      <a:pt x="20122" y="5980"/>
                    </a:lnTo>
                    <a:lnTo>
                      <a:pt x="17162" y="7645"/>
                    </a:lnTo>
                    <a:lnTo>
                      <a:pt x="16867" y="7645"/>
                    </a:lnTo>
                    <a:lnTo>
                      <a:pt x="13400" y="12114"/>
                    </a:lnTo>
                    <a:lnTo>
                      <a:pt x="9544" y="15993"/>
                    </a:lnTo>
                    <a:lnTo>
                      <a:pt x="5133" y="19186"/>
                    </a:lnTo>
                    <a:lnTo>
                      <a:pt x="0" y="21600"/>
                    </a:lnTo>
                    <a:lnTo>
                      <a:pt x="5918" y="21600"/>
                    </a:lnTo>
                    <a:lnTo>
                      <a:pt x="14499" y="14955"/>
                    </a:lnTo>
                    <a:lnTo>
                      <a:pt x="20122" y="8309"/>
                    </a:lnTo>
                    <a:lnTo>
                      <a:pt x="20416" y="7975"/>
                    </a:lnTo>
                    <a:lnTo>
                      <a:pt x="21008" y="5650"/>
                    </a:lnTo>
                    <a:lnTo>
                      <a:pt x="21600" y="4985"/>
                    </a:lnTo>
                    <a:lnTo>
                      <a:pt x="21306" y="4320"/>
                    </a:lnTo>
                    <a:lnTo>
                      <a:pt x="21306" y="3655"/>
                    </a:lnTo>
                    <a:lnTo>
                      <a:pt x="21008" y="3321"/>
                    </a:lnTo>
                    <a:lnTo>
                      <a:pt x="21008" y="2990"/>
                    </a:lnTo>
                    <a:lnTo>
                      <a:pt x="19828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3" name="Triangle"/>
              <p:cNvSpPr/>
              <p:nvPr/>
            </p:nvSpPr>
            <p:spPr>
              <a:xfrm>
                <a:off x="940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07" y="0"/>
                    </a:lnTo>
                    <a:close/>
                  </a:path>
                </a:pathLst>
              </a:custGeom>
              <a:solidFill>
                <a:srgbClr val="847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17" name="object 157"/>
            <p:cNvGrpSpPr/>
            <p:nvPr/>
          </p:nvGrpSpPr>
          <p:grpSpPr>
            <a:xfrm>
              <a:off x="318794" y="2363371"/>
              <a:ext cx="259641" cy="170411"/>
              <a:chOff x="0" y="0"/>
              <a:chExt cx="259640" cy="170410"/>
            </a:xfrm>
          </p:grpSpPr>
          <p:sp>
            <p:nvSpPr>
              <p:cNvPr id="515" name="Shape"/>
              <p:cNvSpPr/>
              <p:nvPr/>
            </p:nvSpPr>
            <p:spPr>
              <a:xfrm>
                <a:off x="0" y="0"/>
                <a:ext cx="81574" cy="110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16"/>
                    </a:moveTo>
                    <a:lnTo>
                      <a:pt x="14666" y="8010"/>
                    </a:lnTo>
                    <a:lnTo>
                      <a:pt x="10442" y="6063"/>
                    </a:lnTo>
                    <a:lnTo>
                      <a:pt x="7133" y="3518"/>
                    </a:lnTo>
                    <a:lnTo>
                      <a:pt x="6383" y="0"/>
                    </a:lnTo>
                    <a:lnTo>
                      <a:pt x="4947" y="637"/>
                    </a:lnTo>
                    <a:lnTo>
                      <a:pt x="4372" y="1482"/>
                    </a:lnTo>
                    <a:lnTo>
                      <a:pt x="4082" y="1482"/>
                    </a:lnTo>
                    <a:lnTo>
                      <a:pt x="2468" y="1583"/>
                    </a:lnTo>
                    <a:lnTo>
                      <a:pt x="669" y="1643"/>
                    </a:lnTo>
                    <a:lnTo>
                      <a:pt x="0" y="2260"/>
                    </a:lnTo>
                    <a:lnTo>
                      <a:pt x="1786" y="4024"/>
                    </a:lnTo>
                    <a:lnTo>
                      <a:pt x="2072" y="4447"/>
                    </a:lnTo>
                    <a:lnTo>
                      <a:pt x="3222" y="4871"/>
                    </a:lnTo>
                    <a:lnTo>
                      <a:pt x="13492" y="10889"/>
                    </a:lnTo>
                    <a:lnTo>
                      <a:pt x="17016" y="12071"/>
                    </a:lnTo>
                    <a:lnTo>
                      <a:pt x="18742" y="11434"/>
                    </a:lnTo>
                    <a:lnTo>
                      <a:pt x="20467" y="15671"/>
                    </a:lnTo>
                    <a:lnTo>
                      <a:pt x="20467" y="16305"/>
                    </a:lnTo>
                    <a:lnTo>
                      <a:pt x="19031" y="15882"/>
                    </a:lnTo>
                    <a:lnTo>
                      <a:pt x="18116" y="16992"/>
                    </a:lnTo>
                    <a:lnTo>
                      <a:pt x="17117" y="18084"/>
                    </a:lnTo>
                    <a:lnTo>
                      <a:pt x="16078" y="19127"/>
                    </a:lnTo>
                    <a:lnTo>
                      <a:pt x="15005" y="20116"/>
                    </a:lnTo>
                    <a:lnTo>
                      <a:pt x="15580" y="20540"/>
                    </a:lnTo>
                    <a:lnTo>
                      <a:pt x="16700" y="19583"/>
                    </a:lnTo>
                    <a:lnTo>
                      <a:pt x="17877" y="18607"/>
                    </a:lnTo>
                    <a:lnTo>
                      <a:pt x="19054" y="17591"/>
                    </a:lnTo>
                    <a:lnTo>
                      <a:pt x="20181" y="16516"/>
                    </a:lnTo>
                    <a:lnTo>
                      <a:pt x="19774" y="17752"/>
                    </a:lnTo>
                    <a:lnTo>
                      <a:pt x="19101" y="18927"/>
                    </a:lnTo>
                    <a:lnTo>
                      <a:pt x="18318" y="20061"/>
                    </a:lnTo>
                    <a:lnTo>
                      <a:pt x="17591" y="21176"/>
                    </a:lnTo>
                    <a:lnTo>
                      <a:pt x="18166" y="21600"/>
                    </a:lnTo>
                    <a:lnTo>
                      <a:pt x="18987" y="20455"/>
                    </a:lnTo>
                    <a:lnTo>
                      <a:pt x="19999" y="19271"/>
                    </a:lnTo>
                    <a:lnTo>
                      <a:pt x="20954" y="18084"/>
                    </a:lnTo>
                    <a:lnTo>
                      <a:pt x="21586" y="16992"/>
                    </a:lnTo>
                    <a:lnTo>
                      <a:pt x="21600" y="16516"/>
                    </a:lnTo>
                    <a:close/>
                  </a:path>
                </a:pathLst>
              </a:custGeom>
              <a:solidFill>
                <a:srgbClr val="827E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16" name="Shape"/>
              <p:cNvSpPr/>
              <p:nvPr/>
            </p:nvSpPr>
            <p:spPr>
              <a:xfrm>
                <a:off x="206463" y="11937"/>
                <a:ext cx="53178" cy="158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6"/>
                    </a:moveTo>
                    <a:lnTo>
                      <a:pt x="20718" y="296"/>
                    </a:lnTo>
                    <a:lnTo>
                      <a:pt x="19836" y="147"/>
                    </a:lnTo>
                    <a:lnTo>
                      <a:pt x="19397" y="0"/>
                    </a:lnTo>
                    <a:lnTo>
                      <a:pt x="8373" y="10357"/>
                    </a:lnTo>
                    <a:lnTo>
                      <a:pt x="5082" y="16952"/>
                    </a:lnTo>
                    <a:lnTo>
                      <a:pt x="0" y="21600"/>
                    </a:lnTo>
                    <a:lnTo>
                      <a:pt x="3085" y="21600"/>
                    </a:lnTo>
                    <a:lnTo>
                      <a:pt x="5045" y="19137"/>
                    </a:lnTo>
                    <a:lnTo>
                      <a:pt x="6552" y="16644"/>
                    </a:lnTo>
                    <a:lnTo>
                      <a:pt x="7981" y="14153"/>
                    </a:lnTo>
                    <a:lnTo>
                      <a:pt x="9699" y="11688"/>
                    </a:lnTo>
                    <a:lnTo>
                      <a:pt x="9699" y="11392"/>
                    </a:lnTo>
                    <a:lnTo>
                      <a:pt x="11020" y="11392"/>
                    </a:lnTo>
                    <a:lnTo>
                      <a:pt x="13227" y="8598"/>
                    </a:lnTo>
                    <a:lnTo>
                      <a:pt x="15482" y="5789"/>
                    </a:lnTo>
                    <a:lnTo>
                      <a:pt x="18149" y="3008"/>
                    </a:lnTo>
                    <a:lnTo>
                      <a:pt x="21600" y="296"/>
                    </a:lnTo>
                    <a:close/>
                  </a:path>
                </a:pathLst>
              </a:custGeom>
              <a:solidFill>
                <a:srgbClr val="827E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18" name="object 158"/>
            <p:cNvSpPr/>
            <p:nvPr/>
          </p:nvSpPr>
          <p:spPr>
            <a:xfrm>
              <a:off x="468974" y="2346007"/>
              <a:ext cx="12702" cy="5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10895" y="5417"/>
                  </a:lnTo>
                  <a:lnTo>
                    <a:pt x="10255" y="10139"/>
                  </a:lnTo>
                  <a:lnTo>
                    <a:pt x="7150" y="15075"/>
                  </a:lnTo>
                  <a:lnTo>
                    <a:pt x="0" y="19974"/>
                  </a:lnTo>
                  <a:lnTo>
                    <a:pt x="2149" y="21600"/>
                  </a:lnTo>
                  <a:lnTo>
                    <a:pt x="6475" y="21194"/>
                  </a:lnTo>
                  <a:lnTo>
                    <a:pt x="12950" y="20784"/>
                  </a:lnTo>
                  <a:lnTo>
                    <a:pt x="12950" y="20379"/>
                  </a:lnTo>
                  <a:lnTo>
                    <a:pt x="16059" y="15545"/>
                  </a:lnTo>
                  <a:lnTo>
                    <a:pt x="18358" y="10443"/>
                  </a:lnTo>
                  <a:lnTo>
                    <a:pt x="19033" y="5417"/>
                  </a:lnTo>
                  <a:lnTo>
                    <a:pt x="17276" y="810"/>
                  </a:lnTo>
                  <a:lnTo>
                    <a:pt x="21600" y="810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8783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27" name="object 159"/>
            <p:cNvGrpSpPr/>
            <p:nvPr/>
          </p:nvGrpSpPr>
          <p:grpSpPr>
            <a:xfrm>
              <a:off x="147254" y="2276538"/>
              <a:ext cx="569490" cy="126589"/>
              <a:chOff x="0" y="0"/>
              <a:chExt cx="569489" cy="126588"/>
            </a:xfrm>
          </p:grpSpPr>
          <p:sp>
            <p:nvSpPr>
              <p:cNvPr id="519" name="Shape"/>
              <p:cNvSpPr/>
              <p:nvPr/>
            </p:nvSpPr>
            <p:spPr>
              <a:xfrm>
                <a:off x="0" y="0"/>
                <a:ext cx="179370" cy="126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000" y="0"/>
                    </a:moveTo>
                    <a:lnTo>
                      <a:pt x="4869" y="0"/>
                    </a:lnTo>
                    <a:lnTo>
                      <a:pt x="1344" y="4045"/>
                    </a:lnTo>
                    <a:lnTo>
                      <a:pt x="0" y="9028"/>
                    </a:lnTo>
                    <a:lnTo>
                      <a:pt x="807" y="13891"/>
                    </a:lnTo>
                    <a:lnTo>
                      <a:pt x="812" y="13917"/>
                    </a:lnTo>
                    <a:lnTo>
                      <a:pt x="823" y="13983"/>
                    </a:lnTo>
                    <a:lnTo>
                      <a:pt x="834" y="14052"/>
                    </a:lnTo>
                    <a:lnTo>
                      <a:pt x="845" y="14119"/>
                    </a:lnTo>
                    <a:lnTo>
                      <a:pt x="854" y="14169"/>
                    </a:lnTo>
                    <a:lnTo>
                      <a:pt x="862" y="14220"/>
                    </a:lnTo>
                    <a:lnTo>
                      <a:pt x="3954" y="18890"/>
                    </a:lnTo>
                    <a:lnTo>
                      <a:pt x="4346" y="18890"/>
                    </a:lnTo>
                    <a:lnTo>
                      <a:pt x="4477" y="19261"/>
                    </a:lnTo>
                    <a:lnTo>
                      <a:pt x="4607" y="19261"/>
                    </a:lnTo>
                    <a:lnTo>
                      <a:pt x="7666" y="19504"/>
                    </a:lnTo>
                    <a:lnTo>
                      <a:pt x="9966" y="20094"/>
                    </a:lnTo>
                    <a:lnTo>
                      <a:pt x="12070" y="20824"/>
                    </a:lnTo>
                    <a:lnTo>
                      <a:pt x="14542" y="21484"/>
                    </a:lnTo>
                    <a:lnTo>
                      <a:pt x="16343" y="21600"/>
                    </a:lnTo>
                    <a:lnTo>
                      <a:pt x="18267" y="21299"/>
                    </a:lnTo>
                    <a:lnTo>
                      <a:pt x="20093" y="20442"/>
                    </a:lnTo>
                    <a:lnTo>
                      <a:pt x="21600" y="18890"/>
                    </a:lnTo>
                    <a:lnTo>
                      <a:pt x="21115" y="17965"/>
                    </a:lnTo>
                    <a:lnTo>
                      <a:pt x="15338" y="17965"/>
                    </a:lnTo>
                    <a:lnTo>
                      <a:pt x="13332" y="16831"/>
                    </a:lnTo>
                    <a:lnTo>
                      <a:pt x="11380" y="15387"/>
                    </a:lnTo>
                    <a:lnTo>
                      <a:pt x="9966" y="14446"/>
                    </a:lnTo>
                    <a:lnTo>
                      <a:pt x="8414" y="14119"/>
                    </a:lnTo>
                    <a:lnTo>
                      <a:pt x="6764" y="14052"/>
                    </a:lnTo>
                    <a:lnTo>
                      <a:pt x="5113" y="13951"/>
                    </a:lnTo>
                    <a:lnTo>
                      <a:pt x="3561" y="13520"/>
                    </a:lnTo>
                    <a:lnTo>
                      <a:pt x="1667" y="11630"/>
                    </a:lnTo>
                    <a:lnTo>
                      <a:pt x="1922" y="9431"/>
                    </a:lnTo>
                    <a:lnTo>
                      <a:pt x="1928" y="9375"/>
                    </a:lnTo>
                    <a:lnTo>
                      <a:pt x="3268" y="6877"/>
                    </a:lnTo>
                    <a:lnTo>
                      <a:pt x="4607" y="4258"/>
                    </a:lnTo>
                    <a:lnTo>
                      <a:pt x="4889" y="3332"/>
                    </a:lnTo>
                    <a:lnTo>
                      <a:pt x="5195" y="1990"/>
                    </a:lnTo>
                    <a:lnTo>
                      <a:pt x="5306" y="717"/>
                    </a:lnTo>
                    <a:lnTo>
                      <a:pt x="50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0" name="Shape"/>
              <p:cNvSpPr/>
              <p:nvPr/>
            </p:nvSpPr>
            <p:spPr>
              <a:xfrm>
                <a:off x="237978" y="42328"/>
                <a:ext cx="293070" cy="81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01" y="0"/>
                    </a:moveTo>
                    <a:lnTo>
                      <a:pt x="0" y="0"/>
                    </a:lnTo>
                    <a:lnTo>
                      <a:pt x="1568" y="2952"/>
                    </a:lnTo>
                    <a:lnTo>
                      <a:pt x="3240" y="4824"/>
                    </a:lnTo>
                    <a:lnTo>
                      <a:pt x="6720" y="7488"/>
                    </a:lnTo>
                    <a:lnTo>
                      <a:pt x="7120" y="7774"/>
                    </a:lnTo>
                    <a:lnTo>
                      <a:pt x="6954" y="8073"/>
                    </a:lnTo>
                    <a:lnTo>
                      <a:pt x="7366" y="8073"/>
                    </a:lnTo>
                    <a:lnTo>
                      <a:pt x="7930" y="8136"/>
                    </a:lnTo>
                    <a:lnTo>
                      <a:pt x="11560" y="11880"/>
                    </a:lnTo>
                    <a:lnTo>
                      <a:pt x="12755" y="13824"/>
                    </a:lnTo>
                    <a:lnTo>
                      <a:pt x="13920" y="15552"/>
                    </a:lnTo>
                    <a:lnTo>
                      <a:pt x="14160" y="15552"/>
                    </a:lnTo>
                    <a:lnTo>
                      <a:pt x="14320" y="16128"/>
                    </a:lnTo>
                    <a:lnTo>
                      <a:pt x="14880" y="16991"/>
                    </a:lnTo>
                    <a:lnTo>
                      <a:pt x="15360" y="18433"/>
                    </a:lnTo>
                    <a:lnTo>
                      <a:pt x="15920" y="19009"/>
                    </a:lnTo>
                    <a:lnTo>
                      <a:pt x="16161" y="19296"/>
                    </a:lnTo>
                    <a:lnTo>
                      <a:pt x="16321" y="19872"/>
                    </a:lnTo>
                    <a:lnTo>
                      <a:pt x="16480" y="19872"/>
                    </a:lnTo>
                    <a:lnTo>
                      <a:pt x="18061" y="21518"/>
                    </a:lnTo>
                    <a:lnTo>
                      <a:pt x="18990" y="21600"/>
                    </a:lnTo>
                    <a:lnTo>
                      <a:pt x="21200" y="19009"/>
                    </a:lnTo>
                    <a:lnTo>
                      <a:pt x="21600" y="18433"/>
                    </a:lnTo>
                    <a:lnTo>
                      <a:pt x="18081" y="18433"/>
                    </a:lnTo>
                    <a:lnTo>
                      <a:pt x="17400" y="17231"/>
                    </a:lnTo>
                    <a:lnTo>
                      <a:pt x="16720" y="15085"/>
                    </a:lnTo>
                    <a:lnTo>
                      <a:pt x="16100" y="12884"/>
                    </a:lnTo>
                    <a:lnTo>
                      <a:pt x="15600" y="11521"/>
                    </a:lnTo>
                    <a:lnTo>
                      <a:pt x="14785" y="10801"/>
                    </a:lnTo>
                    <a:lnTo>
                      <a:pt x="14000" y="10513"/>
                    </a:lnTo>
                    <a:lnTo>
                      <a:pt x="13215" y="9576"/>
                    </a:lnTo>
                    <a:lnTo>
                      <a:pt x="12401" y="6911"/>
                    </a:lnTo>
                    <a:lnTo>
                      <a:pt x="12241" y="6049"/>
                    </a:lnTo>
                    <a:lnTo>
                      <a:pt x="12338" y="4638"/>
                    </a:lnTo>
                    <a:lnTo>
                      <a:pt x="10231" y="4638"/>
                    </a:lnTo>
                    <a:lnTo>
                      <a:pt x="9519" y="4320"/>
                    </a:lnTo>
                    <a:lnTo>
                      <a:pt x="9376" y="2591"/>
                    </a:lnTo>
                    <a:lnTo>
                      <a:pt x="5520" y="2591"/>
                    </a:lnTo>
                    <a:lnTo>
                      <a:pt x="3836" y="1313"/>
                    </a:ln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1" name="Shape"/>
              <p:cNvSpPr/>
              <p:nvPr/>
            </p:nvSpPr>
            <p:spPr>
              <a:xfrm>
                <a:off x="483293" y="75971"/>
                <a:ext cx="83581" cy="3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5" y="0"/>
                    </a:moveTo>
                    <a:lnTo>
                      <a:pt x="13746" y="621"/>
                    </a:lnTo>
                    <a:lnTo>
                      <a:pt x="12902" y="621"/>
                    </a:lnTo>
                    <a:lnTo>
                      <a:pt x="12871" y="1392"/>
                    </a:lnTo>
                    <a:lnTo>
                      <a:pt x="12852" y="1855"/>
                    </a:lnTo>
                    <a:lnTo>
                      <a:pt x="12829" y="2393"/>
                    </a:lnTo>
                    <a:lnTo>
                      <a:pt x="12815" y="2749"/>
                    </a:lnTo>
                    <a:lnTo>
                      <a:pt x="12788" y="3398"/>
                    </a:lnTo>
                    <a:lnTo>
                      <a:pt x="12756" y="4185"/>
                    </a:lnTo>
                    <a:lnTo>
                      <a:pt x="12725" y="4938"/>
                    </a:lnTo>
                    <a:lnTo>
                      <a:pt x="12699" y="5559"/>
                    </a:lnTo>
                    <a:lnTo>
                      <a:pt x="12674" y="6172"/>
                    </a:lnTo>
                    <a:lnTo>
                      <a:pt x="12648" y="6794"/>
                    </a:lnTo>
                    <a:lnTo>
                      <a:pt x="12623" y="7407"/>
                    </a:lnTo>
                    <a:lnTo>
                      <a:pt x="12062" y="8642"/>
                    </a:lnTo>
                    <a:lnTo>
                      <a:pt x="3185" y="20268"/>
                    </a:lnTo>
                    <a:lnTo>
                      <a:pt x="0" y="20366"/>
                    </a:lnTo>
                    <a:lnTo>
                      <a:pt x="12341" y="20366"/>
                    </a:lnTo>
                    <a:lnTo>
                      <a:pt x="15709" y="21600"/>
                    </a:lnTo>
                    <a:lnTo>
                      <a:pt x="16549" y="20366"/>
                    </a:lnTo>
                    <a:lnTo>
                      <a:pt x="17950" y="19131"/>
                    </a:lnTo>
                    <a:lnTo>
                      <a:pt x="18233" y="16041"/>
                    </a:lnTo>
                    <a:lnTo>
                      <a:pt x="19634" y="15428"/>
                    </a:lnTo>
                    <a:lnTo>
                      <a:pt x="19073" y="11724"/>
                    </a:lnTo>
                    <a:lnTo>
                      <a:pt x="19634" y="5559"/>
                    </a:lnTo>
                    <a:lnTo>
                      <a:pt x="21600" y="5559"/>
                    </a:lnTo>
                    <a:lnTo>
                      <a:pt x="21600" y="3090"/>
                    </a:lnTo>
                    <a:lnTo>
                      <a:pt x="15426" y="3090"/>
                    </a:lnTo>
                    <a:lnTo>
                      <a:pt x="14025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2" name="Shape"/>
              <p:cNvSpPr/>
              <p:nvPr/>
            </p:nvSpPr>
            <p:spPr>
              <a:xfrm>
                <a:off x="140289" y="84658"/>
                <a:ext cx="60179" cy="20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7" y="0"/>
                    </a:moveTo>
                    <a:lnTo>
                      <a:pt x="2726" y="0"/>
                    </a:lnTo>
                    <a:lnTo>
                      <a:pt x="388" y="20455"/>
                    </a:lnTo>
                    <a:lnTo>
                      <a:pt x="0" y="21600"/>
                    </a:lnTo>
                    <a:lnTo>
                      <a:pt x="12580" y="21600"/>
                    </a:lnTo>
                    <a:lnTo>
                      <a:pt x="11611" y="17796"/>
                    </a:lnTo>
                    <a:lnTo>
                      <a:pt x="12476" y="14640"/>
                    </a:lnTo>
                    <a:lnTo>
                      <a:pt x="12517" y="14490"/>
                    </a:lnTo>
                    <a:lnTo>
                      <a:pt x="14958" y="14168"/>
                    </a:lnTo>
                    <a:lnTo>
                      <a:pt x="17145" y="13632"/>
                    </a:lnTo>
                    <a:lnTo>
                      <a:pt x="17924" y="9098"/>
                    </a:lnTo>
                    <a:lnTo>
                      <a:pt x="20201" y="5776"/>
                    </a:lnTo>
                    <a:lnTo>
                      <a:pt x="21600" y="3418"/>
                    </a:lnTo>
                    <a:lnTo>
                      <a:pt x="8570" y="3418"/>
                    </a:lnTo>
                    <a:lnTo>
                      <a:pt x="4677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3" name="Shape"/>
              <p:cNvSpPr/>
              <p:nvPr/>
            </p:nvSpPr>
            <p:spPr>
              <a:xfrm>
                <a:off x="556788" y="8161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7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207" y="21600"/>
                    </a:lnTo>
                    <a:lnTo>
                      <a:pt x="21207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4" name="Shape"/>
              <p:cNvSpPr/>
              <p:nvPr/>
            </p:nvSpPr>
            <p:spPr>
              <a:xfrm>
                <a:off x="164165" y="38668"/>
                <a:ext cx="114528" cy="49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9" y="0"/>
                    </a:moveTo>
                    <a:lnTo>
                      <a:pt x="8086" y="0"/>
                    </a:lnTo>
                    <a:lnTo>
                      <a:pt x="8995" y="303"/>
                    </a:lnTo>
                    <a:lnTo>
                      <a:pt x="9212" y="2079"/>
                    </a:lnTo>
                    <a:lnTo>
                      <a:pt x="4175" y="18480"/>
                    </a:lnTo>
                    <a:lnTo>
                      <a:pt x="0" y="21600"/>
                    </a:lnTo>
                    <a:lnTo>
                      <a:pt x="6847" y="21600"/>
                    </a:lnTo>
                    <a:lnTo>
                      <a:pt x="12993" y="8828"/>
                    </a:lnTo>
                    <a:lnTo>
                      <a:pt x="13921" y="1606"/>
                    </a:lnTo>
                    <a:lnTo>
                      <a:pt x="21600" y="1606"/>
                    </a:lnTo>
                    <a:lnTo>
                      <a:pt x="20019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5" name="Shape"/>
              <p:cNvSpPr/>
              <p:nvPr/>
            </p:nvSpPr>
            <p:spPr>
              <a:xfrm>
                <a:off x="542984" y="69628"/>
                <a:ext cx="238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58" y="0"/>
                    </a:moveTo>
                    <a:lnTo>
                      <a:pt x="12758" y="17280"/>
                    </a:lnTo>
                    <a:lnTo>
                      <a:pt x="7854" y="1942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2959"/>
                    </a:lnTo>
                    <a:lnTo>
                      <a:pt x="12758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6" name="Shape"/>
              <p:cNvSpPr/>
              <p:nvPr/>
            </p:nvSpPr>
            <p:spPr>
              <a:xfrm>
                <a:off x="197821" y="7593"/>
                <a:ext cx="72488" cy="31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56" y="0"/>
                    </a:moveTo>
                    <a:lnTo>
                      <a:pt x="0" y="20909"/>
                    </a:lnTo>
                    <a:lnTo>
                      <a:pt x="1070" y="21600"/>
                    </a:lnTo>
                    <a:lnTo>
                      <a:pt x="2747" y="21378"/>
                    </a:lnTo>
                    <a:lnTo>
                      <a:pt x="21600" y="21378"/>
                    </a:lnTo>
                    <a:lnTo>
                      <a:pt x="20577" y="20347"/>
                    </a:lnTo>
                    <a:lnTo>
                      <a:pt x="14225" y="10873"/>
                    </a:lnTo>
                    <a:lnTo>
                      <a:pt x="9056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30" name="object 160"/>
            <p:cNvGrpSpPr/>
            <p:nvPr/>
          </p:nvGrpSpPr>
          <p:grpSpPr>
            <a:xfrm>
              <a:off x="206141" y="2182102"/>
              <a:ext cx="233364" cy="99864"/>
              <a:chOff x="0" y="0"/>
              <a:chExt cx="233363" cy="99863"/>
            </a:xfrm>
          </p:grpSpPr>
          <p:sp>
            <p:nvSpPr>
              <p:cNvPr id="528" name="Shape"/>
              <p:cNvSpPr/>
              <p:nvPr/>
            </p:nvSpPr>
            <p:spPr>
              <a:xfrm>
                <a:off x="-1" y="5510"/>
                <a:ext cx="233365" cy="94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12" y="0"/>
                    </a:moveTo>
                    <a:lnTo>
                      <a:pt x="14900" y="0"/>
                    </a:lnTo>
                    <a:lnTo>
                      <a:pt x="11014" y="462"/>
                    </a:lnTo>
                    <a:lnTo>
                      <a:pt x="6969" y="2901"/>
                    </a:lnTo>
                    <a:lnTo>
                      <a:pt x="3351" y="7685"/>
                    </a:lnTo>
                    <a:lnTo>
                      <a:pt x="715" y="14832"/>
                    </a:lnTo>
                    <a:lnTo>
                      <a:pt x="301" y="17625"/>
                    </a:lnTo>
                    <a:lnTo>
                      <a:pt x="0" y="18617"/>
                    </a:lnTo>
                    <a:lnTo>
                      <a:pt x="1374" y="18873"/>
                    </a:lnTo>
                    <a:lnTo>
                      <a:pt x="2549" y="19922"/>
                    </a:lnTo>
                    <a:lnTo>
                      <a:pt x="3405" y="21064"/>
                    </a:lnTo>
                    <a:lnTo>
                      <a:pt x="3818" y="21600"/>
                    </a:lnTo>
                    <a:lnTo>
                      <a:pt x="4320" y="19861"/>
                    </a:lnTo>
                    <a:lnTo>
                      <a:pt x="6329" y="18617"/>
                    </a:lnTo>
                    <a:lnTo>
                      <a:pt x="6430" y="18370"/>
                    </a:lnTo>
                    <a:lnTo>
                      <a:pt x="5927" y="16878"/>
                    </a:lnTo>
                    <a:lnTo>
                      <a:pt x="6028" y="15139"/>
                    </a:lnTo>
                    <a:lnTo>
                      <a:pt x="6530" y="11326"/>
                    </a:lnTo>
                    <a:lnTo>
                      <a:pt x="7560" y="10355"/>
                    </a:lnTo>
                    <a:lnTo>
                      <a:pt x="9232" y="10355"/>
                    </a:lnTo>
                    <a:lnTo>
                      <a:pt x="8627" y="6937"/>
                    </a:lnTo>
                    <a:lnTo>
                      <a:pt x="7334" y="6937"/>
                    </a:lnTo>
                    <a:lnTo>
                      <a:pt x="7133" y="6440"/>
                    </a:lnTo>
                    <a:lnTo>
                      <a:pt x="9853" y="3778"/>
                    </a:lnTo>
                    <a:lnTo>
                      <a:pt x="21279" y="3778"/>
                    </a:lnTo>
                    <a:lnTo>
                      <a:pt x="21600" y="3460"/>
                    </a:lnTo>
                    <a:lnTo>
                      <a:pt x="20994" y="1722"/>
                    </a:lnTo>
                    <a:lnTo>
                      <a:pt x="17581" y="1722"/>
                    </a:lnTo>
                    <a:lnTo>
                      <a:pt x="17104" y="1449"/>
                    </a:lnTo>
                    <a:lnTo>
                      <a:pt x="16401" y="851"/>
                    </a:lnTo>
                    <a:lnTo>
                      <a:pt x="15659" y="252"/>
                    </a:lnTo>
                    <a:lnTo>
                      <a:pt x="15112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29" name="Shape"/>
              <p:cNvSpPr/>
              <p:nvPr/>
            </p:nvSpPr>
            <p:spPr>
              <a:xfrm>
                <a:off x="189941" y="0"/>
                <a:ext cx="36873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00" y="0"/>
                    </a:moveTo>
                    <a:lnTo>
                      <a:pt x="7713" y="12149"/>
                    </a:lnTo>
                    <a:lnTo>
                      <a:pt x="2933" y="1873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431" y="17766"/>
                    </a:lnTo>
                    <a:lnTo>
                      <a:pt x="18016" y="9134"/>
                    </a:lnTo>
                    <a:lnTo>
                      <a:pt x="159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31" name="object 161"/>
            <p:cNvSpPr/>
            <p:nvPr/>
          </p:nvSpPr>
          <p:spPr>
            <a:xfrm>
              <a:off x="283210" y="2202574"/>
              <a:ext cx="112879" cy="2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1" y="0"/>
                  </a:moveTo>
                  <a:lnTo>
                    <a:pt x="0" y="8863"/>
                  </a:lnTo>
                  <a:lnTo>
                    <a:pt x="413" y="11246"/>
                  </a:lnTo>
                  <a:lnTo>
                    <a:pt x="2075" y="8863"/>
                  </a:lnTo>
                  <a:lnTo>
                    <a:pt x="2907" y="8863"/>
                  </a:lnTo>
                  <a:lnTo>
                    <a:pt x="2907" y="9655"/>
                  </a:lnTo>
                  <a:lnTo>
                    <a:pt x="5814" y="9057"/>
                  </a:lnTo>
                  <a:lnTo>
                    <a:pt x="7229" y="8983"/>
                  </a:lnTo>
                  <a:lnTo>
                    <a:pt x="8722" y="9655"/>
                  </a:lnTo>
                  <a:lnTo>
                    <a:pt x="10203" y="12193"/>
                  </a:lnTo>
                  <a:lnTo>
                    <a:pt x="11683" y="16224"/>
                  </a:lnTo>
                  <a:lnTo>
                    <a:pt x="12928" y="19957"/>
                  </a:lnTo>
                  <a:lnTo>
                    <a:pt x="13706" y="21600"/>
                  </a:lnTo>
                  <a:lnTo>
                    <a:pt x="21600" y="21600"/>
                  </a:lnTo>
                  <a:lnTo>
                    <a:pt x="16590" y="8531"/>
                  </a:lnTo>
                  <a:lnTo>
                    <a:pt x="11267" y="610"/>
                  </a:lnTo>
                  <a:lnTo>
                    <a:pt x="5711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2" name="object 162"/>
            <p:cNvSpPr/>
            <p:nvPr/>
          </p:nvSpPr>
          <p:spPr>
            <a:xfrm>
              <a:off x="612076" y="2249398"/>
              <a:ext cx="55361" cy="3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" y="651"/>
                  </a:lnTo>
                  <a:lnTo>
                    <a:pt x="7626" y="21600"/>
                  </a:lnTo>
                  <a:lnTo>
                    <a:pt x="10762" y="16567"/>
                  </a:lnTo>
                  <a:lnTo>
                    <a:pt x="14295" y="12762"/>
                  </a:lnTo>
                  <a:lnTo>
                    <a:pt x="17987" y="9448"/>
                  </a:lnTo>
                  <a:lnTo>
                    <a:pt x="21600" y="5888"/>
                  </a:lnTo>
                  <a:lnTo>
                    <a:pt x="18216" y="4579"/>
                  </a:lnTo>
                  <a:lnTo>
                    <a:pt x="15674" y="1967"/>
                  </a:lnTo>
                  <a:lnTo>
                    <a:pt x="9175" y="736"/>
                  </a:lnTo>
                  <a:lnTo>
                    <a:pt x="3112" y="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33" name="object 163"/>
            <p:cNvSpPr/>
            <p:nvPr/>
          </p:nvSpPr>
          <p:spPr>
            <a:xfrm>
              <a:off x="417794" y="2200555"/>
              <a:ext cx="36908" cy="2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10" y="0"/>
                  </a:moveTo>
                  <a:lnTo>
                    <a:pt x="0" y="9097"/>
                  </a:lnTo>
                  <a:lnTo>
                    <a:pt x="0" y="11372"/>
                  </a:lnTo>
                  <a:lnTo>
                    <a:pt x="10168" y="19326"/>
                  </a:lnTo>
                  <a:lnTo>
                    <a:pt x="12071" y="19326"/>
                  </a:lnTo>
                  <a:lnTo>
                    <a:pt x="14613" y="20456"/>
                  </a:lnTo>
                  <a:lnTo>
                    <a:pt x="19058" y="20456"/>
                  </a:lnTo>
                  <a:lnTo>
                    <a:pt x="21600" y="21600"/>
                  </a:lnTo>
                  <a:lnTo>
                    <a:pt x="19585" y="16783"/>
                  </a:lnTo>
                  <a:lnTo>
                    <a:pt x="15081" y="5452"/>
                  </a:lnTo>
                  <a:lnTo>
                    <a:pt x="12710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43" name="object 164"/>
            <p:cNvGrpSpPr/>
            <p:nvPr/>
          </p:nvGrpSpPr>
          <p:grpSpPr>
            <a:xfrm>
              <a:off x="160166" y="2215744"/>
              <a:ext cx="557224" cy="172595"/>
              <a:chOff x="0" y="0"/>
              <a:chExt cx="557223" cy="172594"/>
            </a:xfrm>
          </p:grpSpPr>
          <p:sp>
            <p:nvSpPr>
              <p:cNvPr id="534" name="Shape"/>
              <p:cNvSpPr/>
              <p:nvPr/>
            </p:nvSpPr>
            <p:spPr>
              <a:xfrm>
                <a:off x="387876" y="115061"/>
                <a:ext cx="165856" cy="5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66" y="405"/>
                    </a:lnTo>
                    <a:lnTo>
                      <a:pt x="283" y="3667"/>
                    </a:lnTo>
                    <a:lnTo>
                      <a:pt x="4780" y="10801"/>
                    </a:lnTo>
                    <a:lnTo>
                      <a:pt x="6221" y="11821"/>
                    </a:lnTo>
                    <a:lnTo>
                      <a:pt x="7025" y="13749"/>
                    </a:lnTo>
                    <a:lnTo>
                      <a:pt x="8108" y="16899"/>
                    </a:lnTo>
                    <a:lnTo>
                      <a:pt x="9321" y="19900"/>
                    </a:lnTo>
                    <a:lnTo>
                      <a:pt x="10602" y="21600"/>
                    </a:lnTo>
                    <a:lnTo>
                      <a:pt x="12208" y="21307"/>
                    </a:lnTo>
                    <a:lnTo>
                      <a:pt x="13907" y="19561"/>
                    </a:lnTo>
                    <a:lnTo>
                      <a:pt x="17056" y="10394"/>
                    </a:lnTo>
                    <a:lnTo>
                      <a:pt x="17071" y="9965"/>
                    </a:lnTo>
                    <a:lnTo>
                      <a:pt x="17077" y="9780"/>
                    </a:lnTo>
                    <a:lnTo>
                      <a:pt x="17091" y="9375"/>
                    </a:lnTo>
                    <a:lnTo>
                      <a:pt x="17106" y="8964"/>
                    </a:lnTo>
                    <a:lnTo>
                      <a:pt x="17529" y="8559"/>
                    </a:lnTo>
                    <a:lnTo>
                      <a:pt x="20314" y="8559"/>
                    </a:lnTo>
                    <a:lnTo>
                      <a:pt x="20215" y="5708"/>
                    </a:lnTo>
                    <a:lnTo>
                      <a:pt x="21506" y="5708"/>
                    </a:lnTo>
                    <a:lnTo>
                      <a:pt x="21511" y="4827"/>
                    </a:lnTo>
                    <a:lnTo>
                      <a:pt x="21558" y="2081"/>
                    </a:lnTo>
                    <a:lnTo>
                      <a:pt x="21565" y="1661"/>
                    </a:lnTo>
                    <a:lnTo>
                      <a:pt x="21576" y="1019"/>
                    </a:lnTo>
                    <a:lnTo>
                      <a:pt x="21590" y="40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5" name="Shape"/>
              <p:cNvSpPr/>
              <p:nvPr/>
            </p:nvSpPr>
            <p:spPr>
              <a:xfrm>
                <a:off x="-1" y="53187"/>
                <a:ext cx="470106" cy="112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2" y="0"/>
                    </a:moveTo>
                    <a:lnTo>
                      <a:pt x="1763" y="0"/>
                    </a:lnTo>
                    <a:lnTo>
                      <a:pt x="1564" y="831"/>
                    </a:lnTo>
                    <a:lnTo>
                      <a:pt x="1264" y="1455"/>
                    </a:lnTo>
                    <a:lnTo>
                      <a:pt x="1374" y="2260"/>
                    </a:lnTo>
                    <a:lnTo>
                      <a:pt x="1320" y="3687"/>
                    </a:lnTo>
                    <a:lnTo>
                      <a:pt x="1201" y="5192"/>
                    </a:lnTo>
                    <a:lnTo>
                      <a:pt x="1115" y="6230"/>
                    </a:lnTo>
                    <a:lnTo>
                      <a:pt x="625" y="9168"/>
                    </a:lnTo>
                    <a:lnTo>
                      <a:pt x="111" y="11968"/>
                    </a:lnTo>
                    <a:lnTo>
                      <a:pt x="0" y="14497"/>
                    </a:lnTo>
                    <a:lnTo>
                      <a:pt x="716" y="16616"/>
                    </a:lnTo>
                    <a:lnTo>
                      <a:pt x="1329" y="17070"/>
                    </a:lnTo>
                    <a:lnTo>
                      <a:pt x="2574" y="17200"/>
                    </a:lnTo>
                    <a:lnTo>
                      <a:pt x="3159" y="17654"/>
                    </a:lnTo>
                    <a:lnTo>
                      <a:pt x="3692" y="18680"/>
                    </a:lnTo>
                    <a:lnTo>
                      <a:pt x="4425" y="20250"/>
                    </a:lnTo>
                    <a:lnTo>
                      <a:pt x="5186" y="21509"/>
                    </a:lnTo>
                    <a:lnTo>
                      <a:pt x="5803" y="21600"/>
                    </a:lnTo>
                    <a:lnTo>
                      <a:pt x="5903" y="21600"/>
                    </a:lnTo>
                    <a:lnTo>
                      <a:pt x="6152" y="17863"/>
                    </a:lnTo>
                    <a:lnTo>
                      <a:pt x="6302" y="17654"/>
                    </a:lnTo>
                    <a:lnTo>
                      <a:pt x="7426" y="17654"/>
                    </a:lnTo>
                    <a:lnTo>
                      <a:pt x="7917" y="16917"/>
                    </a:lnTo>
                    <a:lnTo>
                      <a:pt x="8465" y="15239"/>
                    </a:lnTo>
                    <a:lnTo>
                      <a:pt x="8854" y="12900"/>
                    </a:lnTo>
                    <a:lnTo>
                      <a:pt x="9144" y="9761"/>
                    </a:lnTo>
                    <a:lnTo>
                      <a:pt x="9091" y="8987"/>
                    </a:lnTo>
                    <a:lnTo>
                      <a:pt x="8973" y="8916"/>
                    </a:lnTo>
                    <a:lnTo>
                      <a:pt x="8611" y="8916"/>
                    </a:lnTo>
                    <a:lnTo>
                      <a:pt x="8446" y="8724"/>
                    </a:lnTo>
                    <a:lnTo>
                      <a:pt x="9843" y="2909"/>
                    </a:lnTo>
                    <a:lnTo>
                      <a:pt x="21600" y="2909"/>
                    </a:lnTo>
                    <a:lnTo>
                      <a:pt x="21544" y="2493"/>
                    </a:lnTo>
                    <a:lnTo>
                      <a:pt x="4007" y="2493"/>
                    </a:lnTo>
                    <a:lnTo>
                      <a:pt x="3802" y="2045"/>
                    </a:lnTo>
                    <a:lnTo>
                      <a:pt x="3378" y="1091"/>
                    </a:lnTo>
                    <a:lnTo>
                      <a:pt x="2794" y="214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6" name="Shape"/>
              <p:cNvSpPr/>
              <p:nvPr/>
            </p:nvSpPr>
            <p:spPr>
              <a:xfrm>
                <a:off x="349890" y="107466"/>
                <a:ext cx="204365" cy="13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31" y="19759"/>
                    </a:lnTo>
                    <a:lnTo>
                      <a:pt x="306" y="19759"/>
                    </a:lnTo>
                    <a:lnTo>
                      <a:pt x="1377" y="21600"/>
                    </a:lnTo>
                    <a:lnTo>
                      <a:pt x="1183" y="21600"/>
                    </a:lnTo>
                    <a:lnTo>
                      <a:pt x="1918" y="19759"/>
                    </a:lnTo>
                    <a:lnTo>
                      <a:pt x="3617" y="13130"/>
                    </a:lnTo>
                    <a:lnTo>
                      <a:pt x="4015" y="12485"/>
                    </a:lnTo>
                    <a:lnTo>
                      <a:pt x="21545" y="12485"/>
                    </a:lnTo>
                    <a:lnTo>
                      <a:pt x="21595" y="9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7" name="Shape"/>
              <p:cNvSpPr/>
              <p:nvPr/>
            </p:nvSpPr>
            <p:spPr>
              <a:xfrm>
                <a:off x="214215" y="68389"/>
                <a:ext cx="342887" cy="4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20" y="0"/>
                    </a:moveTo>
                    <a:lnTo>
                      <a:pt x="0" y="0"/>
                    </a:lnTo>
                    <a:lnTo>
                      <a:pt x="1093" y="7671"/>
                    </a:lnTo>
                    <a:lnTo>
                      <a:pt x="2436" y="14355"/>
                    </a:lnTo>
                    <a:lnTo>
                      <a:pt x="3894" y="19262"/>
                    </a:lnTo>
                    <a:lnTo>
                      <a:pt x="5333" y="21600"/>
                    </a:lnTo>
                    <a:lnTo>
                      <a:pt x="6072" y="21114"/>
                    </a:lnTo>
                    <a:lnTo>
                      <a:pt x="7910" y="19155"/>
                    </a:lnTo>
                    <a:lnTo>
                      <a:pt x="8341" y="18968"/>
                    </a:lnTo>
                    <a:lnTo>
                      <a:pt x="21421" y="18968"/>
                    </a:lnTo>
                    <a:lnTo>
                      <a:pt x="21453" y="15877"/>
                    </a:lnTo>
                    <a:lnTo>
                      <a:pt x="21459" y="15239"/>
                    </a:lnTo>
                    <a:lnTo>
                      <a:pt x="21464" y="14751"/>
                    </a:lnTo>
                    <a:lnTo>
                      <a:pt x="21470" y="14228"/>
                    </a:lnTo>
                    <a:lnTo>
                      <a:pt x="21152" y="13312"/>
                    </a:lnTo>
                    <a:lnTo>
                      <a:pt x="20923" y="9679"/>
                    </a:lnTo>
                    <a:lnTo>
                      <a:pt x="20804" y="5793"/>
                    </a:lnTo>
                    <a:lnTo>
                      <a:pt x="20797" y="5555"/>
                    </a:lnTo>
                    <a:lnTo>
                      <a:pt x="20792" y="4496"/>
                    </a:lnTo>
                    <a:lnTo>
                      <a:pt x="20786" y="3162"/>
                    </a:lnTo>
                    <a:lnTo>
                      <a:pt x="21590" y="3162"/>
                    </a:lnTo>
                    <a:lnTo>
                      <a:pt x="21598" y="2701"/>
                    </a:lnTo>
                    <a:lnTo>
                      <a:pt x="21600" y="2108"/>
                    </a:lnTo>
                    <a:lnTo>
                      <a:pt x="16274" y="2108"/>
                    </a:lnTo>
                    <a:lnTo>
                      <a:pt x="1612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8" name="Shape"/>
              <p:cNvSpPr/>
              <p:nvPr/>
            </p:nvSpPr>
            <p:spPr>
              <a:xfrm>
                <a:off x="472547" y="46685"/>
                <a:ext cx="84677" cy="26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36" y="0"/>
                    </a:moveTo>
                    <a:lnTo>
                      <a:pt x="6735" y="4890"/>
                    </a:lnTo>
                    <a:lnTo>
                      <a:pt x="4256" y="9445"/>
                    </a:lnTo>
                    <a:lnTo>
                      <a:pt x="1933" y="14678"/>
                    </a:lnTo>
                    <a:lnTo>
                      <a:pt x="0" y="21600"/>
                    </a:lnTo>
                    <a:lnTo>
                      <a:pt x="21569" y="21600"/>
                    </a:lnTo>
                    <a:lnTo>
                      <a:pt x="21600" y="14256"/>
                    </a:lnTo>
                    <a:lnTo>
                      <a:pt x="21090" y="9445"/>
                    </a:lnTo>
                    <a:lnTo>
                      <a:pt x="21064" y="9196"/>
                    </a:lnTo>
                    <a:lnTo>
                      <a:pt x="21042" y="8993"/>
                    </a:lnTo>
                    <a:lnTo>
                      <a:pt x="17975" y="7208"/>
                    </a:lnTo>
                    <a:lnTo>
                      <a:pt x="15058" y="4890"/>
                    </a:lnTo>
                    <a:lnTo>
                      <a:pt x="12048" y="2290"/>
                    </a:lnTo>
                    <a:lnTo>
                      <a:pt x="9136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39" name="Shape"/>
              <p:cNvSpPr/>
              <p:nvPr/>
            </p:nvSpPr>
            <p:spPr>
              <a:xfrm>
                <a:off x="88308" y="16693"/>
                <a:ext cx="380575" cy="49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210" y="0"/>
                    </a:moveTo>
                    <a:lnTo>
                      <a:pt x="1593" y="1960"/>
                    </a:lnTo>
                    <a:lnTo>
                      <a:pt x="1293" y="9292"/>
                    </a:lnTo>
                    <a:lnTo>
                      <a:pt x="1293" y="12605"/>
                    </a:lnTo>
                    <a:lnTo>
                      <a:pt x="1601" y="14973"/>
                    </a:lnTo>
                    <a:lnTo>
                      <a:pt x="1540" y="15446"/>
                    </a:lnTo>
                    <a:lnTo>
                      <a:pt x="737" y="16872"/>
                    </a:lnTo>
                    <a:lnTo>
                      <a:pt x="246" y="1875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41" y="20801"/>
                    </a:lnTo>
                    <a:lnTo>
                      <a:pt x="21535" y="20705"/>
                    </a:lnTo>
                    <a:lnTo>
                      <a:pt x="16700" y="20705"/>
                    </a:lnTo>
                    <a:lnTo>
                      <a:pt x="16386" y="17811"/>
                    </a:lnTo>
                    <a:lnTo>
                      <a:pt x="16263" y="17340"/>
                    </a:lnTo>
                    <a:lnTo>
                      <a:pt x="15060" y="14973"/>
                    </a:lnTo>
                    <a:lnTo>
                      <a:pt x="14169" y="12605"/>
                    </a:lnTo>
                    <a:lnTo>
                      <a:pt x="13370" y="8818"/>
                    </a:lnTo>
                    <a:lnTo>
                      <a:pt x="12444" y="2190"/>
                    </a:lnTo>
                    <a:lnTo>
                      <a:pt x="9549" y="2190"/>
                    </a:lnTo>
                    <a:lnTo>
                      <a:pt x="8809" y="772"/>
                    </a:lnTo>
                    <a:lnTo>
                      <a:pt x="6160" y="772"/>
                    </a:lnTo>
                    <a:lnTo>
                      <a:pt x="6081" y="437"/>
                    </a:lnTo>
                    <a:lnTo>
                      <a:pt x="2861" y="437"/>
                    </a:lnTo>
                    <a:lnTo>
                      <a:pt x="221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0" name="Shape"/>
              <p:cNvSpPr/>
              <p:nvPr/>
            </p:nvSpPr>
            <p:spPr>
              <a:xfrm>
                <a:off x="256545" y="10483"/>
                <a:ext cx="5101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73" y="0"/>
                    </a:moveTo>
                    <a:lnTo>
                      <a:pt x="3216" y="0"/>
                    </a:lnTo>
                    <a:lnTo>
                      <a:pt x="2753" y="1679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761" y="11994"/>
                    </a:lnTo>
                    <a:lnTo>
                      <a:pt x="18728" y="4797"/>
                    </a:lnTo>
                    <a:lnTo>
                      <a:pt x="5685" y="4797"/>
                    </a:lnTo>
                    <a:lnTo>
                      <a:pt x="4226" y="2174"/>
                    </a:lnTo>
                    <a:lnTo>
                      <a:pt x="3673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1" name="Shape"/>
              <p:cNvSpPr/>
              <p:nvPr/>
            </p:nvSpPr>
            <p:spPr>
              <a:xfrm>
                <a:off x="138231" y="-1"/>
                <a:ext cx="57215" cy="17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867" y="21207"/>
                    </a:lnTo>
                    <a:lnTo>
                      <a:pt x="185" y="21600"/>
                    </a:lnTo>
                    <a:lnTo>
                      <a:pt x="21600" y="21600"/>
                    </a:lnTo>
                    <a:lnTo>
                      <a:pt x="20592" y="19806"/>
                    </a:lnTo>
                    <a:lnTo>
                      <a:pt x="18133" y="13590"/>
                    </a:lnTo>
                    <a:lnTo>
                      <a:pt x="15213" y="6876"/>
                    </a:lnTo>
                    <a:lnTo>
                      <a:pt x="12294" y="2650"/>
                    </a:lnTo>
                    <a:lnTo>
                      <a:pt x="820" y="26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2" name="Shape"/>
              <p:cNvSpPr/>
              <p:nvPr/>
            </p:nvSpPr>
            <p:spPr>
              <a:xfrm>
                <a:off x="269973" y="3966"/>
                <a:ext cx="3080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26" y="0"/>
                    </a:moveTo>
                    <a:lnTo>
                      <a:pt x="3370" y="18231"/>
                    </a:lnTo>
                    <a:lnTo>
                      <a:pt x="3219" y="1823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743" y="6167"/>
                    </a:lnTo>
                    <a:lnTo>
                      <a:pt x="10372" y="6167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558" name="object 165"/>
            <p:cNvGrpSpPr/>
            <p:nvPr/>
          </p:nvGrpSpPr>
          <p:grpSpPr>
            <a:xfrm>
              <a:off x="200321" y="2268933"/>
              <a:ext cx="515802" cy="88306"/>
              <a:chOff x="0" y="0"/>
              <a:chExt cx="515801" cy="88305"/>
            </a:xfrm>
          </p:grpSpPr>
          <p:sp>
            <p:nvSpPr>
              <p:cNvPr id="544" name="Shape"/>
              <p:cNvSpPr/>
              <p:nvPr/>
            </p:nvSpPr>
            <p:spPr>
              <a:xfrm>
                <a:off x="0" y="24968"/>
                <a:ext cx="12701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9"/>
                    </a:moveTo>
                    <a:lnTo>
                      <a:pt x="12337" y="3599"/>
                    </a:lnTo>
                    <a:lnTo>
                      <a:pt x="3074" y="0"/>
                    </a:lnTo>
                    <a:lnTo>
                      <a:pt x="0" y="21600"/>
                    </a:lnTo>
                    <a:lnTo>
                      <a:pt x="3074" y="21600"/>
                    </a:lnTo>
                    <a:lnTo>
                      <a:pt x="9226" y="19790"/>
                    </a:lnTo>
                    <a:lnTo>
                      <a:pt x="21600" y="5389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5" name="Shape"/>
              <p:cNvSpPr/>
              <p:nvPr/>
            </p:nvSpPr>
            <p:spPr>
              <a:xfrm>
                <a:off x="25355" y="53892"/>
                <a:ext cx="1302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021"/>
                    </a:moveTo>
                    <a:lnTo>
                      <a:pt x="12602" y="4804"/>
                    </a:lnTo>
                    <a:lnTo>
                      <a:pt x="8998" y="0"/>
                    </a:lnTo>
                    <a:lnTo>
                      <a:pt x="0" y="0"/>
                    </a:lnTo>
                    <a:lnTo>
                      <a:pt x="19808" y="21600"/>
                    </a:lnTo>
                    <a:lnTo>
                      <a:pt x="21600" y="19214"/>
                    </a:lnTo>
                    <a:lnTo>
                      <a:pt x="21600" y="12021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6" name="Shape"/>
              <p:cNvSpPr/>
              <p:nvPr/>
            </p:nvSpPr>
            <p:spPr>
              <a:xfrm>
                <a:off x="60788" y="7560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3"/>
                    </a:moveTo>
                    <a:lnTo>
                      <a:pt x="7836" y="0"/>
                    </a:lnTo>
                    <a:lnTo>
                      <a:pt x="5882" y="3071"/>
                    </a:lnTo>
                    <a:lnTo>
                      <a:pt x="0" y="3071"/>
                    </a:lnTo>
                    <a:lnTo>
                      <a:pt x="1954" y="9249"/>
                    </a:lnTo>
                    <a:lnTo>
                      <a:pt x="17670" y="21600"/>
                    </a:lnTo>
                    <a:lnTo>
                      <a:pt x="21600" y="15423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7" name="Shape"/>
              <p:cNvSpPr/>
              <p:nvPr/>
            </p:nvSpPr>
            <p:spPr>
              <a:xfrm>
                <a:off x="217633" y="2730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69"/>
                    </a:moveTo>
                    <a:lnTo>
                      <a:pt x="19449" y="5366"/>
                    </a:lnTo>
                    <a:lnTo>
                      <a:pt x="15126" y="5366"/>
                    </a:lnTo>
                    <a:lnTo>
                      <a:pt x="0" y="0"/>
                    </a:lnTo>
                    <a:lnTo>
                      <a:pt x="2151" y="16169"/>
                    </a:lnTo>
                    <a:lnTo>
                      <a:pt x="2151" y="21600"/>
                    </a:lnTo>
                    <a:lnTo>
                      <a:pt x="21600" y="16169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8" name="Shape"/>
              <p:cNvSpPr/>
              <p:nvPr/>
            </p:nvSpPr>
            <p:spPr>
              <a:xfrm>
                <a:off x="242050" y="0"/>
                <a:ext cx="12702" cy="15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10" y="0"/>
                    </a:lnTo>
                    <a:lnTo>
                      <a:pt x="0" y="3085"/>
                    </a:lnTo>
                    <a:lnTo>
                      <a:pt x="12021" y="20067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49" name="Shape"/>
              <p:cNvSpPr/>
              <p:nvPr/>
            </p:nvSpPr>
            <p:spPr>
              <a:xfrm>
                <a:off x="272987" y="21717"/>
                <a:ext cx="12702" cy="1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504" y="4313"/>
                    </a:lnTo>
                    <a:lnTo>
                      <a:pt x="0" y="17270"/>
                    </a:lnTo>
                    <a:lnTo>
                      <a:pt x="1350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0" name="Shape"/>
              <p:cNvSpPr/>
              <p:nvPr/>
            </p:nvSpPr>
            <p:spPr>
              <a:xfrm>
                <a:off x="313684" y="1916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64"/>
                    </a:moveTo>
                    <a:lnTo>
                      <a:pt x="9836" y="7836"/>
                    </a:lnTo>
                    <a:lnTo>
                      <a:pt x="7860" y="0"/>
                    </a:lnTo>
                    <a:lnTo>
                      <a:pt x="0" y="0"/>
                    </a:lnTo>
                    <a:lnTo>
                      <a:pt x="15718" y="21600"/>
                    </a:lnTo>
                    <a:lnTo>
                      <a:pt x="21600" y="19624"/>
                    </a:lnTo>
                    <a:lnTo>
                      <a:pt x="21600" y="11764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1" name="Triangle"/>
              <p:cNvSpPr/>
              <p:nvPr/>
            </p:nvSpPr>
            <p:spPr>
              <a:xfrm>
                <a:off x="359658" y="1796"/>
                <a:ext cx="1845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337" y="0"/>
                    </a:lnTo>
                    <a:lnTo>
                      <a:pt x="0" y="86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2" name="Shape"/>
              <p:cNvSpPr/>
              <p:nvPr/>
            </p:nvSpPr>
            <p:spPr>
              <a:xfrm>
                <a:off x="373933" y="53187"/>
                <a:ext cx="12702" cy="14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6623"/>
                    </a:lnTo>
                    <a:lnTo>
                      <a:pt x="2716" y="19947"/>
                    </a:lnTo>
                    <a:lnTo>
                      <a:pt x="108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3" name="Shape"/>
              <p:cNvSpPr/>
              <p:nvPr/>
            </p:nvSpPr>
            <p:spPr>
              <a:xfrm>
                <a:off x="379203" y="5435"/>
                <a:ext cx="13020" cy="2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668" y="3223"/>
                    </a:lnTo>
                    <a:lnTo>
                      <a:pt x="6743" y="10402"/>
                    </a:lnTo>
                    <a:lnTo>
                      <a:pt x="843" y="1777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4" name="Triangle"/>
              <p:cNvSpPr/>
              <p:nvPr/>
            </p:nvSpPr>
            <p:spPr>
              <a:xfrm>
                <a:off x="404324" y="175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951"/>
                    </a:lnTo>
                    <a:lnTo>
                      <a:pt x="1084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5" name="Shape"/>
              <p:cNvSpPr/>
              <p:nvPr/>
            </p:nvSpPr>
            <p:spPr>
              <a:xfrm>
                <a:off x="426041" y="4900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0" y="18917"/>
                    </a:lnTo>
                    <a:lnTo>
                      <a:pt x="80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6" name="Shape"/>
              <p:cNvSpPr/>
              <p:nvPr/>
            </p:nvSpPr>
            <p:spPr>
              <a:xfrm>
                <a:off x="458052" y="587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8" y="0"/>
                    </a:lnTo>
                    <a:lnTo>
                      <a:pt x="9607" y="5376"/>
                    </a:lnTo>
                    <a:lnTo>
                      <a:pt x="0" y="13503"/>
                    </a:lnTo>
                    <a:lnTo>
                      <a:pt x="721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57" name="Shape"/>
              <p:cNvSpPr/>
              <p:nvPr/>
            </p:nvSpPr>
            <p:spPr>
              <a:xfrm>
                <a:off x="503100" y="19545"/>
                <a:ext cx="12702" cy="227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07"/>
                    </a:moveTo>
                    <a:lnTo>
                      <a:pt x="11847" y="15331"/>
                    </a:lnTo>
                    <a:lnTo>
                      <a:pt x="8362" y="9254"/>
                    </a:lnTo>
                    <a:lnTo>
                      <a:pt x="6089" y="3188"/>
                    </a:lnTo>
                    <a:lnTo>
                      <a:pt x="0" y="0"/>
                    </a:lnTo>
                    <a:lnTo>
                      <a:pt x="328" y="4681"/>
                    </a:lnTo>
                    <a:lnTo>
                      <a:pt x="4320" y="12731"/>
                    </a:lnTo>
                    <a:lnTo>
                      <a:pt x="11545" y="19820"/>
                    </a:lnTo>
                    <a:lnTo>
                      <a:pt x="21600" y="21600"/>
                    </a:lnTo>
                    <a:lnTo>
                      <a:pt x="21600" y="18507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59" name="object 166"/>
            <p:cNvSpPr/>
            <p:nvPr/>
          </p:nvSpPr>
          <p:spPr>
            <a:xfrm>
              <a:off x="282823" y="23477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2" y="0"/>
                  </a:moveTo>
                  <a:lnTo>
                    <a:pt x="0" y="0"/>
                  </a:lnTo>
                  <a:lnTo>
                    <a:pt x="3069" y="21600"/>
                  </a:lnTo>
                  <a:lnTo>
                    <a:pt x="15422" y="15433"/>
                  </a:lnTo>
                  <a:lnTo>
                    <a:pt x="21600" y="15433"/>
                  </a:lnTo>
                  <a:lnTo>
                    <a:pt x="15422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2" name="object 167"/>
            <p:cNvGrpSpPr/>
            <p:nvPr/>
          </p:nvGrpSpPr>
          <p:grpSpPr>
            <a:xfrm>
              <a:off x="353369" y="2258246"/>
              <a:ext cx="222197" cy="62094"/>
              <a:chOff x="0" y="0"/>
              <a:chExt cx="222196" cy="62093"/>
            </a:xfrm>
          </p:grpSpPr>
          <p:sp>
            <p:nvSpPr>
              <p:cNvPr id="560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1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4371" y="19428"/>
                    </a:lnTo>
                    <a:lnTo>
                      <a:pt x="21600" y="19428"/>
                    </a:lnTo>
                    <a:lnTo>
                      <a:pt x="21600" y="6491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1" name="Shape"/>
              <p:cNvSpPr/>
              <p:nvPr/>
            </p:nvSpPr>
            <p:spPr>
              <a:xfrm>
                <a:off x="209494" y="4939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68" y="4298"/>
                    </a:lnTo>
                    <a:lnTo>
                      <a:pt x="8628" y="0"/>
                    </a:lnTo>
                    <a:lnTo>
                      <a:pt x="0" y="8647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63" name="object 168"/>
            <p:cNvSpPr/>
            <p:nvPr/>
          </p:nvSpPr>
          <p:spPr>
            <a:xfrm>
              <a:off x="665276" y="2445855"/>
              <a:ext cx="45583" cy="49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68" y="16"/>
                  </a:moveTo>
                  <a:lnTo>
                    <a:pt x="7715" y="0"/>
                  </a:lnTo>
                  <a:lnTo>
                    <a:pt x="7715" y="3290"/>
                  </a:lnTo>
                  <a:lnTo>
                    <a:pt x="3599" y="4697"/>
                  </a:lnTo>
                  <a:lnTo>
                    <a:pt x="2569" y="6575"/>
                  </a:lnTo>
                  <a:lnTo>
                    <a:pt x="1541" y="7515"/>
                  </a:lnTo>
                  <a:lnTo>
                    <a:pt x="511" y="10800"/>
                  </a:lnTo>
                  <a:lnTo>
                    <a:pt x="0" y="11272"/>
                  </a:lnTo>
                  <a:lnTo>
                    <a:pt x="5102" y="11947"/>
                  </a:lnTo>
                  <a:lnTo>
                    <a:pt x="8807" y="14558"/>
                  </a:lnTo>
                  <a:lnTo>
                    <a:pt x="12222" y="17873"/>
                  </a:lnTo>
                  <a:lnTo>
                    <a:pt x="16454" y="20660"/>
                  </a:lnTo>
                  <a:lnTo>
                    <a:pt x="18513" y="21600"/>
                  </a:lnTo>
                  <a:lnTo>
                    <a:pt x="20059" y="21600"/>
                  </a:lnTo>
                  <a:lnTo>
                    <a:pt x="20516" y="16391"/>
                  </a:lnTo>
                  <a:lnTo>
                    <a:pt x="21021" y="11270"/>
                  </a:lnTo>
                  <a:lnTo>
                    <a:pt x="21431" y="6148"/>
                  </a:lnTo>
                  <a:lnTo>
                    <a:pt x="21600" y="939"/>
                  </a:lnTo>
                  <a:lnTo>
                    <a:pt x="18056" y="926"/>
                  </a:lnTo>
                  <a:lnTo>
                    <a:pt x="10968" y="16"/>
                  </a:lnTo>
                  <a:close/>
                </a:path>
              </a:pathLst>
            </a:custGeom>
            <a:solidFill>
              <a:srgbClr val="4F62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4" name="object 169"/>
            <p:cNvSpPr/>
            <p:nvPr/>
          </p:nvSpPr>
          <p:spPr>
            <a:xfrm>
              <a:off x="668527" y="2444775"/>
              <a:ext cx="13033" cy="1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00" y="1534"/>
                  </a:lnTo>
                  <a:lnTo>
                    <a:pt x="12589" y="6176"/>
                  </a:lnTo>
                  <a:lnTo>
                    <a:pt x="0" y="12352"/>
                  </a:lnTo>
                  <a:lnTo>
                    <a:pt x="0" y="18511"/>
                  </a:lnTo>
                  <a:lnTo>
                    <a:pt x="3599" y="21600"/>
                  </a:lnTo>
                  <a:lnTo>
                    <a:pt x="8988" y="15422"/>
                  </a:lnTo>
                  <a:lnTo>
                    <a:pt x="19790" y="107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F77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5" name="object 170"/>
            <p:cNvSpPr/>
            <p:nvPr/>
          </p:nvSpPr>
          <p:spPr>
            <a:xfrm>
              <a:off x="482511" y="2486013"/>
              <a:ext cx="16691" cy="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36" y="0"/>
                  </a:moveTo>
                  <a:lnTo>
                    <a:pt x="3682" y="5316"/>
                  </a:lnTo>
                  <a:lnTo>
                    <a:pt x="1578" y="10576"/>
                  </a:lnTo>
                  <a:lnTo>
                    <a:pt x="0" y="15948"/>
                  </a:lnTo>
                  <a:lnTo>
                    <a:pt x="528" y="21600"/>
                  </a:lnTo>
                  <a:lnTo>
                    <a:pt x="7547" y="18006"/>
                  </a:lnTo>
                  <a:lnTo>
                    <a:pt x="7547" y="15001"/>
                  </a:lnTo>
                  <a:lnTo>
                    <a:pt x="21600" y="15605"/>
                  </a:lnTo>
                  <a:lnTo>
                    <a:pt x="21600" y="4205"/>
                  </a:lnTo>
                  <a:lnTo>
                    <a:pt x="4736" y="0"/>
                  </a:lnTo>
                  <a:close/>
                </a:path>
              </a:pathLst>
            </a:custGeom>
            <a:solidFill>
              <a:srgbClr val="EAF5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66" name="Shape"/>
            <p:cNvSpPr/>
            <p:nvPr/>
          </p:nvSpPr>
          <p:spPr>
            <a:xfrm>
              <a:off x="482919" y="2514245"/>
              <a:ext cx="21707" cy="2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3" y="0"/>
                  </a:moveTo>
                  <a:lnTo>
                    <a:pt x="5396" y="0"/>
                  </a:lnTo>
                  <a:lnTo>
                    <a:pt x="5396" y="3759"/>
                  </a:lnTo>
                  <a:lnTo>
                    <a:pt x="0" y="9387"/>
                  </a:lnTo>
                  <a:lnTo>
                    <a:pt x="0" y="12212"/>
                  </a:lnTo>
                  <a:lnTo>
                    <a:pt x="5396" y="15026"/>
                  </a:lnTo>
                  <a:lnTo>
                    <a:pt x="2161" y="18786"/>
                  </a:lnTo>
                  <a:lnTo>
                    <a:pt x="5396" y="21600"/>
                  </a:lnTo>
                  <a:lnTo>
                    <a:pt x="5396" y="17851"/>
                  </a:lnTo>
                  <a:lnTo>
                    <a:pt x="8644" y="15026"/>
                  </a:lnTo>
                  <a:lnTo>
                    <a:pt x="18365" y="8453"/>
                  </a:lnTo>
                  <a:lnTo>
                    <a:pt x="21600" y="8453"/>
                  </a:lnTo>
                  <a:lnTo>
                    <a:pt x="21600" y="7518"/>
                  </a:lnTo>
                  <a:lnTo>
                    <a:pt x="17290" y="7518"/>
                  </a:lnTo>
                  <a:lnTo>
                    <a:pt x="16203" y="1879"/>
                  </a:lnTo>
                  <a:lnTo>
                    <a:pt x="16203" y="0"/>
                  </a:lnTo>
                  <a:close/>
                </a:path>
              </a:pathLst>
            </a:custGeom>
            <a:solidFill>
              <a:srgbClr val="4F62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569" name="object 172"/>
            <p:cNvGrpSpPr/>
            <p:nvPr/>
          </p:nvGrpSpPr>
          <p:grpSpPr>
            <a:xfrm>
              <a:off x="332049" y="2392681"/>
              <a:ext cx="64037" cy="55350"/>
              <a:chOff x="0" y="0"/>
              <a:chExt cx="64036" cy="55349"/>
            </a:xfrm>
          </p:grpSpPr>
          <p:sp>
            <p:nvSpPr>
              <p:cNvPr id="567" name="Shape"/>
              <p:cNvSpPr/>
              <p:nvPr/>
            </p:nvSpPr>
            <p:spPr>
              <a:xfrm>
                <a:off x="37985" y="40158"/>
                <a:ext cx="26052" cy="15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77" y="0"/>
                    </a:moveTo>
                    <a:lnTo>
                      <a:pt x="0" y="0"/>
                    </a:lnTo>
                    <a:lnTo>
                      <a:pt x="4066" y="5762"/>
                    </a:lnTo>
                    <a:lnTo>
                      <a:pt x="8216" y="11382"/>
                    </a:lnTo>
                    <a:lnTo>
                      <a:pt x="12534" y="16711"/>
                    </a:lnTo>
                    <a:lnTo>
                      <a:pt x="17103" y="21600"/>
                    </a:lnTo>
                    <a:lnTo>
                      <a:pt x="21600" y="21600"/>
                    </a:lnTo>
                    <a:lnTo>
                      <a:pt x="21600" y="20066"/>
                    </a:lnTo>
                    <a:lnTo>
                      <a:pt x="18677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68" name="Shape"/>
              <p:cNvSpPr/>
              <p:nvPr/>
            </p:nvSpPr>
            <p:spPr>
              <a:xfrm>
                <a:off x="-1" y="0"/>
                <a:ext cx="60511" cy="42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942" y="6020"/>
                    </a:lnTo>
                    <a:lnTo>
                      <a:pt x="6393" y="11628"/>
                    </a:lnTo>
                    <a:lnTo>
                      <a:pt x="10134" y="16822"/>
                    </a:lnTo>
                    <a:lnTo>
                      <a:pt x="13945" y="21600"/>
                    </a:lnTo>
                    <a:lnTo>
                      <a:pt x="13560" y="20492"/>
                    </a:lnTo>
                    <a:lnTo>
                      <a:pt x="21600" y="20492"/>
                    </a:lnTo>
                    <a:lnTo>
                      <a:pt x="21212" y="18275"/>
                    </a:lnTo>
                    <a:lnTo>
                      <a:pt x="18211" y="18275"/>
                    </a:lnTo>
                    <a:lnTo>
                      <a:pt x="16661" y="17724"/>
                    </a:lnTo>
                    <a:lnTo>
                      <a:pt x="13403" y="14955"/>
                    </a:lnTo>
                    <a:lnTo>
                      <a:pt x="8330" y="9693"/>
                    </a:lnTo>
                    <a:lnTo>
                      <a:pt x="3257" y="40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70" name="object 173" descr="object 1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821" y="2423072"/>
              <a:ext cx="213365" cy="328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9" name="object 174"/>
            <p:cNvGrpSpPr/>
            <p:nvPr/>
          </p:nvGrpSpPr>
          <p:grpSpPr>
            <a:xfrm>
              <a:off x="300733" y="2465070"/>
              <a:ext cx="115275" cy="286595"/>
              <a:chOff x="0" y="0"/>
              <a:chExt cx="115274" cy="286593"/>
            </a:xfrm>
          </p:grpSpPr>
          <p:sp>
            <p:nvSpPr>
              <p:cNvPr id="571" name="Shape"/>
              <p:cNvSpPr/>
              <p:nvPr/>
            </p:nvSpPr>
            <p:spPr>
              <a:xfrm>
                <a:off x="4172" y="93676"/>
                <a:ext cx="55626" cy="192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2" y="0"/>
                    </a:moveTo>
                    <a:lnTo>
                      <a:pt x="0" y="122"/>
                    </a:lnTo>
                    <a:lnTo>
                      <a:pt x="4012" y="851"/>
                    </a:lnTo>
                    <a:lnTo>
                      <a:pt x="5534" y="1762"/>
                    </a:lnTo>
                    <a:lnTo>
                      <a:pt x="5827" y="2719"/>
                    </a:lnTo>
                    <a:lnTo>
                      <a:pt x="5869" y="2856"/>
                    </a:lnTo>
                    <a:lnTo>
                      <a:pt x="6322" y="4132"/>
                    </a:lnTo>
                    <a:lnTo>
                      <a:pt x="5060" y="4375"/>
                    </a:lnTo>
                    <a:lnTo>
                      <a:pt x="2530" y="4375"/>
                    </a:lnTo>
                    <a:lnTo>
                      <a:pt x="4451" y="21450"/>
                    </a:lnTo>
                    <a:lnTo>
                      <a:pt x="4468" y="21600"/>
                    </a:lnTo>
                    <a:lnTo>
                      <a:pt x="15063" y="21600"/>
                    </a:lnTo>
                    <a:lnTo>
                      <a:pt x="14967" y="21450"/>
                    </a:lnTo>
                    <a:lnTo>
                      <a:pt x="14229" y="19810"/>
                    </a:lnTo>
                    <a:lnTo>
                      <a:pt x="13069" y="16528"/>
                    </a:lnTo>
                    <a:lnTo>
                      <a:pt x="12253" y="13683"/>
                    </a:lnTo>
                    <a:lnTo>
                      <a:pt x="10936" y="7949"/>
                    </a:lnTo>
                    <a:lnTo>
                      <a:pt x="10120" y="5103"/>
                    </a:lnTo>
                    <a:lnTo>
                      <a:pt x="17377" y="3415"/>
                    </a:lnTo>
                    <a:lnTo>
                      <a:pt x="21600" y="3039"/>
                    </a:lnTo>
                    <a:lnTo>
                      <a:pt x="9276" y="3039"/>
                    </a:lnTo>
                    <a:lnTo>
                      <a:pt x="8467" y="243"/>
                    </a:lnTo>
                    <a:lnTo>
                      <a:pt x="4216" y="243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2" name="Shape"/>
              <p:cNvSpPr/>
              <p:nvPr/>
            </p:nvSpPr>
            <p:spPr>
              <a:xfrm>
                <a:off x="28060" y="57862"/>
                <a:ext cx="85755" cy="62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6" y="0"/>
                    </a:moveTo>
                    <a:lnTo>
                      <a:pt x="20231" y="0"/>
                    </a:lnTo>
                    <a:lnTo>
                      <a:pt x="17377" y="6044"/>
                    </a:lnTo>
                    <a:lnTo>
                      <a:pt x="10934" y="13731"/>
                    </a:lnTo>
                    <a:lnTo>
                      <a:pt x="4084" y="19951"/>
                    </a:lnTo>
                    <a:lnTo>
                      <a:pt x="0" y="21600"/>
                    </a:lnTo>
                    <a:lnTo>
                      <a:pt x="7994" y="21600"/>
                    </a:lnTo>
                    <a:lnTo>
                      <a:pt x="10321" y="20620"/>
                    </a:lnTo>
                    <a:lnTo>
                      <a:pt x="15694" y="19812"/>
                    </a:lnTo>
                    <a:lnTo>
                      <a:pt x="21325" y="18620"/>
                    </a:lnTo>
                    <a:lnTo>
                      <a:pt x="21463" y="18245"/>
                    </a:lnTo>
                    <a:lnTo>
                      <a:pt x="10662" y="18245"/>
                    </a:lnTo>
                    <a:lnTo>
                      <a:pt x="12575" y="16110"/>
                    </a:lnTo>
                    <a:lnTo>
                      <a:pt x="14284" y="13731"/>
                    </a:lnTo>
                    <a:lnTo>
                      <a:pt x="15890" y="11283"/>
                    </a:lnTo>
                    <a:lnTo>
                      <a:pt x="17496" y="8937"/>
                    </a:lnTo>
                    <a:lnTo>
                      <a:pt x="19684" y="6327"/>
                    </a:lnTo>
                    <a:lnTo>
                      <a:pt x="20964" y="6327"/>
                    </a:lnTo>
                    <a:lnTo>
                      <a:pt x="21600" y="5956"/>
                    </a:lnTo>
                    <a:lnTo>
                      <a:pt x="21600" y="5582"/>
                    </a:lnTo>
                    <a:lnTo>
                      <a:pt x="21053" y="4841"/>
                    </a:lnTo>
                    <a:lnTo>
                      <a:pt x="20778" y="3722"/>
                    </a:lnTo>
                    <a:lnTo>
                      <a:pt x="21053" y="3722"/>
                    </a:lnTo>
                    <a:lnTo>
                      <a:pt x="21053" y="1486"/>
                    </a:lnTo>
                    <a:lnTo>
                      <a:pt x="21600" y="741"/>
                    </a:lnTo>
                    <a:lnTo>
                      <a:pt x="20506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3" name="Shape"/>
              <p:cNvSpPr/>
              <p:nvPr/>
            </p:nvSpPr>
            <p:spPr>
              <a:xfrm>
                <a:off x="102572" y="10360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670" y="0"/>
                    </a:lnTo>
                    <a:lnTo>
                      <a:pt x="0" y="21600"/>
                    </a:lnTo>
                    <a:lnTo>
                      <a:pt x="18665" y="21600"/>
                    </a:lnTo>
                    <a:lnTo>
                      <a:pt x="19648" y="108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4" name="Shape"/>
              <p:cNvSpPr/>
              <p:nvPr/>
            </p:nvSpPr>
            <p:spPr>
              <a:xfrm>
                <a:off x="7435" y="6945"/>
                <a:ext cx="38798" cy="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96" y="0"/>
                    </a:moveTo>
                    <a:lnTo>
                      <a:pt x="5438" y="766"/>
                    </a:lnTo>
                    <a:lnTo>
                      <a:pt x="1209" y="2086"/>
                    </a:lnTo>
                    <a:lnTo>
                      <a:pt x="0" y="2218"/>
                    </a:lnTo>
                    <a:lnTo>
                      <a:pt x="0" y="4456"/>
                    </a:lnTo>
                    <a:lnTo>
                      <a:pt x="4076" y="18625"/>
                    </a:lnTo>
                    <a:lnTo>
                      <a:pt x="4229" y="21600"/>
                    </a:lnTo>
                    <a:lnTo>
                      <a:pt x="10322" y="21600"/>
                    </a:lnTo>
                    <a:lnTo>
                      <a:pt x="9969" y="19754"/>
                    </a:lnTo>
                    <a:lnTo>
                      <a:pt x="15710" y="15007"/>
                    </a:lnTo>
                    <a:lnTo>
                      <a:pt x="21600" y="13161"/>
                    </a:lnTo>
                    <a:lnTo>
                      <a:pt x="10274" y="13161"/>
                    </a:lnTo>
                    <a:lnTo>
                      <a:pt x="7714" y="3401"/>
                    </a:lnTo>
                    <a:lnTo>
                      <a:pt x="7641" y="2876"/>
                    </a:lnTo>
                    <a:lnTo>
                      <a:pt x="6647" y="238"/>
                    </a:lnTo>
                    <a:lnTo>
                      <a:pt x="4996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5" name="Shape"/>
              <p:cNvSpPr/>
              <p:nvPr/>
            </p:nvSpPr>
            <p:spPr>
              <a:xfrm>
                <a:off x="25889" y="11189"/>
                <a:ext cx="48847" cy="49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39" y="0"/>
                    </a:moveTo>
                    <a:lnTo>
                      <a:pt x="20157" y="940"/>
                    </a:lnTo>
                    <a:lnTo>
                      <a:pt x="17758" y="2346"/>
                    </a:lnTo>
                    <a:lnTo>
                      <a:pt x="17281" y="3286"/>
                    </a:lnTo>
                    <a:lnTo>
                      <a:pt x="13499" y="8458"/>
                    </a:lnTo>
                    <a:lnTo>
                      <a:pt x="9719" y="13675"/>
                    </a:lnTo>
                    <a:lnTo>
                      <a:pt x="5400" y="18276"/>
                    </a:lnTo>
                    <a:lnTo>
                      <a:pt x="0" y="21600"/>
                    </a:lnTo>
                    <a:lnTo>
                      <a:pt x="8996" y="21600"/>
                    </a:lnTo>
                    <a:lnTo>
                      <a:pt x="12839" y="18900"/>
                    </a:lnTo>
                    <a:lnTo>
                      <a:pt x="16774" y="16435"/>
                    </a:lnTo>
                    <a:lnTo>
                      <a:pt x="11519" y="16435"/>
                    </a:lnTo>
                    <a:lnTo>
                      <a:pt x="11036" y="15495"/>
                    </a:lnTo>
                    <a:lnTo>
                      <a:pt x="12634" y="12830"/>
                    </a:lnTo>
                    <a:lnTo>
                      <a:pt x="14457" y="10386"/>
                    </a:lnTo>
                    <a:lnTo>
                      <a:pt x="16369" y="8031"/>
                    </a:lnTo>
                    <a:lnTo>
                      <a:pt x="18236" y="5632"/>
                    </a:lnTo>
                    <a:lnTo>
                      <a:pt x="19196" y="4220"/>
                    </a:lnTo>
                    <a:lnTo>
                      <a:pt x="20157" y="2346"/>
                    </a:lnTo>
                    <a:lnTo>
                      <a:pt x="21600" y="940"/>
                    </a:lnTo>
                    <a:lnTo>
                      <a:pt x="20639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6" name="Shape"/>
              <p:cNvSpPr/>
              <p:nvPr/>
            </p:nvSpPr>
            <p:spPr>
              <a:xfrm>
                <a:off x="51936" y="15532"/>
                <a:ext cx="32566" cy="3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59" y="0"/>
                    </a:moveTo>
                    <a:lnTo>
                      <a:pt x="18719" y="2781"/>
                    </a:lnTo>
                    <a:lnTo>
                      <a:pt x="15838" y="6262"/>
                    </a:lnTo>
                    <a:lnTo>
                      <a:pt x="14067" y="9129"/>
                    </a:lnTo>
                    <a:lnTo>
                      <a:pt x="13713" y="9763"/>
                    </a:lnTo>
                    <a:lnTo>
                      <a:pt x="15838" y="10445"/>
                    </a:lnTo>
                    <a:lnTo>
                      <a:pt x="12240" y="14628"/>
                    </a:lnTo>
                    <a:lnTo>
                      <a:pt x="11516" y="14628"/>
                    </a:lnTo>
                    <a:lnTo>
                      <a:pt x="0" y="21600"/>
                    </a:lnTo>
                    <a:lnTo>
                      <a:pt x="7883" y="21600"/>
                    </a:lnTo>
                    <a:lnTo>
                      <a:pt x="18003" y="15329"/>
                    </a:lnTo>
                    <a:lnTo>
                      <a:pt x="20157" y="13236"/>
                    </a:lnTo>
                    <a:lnTo>
                      <a:pt x="18720" y="13236"/>
                    </a:lnTo>
                    <a:lnTo>
                      <a:pt x="18003" y="11840"/>
                    </a:lnTo>
                    <a:lnTo>
                      <a:pt x="16569" y="9763"/>
                    </a:lnTo>
                    <a:lnTo>
                      <a:pt x="16991" y="9129"/>
                    </a:lnTo>
                    <a:lnTo>
                      <a:pt x="20884" y="3474"/>
                    </a:lnTo>
                    <a:lnTo>
                      <a:pt x="21600" y="1395"/>
                    </a:lnTo>
                    <a:lnTo>
                      <a:pt x="20159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7" name="Triangle"/>
              <p:cNvSpPr/>
              <p:nvPr/>
            </p:nvSpPr>
            <p:spPr>
              <a:xfrm>
                <a:off x="0" y="7005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981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78" name="Triangle"/>
              <p:cNvSpPr/>
              <p:nvPr/>
            </p:nvSpPr>
            <p:spPr>
              <a:xfrm>
                <a:off x="991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3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580" name="object 175" descr="object 17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9527" y="2348166"/>
              <a:ext cx="488453" cy="403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1" name="object 176" descr="object 17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38897" y="1908257"/>
              <a:ext cx="140019" cy="84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object 177" descr="object 17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9683" y="2147367"/>
              <a:ext cx="100131" cy="944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3" name="object 178"/>
            <p:cNvSpPr/>
            <p:nvPr/>
          </p:nvSpPr>
          <p:spPr>
            <a:xfrm>
              <a:off x="1662771" y="2456715"/>
              <a:ext cx="28934" cy="294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6" y="0"/>
                  </a:moveTo>
                  <a:lnTo>
                    <a:pt x="4864" y="0"/>
                  </a:lnTo>
                  <a:lnTo>
                    <a:pt x="4048" y="159"/>
                  </a:lnTo>
                  <a:lnTo>
                    <a:pt x="3344" y="4048"/>
                  </a:lnTo>
                  <a:lnTo>
                    <a:pt x="5068" y="7959"/>
                  </a:lnTo>
                  <a:lnTo>
                    <a:pt x="7701" y="11885"/>
                  </a:lnTo>
                  <a:lnTo>
                    <a:pt x="9728" y="15819"/>
                  </a:lnTo>
                  <a:lnTo>
                    <a:pt x="0" y="9062"/>
                  </a:lnTo>
                  <a:lnTo>
                    <a:pt x="5139" y="21600"/>
                  </a:lnTo>
                  <a:lnTo>
                    <a:pt x="21600" y="21600"/>
                  </a:lnTo>
                  <a:lnTo>
                    <a:pt x="17018" y="15819"/>
                  </a:lnTo>
                  <a:lnTo>
                    <a:pt x="17018" y="15342"/>
                  </a:lnTo>
                  <a:lnTo>
                    <a:pt x="15397" y="14467"/>
                  </a:lnTo>
                  <a:lnTo>
                    <a:pt x="13231" y="10843"/>
                  </a:lnTo>
                  <a:lnTo>
                    <a:pt x="8106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4" name="object 179"/>
            <p:cNvSpPr/>
            <p:nvPr/>
          </p:nvSpPr>
          <p:spPr>
            <a:xfrm>
              <a:off x="1653006" y="2436089"/>
              <a:ext cx="48847" cy="31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1" y="0"/>
                  </a:moveTo>
                  <a:lnTo>
                    <a:pt x="13433" y="91"/>
                  </a:lnTo>
                  <a:lnTo>
                    <a:pt x="9180" y="279"/>
                  </a:lnTo>
                  <a:lnTo>
                    <a:pt x="4657" y="439"/>
                  </a:lnTo>
                  <a:lnTo>
                    <a:pt x="0" y="446"/>
                  </a:lnTo>
                  <a:lnTo>
                    <a:pt x="0" y="1040"/>
                  </a:lnTo>
                  <a:lnTo>
                    <a:pt x="5279" y="1560"/>
                  </a:lnTo>
                  <a:lnTo>
                    <a:pt x="5756" y="1709"/>
                  </a:lnTo>
                  <a:lnTo>
                    <a:pt x="5909" y="2486"/>
                  </a:lnTo>
                  <a:lnTo>
                    <a:pt x="4799" y="3743"/>
                  </a:lnTo>
                  <a:lnTo>
                    <a:pt x="2398" y="5944"/>
                  </a:lnTo>
                  <a:lnTo>
                    <a:pt x="5527" y="21600"/>
                  </a:lnTo>
                  <a:lnTo>
                    <a:pt x="7827" y="21600"/>
                  </a:lnTo>
                  <a:lnTo>
                    <a:pt x="4802" y="9956"/>
                  </a:lnTo>
                  <a:lnTo>
                    <a:pt x="10558" y="16270"/>
                  </a:lnTo>
                  <a:lnTo>
                    <a:pt x="9358" y="12594"/>
                  </a:lnTo>
                  <a:lnTo>
                    <a:pt x="7799" y="8925"/>
                  </a:lnTo>
                  <a:lnTo>
                    <a:pt x="6779" y="5269"/>
                  </a:lnTo>
                  <a:lnTo>
                    <a:pt x="7200" y="1634"/>
                  </a:lnTo>
                  <a:lnTo>
                    <a:pt x="7677" y="1412"/>
                  </a:lnTo>
                  <a:lnTo>
                    <a:pt x="9598" y="1486"/>
                  </a:lnTo>
                  <a:lnTo>
                    <a:pt x="12013" y="1153"/>
                  </a:lnTo>
                  <a:lnTo>
                    <a:pt x="15239" y="827"/>
                  </a:lnTo>
                  <a:lnTo>
                    <a:pt x="18645" y="515"/>
                  </a:lnTo>
                  <a:lnTo>
                    <a:pt x="21600" y="223"/>
                  </a:lnTo>
                  <a:lnTo>
                    <a:pt x="20162" y="223"/>
                  </a:lnTo>
                  <a:lnTo>
                    <a:pt x="17758" y="75"/>
                  </a:lnTo>
                  <a:lnTo>
                    <a:pt x="16798" y="75"/>
                  </a:lnTo>
                  <a:lnTo>
                    <a:pt x="17281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85" name="object 180"/>
            <p:cNvSpPr/>
            <p:nvPr/>
          </p:nvSpPr>
          <p:spPr>
            <a:xfrm>
              <a:off x="1652103" y="2525091"/>
              <a:ext cx="13404" cy="22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94" y="0"/>
                  </a:moveTo>
                  <a:lnTo>
                    <a:pt x="4779" y="4616"/>
                  </a:lnTo>
                  <a:lnTo>
                    <a:pt x="1297" y="9262"/>
                  </a:lnTo>
                  <a:lnTo>
                    <a:pt x="0" y="13918"/>
                  </a:lnTo>
                  <a:lnTo>
                    <a:pt x="1135" y="18564"/>
                  </a:lnTo>
                  <a:lnTo>
                    <a:pt x="3647" y="21600"/>
                  </a:lnTo>
                  <a:lnTo>
                    <a:pt x="21600" y="21600"/>
                  </a:lnTo>
                  <a:lnTo>
                    <a:pt x="10194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586" name="object 181" descr="object 18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95335" y="1944396"/>
              <a:ext cx="86844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4" name="object 182"/>
            <p:cNvGrpSpPr/>
            <p:nvPr/>
          </p:nvGrpSpPr>
          <p:grpSpPr>
            <a:xfrm>
              <a:off x="1665102" y="2239633"/>
              <a:ext cx="333806" cy="145512"/>
              <a:chOff x="0" y="0"/>
              <a:chExt cx="333805" cy="145511"/>
            </a:xfrm>
          </p:grpSpPr>
          <p:sp>
            <p:nvSpPr>
              <p:cNvPr id="587" name="Shape"/>
              <p:cNvSpPr/>
              <p:nvPr/>
            </p:nvSpPr>
            <p:spPr>
              <a:xfrm>
                <a:off x="206063" y="78155"/>
                <a:ext cx="97935" cy="6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64" y="0"/>
                    </a:moveTo>
                    <a:lnTo>
                      <a:pt x="241" y="0"/>
                    </a:lnTo>
                    <a:lnTo>
                      <a:pt x="1437" y="692"/>
                    </a:lnTo>
                    <a:lnTo>
                      <a:pt x="0" y="5568"/>
                    </a:lnTo>
                    <a:lnTo>
                      <a:pt x="4131" y="16488"/>
                    </a:lnTo>
                    <a:lnTo>
                      <a:pt x="11293" y="21600"/>
                    </a:lnTo>
                    <a:lnTo>
                      <a:pt x="12859" y="21600"/>
                    </a:lnTo>
                    <a:lnTo>
                      <a:pt x="14217" y="21492"/>
                    </a:lnTo>
                    <a:lnTo>
                      <a:pt x="15530" y="20992"/>
                    </a:lnTo>
                    <a:lnTo>
                      <a:pt x="17000" y="19839"/>
                    </a:lnTo>
                    <a:lnTo>
                      <a:pt x="18196" y="18446"/>
                    </a:lnTo>
                    <a:lnTo>
                      <a:pt x="18196" y="18095"/>
                    </a:lnTo>
                    <a:lnTo>
                      <a:pt x="19749" y="14213"/>
                    </a:lnTo>
                    <a:lnTo>
                      <a:pt x="21600" y="9468"/>
                    </a:lnTo>
                    <a:lnTo>
                      <a:pt x="11287" y="9468"/>
                    </a:lnTo>
                    <a:lnTo>
                      <a:pt x="5748" y="7657"/>
                    </a:lnTo>
                    <a:lnTo>
                      <a:pt x="3899" y="4236"/>
                    </a:lnTo>
                    <a:lnTo>
                      <a:pt x="3533" y="390"/>
                    </a:lnTo>
                    <a:lnTo>
                      <a:pt x="3550" y="167"/>
                    </a:lnTo>
                    <a:lnTo>
                      <a:pt x="3564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8" name="Shape"/>
              <p:cNvSpPr/>
              <p:nvPr/>
            </p:nvSpPr>
            <p:spPr>
              <a:xfrm>
                <a:off x="257237" y="0"/>
                <a:ext cx="76569" cy="107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87" y="0"/>
                    </a:moveTo>
                    <a:lnTo>
                      <a:pt x="19553" y="0"/>
                    </a:lnTo>
                    <a:lnTo>
                      <a:pt x="19799" y="3041"/>
                    </a:lnTo>
                    <a:lnTo>
                      <a:pt x="19774" y="3402"/>
                    </a:lnTo>
                    <a:lnTo>
                      <a:pt x="19701" y="3994"/>
                    </a:lnTo>
                    <a:lnTo>
                      <a:pt x="19639" y="4497"/>
                    </a:lnTo>
                    <a:lnTo>
                      <a:pt x="19610" y="4735"/>
                    </a:lnTo>
                    <a:lnTo>
                      <a:pt x="19576" y="5008"/>
                    </a:lnTo>
                    <a:lnTo>
                      <a:pt x="19549" y="5225"/>
                    </a:lnTo>
                    <a:lnTo>
                      <a:pt x="12319" y="15057"/>
                    </a:lnTo>
                    <a:lnTo>
                      <a:pt x="0" y="21600"/>
                    </a:lnTo>
                    <a:lnTo>
                      <a:pt x="13191" y="21600"/>
                    </a:lnTo>
                    <a:lnTo>
                      <a:pt x="20166" y="12628"/>
                    </a:lnTo>
                    <a:lnTo>
                      <a:pt x="21600" y="7838"/>
                    </a:lnTo>
                    <a:lnTo>
                      <a:pt x="21585" y="3041"/>
                    </a:lnTo>
                    <a:lnTo>
                      <a:pt x="21502" y="2255"/>
                    </a:lnTo>
                    <a:lnTo>
                      <a:pt x="21474" y="1986"/>
                    </a:lnTo>
                    <a:lnTo>
                      <a:pt x="21441" y="1670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89" name="Shape"/>
              <p:cNvSpPr/>
              <p:nvPr/>
            </p:nvSpPr>
            <p:spPr>
              <a:xfrm>
                <a:off x="37778" y="20824"/>
                <a:ext cx="185660" cy="57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08" y="0"/>
                    </a:moveTo>
                    <a:lnTo>
                      <a:pt x="0" y="0"/>
                    </a:lnTo>
                    <a:lnTo>
                      <a:pt x="937" y="1039"/>
                    </a:lnTo>
                    <a:lnTo>
                      <a:pt x="1764" y="2761"/>
                    </a:lnTo>
                    <a:lnTo>
                      <a:pt x="1961" y="3164"/>
                    </a:lnTo>
                    <a:lnTo>
                      <a:pt x="3037" y="4786"/>
                    </a:lnTo>
                    <a:lnTo>
                      <a:pt x="4406" y="5319"/>
                    </a:lnTo>
                    <a:lnTo>
                      <a:pt x="7618" y="5471"/>
                    </a:lnTo>
                    <a:lnTo>
                      <a:pt x="8846" y="6005"/>
                    </a:lnTo>
                    <a:lnTo>
                      <a:pt x="9465" y="7568"/>
                    </a:lnTo>
                    <a:lnTo>
                      <a:pt x="10298" y="10309"/>
                    </a:lnTo>
                    <a:lnTo>
                      <a:pt x="11225" y="13126"/>
                    </a:lnTo>
                    <a:lnTo>
                      <a:pt x="12129" y="14919"/>
                    </a:lnTo>
                    <a:lnTo>
                      <a:pt x="13110" y="15444"/>
                    </a:lnTo>
                    <a:lnTo>
                      <a:pt x="15055" y="15444"/>
                    </a:lnTo>
                    <a:lnTo>
                      <a:pt x="15792" y="15730"/>
                    </a:lnTo>
                    <a:lnTo>
                      <a:pt x="16367" y="17128"/>
                    </a:lnTo>
                    <a:lnTo>
                      <a:pt x="17275" y="19630"/>
                    </a:lnTo>
                    <a:lnTo>
                      <a:pt x="18420" y="21600"/>
                    </a:lnTo>
                    <a:lnTo>
                      <a:pt x="19706" y="21406"/>
                    </a:lnTo>
                    <a:lnTo>
                      <a:pt x="21459" y="21406"/>
                    </a:lnTo>
                    <a:lnTo>
                      <a:pt x="21580" y="18065"/>
                    </a:lnTo>
                    <a:lnTo>
                      <a:pt x="21590" y="17128"/>
                    </a:lnTo>
                    <a:lnTo>
                      <a:pt x="21600" y="16133"/>
                    </a:lnTo>
                    <a:lnTo>
                      <a:pt x="20057" y="15444"/>
                    </a:lnTo>
                    <a:lnTo>
                      <a:pt x="19107" y="14919"/>
                    </a:lnTo>
                    <a:lnTo>
                      <a:pt x="18652" y="14424"/>
                    </a:lnTo>
                    <a:lnTo>
                      <a:pt x="18317" y="13701"/>
                    </a:lnTo>
                    <a:lnTo>
                      <a:pt x="16911" y="6814"/>
                    </a:lnTo>
                    <a:lnTo>
                      <a:pt x="13360" y="6814"/>
                    </a:lnTo>
                    <a:lnTo>
                      <a:pt x="11584" y="5142"/>
                    </a:lnTo>
                    <a:lnTo>
                      <a:pt x="9855" y="3164"/>
                    </a:lnTo>
                    <a:lnTo>
                      <a:pt x="9351" y="2761"/>
                    </a:lnTo>
                    <a:lnTo>
                      <a:pt x="9207" y="1950"/>
                    </a:lnTo>
                    <a:lnTo>
                      <a:pt x="8468" y="1950"/>
                    </a:lnTo>
                    <a:lnTo>
                      <a:pt x="7583" y="1140"/>
                    </a:lnTo>
                    <a:lnTo>
                      <a:pt x="6598" y="595"/>
                    </a:lnTo>
                    <a:lnTo>
                      <a:pt x="5308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0" name="Shape"/>
              <p:cNvSpPr/>
              <p:nvPr/>
            </p:nvSpPr>
            <p:spPr>
              <a:xfrm>
                <a:off x="7435" y="9901"/>
                <a:ext cx="75970" cy="1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975" y="0"/>
                    </a:moveTo>
                    <a:lnTo>
                      <a:pt x="3565" y="580"/>
                    </a:lnTo>
                    <a:lnTo>
                      <a:pt x="3678" y="6202"/>
                    </a:lnTo>
                    <a:lnTo>
                      <a:pt x="3705" y="7523"/>
                    </a:lnTo>
                    <a:lnTo>
                      <a:pt x="1235" y="7523"/>
                    </a:lnTo>
                    <a:lnTo>
                      <a:pt x="1852" y="10084"/>
                    </a:lnTo>
                    <a:lnTo>
                      <a:pt x="1235" y="17767"/>
                    </a:lnTo>
                    <a:lnTo>
                      <a:pt x="0" y="17767"/>
                    </a:lnTo>
                    <a:lnTo>
                      <a:pt x="928" y="21600"/>
                    </a:lnTo>
                    <a:lnTo>
                      <a:pt x="2777" y="21600"/>
                    </a:lnTo>
                    <a:lnTo>
                      <a:pt x="6175" y="16479"/>
                    </a:lnTo>
                    <a:lnTo>
                      <a:pt x="7042" y="16479"/>
                    </a:lnTo>
                    <a:lnTo>
                      <a:pt x="8627" y="12880"/>
                    </a:lnTo>
                    <a:lnTo>
                      <a:pt x="21600" y="12880"/>
                    </a:lnTo>
                    <a:lnTo>
                      <a:pt x="19825" y="11803"/>
                    </a:lnTo>
                    <a:lnTo>
                      <a:pt x="17593" y="10084"/>
                    </a:lnTo>
                    <a:lnTo>
                      <a:pt x="15499" y="6202"/>
                    </a:lnTo>
                    <a:lnTo>
                      <a:pt x="13324" y="1578"/>
                    </a:lnTo>
                    <a:lnTo>
                      <a:pt x="4790" y="1578"/>
                    </a:lnTo>
                    <a:lnTo>
                      <a:pt x="3975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1" name="Shape"/>
              <p:cNvSpPr/>
              <p:nvPr/>
            </p:nvSpPr>
            <p:spPr>
              <a:xfrm>
                <a:off x="0" y="1861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4399" y="10865"/>
                    </a:lnTo>
                    <a:lnTo>
                      <a:pt x="21600" y="108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2" name="Shape"/>
              <p:cNvSpPr/>
              <p:nvPr/>
            </p:nvSpPr>
            <p:spPr>
              <a:xfrm>
                <a:off x="107385" y="1698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55" y="0"/>
                    </a:moveTo>
                    <a:lnTo>
                      <a:pt x="7386" y="0"/>
                    </a:lnTo>
                    <a:lnTo>
                      <a:pt x="343" y="20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443" y="797"/>
                    </a:lnTo>
                    <a:lnTo>
                      <a:pt x="11055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3" name="Shape"/>
              <p:cNvSpPr/>
              <p:nvPr/>
            </p:nvSpPr>
            <p:spPr>
              <a:xfrm>
                <a:off x="24280" y="895"/>
                <a:ext cx="3001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57" y="0"/>
                    </a:moveTo>
                    <a:lnTo>
                      <a:pt x="5069" y="14697"/>
                    </a:lnTo>
                    <a:lnTo>
                      <a:pt x="2720" y="2053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292" y="5597"/>
                    </a:lnTo>
                    <a:lnTo>
                      <a:pt x="9757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595" name="object 183"/>
            <p:cNvSpPr/>
            <p:nvPr/>
          </p:nvSpPr>
          <p:spPr>
            <a:xfrm>
              <a:off x="1507566" y="2072867"/>
              <a:ext cx="115052" cy="4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47" y="0"/>
                  </a:moveTo>
                  <a:lnTo>
                    <a:pt x="5908" y="931"/>
                  </a:lnTo>
                  <a:lnTo>
                    <a:pt x="5908" y="367"/>
                  </a:lnTo>
                  <a:lnTo>
                    <a:pt x="4699" y="2448"/>
                  </a:lnTo>
                  <a:lnTo>
                    <a:pt x="3259" y="5542"/>
                  </a:lnTo>
                  <a:lnTo>
                    <a:pt x="1667" y="8743"/>
                  </a:lnTo>
                  <a:lnTo>
                    <a:pt x="0" y="11145"/>
                  </a:lnTo>
                  <a:lnTo>
                    <a:pt x="0" y="13980"/>
                  </a:lnTo>
                  <a:lnTo>
                    <a:pt x="2890" y="13367"/>
                  </a:lnTo>
                  <a:lnTo>
                    <a:pt x="5398" y="15468"/>
                  </a:lnTo>
                  <a:lnTo>
                    <a:pt x="7907" y="18524"/>
                  </a:lnTo>
                  <a:lnTo>
                    <a:pt x="10799" y="20783"/>
                  </a:lnTo>
                  <a:lnTo>
                    <a:pt x="13547" y="21600"/>
                  </a:lnTo>
                  <a:lnTo>
                    <a:pt x="16276" y="21352"/>
                  </a:lnTo>
                  <a:lnTo>
                    <a:pt x="18967" y="19827"/>
                  </a:lnTo>
                  <a:lnTo>
                    <a:pt x="21600" y="16814"/>
                  </a:lnTo>
                  <a:lnTo>
                    <a:pt x="20171" y="14359"/>
                  </a:lnTo>
                  <a:lnTo>
                    <a:pt x="16241" y="5406"/>
                  </a:lnTo>
                  <a:lnTo>
                    <a:pt x="14468" y="2630"/>
                  </a:lnTo>
                  <a:lnTo>
                    <a:pt x="12500" y="1329"/>
                  </a:lnTo>
                  <a:lnTo>
                    <a:pt x="10035" y="292"/>
                  </a:lnTo>
                  <a:lnTo>
                    <a:pt x="7647" y="0"/>
                  </a:lnTo>
                  <a:close/>
                </a:path>
              </a:pathLst>
            </a:custGeom>
            <a:solidFill>
              <a:srgbClr val="4475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6" name="object 184"/>
            <p:cNvSpPr/>
            <p:nvPr/>
          </p:nvSpPr>
          <p:spPr>
            <a:xfrm>
              <a:off x="1854898" y="2177767"/>
              <a:ext cx="115052" cy="4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79" y="0"/>
                  </a:moveTo>
                  <a:lnTo>
                    <a:pt x="1223" y="1507"/>
                  </a:lnTo>
                  <a:lnTo>
                    <a:pt x="815" y="2007"/>
                  </a:lnTo>
                  <a:lnTo>
                    <a:pt x="815" y="3012"/>
                  </a:lnTo>
                  <a:lnTo>
                    <a:pt x="0" y="6028"/>
                  </a:lnTo>
                  <a:lnTo>
                    <a:pt x="408" y="7033"/>
                  </a:lnTo>
                  <a:lnTo>
                    <a:pt x="3126" y="7974"/>
                  </a:lnTo>
                  <a:lnTo>
                    <a:pt x="5807" y="9293"/>
                  </a:lnTo>
                  <a:lnTo>
                    <a:pt x="8488" y="9859"/>
                  </a:lnTo>
                  <a:lnTo>
                    <a:pt x="11207" y="8538"/>
                  </a:lnTo>
                  <a:lnTo>
                    <a:pt x="10596" y="11054"/>
                  </a:lnTo>
                  <a:lnTo>
                    <a:pt x="16328" y="17835"/>
                  </a:lnTo>
                  <a:lnTo>
                    <a:pt x="19795" y="21366"/>
                  </a:lnTo>
                  <a:lnTo>
                    <a:pt x="21600" y="21600"/>
                  </a:lnTo>
                  <a:lnTo>
                    <a:pt x="20253" y="18436"/>
                  </a:lnTo>
                  <a:lnTo>
                    <a:pt x="18925" y="15132"/>
                  </a:lnTo>
                  <a:lnTo>
                    <a:pt x="17559" y="11923"/>
                  </a:lnTo>
                  <a:lnTo>
                    <a:pt x="16097" y="9044"/>
                  </a:lnTo>
                  <a:lnTo>
                    <a:pt x="12885" y="4897"/>
                  </a:lnTo>
                  <a:lnTo>
                    <a:pt x="8890" y="1506"/>
                  </a:lnTo>
                  <a:lnTo>
                    <a:pt x="4779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97" name="object 185"/>
            <p:cNvSpPr/>
            <p:nvPr/>
          </p:nvSpPr>
          <p:spPr>
            <a:xfrm>
              <a:off x="1859240" y="2165930"/>
              <a:ext cx="79237" cy="3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11" y="0"/>
                  </a:moveTo>
                  <a:lnTo>
                    <a:pt x="4769" y="835"/>
                  </a:lnTo>
                  <a:lnTo>
                    <a:pt x="1927" y="4106"/>
                  </a:lnTo>
                  <a:lnTo>
                    <a:pt x="0" y="10764"/>
                  </a:lnTo>
                  <a:lnTo>
                    <a:pt x="5164" y="8598"/>
                  </a:lnTo>
                  <a:lnTo>
                    <a:pt x="11132" y="10765"/>
                  </a:lnTo>
                  <a:lnTo>
                    <a:pt x="16935" y="15641"/>
                  </a:lnTo>
                  <a:lnTo>
                    <a:pt x="21600" y="21600"/>
                  </a:lnTo>
                  <a:lnTo>
                    <a:pt x="18640" y="5709"/>
                  </a:lnTo>
                  <a:lnTo>
                    <a:pt x="15199" y="2640"/>
                  </a:lnTo>
                  <a:lnTo>
                    <a:pt x="13520" y="1444"/>
                  </a:lnTo>
                  <a:lnTo>
                    <a:pt x="11536" y="655"/>
                  </a:lnTo>
                  <a:lnTo>
                    <a:pt x="811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12" name="object 186"/>
            <p:cNvGrpSpPr/>
            <p:nvPr/>
          </p:nvGrpSpPr>
          <p:grpSpPr>
            <a:xfrm>
              <a:off x="1419644" y="1991069"/>
              <a:ext cx="579992" cy="361670"/>
              <a:chOff x="0" y="0"/>
              <a:chExt cx="579991" cy="361669"/>
            </a:xfrm>
          </p:grpSpPr>
          <p:sp>
            <p:nvSpPr>
              <p:cNvPr id="598" name="Shape"/>
              <p:cNvSpPr/>
              <p:nvPr/>
            </p:nvSpPr>
            <p:spPr>
              <a:xfrm>
                <a:off x="420052" y="280034"/>
                <a:ext cx="151945" cy="8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932" y="8331"/>
                    </a:lnTo>
                    <a:lnTo>
                      <a:pt x="3819" y="8922"/>
                    </a:lnTo>
                    <a:lnTo>
                      <a:pt x="5169" y="9407"/>
                    </a:lnTo>
                    <a:lnTo>
                      <a:pt x="6404" y="9784"/>
                    </a:lnTo>
                    <a:lnTo>
                      <a:pt x="6944" y="10054"/>
                    </a:lnTo>
                    <a:lnTo>
                      <a:pt x="6833" y="11423"/>
                    </a:lnTo>
                    <a:lnTo>
                      <a:pt x="6636" y="14111"/>
                    </a:lnTo>
                    <a:lnTo>
                      <a:pt x="6901" y="17283"/>
                    </a:lnTo>
                    <a:lnTo>
                      <a:pt x="8179" y="20106"/>
                    </a:lnTo>
                    <a:lnTo>
                      <a:pt x="11771" y="21600"/>
                    </a:lnTo>
                    <a:lnTo>
                      <a:pt x="15160" y="18490"/>
                    </a:lnTo>
                    <a:lnTo>
                      <a:pt x="18029" y="12957"/>
                    </a:lnTo>
                    <a:lnTo>
                      <a:pt x="20058" y="7181"/>
                    </a:lnTo>
                    <a:lnTo>
                      <a:pt x="21060" y="3367"/>
                    </a:lnTo>
                    <a:lnTo>
                      <a:pt x="21583" y="36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599" name="Shape"/>
              <p:cNvSpPr/>
              <p:nvPr/>
            </p:nvSpPr>
            <p:spPr>
              <a:xfrm>
                <a:off x="358190" y="274613"/>
                <a:ext cx="214282" cy="18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547" y="9039"/>
                    </a:lnTo>
                    <a:lnTo>
                      <a:pt x="985" y="10339"/>
                    </a:lnTo>
                    <a:lnTo>
                      <a:pt x="2420" y="16453"/>
                    </a:lnTo>
                    <a:lnTo>
                      <a:pt x="3976" y="21600"/>
                    </a:lnTo>
                    <a:lnTo>
                      <a:pt x="3827" y="21600"/>
                    </a:lnTo>
                    <a:lnTo>
                      <a:pt x="5292" y="19960"/>
                    </a:lnTo>
                    <a:lnTo>
                      <a:pt x="6236" y="6454"/>
                    </a:lnTo>
                    <a:lnTo>
                      <a:pt x="21552" y="6454"/>
                    </a:lnTo>
                    <a:lnTo>
                      <a:pt x="21584" y="2134"/>
                    </a:lnTo>
                    <a:lnTo>
                      <a:pt x="21595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0" name="Shape"/>
              <p:cNvSpPr/>
              <p:nvPr/>
            </p:nvSpPr>
            <p:spPr>
              <a:xfrm>
                <a:off x="283297" y="257252"/>
                <a:ext cx="289557" cy="21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51" y="0"/>
                    </a:moveTo>
                    <a:lnTo>
                      <a:pt x="0" y="0"/>
                    </a:lnTo>
                    <a:lnTo>
                      <a:pt x="366" y="2058"/>
                    </a:lnTo>
                    <a:lnTo>
                      <a:pt x="1798" y="11842"/>
                    </a:lnTo>
                    <a:lnTo>
                      <a:pt x="2348" y="15116"/>
                    </a:lnTo>
                    <a:lnTo>
                      <a:pt x="2933" y="16567"/>
                    </a:lnTo>
                    <a:lnTo>
                      <a:pt x="4226" y="19062"/>
                    </a:lnTo>
                    <a:lnTo>
                      <a:pt x="5343" y="21600"/>
                    </a:lnTo>
                    <a:lnTo>
                      <a:pt x="5505" y="17278"/>
                    </a:lnTo>
                    <a:lnTo>
                      <a:pt x="21572" y="17278"/>
                    </a:lnTo>
                    <a:lnTo>
                      <a:pt x="21600" y="12955"/>
                    </a:lnTo>
                    <a:lnTo>
                      <a:pt x="21597" y="10745"/>
                    </a:lnTo>
                    <a:lnTo>
                      <a:pt x="21560" y="2058"/>
                    </a:lnTo>
                    <a:lnTo>
                      <a:pt x="21551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1" name="Shape"/>
              <p:cNvSpPr/>
              <p:nvPr/>
            </p:nvSpPr>
            <p:spPr>
              <a:xfrm>
                <a:off x="233362" y="253988"/>
                <a:ext cx="338836" cy="1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8" y="0"/>
                    </a:moveTo>
                    <a:lnTo>
                      <a:pt x="0" y="0"/>
                    </a:lnTo>
                    <a:lnTo>
                      <a:pt x="325" y="6821"/>
                    </a:lnTo>
                    <a:lnTo>
                      <a:pt x="555" y="12957"/>
                    </a:lnTo>
                    <a:lnTo>
                      <a:pt x="562" y="13144"/>
                    </a:lnTo>
                    <a:lnTo>
                      <a:pt x="916" y="18655"/>
                    </a:lnTo>
                    <a:lnTo>
                      <a:pt x="1522" y="21600"/>
                    </a:lnTo>
                    <a:lnTo>
                      <a:pt x="2076" y="21600"/>
                    </a:lnTo>
                    <a:lnTo>
                      <a:pt x="2049" y="14921"/>
                    </a:lnTo>
                    <a:lnTo>
                      <a:pt x="2044" y="13796"/>
                    </a:lnTo>
                    <a:lnTo>
                      <a:pt x="2136" y="13144"/>
                    </a:lnTo>
                    <a:lnTo>
                      <a:pt x="2741" y="13144"/>
                    </a:lnTo>
                    <a:lnTo>
                      <a:pt x="2768" y="12957"/>
                    </a:lnTo>
                    <a:lnTo>
                      <a:pt x="3114" y="4330"/>
                    </a:lnTo>
                    <a:lnTo>
                      <a:pt x="21600" y="4330"/>
                    </a:lnTo>
                    <a:lnTo>
                      <a:pt x="21596" y="2880"/>
                    </a:lnTo>
                    <a:lnTo>
                      <a:pt x="21588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2" name="Shape"/>
              <p:cNvSpPr/>
              <p:nvPr/>
            </p:nvSpPr>
            <p:spPr>
              <a:xfrm>
                <a:off x="207313" y="190896"/>
                <a:ext cx="367583" cy="6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66" y="0"/>
                    </a:moveTo>
                    <a:lnTo>
                      <a:pt x="271" y="0"/>
                    </a:lnTo>
                    <a:lnTo>
                      <a:pt x="308" y="407"/>
                    </a:lnTo>
                    <a:lnTo>
                      <a:pt x="296" y="407"/>
                    </a:lnTo>
                    <a:lnTo>
                      <a:pt x="0" y="2559"/>
                    </a:lnTo>
                    <a:lnTo>
                      <a:pt x="216" y="5796"/>
                    </a:lnTo>
                    <a:lnTo>
                      <a:pt x="260" y="6469"/>
                    </a:lnTo>
                    <a:lnTo>
                      <a:pt x="300" y="9881"/>
                    </a:lnTo>
                    <a:lnTo>
                      <a:pt x="306" y="10405"/>
                    </a:lnTo>
                    <a:lnTo>
                      <a:pt x="311" y="10779"/>
                    </a:lnTo>
                    <a:lnTo>
                      <a:pt x="347" y="14724"/>
                    </a:lnTo>
                    <a:lnTo>
                      <a:pt x="350" y="15039"/>
                    </a:lnTo>
                    <a:lnTo>
                      <a:pt x="574" y="18725"/>
                    </a:lnTo>
                    <a:lnTo>
                      <a:pt x="893" y="21600"/>
                    </a:lnTo>
                    <a:lnTo>
                      <a:pt x="1531" y="20881"/>
                    </a:lnTo>
                    <a:lnTo>
                      <a:pt x="21430" y="20881"/>
                    </a:lnTo>
                    <a:lnTo>
                      <a:pt x="21430" y="20524"/>
                    </a:lnTo>
                    <a:lnTo>
                      <a:pt x="21600" y="20524"/>
                    </a:lnTo>
                    <a:lnTo>
                      <a:pt x="21332" y="16212"/>
                    </a:lnTo>
                    <a:lnTo>
                      <a:pt x="20092" y="16212"/>
                    </a:lnTo>
                    <a:lnTo>
                      <a:pt x="19535" y="15893"/>
                    </a:lnTo>
                    <a:lnTo>
                      <a:pt x="18465" y="13385"/>
                    </a:lnTo>
                    <a:lnTo>
                      <a:pt x="17347" y="10405"/>
                    </a:lnTo>
                    <a:lnTo>
                      <a:pt x="16647" y="8671"/>
                    </a:lnTo>
                    <a:lnTo>
                      <a:pt x="16738" y="7816"/>
                    </a:lnTo>
                    <a:lnTo>
                      <a:pt x="16014" y="7816"/>
                    </a:lnTo>
                    <a:lnTo>
                      <a:pt x="15172" y="7412"/>
                    </a:lnTo>
                    <a:lnTo>
                      <a:pt x="14318" y="6469"/>
                    </a:lnTo>
                    <a:lnTo>
                      <a:pt x="13458" y="5796"/>
                    </a:lnTo>
                    <a:lnTo>
                      <a:pt x="13330" y="5077"/>
                    </a:lnTo>
                    <a:lnTo>
                      <a:pt x="13585" y="2921"/>
                    </a:lnTo>
                    <a:lnTo>
                      <a:pt x="13585" y="2202"/>
                    </a:lnTo>
                    <a:lnTo>
                      <a:pt x="13860" y="46"/>
                    </a:lnTo>
                    <a:lnTo>
                      <a:pt x="13866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3" name="Triangle"/>
              <p:cNvSpPr/>
              <p:nvPr/>
            </p:nvSpPr>
            <p:spPr>
              <a:xfrm>
                <a:off x="567290" y="24709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98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098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4" name="Shape"/>
              <p:cNvSpPr/>
              <p:nvPr/>
            </p:nvSpPr>
            <p:spPr>
              <a:xfrm>
                <a:off x="509055" y="188862"/>
                <a:ext cx="61277" cy="51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828" y="10115"/>
                    </a:lnTo>
                    <a:lnTo>
                      <a:pt x="6626" y="12556"/>
                    </a:lnTo>
                    <a:lnTo>
                      <a:pt x="9281" y="15512"/>
                    </a:lnTo>
                    <a:lnTo>
                      <a:pt x="14160" y="21600"/>
                    </a:lnTo>
                    <a:lnTo>
                      <a:pt x="21600" y="21600"/>
                    </a:lnTo>
                    <a:lnTo>
                      <a:pt x="21045" y="19698"/>
                    </a:lnTo>
                    <a:lnTo>
                      <a:pt x="16740" y="13501"/>
                    </a:lnTo>
                    <a:lnTo>
                      <a:pt x="11741" y="8275"/>
                    </a:lnTo>
                    <a:lnTo>
                      <a:pt x="7270" y="3216"/>
                    </a:lnTo>
                    <a:lnTo>
                      <a:pt x="4974" y="1839"/>
                    </a:lnTo>
                    <a:lnTo>
                      <a:pt x="2682" y="9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5" name="Shape"/>
              <p:cNvSpPr/>
              <p:nvPr/>
            </p:nvSpPr>
            <p:spPr>
              <a:xfrm>
                <a:off x="100939" y="153047"/>
                <a:ext cx="379830" cy="39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45" y="0"/>
                    </a:moveTo>
                    <a:lnTo>
                      <a:pt x="0" y="0"/>
                    </a:lnTo>
                    <a:lnTo>
                      <a:pt x="1019" y="806"/>
                    </a:lnTo>
                    <a:lnTo>
                      <a:pt x="2415" y="2850"/>
                    </a:lnTo>
                    <a:lnTo>
                      <a:pt x="4691" y="8396"/>
                    </a:lnTo>
                    <a:lnTo>
                      <a:pt x="5620" y="18607"/>
                    </a:lnTo>
                    <a:lnTo>
                      <a:pt x="5926" y="21600"/>
                    </a:lnTo>
                    <a:lnTo>
                      <a:pt x="6109" y="21600"/>
                    </a:lnTo>
                    <a:lnTo>
                      <a:pt x="6311" y="20920"/>
                    </a:lnTo>
                    <a:lnTo>
                      <a:pt x="19468" y="20920"/>
                    </a:lnTo>
                    <a:lnTo>
                      <a:pt x="19599" y="19152"/>
                    </a:lnTo>
                    <a:lnTo>
                      <a:pt x="20192" y="16574"/>
                    </a:lnTo>
                    <a:lnTo>
                      <a:pt x="20889" y="15907"/>
                    </a:lnTo>
                    <a:lnTo>
                      <a:pt x="21600" y="15907"/>
                    </a:lnTo>
                    <a:lnTo>
                      <a:pt x="21516" y="9568"/>
                    </a:lnTo>
                    <a:lnTo>
                      <a:pt x="21411" y="3672"/>
                    </a:lnTo>
                    <a:lnTo>
                      <a:pt x="21399" y="3232"/>
                    </a:lnTo>
                    <a:lnTo>
                      <a:pt x="19231" y="3232"/>
                    </a:lnTo>
                    <a:lnTo>
                      <a:pt x="1874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6" name="Shape"/>
              <p:cNvSpPr/>
              <p:nvPr/>
            </p:nvSpPr>
            <p:spPr>
              <a:xfrm>
                <a:off x="0" y="145440"/>
                <a:ext cx="430562" cy="36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0" y="0"/>
                    </a:moveTo>
                    <a:lnTo>
                      <a:pt x="1743" y="2542"/>
                    </a:lnTo>
                    <a:lnTo>
                      <a:pt x="1743" y="11439"/>
                    </a:lnTo>
                    <a:lnTo>
                      <a:pt x="653" y="12710"/>
                    </a:lnTo>
                    <a:lnTo>
                      <a:pt x="381" y="15252"/>
                    </a:lnTo>
                    <a:lnTo>
                      <a:pt x="0" y="17155"/>
                    </a:lnTo>
                    <a:lnTo>
                      <a:pt x="109" y="21600"/>
                    </a:lnTo>
                    <a:lnTo>
                      <a:pt x="1067" y="17045"/>
                    </a:lnTo>
                    <a:lnTo>
                      <a:pt x="2545" y="11360"/>
                    </a:lnTo>
                    <a:lnTo>
                      <a:pt x="4044" y="6506"/>
                    </a:lnTo>
                    <a:lnTo>
                      <a:pt x="5064" y="4452"/>
                    </a:lnTo>
                    <a:lnTo>
                      <a:pt x="21600" y="4452"/>
                    </a:lnTo>
                    <a:lnTo>
                      <a:pt x="21320" y="2216"/>
                    </a:lnTo>
                    <a:lnTo>
                      <a:pt x="21207" y="639"/>
                    </a:lnTo>
                    <a:lnTo>
                      <a:pt x="2232" y="639"/>
                    </a:lnTo>
                    <a:lnTo>
                      <a:pt x="1960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7" name="Triangle"/>
              <p:cNvSpPr/>
              <p:nvPr/>
            </p:nvSpPr>
            <p:spPr>
              <a:xfrm>
                <a:off x="468201" y="175736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85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48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8" name="Shape"/>
              <p:cNvSpPr/>
              <p:nvPr/>
            </p:nvSpPr>
            <p:spPr>
              <a:xfrm>
                <a:off x="347331" y="-1"/>
                <a:ext cx="129902" cy="158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5" y="0"/>
                    </a:moveTo>
                    <a:lnTo>
                      <a:pt x="1452" y="610"/>
                    </a:lnTo>
                    <a:lnTo>
                      <a:pt x="1937" y="1793"/>
                    </a:lnTo>
                    <a:lnTo>
                      <a:pt x="2324" y="3246"/>
                    </a:lnTo>
                    <a:lnTo>
                      <a:pt x="2385" y="4249"/>
                    </a:lnTo>
                    <a:lnTo>
                      <a:pt x="2406" y="4588"/>
                    </a:lnTo>
                    <a:lnTo>
                      <a:pt x="2167" y="5903"/>
                    </a:lnTo>
                    <a:lnTo>
                      <a:pt x="2167" y="7084"/>
                    </a:lnTo>
                    <a:lnTo>
                      <a:pt x="1624" y="8263"/>
                    </a:lnTo>
                    <a:lnTo>
                      <a:pt x="0" y="8853"/>
                    </a:lnTo>
                    <a:lnTo>
                      <a:pt x="0" y="10034"/>
                    </a:lnTo>
                    <a:lnTo>
                      <a:pt x="5132" y="10848"/>
                    </a:lnTo>
                    <a:lnTo>
                      <a:pt x="10738" y="12782"/>
                    </a:lnTo>
                    <a:lnTo>
                      <a:pt x="15126" y="15740"/>
                    </a:lnTo>
                    <a:lnTo>
                      <a:pt x="16605" y="19624"/>
                    </a:lnTo>
                    <a:lnTo>
                      <a:pt x="15260" y="21600"/>
                    </a:lnTo>
                    <a:lnTo>
                      <a:pt x="21600" y="21600"/>
                    </a:lnTo>
                    <a:lnTo>
                      <a:pt x="18596" y="16560"/>
                    </a:lnTo>
                    <a:lnTo>
                      <a:pt x="13440" y="12369"/>
                    </a:lnTo>
                    <a:lnTo>
                      <a:pt x="10829" y="10771"/>
                    </a:lnTo>
                    <a:lnTo>
                      <a:pt x="9925" y="10181"/>
                    </a:lnTo>
                    <a:lnTo>
                      <a:pt x="7220" y="8706"/>
                    </a:lnTo>
                    <a:lnTo>
                      <a:pt x="4511" y="7967"/>
                    </a:lnTo>
                    <a:lnTo>
                      <a:pt x="4331" y="7672"/>
                    </a:lnTo>
                    <a:lnTo>
                      <a:pt x="4246" y="6937"/>
                    </a:lnTo>
                    <a:lnTo>
                      <a:pt x="4205" y="5903"/>
                    </a:lnTo>
                    <a:lnTo>
                      <a:pt x="2528" y="886"/>
                    </a:lnTo>
                    <a:lnTo>
                      <a:pt x="198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09" name="Shape"/>
              <p:cNvSpPr/>
              <p:nvPr/>
            </p:nvSpPr>
            <p:spPr>
              <a:xfrm>
                <a:off x="44500" y="116141"/>
                <a:ext cx="378224" cy="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" y="0"/>
                    </a:moveTo>
                    <a:lnTo>
                      <a:pt x="1797" y="3854"/>
                    </a:lnTo>
                    <a:lnTo>
                      <a:pt x="1425" y="5398"/>
                    </a:lnTo>
                    <a:lnTo>
                      <a:pt x="930" y="10028"/>
                    </a:lnTo>
                    <a:lnTo>
                      <a:pt x="619" y="13115"/>
                    </a:lnTo>
                    <a:lnTo>
                      <a:pt x="310" y="15426"/>
                    </a:lnTo>
                    <a:lnTo>
                      <a:pt x="186" y="1697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848" y="10028"/>
                    </a:lnTo>
                    <a:lnTo>
                      <a:pt x="20491" y="4858"/>
                    </a:lnTo>
                    <a:lnTo>
                      <a:pt x="6547" y="4858"/>
                    </a:lnTo>
                    <a:lnTo>
                      <a:pt x="5703" y="3854"/>
                    </a:lnTo>
                    <a:lnTo>
                      <a:pt x="2045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0" name="Shape"/>
              <p:cNvSpPr/>
              <p:nvPr/>
            </p:nvSpPr>
            <p:spPr>
              <a:xfrm>
                <a:off x="159146" y="112122"/>
                <a:ext cx="24415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1" y="0"/>
                    </a:moveTo>
                    <a:lnTo>
                      <a:pt x="2581" y="12736"/>
                    </a:lnTo>
                    <a:lnTo>
                      <a:pt x="1308" y="1985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162" y="7796"/>
                    </a:lnTo>
                    <a:lnTo>
                      <a:pt x="20970" y="5612"/>
                    </a:lnTo>
                    <a:lnTo>
                      <a:pt x="6195" y="5612"/>
                    </a:lnTo>
                    <a:lnTo>
                      <a:pt x="3781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1" name="Shape"/>
              <p:cNvSpPr/>
              <p:nvPr/>
            </p:nvSpPr>
            <p:spPr>
              <a:xfrm>
                <a:off x="229173" y="68376"/>
                <a:ext cx="167010" cy="47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23" y="0"/>
                    </a:moveTo>
                    <a:lnTo>
                      <a:pt x="6637" y="9952"/>
                    </a:lnTo>
                    <a:lnTo>
                      <a:pt x="3542" y="1761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233" y="19597"/>
                    </a:lnTo>
                    <a:lnTo>
                      <a:pt x="18494" y="18466"/>
                    </a:lnTo>
                    <a:lnTo>
                      <a:pt x="16728" y="17886"/>
                    </a:lnTo>
                    <a:lnTo>
                      <a:pt x="15001" y="17123"/>
                    </a:lnTo>
                    <a:lnTo>
                      <a:pt x="15800" y="11206"/>
                    </a:lnTo>
                    <a:lnTo>
                      <a:pt x="15071" y="7583"/>
                    </a:lnTo>
                    <a:lnTo>
                      <a:pt x="13824" y="5872"/>
                    </a:lnTo>
                    <a:lnTo>
                      <a:pt x="10088" y="5872"/>
                    </a:lnTo>
                    <a:lnTo>
                      <a:pt x="9995" y="3915"/>
                    </a:lnTo>
                    <a:lnTo>
                      <a:pt x="9989" y="3785"/>
                    </a:lnTo>
                    <a:lnTo>
                      <a:pt x="10140" y="2754"/>
                    </a:lnTo>
                    <a:lnTo>
                      <a:pt x="9949" y="1813"/>
                    </a:lnTo>
                    <a:lnTo>
                      <a:pt x="8823" y="0"/>
                    </a:lnTo>
                    <a:close/>
                  </a:path>
                </a:pathLst>
              </a:custGeom>
              <a:solidFill>
                <a:srgbClr val="ABB5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16" name="object 187"/>
            <p:cNvGrpSpPr/>
            <p:nvPr/>
          </p:nvGrpSpPr>
          <p:grpSpPr>
            <a:xfrm>
              <a:off x="1619364" y="2123953"/>
              <a:ext cx="87913" cy="41871"/>
              <a:chOff x="0" y="0"/>
              <a:chExt cx="87912" cy="41870"/>
            </a:xfrm>
          </p:grpSpPr>
          <p:sp>
            <p:nvSpPr>
              <p:cNvPr id="613" name="Shape"/>
              <p:cNvSpPr/>
              <p:nvPr/>
            </p:nvSpPr>
            <p:spPr>
              <a:xfrm>
                <a:off x="44501" y="22334"/>
                <a:ext cx="43412" cy="19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0" y="0"/>
                    </a:moveTo>
                    <a:lnTo>
                      <a:pt x="0" y="0"/>
                    </a:lnTo>
                    <a:lnTo>
                      <a:pt x="0" y="7204"/>
                    </a:lnTo>
                    <a:lnTo>
                      <a:pt x="3779" y="9606"/>
                    </a:lnTo>
                    <a:lnTo>
                      <a:pt x="8615" y="13504"/>
                    </a:lnTo>
                    <a:lnTo>
                      <a:pt x="12893" y="16503"/>
                    </a:lnTo>
                    <a:lnTo>
                      <a:pt x="17070" y="19052"/>
                    </a:lnTo>
                    <a:lnTo>
                      <a:pt x="21600" y="21600"/>
                    </a:lnTo>
                    <a:lnTo>
                      <a:pt x="16670" y="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4" name="Shape"/>
              <p:cNvSpPr/>
              <p:nvPr/>
            </p:nvSpPr>
            <p:spPr>
              <a:xfrm>
                <a:off x="0" y="6053"/>
                <a:ext cx="78005" cy="20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" y="0"/>
                    </a:moveTo>
                    <a:lnTo>
                      <a:pt x="0" y="2274"/>
                    </a:lnTo>
                    <a:lnTo>
                      <a:pt x="1385" y="5578"/>
                    </a:lnTo>
                    <a:lnTo>
                      <a:pt x="4545" y="10800"/>
                    </a:lnTo>
                    <a:lnTo>
                      <a:pt x="10216" y="19326"/>
                    </a:lnTo>
                    <a:lnTo>
                      <a:pt x="11419" y="21600"/>
                    </a:lnTo>
                    <a:lnTo>
                      <a:pt x="12020" y="17051"/>
                    </a:lnTo>
                    <a:lnTo>
                      <a:pt x="21600" y="17051"/>
                    </a:lnTo>
                    <a:lnTo>
                      <a:pt x="21202" y="14083"/>
                    </a:lnTo>
                    <a:lnTo>
                      <a:pt x="15858" y="2274"/>
                    </a:lnTo>
                    <a:lnTo>
                      <a:pt x="1801" y="2274"/>
                    </a:lnTo>
                    <a:lnTo>
                      <a:pt x="900" y="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15" name="Shape"/>
              <p:cNvSpPr/>
              <p:nvPr/>
            </p:nvSpPr>
            <p:spPr>
              <a:xfrm>
                <a:off x="6502" y="-1"/>
                <a:ext cx="5076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3" y="0"/>
                    </a:moveTo>
                    <a:lnTo>
                      <a:pt x="0" y="1530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03" y="1924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17" name="object 188"/>
            <p:cNvSpPr/>
            <p:nvPr/>
          </p:nvSpPr>
          <p:spPr>
            <a:xfrm>
              <a:off x="1623706" y="2122411"/>
              <a:ext cx="100942" cy="55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81" y="0"/>
                  </a:moveTo>
                  <a:lnTo>
                    <a:pt x="3016" y="0"/>
                  </a:lnTo>
                  <a:lnTo>
                    <a:pt x="0" y="1269"/>
                  </a:lnTo>
                  <a:lnTo>
                    <a:pt x="462" y="3385"/>
                  </a:lnTo>
                  <a:lnTo>
                    <a:pt x="462" y="3811"/>
                  </a:lnTo>
                  <a:lnTo>
                    <a:pt x="5895" y="2951"/>
                  </a:lnTo>
                  <a:lnTo>
                    <a:pt x="11176" y="4234"/>
                  </a:lnTo>
                  <a:lnTo>
                    <a:pt x="15455" y="8695"/>
                  </a:lnTo>
                  <a:lnTo>
                    <a:pt x="17882" y="17367"/>
                  </a:lnTo>
                  <a:lnTo>
                    <a:pt x="18578" y="17367"/>
                  </a:lnTo>
                  <a:lnTo>
                    <a:pt x="20437" y="21600"/>
                  </a:lnTo>
                  <a:lnTo>
                    <a:pt x="21600" y="20331"/>
                  </a:lnTo>
                  <a:lnTo>
                    <a:pt x="19291" y="11077"/>
                  </a:lnTo>
                  <a:lnTo>
                    <a:pt x="14805" y="4444"/>
                  </a:lnTo>
                  <a:lnTo>
                    <a:pt x="9187" y="67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8" name="object 189"/>
            <p:cNvSpPr/>
            <p:nvPr/>
          </p:nvSpPr>
          <p:spPr>
            <a:xfrm>
              <a:off x="1485849" y="2098444"/>
              <a:ext cx="79237" cy="1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84" y="0"/>
                  </a:moveTo>
                  <a:lnTo>
                    <a:pt x="0" y="19210"/>
                  </a:lnTo>
                  <a:lnTo>
                    <a:pt x="0" y="21600"/>
                  </a:lnTo>
                  <a:lnTo>
                    <a:pt x="2960" y="14429"/>
                  </a:lnTo>
                  <a:lnTo>
                    <a:pt x="4144" y="9649"/>
                  </a:lnTo>
                  <a:lnTo>
                    <a:pt x="21600" y="15618"/>
                  </a:lnTo>
                  <a:lnTo>
                    <a:pt x="17569" y="10861"/>
                  </a:lnTo>
                  <a:lnTo>
                    <a:pt x="13982" y="4423"/>
                  </a:lnTo>
                  <a:lnTo>
                    <a:pt x="10284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19" name="object 190"/>
            <p:cNvSpPr/>
            <p:nvPr/>
          </p:nvSpPr>
          <p:spPr>
            <a:xfrm>
              <a:off x="1433740" y="2138681"/>
              <a:ext cx="22811" cy="1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3" y="5065"/>
                  </a:lnTo>
                  <a:lnTo>
                    <a:pt x="10412" y="10129"/>
                  </a:lnTo>
                  <a:lnTo>
                    <a:pt x="4964" y="15192"/>
                  </a:lnTo>
                  <a:lnTo>
                    <a:pt x="0" y="20258"/>
                  </a:lnTo>
                  <a:lnTo>
                    <a:pt x="0" y="21600"/>
                  </a:lnTo>
                  <a:lnTo>
                    <a:pt x="21600" y="189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EB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5" name="object 191"/>
            <p:cNvGrpSpPr/>
            <p:nvPr/>
          </p:nvGrpSpPr>
          <p:grpSpPr>
            <a:xfrm>
              <a:off x="1607628" y="2094682"/>
              <a:ext cx="211825" cy="78579"/>
              <a:chOff x="0" y="0"/>
              <a:chExt cx="211824" cy="78578"/>
            </a:xfrm>
          </p:grpSpPr>
          <p:sp>
            <p:nvSpPr>
              <p:cNvPr id="620" name="Shape"/>
              <p:cNvSpPr/>
              <p:nvPr/>
            </p:nvSpPr>
            <p:spPr>
              <a:xfrm>
                <a:off x="-1" y="15519"/>
                <a:ext cx="1390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600"/>
                    </a:moveTo>
                    <a:lnTo>
                      <a:pt x="3037" y="0"/>
                    </a:lnTo>
                    <a:lnTo>
                      <a:pt x="0" y="11360"/>
                    </a:lnTo>
                    <a:lnTo>
                      <a:pt x="6608" y="19223"/>
                    </a:lnTo>
                    <a:lnTo>
                      <a:pt x="16077" y="21600"/>
                    </a:lnTo>
                    <a:lnTo>
                      <a:pt x="21600" y="16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1" name="Shape"/>
              <p:cNvSpPr/>
              <p:nvPr/>
            </p:nvSpPr>
            <p:spPr>
              <a:xfrm>
                <a:off x="84543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35"/>
                    </a:moveTo>
                    <a:lnTo>
                      <a:pt x="2419" y="0"/>
                    </a:lnTo>
                    <a:lnTo>
                      <a:pt x="0" y="11699"/>
                    </a:lnTo>
                    <a:lnTo>
                      <a:pt x="5613" y="19995"/>
                    </a:lnTo>
                    <a:lnTo>
                      <a:pt x="14391" y="21600"/>
                    </a:lnTo>
                    <a:lnTo>
                      <a:pt x="21600" y="1303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2" name="Shape"/>
              <p:cNvSpPr/>
              <p:nvPr/>
            </p:nvSpPr>
            <p:spPr>
              <a:xfrm>
                <a:off x="116089" y="28809"/>
                <a:ext cx="12702" cy="15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8"/>
                    </a:moveTo>
                    <a:lnTo>
                      <a:pt x="3588" y="0"/>
                    </a:lnTo>
                    <a:lnTo>
                      <a:pt x="0" y="3089"/>
                    </a:lnTo>
                    <a:lnTo>
                      <a:pt x="0" y="21600"/>
                    </a:lnTo>
                    <a:lnTo>
                      <a:pt x="3588" y="21600"/>
                    </a:lnTo>
                    <a:lnTo>
                      <a:pt x="3588" y="13889"/>
                    </a:lnTo>
                    <a:lnTo>
                      <a:pt x="21600" y="617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3" name="Shape"/>
              <p:cNvSpPr/>
              <p:nvPr/>
            </p:nvSpPr>
            <p:spPr>
              <a:xfrm>
                <a:off x="141591" y="20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858" y="15422"/>
                    </a:lnTo>
                    <a:lnTo>
                      <a:pt x="196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4" name="Shape"/>
              <p:cNvSpPr/>
              <p:nvPr/>
            </p:nvSpPr>
            <p:spPr>
              <a:xfrm>
                <a:off x="199123" y="6587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93"/>
                    </a:moveTo>
                    <a:lnTo>
                      <a:pt x="15718" y="0"/>
                    </a:lnTo>
                    <a:lnTo>
                      <a:pt x="0" y="8640"/>
                    </a:lnTo>
                    <a:lnTo>
                      <a:pt x="5906" y="21600"/>
                    </a:lnTo>
                    <a:lnTo>
                      <a:pt x="21600" y="6493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26" name="object 192"/>
            <p:cNvSpPr/>
            <p:nvPr/>
          </p:nvSpPr>
          <p:spPr>
            <a:xfrm>
              <a:off x="1458880" y="21263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86" y="0"/>
                  </a:lnTo>
                  <a:lnTo>
                    <a:pt x="6467" y="12353"/>
                  </a:lnTo>
                  <a:lnTo>
                    <a:pt x="0" y="21600"/>
                  </a:lnTo>
                  <a:lnTo>
                    <a:pt x="12960" y="21600"/>
                  </a:lnTo>
                  <a:lnTo>
                    <a:pt x="17279" y="61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FA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29" name="object 193"/>
            <p:cNvGrpSpPr/>
            <p:nvPr/>
          </p:nvGrpSpPr>
          <p:grpSpPr>
            <a:xfrm>
              <a:off x="1487638" y="2062329"/>
              <a:ext cx="249330" cy="70235"/>
              <a:chOff x="0" y="0"/>
              <a:chExt cx="249329" cy="70234"/>
            </a:xfrm>
          </p:grpSpPr>
          <p:sp>
            <p:nvSpPr>
              <p:cNvPr id="627" name="Shape"/>
              <p:cNvSpPr/>
              <p:nvPr/>
            </p:nvSpPr>
            <p:spPr>
              <a:xfrm>
                <a:off x="-1" y="5753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593" y="0"/>
                    </a:lnTo>
                    <a:lnTo>
                      <a:pt x="0" y="0"/>
                    </a:lnTo>
                    <a:lnTo>
                      <a:pt x="479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28" name="Triangle"/>
              <p:cNvSpPr/>
              <p:nvPr/>
            </p:nvSpPr>
            <p:spPr>
              <a:xfrm>
                <a:off x="236627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8"/>
                    </a:moveTo>
                    <a:lnTo>
                      <a:pt x="12354" y="0"/>
                    </a:lnTo>
                    <a:lnTo>
                      <a:pt x="0" y="21600"/>
                    </a:lnTo>
                    <a:lnTo>
                      <a:pt x="21600" y="1296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0" name="object 194"/>
            <p:cNvSpPr/>
            <p:nvPr/>
          </p:nvSpPr>
          <p:spPr>
            <a:xfrm>
              <a:off x="1641227" y="220234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3" y="0"/>
                  </a:moveTo>
                  <a:lnTo>
                    <a:pt x="0" y="2390"/>
                  </a:lnTo>
                  <a:lnTo>
                    <a:pt x="5383" y="7200"/>
                  </a:lnTo>
                  <a:lnTo>
                    <a:pt x="10830" y="21600"/>
                  </a:lnTo>
                  <a:lnTo>
                    <a:pt x="21600" y="2390"/>
                  </a:lnTo>
                  <a:lnTo>
                    <a:pt x="5383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31" name="object 195"/>
            <p:cNvSpPr/>
            <p:nvPr/>
          </p:nvSpPr>
          <p:spPr>
            <a:xfrm>
              <a:off x="1331722" y="2233118"/>
              <a:ext cx="163896" cy="21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38" y="0"/>
                  </a:moveTo>
                  <a:lnTo>
                    <a:pt x="7582" y="216"/>
                  </a:lnTo>
                  <a:lnTo>
                    <a:pt x="7296" y="648"/>
                  </a:lnTo>
                  <a:lnTo>
                    <a:pt x="7152" y="1188"/>
                  </a:lnTo>
                  <a:lnTo>
                    <a:pt x="6866" y="1727"/>
                  </a:lnTo>
                  <a:lnTo>
                    <a:pt x="5780" y="4036"/>
                  </a:lnTo>
                  <a:lnTo>
                    <a:pt x="5436" y="4644"/>
                  </a:lnTo>
                  <a:lnTo>
                    <a:pt x="7152" y="5185"/>
                  </a:lnTo>
                  <a:lnTo>
                    <a:pt x="7783" y="4624"/>
                  </a:lnTo>
                  <a:lnTo>
                    <a:pt x="10156" y="2376"/>
                  </a:lnTo>
                  <a:lnTo>
                    <a:pt x="11976" y="2563"/>
                  </a:lnTo>
                  <a:lnTo>
                    <a:pt x="14948" y="3226"/>
                  </a:lnTo>
                  <a:lnTo>
                    <a:pt x="17921" y="4032"/>
                  </a:lnTo>
                  <a:lnTo>
                    <a:pt x="19740" y="4644"/>
                  </a:lnTo>
                  <a:lnTo>
                    <a:pt x="19287" y="5802"/>
                  </a:lnTo>
                  <a:lnTo>
                    <a:pt x="18579" y="7020"/>
                  </a:lnTo>
                  <a:lnTo>
                    <a:pt x="17629" y="8077"/>
                  </a:lnTo>
                  <a:lnTo>
                    <a:pt x="16451" y="8748"/>
                  </a:lnTo>
                  <a:lnTo>
                    <a:pt x="14448" y="8748"/>
                  </a:lnTo>
                  <a:lnTo>
                    <a:pt x="14304" y="8964"/>
                  </a:lnTo>
                  <a:lnTo>
                    <a:pt x="13819" y="9400"/>
                  </a:lnTo>
                  <a:lnTo>
                    <a:pt x="13214" y="10179"/>
                  </a:lnTo>
                  <a:lnTo>
                    <a:pt x="12474" y="10999"/>
                  </a:lnTo>
                  <a:lnTo>
                    <a:pt x="11588" y="11556"/>
                  </a:lnTo>
                  <a:lnTo>
                    <a:pt x="11015" y="11772"/>
                  </a:lnTo>
                  <a:lnTo>
                    <a:pt x="9584" y="11556"/>
                  </a:lnTo>
                  <a:lnTo>
                    <a:pt x="9156" y="11772"/>
                  </a:lnTo>
                  <a:lnTo>
                    <a:pt x="8583" y="11988"/>
                  </a:lnTo>
                  <a:lnTo>
                    <a:pt x="7868" y="13176"/>
                  </a:lnTo>
                  <a:lnTo>
                    <a:pt x="7152" y="13392"/>
                  </a:lnTo>
                  <a:lnTo>
                    <a:pt x="5633" y="13635"/>
                  </a:lnTo>
                  <a:lnTo>
                    <a:pt x="3577" y="13717"/>
                  </a:lnTo>
                  <a:lnTo>
                    <a:pt x="1520" y="13635"/>
                  </a:lnTo>
                  <a:lnTo>
                    <a:pt x="0" y="13392"/>
                  </a:lnTo>
                  <a:lnTo>
                    <a:pt x="308" y="15586"/>
                  </a:lnTo>
                  <a:lnTo>
                    <a:pt x="1502" y="17982"/>
                  </a:lnTo>
                  <a:lnTo>
                    <a:pt x="3339" y="20136"/>
                  </a:lnTo>
                  <a:lnTo>
                    <a:pt x="5579" y="21600"/>
                  </a:lnTo>
                  <a:lnTo>
                    <a:pt x="5713" y="21099"/>
                  </a:lnTo>
                  <a:lnTo>
                    <a:pt x="5472" y="20669"/>
                  </a:lnTo>
                  <a:lnTo>
                    <a:pt x="5177" y="20219"/>
                  </a:lnTo>
                  <a:lnTo>
                    <a:pt x="5150" y="19224"/>
                  </a:lnTo>
                  <a:lnTo>
                    <a:pt x="6580" y="18576"/>
                  </a:lnTo>
                  <a:lnTo>
                    <a:pt x="6605" y="17445"/>
                  </a:lnTo>
                  <a:lnTo>
                    <a:pt x="6240" y="16470"/>
                  </a:lnTo>
                  <a:lnTo>
                    <a:pt x="5579" y="15228"/>
                  </a:lnTo>
                  <a:lnTo>
                    <a:pt x="6357" y="14874"/>
                  </a:lnTo>
                  <a:lnTo>
                    <a:pt x="11588" y="12960"/>
                  </a:lnTo>
                  <a:lnTo>
                    <a:pt x="15539" y="10422"/>
                  </a:lnTo>
                  <a:lnTo>
                    <a:pt x="19790" y="6914"/>
                  </a:lnTo>
                  <a:lnTo>
                    <a:pt x="20384" y="5711"/>
                  </a:lnTo>
                  <a:lnTo>
                    <a:pt x="20978" y="4649"/>
                  </a:lnTo>
                  <a:lnTo>
                    <a:pt x="21600" y="4104"/>
                  </a:lnTo>
                  <a:lnTo>
                    <a:pt x="21600" y="2917"/>
                  </a:lnTo>
                  <a:lnTo>
                    <a:pt x="20171" y="3456"/>
                  </a:lnTo>
                  <a:lnTo>
                    <a:pt x="18626" y="3054"/>
                  </a:lnTo>
                  <a:lnTo>
                    <a:pt x="16341" y="2346"/>
                  </a:lnTo>
                  <a:lnTo>
                    <a:pt x="15307" y="2052"/>
                  </a:lnTo>
                  <a:lnTo>
                    <a:pt x="7438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34" name="object 196"/>
            <p:cNvGrpSpPr/>
            <p:nvPr/>
          </p:nvGrpSpPr>
          <p:grpSpPr>
            <a:xfrm>
              <a:off x="1370798" y="2364461"/>
              <a:ext cx="142180" cy="98773"/>
              <a:chOff x="0" y="0"/>
              <a:chExt cx="142179" cy="98772"/>
            </a:xfrm>
          </p:grpSpPr>
          <p:sp>
            <p:nvSpPr>
              <p:cNvPr id="632" name="Shape"/>
              <p:cNvSpPr/>
              <p:nvPr/>
            </p:nvSpPr>
            <p:spPr>
              <a:xfrm>
                <a:off x="0" y="0"/>
                <a:ext cx="105285" cy="98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42" y="0"/>
                    </a:moveTo>
                    <a:lnTo>
                      <a:pt x="8029" y="1311"/>
                    </a:lnTo>
                    <a:lnTo>
                      <a:pt x="2099" y="4204"/>
                    </a:lnTo>
                    <a:lnTo>
                      <a:pt x="888" y="4982"/>
                    </a:lnTo>
                    <a:lnTo>
                      <a:pt x="1195" y="5925"/>
                    </a:lnTo>
                    <a:lnTo>
                      <a:pt x="1824" y="7680"/>
                    </a:lnTo>
                    <a:lnTo>
                      <a:pt x="1836" y="7713"/>
                    </a:lnTo>
                    <a:lnTo>
                      <a:pt x="2394" y="9879"/>
                    </a:lnTo>
                    <a:lnTo>
                      <a:pt x="2410" y="10461"/>
                    </a:lnTo>
                    <a:lnTo>
                      <a:pt x="2436" y="11393"/>
                    </a:lnTo>
                    <a:lnTo>
                      <a:pt x="2449" y="12343"/>
                    </a:lnTo>
                    <a:lnTo>
                      <a:pt x="221" y="13767"/>
                    </a:lnTo>
                    <a:lnTo>
                      <a:pt x="221" y="14714"/>
                    </a:lnTo>
                    <a:lnTo>
                      <a:pt x="22" y="16211"/>
                    </a:lnTo>
                    <a:lnTo>
                      <a:pt x="0" y="16378"/>
                    </a:lnTo>
                    <a:lnTo>
                      <a:pt x="1780" y="17328"/>
                    </a:lnTo>
                    <a:lnTo>
                      <a:pt x="891" y="18989"/>
                    </a:lnTo>
                    <a:lnTo>
                      <a:pt x="5876" y="21162"/>
                    </a:lnTo>
                    <a:lnTo>
                      <a:pt x="10549" y="21600"/>
                    </a:lnTo>
                    <a:lnTo>
                      <a:pt x="15013" y="20257"/>
                    </a:lnTo>
                    <a:lnTo>
                      <a:pt x="19259" y="17171"/>
                    </a:lnTo>
                    <a:lnTo>
                      <a:pt x="16830" y="17171"/>
                    </a:lnTo>
                    <a:lnTo>
                      <a:pt x="14057" y="17030"/>
                    </a:lnTo>
                    <a:lnTo>
                      <a:pt x="11325" y="16622"/>
                    </a:lnTo>
                    <a:lnTo>
                      <a:pt x="8906" y="15903"/>
                    </a:lnTo>
                    <a:lnTo>
                      <a:pt x="19404" y="15903"/>
                    </a:lnTo>
                    <a:lnTo>
                      <a:pt x="21154" y="14714"/>
                    </a:lnTo>
                    <a:lnTo>
                      <a:pt x="21600" y="14714"/>
                    </a:lnTo>
                    <a:lnTo>
                      <a:pt x="21600" y="14239"/>
                    </a:lnTo>
                    <a:lnTo>
                      <a:pt x="20382" y="13696"/>
                    </a:lnTo>
                    <a:lnTo>
                      <a:pt x="15524" y="12071"/>
                    </a:lnTo>
                    <a:lnTo>
                      <a:pt x="13804" y="11393"/>
                    </a:lnTo>
                    <a:lnTo>
                      <a:pt x="11105" y="10020"/>
                    </a:lnTo>
                    <a:lnTo>
                      <a:pt x="8405" y="8425"/>
                    </a:lnTo>
                    <a:lnTo>
                      <a:pt x="5789" y="6652"/>
                    </a:lnTo>
                    <a:lnTo>
                      <a:pt x="3340" y="4746"/>
                    </a:lnTo>
                    <a:lnTo>
                      <a:pt x="20696" y="4746"/>
                    </a:lnTo>
                    <a:lnTo>
                      <a:pt x="19151" y="4420"/>
                    </a:lnTo>
                    <a:lnTo>
                      <a:pt x="15810" y="3322"/>
                    </a:lnTo>
                    <a:lnTo>
                      <a:pt x="10242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3" name="Shape"/>
              <p:cNvSpPr/>
              <p:nvPr/>
            </p:nvSpPr>
            <p:spPr>
              <a:xfrm>
                <a:off x="16281" y="21704"/>
                <a:ext cx="125899" cy="3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14" y="0"/>
                    </a:moveTo>
                    <a:lnTo>
                      <a:pt x="0" y="0"/>
                    </a:lnTo>
                    <a:lnTo>
                      <a:pt x="3887" y="6933"/>
                    </a:lnTo>
                    <a:lnTo>
                      <a:pt x="7635" y="13345"/>
                    </a:lnTo>
                    <a:lnTo>
                      <a:pt x="11565" y="18516"/>
                    </a:lnTo>
                    <a:lnTo>
                      <a:pt x="15828" y="21600"/>
                    </a:lnTo>
                    <a:lnTo>
                      <a:pt x="16200" y="21600"/>
                    </a:lnTo>
                    <a:lnTo>
                      <a:pt x="17044" y="14859"/>
                    </a:lnTo>
                    <a:lnTo>
                      <a:pt x="17923" y="10259"/>
                    </a:lnTo>
                    <a:lnTo>
                      <a:pt x="19290" y="7627"/>
                    </a:lnTo>
                    <a:lnTo>
                      <a:pt x="21600" y="6788"/>
                    </a:lnTo>
                    <a:lnTo>
                      <a:pt x="19017" y="3238"/>
                    </a:lnTo>
                    <a:lnTo>
                      <a:pt x="16155" y="1079"/>
                    </a:lnTo>
                    <a:lnTo>
                      <a:pt x="14514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635" name="object 197" descr="object 19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18272" y="2250479"/>
              <a:ext cx="141098" cy="1888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8" name="object 198"/>
            <p:cNvGrpSpPr/>
            <p:nvPr/>
          </p:nvGrpSpPr>
          <p:grpSpPr>
            <a:xfrm>
              <a:off x="1387080" y="2386166"/>
              <a:ext cx="115053" cy="56778"/>
              <a:chOff x="0" y="0"/>
              <a:chExt cx="115052" cy="56777"/>
            </a:xfrm>
          </p:grpSpPr>
          <p:sp>
            <p:nvSpPr>
              <p:cNvPr id="636" name="Shape"/>
              <p:cNvSpPr/>
              <p:nvPr/>
            </p:nvSpPr>
            <p:spPr>
              <a:xfrm>
                <a:off x="0" y="-1"/>
                <a:ext cx="92254" cy="43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01"/>
                    </a:moveTo>
                    <a:lnTo>
                      <a:pt x="15721" y="16178"/>
                    </a:lnTo>
                    <a:lnTo>
                      <a:pt x="10416" y="11678"/>
                    </a:lnTo>
                    <a:lnTo>
                      <a:pt x="5302" y="6067"/>
                    </a:lnTo>
                    <a:lnTo>
                      <a:pt x="0" y="0"/>
                    </a:lnTo>
                    <a:lnTo>
                      <a:pt x="2756" y="4341"/>
                    </a:lnTo>
                    <a:lnTo>
                      <a:pt x="5685" y="8373"/>
                    </a:lnTo>
                    <a:lnTo>
                      <a:pt x="8754" y="12001"/>
                    </a:lnTo>
                    <a:lnTo>
                      <a:pt x="11942" y="15123"/>
                    </a:lnTo>
                    <a:lnTo>
                      <a:pt x="16771" y="18365"/>
                    </a:lnTo>
                    <a:lnTo>
                      <a:pt x="19447" y="20292"/>
                    </a:lnTo>
                    <a:lnTo>
                      <a:pt x="20839" y="21600"/>
                    </a:lnTo>
                    <a:lnTo>
                      <a:pt x="21600" y="18901"/>
                    </a:lnTo>
                    <a:close/>
                  </a:path>
                </a:pathLst>
              </a:custGeom>
              <a:solidFill>
                <a:srgbClr val="795F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37" name="Shape"/>
              <p:cNvSpPr/>
              <p:nvPr/>
            </p:nvSpPr>
            <p:spPr>
              <a:xfrm>
                <a:off x="27127" y="44075"/>
                <a:ext cx="8792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59"/>
                    </a:moveTo>
                    <a:lnTo>
                      <a:pt x="19734" y="3959"/>
                    </a:lnTo>
                    <a:lnTo>
                      <a:pt x="17600" y="0"/>
                    </a:lnTo>
                    <a:lnTo>
                      <a:pt x="14667" y="0"/>
                    </a:lnTo>
                    <a:lnTo>
                      <a:pt x="11734" y="13845"/>
                    </a:lnTo>
                    <a:lnTo>
                      <a:pt x="10936" y="13845"/>
                    </a:lnTo>
                    <a:lnTo>
                      <a:pt x="8249" y="14633"/>
                    </a:lnTo>
                    <a:lnTo>
                      <a:pt x="5466" y="14100"/>
                    </a:lnTo>
                    <a:lnTo>
                      <a:pt x="2683" y="12456"/>
                    </a:lnTo>
                    <a:lnTo>
                      <a:pt x="0" y="9886"/>
                    </a:lnTo>
                    <a:lnTo>
                      <a:pt x="2783" y="17017"/>
                    </a:lnTo>
                    <a:lnTo>
                      <a:pt x="6065" y="20791"/>
                    </a:lnTo>
                    <a:lnTo>
                      <a:pt x="9451" y="21600"/>
                    </a:lnTo>
                    <a:lnTo>
                      <a:pt x="12533" y="19795"/>
                    </a:lnTo>
                    <a:lnTo>
                      <a:pt x="14698" y="17896"/>
                    </a:lnTo>
                    <a:lnTo>
                      <a:pt x="17067" y="13382"/>
                    </a:lnTo>
                    <a:lnTo>
                      <a:pt x="19431" y="8103"/>
                    </a:lnTo>
                    <a:lnTo>
                      <a:pt x="21600" y="3959"/>
                    </a:lnTo>
                    <a:close/>
                  </a:path>
                </a:pathLst>
              </a:custGeom>
              <a:solidFill>
                <a:srgbClr val="795F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39" name="object 199"/>
            <p:cNvSpPr/>
            <p:nvPr/>
          </p:nvSpPr>
          <p:spPr>
            <a:xfrm>
              <a:off x="1421815" y="2258086"/>
              <a:ext cx="246380" cy="493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8" y="0"/>
                  </a:moveTo>
                  <a:lnTo>
                    <a:pt x="19603" y="2470"/>
                  </a:lnTo>
                  <a:lnTo>
                    <a:pt x="19084" y="2409"/>
                  </a:lnTo>
                  <a:lnTo>
                    <a:pt x="18306" y="2090"/>
                  </a:lnTo>
                  <a:lnTo>
                    <a:pt x="17223" y="1567"/>
                  </a:lnTo>
                  <a:lnTo>
                    <a:pt x="16652" y="1425"/>
                  </a:lnTo>
                  <a:lnTo>
                    <a:pt x="16652" y="1567"/>
                  </a:lnTo>
                  <a:lnTo>
                    <a:pt x="16557" y="1567"/>
                  </a:lnTo>
                  <a:lnTo>
                    <a:pt x="17045" y="1937"/>
                  </a:lnTo>
                  <a:lnTo>
                    <a:pt x="18032" y="2387"/>
                  </a:lnTo>
                  <a:lnTo>
                    <a:pt x="19019" y="2783"/>
                  </a:lnTo>
                  <a:lnTo>
                    <a:pt x="19507" y="2992"/>
                  </a:lnTo>
                  <a:lnTo>
                    <a:pt x="19697" y="3182"/>
                  </a:lnTo>
                  <a:lnTo>
                    <a:pt x="19316" y="3563"/>
                  </a:lnTo>
                  <a:lnTo>
                    <a:pt x="19284" y="4128"/>
                  </a:lnTo>
                  <a:lnTo>
                    <a:pt x="19197" y="4892"/>
                  </a:lnTo>
                  <a:lnTo>
                    <a:pt x="19075" y="5621"/>
                  </a:lnTo>
                  <a:lnTo>
                    <a:pt x="18936" y="5985"/>
                  </a:lnTo>
                  <a:lnTo>
                    <a:pt x="17888" y="5703"/>
                  </a:lnTo>
                  <a:lnTo>
                    <a:pt x="17116" y="5261"/>
                  </a:lnTo>
                  <a:lnTo>
                    <a:pt x="16541" y="4729"/>
                  </a:lnTo>
                  <a:lnTo>
                    <a:pt x="16081" y="4180"/>
                  </a:lnTo>
                  <a:lnTo>
                    <a:pt x="16367" y="4085"/>
                  </a:lnTo>
                  <a:lnTo>
                    <a:pt x="15858" y="3810"/>
                  </a:lnTo>
                  <a:lnTo>
                    <a:pt x="15653" y="3242"/>
                  </a:lnTo>
                  <a:lnTo>
                    <a:pt x="15590" y="2656"/>
                  </a:lnTo>
                  <a:lnTo>
                    <a:pt x="15510" y="2328"/>
                  </a:lnTo>
                  <a:lnTo>
                    <a:pt x="14767" y="2333"/>
                  </a:lnTo>
                  <a:lnTo>
                    <a:pt x="14773" y="2802"/>
                  </a:lnTo>
                  <a:lnTo>
                    <a:pt x="15028" y="3450"/>
                  </a:lnTo>
                  <a:lnTo>
                    <a:pt x="15034" y="3990"/>
                  </a:lnTo>
                  <a:lnTo>
                    <a:pt x="15367" y="4213"/>
                  </a:lnTo>
                  <a:lnTo>
                    <a:pt x="15629" y="4459"/>
                  </a:lnTo>
                  <a:lnTo>
                    <a:pt x="15784" y="4731"/>
                  </a:lnTo>
                  <a:lnTo>
                    <a:pt x="15796" y="5035"/>
                  </a:lnTo>
                  <a:lnTo>
                    <a:pt x="14178" y="4673"/>
                  </a:lnTo>
                  <a:lnTo>
                    <a:pt x="12251" y="3271"/>
                  </a:lnTo>
                  <a:lnTo>
                    <a:pt x="12123" y="2830"/>
                  </a:lnTo>
                  <a:lnTo>
                    <a:pt x="11799" y="2375"/>
                  </a:lnTo>
                  <a:lnTo>
                    <a:pt x="11598" y="2534"/>
                  </a:lnTo>
                  <a:lnTo>
                    <a:pt x="11620" y="2897"/>
                  </a:lnTo>
                  <a:lnTo>
                    <a:pt x="11799" y="3563"/>
                  </a:lnTo>
                  <a:lnTo>
                    <a:pt x="11514" y="3753"/>
                  </a:lnTo>
                  <a:lnTo>
                    <a:pt x="11514" y="4370"/>
                  </a:lnTo>
                  <a:lnTo>
                    <a:pt x="11323" y="4655"/>
                  </a:lnTo>
                  <a:lnTo>
                    <a:pt x="11038" y="4940"/>
                  </a:lnTo>
                  <a:lnTo>
                    <a:pt x="10277" y="4465"/>
                  </a:lnTo>
                  <a:lnTo>
                    <a:pt x="10182" y="4465"/>
                  </a:lnTo>
                  <a:lnTo>
                    <a:pt x="9009" y="4215"/>
                  </a:lnTo>
                  <a:lnTo>
                    <a:pt x="8005" y="3889"/>
                  </a:lnTo>
                  <a:lnTo>
                    <a:pt x="7090" y="3483"/>
                  </a:lnTo>
                  <a:lnTo>
                    <a:pt x="6185" y="2992"/>
                  </a:lnTo>
                  <a:lnTo>
                    <a:pt x="6882" y="3522"/>
                  </a:lnTo>
                  <a:lnTo>
                    <a:pt x="7767" y="3984"/>
                  </a:lnTo>
                  <a:lnTo>
                    <a:pt x="8741" y="4402"/>
                  </a:lnTo>
                  <a:lnTo>
                    <a:pt x="9705" y="4798"/>
                  </a:lnTo>
                  <a:lnTo>
                    <a:pt x="9896" y="4702"/>
                  </a:lnTo>
                  <a:lnTo>
                    <a:pt x="10592" y="5041"/>
                  </a:lnTo>
                  <a:lnTo>
                    <a:pt x="11109" y="5379"/>
                  </a:lnTo>
                  <a:lnTo>
                    <a:pt x="11448" y="5771"/>
                  </a:lnTo>
                  <a:lnTo>
                    <a:pt x="11608" y="6270"/>
                  </a:lnTo>
                  <a:lnTo>
                    <a:pt x="11107" y="6240"/>
                  </a:lnTo>
                  <a:lnTo>
                    <a:pt x="10169" y="6033"/>
                  </a:lnTo>
                  <a:lnTo>
                    <a:pt x="8659" y="5652"/>
                  </a:lnTo>
                  <a:lnTo>
                    <a:pt x="8086" y="5560"/>
                  </a:lnTo>
                  <a:lnTo>
                    <a:pt x="6906" y="5392"/>
                  </a:lnTo>
                  <a:lnTo>
                    <a:pt x="6280" y="5272"/>
                  </a:lnTo>
                  <a:lnTo>
                    <a:pt x="4460" y="4584"/>
                  </a:lnTo>
                  <a:lnTo>
                    <a:pt x="3403" y="4230"/>
                  </a:lnTo>
                  <a:lnTo>
                    <a:pt x="2855" y="4180"/>
                  </a:lnTo>
                  <a:lnTo>
                    <a:pt x="5708" y="5605"/>
                  </a:lnTo>
                  <a:lnTo>
                    <a:pt x="4241" y="5457"/>
                  </a:lnTo>
                  <a:lnTo>
                    <a:pt x="2819" y="5243"/>
                  </a:lnTo>
                  <a:lnTo>
                    <a:pt x="1414" y="4984"/>
                  </a:lnTo>
                  <a:lnTo>
                    <a:pt x="0" y="4702"/>
                  </a:lnTo>
                  <a:lnTo>
                    <a:pt x="2378" y="5367"/>
                  </a:lnTo>
                  <a:lnTo>
                    <a:pt x="3846" y="5587"/>
                  </a:lnTo>
                  <a:lnTo>
                    <a:pt x="5340" y="5736"/>
                  </a:lnTo>
                  <a:lnTo>
                    <a:pt x="6781" y="5902"/>
                  </a:lnTo>
                  <a:lnTo>
                    <a:pt x="8088" y="6175"/>
                  </a:lnTo>
                  <a:lnTo>
                    <a:pt x="9112" y="6269"/>
                  </a:lnTo>
                  <a:lnTo>
                    <a:pt x="10146" y="6502"/>
                  </a:lnTo>
                  <a:lnTo>
                    <a:pt x="11125" y="6796"/>
                  </a:lnTo>
                  <a:lnTo>
                    <a:pt x="11989" y="7077"/>
                  </a:lnTo>
                  <a:lnTo>
                    <a:pt x="10387" y="7247"/>
                  </a:lnTo>
                  <a:lnTo>
                    <a:pt x="8730" y="7333"/>
                  </a:lnTo>
                  <a:lnTo>
                    <a:pt x="7038" y="7338"/>
                  </a:lnTo>
                  <a:lnTo>
                    <a:pt x="5329" y="7267"/>
                  </a:lnTo>
                  <a:lnTo>
                    <a:pt x="5138" y="7267"/>
                  </a:lnTo>
                  <a:lnTo>
                    <a:pt x="4852" y="7505"/>
                  </a:lnTo>
                  <a:lnTo>
                    <a:pt x="4852" y="7600"/>
                  </a:lnTo>
                  <a:lnTo>
                    <a:pt x="5708" y="7600"/>
                  </a:lnTo>
                  <a:lnTo>
                    <a:pt x="6470" y="7695"/>
                  </a:lnTo>
                  <a:lnTo>
                    <a:pt x="10371" y="7695"/>
                  </a:lnTo>
                  <a:lnTo>
                    <a:pt x="12613" y="7765"/>
                  </a:lnTo>
                  <a:lnTo>
                    <a:pt x="13607" y="7897"/>
                  </a:lnTo>
                  <a:lnTo>
                    <a:pt x="14386" y="8189"/>
                  </a:lnTo>
                  <a:lnTo>
                    <a:pt x="15986" y="8740"/>
                  </a:lnTo>
                  <a:lnTo>
                    <a:pt x="16560" y="8868"/>
                  </a:lnTo>
                  <a:lnTo>
                    <a:pt x="18100" y="9161"/>
                  </a:lnTo>
                  <a:lnTo>
                    <a:pt x="18460" y="9263"/>
                  </a:lnTo>
                  <a:lnTo>
                    <a:pt x="18300" y="11257"/>
                  </a:lnTo>
                  <a:lnTo>
                    <a:pt x="18104" y="13247"/>
                  </a:lnTo>
                  <a:lnTo>
                    <a:pt x="17872" y="15227"/>
                  </a:lnTo>
                  <a:lnTo>
                    <a:pt x="17604" y="17195"/>
                  </a:lnTo>
                  <a:lnTo>
                    <a:pt x="17437" y="18858"/>
                  </a:lnTo>
                  <a:lnTo>
                    <a:pt x="17310" y="19680"/>
                  </a:lnTo>
                  <a:lnTo>
                    <a:pt x="17129" y="20520"/>
                  </a:lnTo>
                  <a:lnTo>
                    <a:pt x="17129" y="20757"/>
                  </a:lnTo>
                  <a:lnTo>
                    <a:pt x="16938" y="21233"/>
                  </a:lnTo>
                  <a:lnTo>
                    <a:pt x="16925" y="21600"/>
                  </a:lnTo>
                  <a:lnTo>
                    <a:pt x="20494" y="21600"/>
                  </a:lnTo>
                  <a:lnTo>
                    <a:pt x="20391" y="20254"/>
                  </a:lnTo>
                  <a:lnTo>
                    <a:pt x="20352" y="18121"/>
                  </a:lnTo>
                  <a:lnTo>
                    <a:pt x="20423" y="15984"/>
                  </a:lnTo>
                  <a:lnTo>
                    <a:pt x="20590" y="13851"/>
                  </a:lnTo>
                  <a:lnTo>
                    <a:pt x="20840" y="11638"/>
                  </a:lnTo>
                  <a:lnTo>
                    <a:pt x="20716" y="11224"/>
                  </a:lnTo>
                  <a:lnTo>
                    <a:pt x="20719" y="10361"/>
                  </a:lnTo>
                  <a:lnTo>
                    <a:pt x="20649" y="9975"/>
                  </a:lnTo>
                  <a:lnTo>
                    <a:pt x="20649" y="9690"/>
                  </a:lnTo>
                  <a:lnTo>
                    <a:pt x="20363" y="9832"/>
                  </a:lnTo>
                  <a:lnTo>
                    <a:pt x="19888" y="14773"/>
                  </a:lnTo>
                  <a:lnTo>
                    <a:pt x="20363" y="8978"/>
                  </a:lnTo>
                  <a:lnTo>
                    <a:pt x="19673" y="8212"/>
                  </a:lnTo>
                  <a:lnTo>
                    <a:pt x="19840" y="7594"/>
                  </a:lnTo>
                  <a:lnTo>
                    <a:pt x="20363" y="6967"/>
                  </a:lnTo>
                  <a:lnTo>
                    <a:pt x="20744" y="6175"/>
                  </a:lnTo>
                  <a:lnTo>
                    <a:pt x="20934" y="7505"/>
                  </a:lnTo>
                  <a:lnTo>
                    <a:pt x="21260" y="7092"/>
                  </a:lnTo>
                  <a:lnTo>
                    <a:pt x="21327" y="6555"/>
                  </a:lnTo>
                  <a:lnTo>
                    <a:pt x="21220" y="5462"/>
                  </a:lnTo>
                  <a:lnTo>
                    <a:pt x="21220" y="5272"/>
                  </a:lnTo>
                  <a:lnTo>
                    <a:pt x="21315" y="5035"/>
                  </a:lnTo>
                  <a:lnTo>
                    <a:pt x="21410" y="4893"/>
                  </a:lnTo>
                  <a:lnTo>
                    <a:pt x="21600" y="285"/>
                  </a:lnTo>
                  <a:lnTo>
                    <a:pt x="20173" y="47"/>
                  </a:lnTo>
                  <a:lnTo>
                    <a:pt x="20078" y="0"/>
                  </a:lnTo>
                  <a:close/>
                </a:path>
              </a:pathLst>
            </a:custGeom>
            <a:solidFill>
              <a:srgbClr val="A26B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0" name="object 200"/>
            <p:cNvSpPr/>
            <p:nvPr/>
          </p:nvSpPr>
          <p:spPr>
            <a:xfrm>
              <a:off x="1645758" y="2378557"/>
              <a:ext cx="47407" cy="21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34" y="0"/>
                  </a:moveTo>
                  <a:lnTo>
                    <a:pt x="8250" y="218"/>
                  </a:lnTo>
                  <a:lnTo>
                    <a:pt x="8620" y="2728"/>
                  </a:lnTo>
                  <a:lnTo>
                    <a:pt x="8248" y="3962"/>
                  </a:lnTo>
                  <a:lnTo>
                    <a:pt x="6763" y="4910"/>
                  </a:lnTo>
                  <a:lnTo>
                    <a:pt x="5774" y="1856"/>
                  </a:lnTo>
                  <a:lnTo>
                    <a:pt x="3725" y="3628"/>
                  </a:lnTo>
                  <a:lnTo>
                    <a:pt x="889" y="5073"/>
                  </a:lnTo>
                  <a:lnTo>
                    <a:pt x="0" y="6518"/>
                  </a:lnTo>
                  <a:lnTo>
                    <a:pt x="3794" y="8291"/>
                  </a:lnTo>
                  <a:lnTo>
                    <a:pt x="1323" y="21600"/>
                  </a:lnTo>
                  <a:lnTo>
                    <a:pt x="3794" y="10256"/>
                  </a:lnTo>
                  <a:lnTo>
                    <a:pt x="5774" y="10037"/>
                  </a:lnTo>
                  <a:lnTo>
                    <a:pt x="5281" y="10256"/>
                  </a:lnTo>
                  <a:lnTo>
                    <a:pt x="5281" y="10582"/>
                  </a:lnTo>
                  <a:lnTo>
                    <a:pt x="5645" y="11470"/>
                  </a:lnTo>
                  <a:lnTo>
                    <a:pt x="5628" y="13451"/>
                  </a:lnTo>
                  <a:lnTo>
                    <a:pt x="6271" y="14400"/>
                  </a:lnTo>
                  <a:lnTo>
                    <a:pt x="7020" y="13091"/>
                  </a:lnTo>
                  <a:lnTo>
                    <a:pt x="8557" y="11209"/>
                  </a:lnTo>
                  <a:lnTo>
                    <a:pt x="9816" y="9368"/>
                  </a:lnTo>
                  <a:lnTo>
                    <a:pt x="9732" y="7963"/>
                  </a:lnTo>
                  <a:lnTo>
                    <a:pt x="3794" y="7200"/>
                  </a:lnTo>
                  <a:lnTo>
                    <a:pt x="3794" y="6328"/>
                  </a:lnTo>
                  <a:lnTo>
                    <a:pt x="8385" y="6333"/>
                  </a:lnTo>
                  <a:lnTo>
                    <a:pt x="13068" y="6123"/>
                  </a:lnTo>
                  <a:lnTo>
                    <a:pt x="17566" y="5852"/>
                  </a:lnTo>
                  <a:lnTo>
                    <a:pt x="21600" y="5673"/>
                  </a:lnTo>
                  <a:lnTo>
                    <a:pt x="21600" y="4910"/>
                  </a:lnTo>
                  <a:lnTo>
                    <a:pt x="19621" y="5127"/>
                  </a:lnTo>
                  <a:lnTo>
                    <a:pt x="15171" y="5782"/>
                  </a:lnTo>
                  <a:lnTo>
                    <a:pt x="14182" y="5127"/>
                  </a:lnTo>
                  <a:lnTo>
                    <a:pt x="14182" y="2074"/>
                  </a:lnTo>
                  <a:lnTo>
                    <a:pt x="12574" y="1719"/>
                  </a:lnTo>
                  <a:lnTo>
                    <a:pt x="12450" y="1037"/>
                  </a:lnTo>
                  <a:lnTo>
                    <a:pt x="11955" y="355"/>
                  </a:lnTo>
                  <a:lnTo>
                    <a:pt x="9234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1" name="Shape"/>
            <p:cNvSpPr/>
            <p:nvPr/>
          </p:nvSpPr>
          <p:spPr>
            <a:xfrm>
              <a:off x="1660600" y="1923770"/>
              <a:ext cx="121929" cy="11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4" y="0"/>
                  </a:moveTo>
                  <a:lnTo>
                    <a:pt x="3789" y="182"/>
                  </a:lnTo>
                  <a:lnTo>
                    <a:pt x="2188" y="662"/>
                  </a:lnTo>
                  <a:lnTo>
                    <a:pt x="695" y="1341"/>
                  </a:lnTo>
                  <a:lnTo>
                    <a:pt x="193" y="2118"/>
                  </a:lnTo>
                  <a:lnTo>
                    <a:pt x="0" y="2118"/>
                  </a:lnTo>
                  <a:lnTo>
                    <a:pt x="769" y="2542"/>
                  </a:lnTo>
                  <a:lnTo>
                    <a:pt x="2308" y="3176"/>
                  </a:lnTo>
                  <a:lnTo>
                    <a:pt x="2884" y="3600"/>
                  </a:lnTo>
                  <a:lnTo>
                    <a:pt x="4614" y="4234"/>
                  </a:lnTo>
                  <a:lnTo>
                    <a:pt x="9423" y="4234"/>
                  </a:lnTo>
                  <a:lnTo>
                    <a:pt x="10547" y="5248"/>
                  </a:lnTo>
                  <a:lnTo>
                    <a:pt x="11202" y="6935"/>
                  </a:lnTo>
                  <a:lnTo>
                    <a:pt x="11641" y="8702"/>
                  </a:lnTo>
                  <a:lnTo>
                    <a:pt x="12116" y="9953"/>
                  </a:lnTo>
                  <a:lnTo>
                    <a:pt x="13040" y="10968"/>
                  </a:lnTo>
                  <a:lnTo>
                    <a:pt x="14326" y="12202"/>
                  </a:lnTo>
                  <a:lnTo>
                    <a:pt x="15484" y="13339"/>
                  </a:lnTo>
                  <a:lnTo>
                    <a:pt x="15961" y="13976"/>
                  </a:lnTo>
                  <a:lnTo>
                    <a:pt x="15576" y="16095"/>
                  </a:lnTo>
                  <a:lnTo>
                    <a:pt x="16345" y="17153"/>
                  </a:lnTo>
                  <a:lnTo>
                    <a:pt x="17289" y="17848"/>
                  </a:lnTo>
                  <a:lnTo>
                    <a:pt x="18845" y="18741"/>
                  </a:lnTo>
                  <a:lnTo>
                    <a:pt x="20402" y="19952"/>
                  </a:lnTo>
                  <a:lnTo>
                    <a:pt x="21345" y="21600"/>
                  </a:lnTo>
                  <a:lnTo>
                    <a:pt x="21600" y="19713"/>
                  </a:lnTo>
                  <a:lnTo>
                    <a:pt x="21516" y="17848"/>
                  </a:lnTo>
                  <a:lnTo>
                    <a:pt x="17865" y="8814"/>
                  </a:lnTo>
                  <a:lnTo>
                    <a:pt x="9296" y="1192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42" name="object 202"/>
            <p:cNvSpPr/>
            <p:nvPr/>
          </p:nvSpPr>
          <p:spPr>
            <a:xfrm>
              <a:off x="1736744" y="196301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11" y="0"/>
                  </a:moveTo>
                  <a:lnTo>
                    <a:pt x="13502" y="0"/>
                  </a:lnTo>
                  <a:lnTo>
                    <a:pt x="0" y="16201"/>
                  </a:lnTo>
                  <a:lnTo>
                    <a:pt x="5406" y="21600"/>
                  </a:lnTo>
                  <a:lnTo>
                    <a:pt x="10815" y="16201"/>
                  </a:lnTo>
                  <a:lnTo>
                    <a:pt x="21600" y="8084"/>
                  </a:lnTo>
                  <a:lnTo>
                    <a:pt x="18911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48" name="object 203"/>
            <p:cNvGrpSpPr/>
            <p:nvPr/>
          </p:nvGrpSpPr>
          <p:grpSpPr>
            <a:xfrm>
              <a:off x="1389252" y="2197304"/>
              <a:ext cx="289806" cy="109709"/>
              <a:chOff x="0" y="0"/>
              <a:chExt cx="289805" cy="109708"/>
            </a:xfrm>
          </p:grpSpPr>
          <p:sp>
            <p:nvSpPr>
              <p:cNvPr id="643" name="Shape"/>
              <p:cNvSpPr/>
              <p:nvPr/>
            </p:nvSpPr>
            <p:spPr>
              <a:xfrm>
                <a:off x="107454" y="67297"/>
                <a:ext cx="128244" cy="4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80" y="0"/>
                    </a:moveTo>
                    <a:lnTo>
                      <a:pt x="0" y="0"/>
                    </a:lnTo>
                    <a:lnTo>
                      <a:pt x="0" y="6080"/>
                    </a:lnTo>
                    <a:lnTo>
                      <a:pt x="1448" y="6812"/>
                    </a:lnTo>
                    <a:lnTo>
                      <a:pt x="2810" y="10293"/>
                    </a:lnTo>
                    <a:lnTo>
                      <a:pt x="4139" y="14708"/>
                    </a:lnTo>
                    <a:lnTo>
                      <a:pt x="5485" y="18241"/>
                    </a:lnTo>
                    <a:lnTo>
                      <a:pt x="9224" y="21600"/>
                    </a:lnTo>
                    <a:lnTo>
                      <a:pt x="12226" y="19414"/>
                    </a:lnTo>
                    <a:lnTo>
                      <a:pt x="15331" y="15672"/>
                    </a:lnTo>
                    <a:lnTo>
                      <a:pt x="19378" y="14366"/>
                    </a:lnTo>
                    <a:lnTo>
                      <a:pt x="19378" y="12711"/>
                    </a:lnTo>
                    <a:lnTo>
                      <a:pt x="21130" y="12711"/>
                    </a:lnTo>
                    <a:lnTo>
                      <a:pt x="21600" y="11055"/>
                    </a:lnTo>
                    <a:lnTo>
                      <a:pt x="9506" y="11055"/>
                    </a:lnTo>
                    <a:lnTo>
                      <a:pt x="7489" y="8888"/>
                    </a:lnTo>
                    <a:lnTo>
                      <a:pt x="5987" y="4491"/>
                    </a:lnTo>
                    <a:lnTo>
                      <a:pt x="488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4" name="Shape"/>
              <p:cNvSpPr/>
              <p:nvPr/>
            </p:nvSpPr>
            <p:spPr>
              <a:xfrm>
                <a:off x="163894" y="73799"/>
                <a:ext cx="8032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467" y="0"/>
                    </a:moveTo>
                    <a:lnTo>
                      <a:pt x="7349" y="4248"/>
                    </a:lnTo>
                    <a:lnTo>
                      <a:pt x="5656" y="11964"/>
                    </a:lnTo>
                    <a:lnTo>
                      <a:pt x="3252" y="19098"/>
                    </a:lnTo>
                    <a:lnTo>
                      <a:pt x="0" y="21600"/>
                    </a:lnTo>
                    <a:lnTo>
                      <a:pt x="19309" y="21600"/>
                    </a:lnTo>
                    <a:lnTo>
                      <a:pt x="19854" y="18247"/>
                    </a:lnTo>
                    <a:lnTo>
                      <a:pt x="21491" y="5215"/>
                    </a:lnTo>
                    <a:lnTo>
                      <a:pt x="21600" y="3690"/>
                    </a:lnTo>
                    <a:lnTo>
                      <a:pt x="14293" y="3690"/>
                    </a:lnTo>
                    <a:lnTo>
                      <a:pt x="11967" y="2126"/>
                    </a:lnTo>
                    <a:lnTo>
                      <a:pt x="9861" y="270"/>
                    </a:lnTo>
                    <a:lnTo>
                      <a:pt x="8467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5" name="Shape"/>
              <p:cNvSpPr/>
              <p:nvPr/>
            </p:nvSpPr>
            <p:spPr>
              <a:xfrm>
                <a:off x="217043" y="36906"/>
                <a:ext cx="57295" cy="39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291" y="0"/>
                    </a:moveTo>
                    <a:lnTo>
                      <a:pt x="10301" y="5258"/>
                    </a:lnTo>
                    <a:lnTo>
                      <a:pt x="8351" y="11796"/>
                    </a:lnTo>
                    <a:lnTo>
                      <a:pt x="6018" y="17778"/>
                    </a:lnTo>
                    <a:lnTo>
                      <a:pt x="2878" y="21368"/>
                    </a:lnTo>
                    <a:lnTo>
                      <a:pt x="0" y="21600"/>
                    </a:lnTo>
                    <a:lnTo>
                      <a:pt x="10244" y="21600"/>
                    </a:lnTo>
                    <a:lnTo>
                      <a:pt x="11539" y="16623"/>
                    </a:lnTo>
                    <a:lnTo>
                      <a:pt x="11708" y="13401"/>
                    </a:lnTo>
                    <a:lnTo>
                      <a:pt x="11726" y="13060"/>
                    </a:lnTo>
                    <a:lnTo>
                      <a:pt x="11757" y="12462"/>
                    </a:lnTo>
                    <a:lnTo>
                      <a:pt x="11791" y="11796"/>
                    </a:lnTo>
                    <a:lnTo>
                      <a:pt x="11834" y="10979"/>
                    </a:lnTo>
                    <a:lnTo>
                      <a:pt x="11879" y="10093"/>
                    </a:lnTo>
                    <a:lnTo>
                      <a:pt x="13110" y="8898"/>
                    </a:lnTo>
                    <a:lnTo>
                      <a:pt x="21600" y="8898"/>
                    </a:lnTo>
                    <a:lnTo>
                      <a:pt x="20352" y="6454"/>
                    </a:lnTo>
                    <a:lnTo>
                      <a:pt x="18836" y="4154"/>
                    </a:lnTo>
                    <a:lnTo>
                      <a:pt x="14336" y="4154"/>
                    </a:lnTo>
                    <a:lnTo>
                      <a:pt x="1229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6" name="Shape"/>
              <p:cNvSpPr/>
              <p:nvPr/>
            </p:nvSpPr>
            <p:spPr>
              <a:xfrm>
                <a:off x="-1" y="0"/>
                <a:ext cx="136431" cy="71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" y="0"/>
                    </a:moveTo>
                    <a:lnTo>
                      <a:pt x="1717" y="1635"/>
                    </a:lnTo>
                    <a:lnTo>
                      <a:pt x="1202" y="3274"/>
                    </a:lnTo>
                    <a:lnTo>
                      <a:pt x="858" y="4906"/>
                    </a:lnTo>
                    <a:lnTo>
                      <a:pt x="858" y="7525"/>
                    </a:lnTo>
                    <a:lnTo>
                      <a:pt x="515" y="8835"/>
                    </a:lnTo>
                    <a:lnTo>
                      <a:pt x="171" y="10800"/>
                    </a:lnTo>
                    <a:lnTo>
                      <a:pt x="0" y="11455"/>
                    </a:lnTo>
                    <a:lnTo>
                      <a:pt x="2418" y="12933"/>
                    </a:lnTo>
                    <a:lnTo>
                      <a:pt x="4789" y="14443"/>
                    </a:lnTo>
                    <a:lnTo>
                      <a:pt x="7159" y="16035"/>
                    </a:lnTo>
                    <a:lnTo>
                      <a:pt x="9392" y="17633"/>
                    </a:lnTo>
                    <a:lnTo>
                      <a:pt x="10670" y="18518"/>
                    </a:lnTo>
                    <a:lnTo>
                      <a:pt x="13367" y="20574"/>
                    </a:lnTo>
                    <a:lnTo>
                      <a:pt x="14779" y="21600"/>
                    </a:lnTo>
                    <a:lnTo>
                      <a:pt x="15294" y="21600"/>
                    </a:lnTo>
                    <a:lnTo>
                      <a:pt x="17013" y="20294"/>
                    </a:lnTo>
                    <a:lnTo>
                      <a:pt x="21600" y="20294"/>
                    </a:lnTo>
                    <a:lnTo>
                      <a:pt x="21550" y="20166"/>
                    </a:lnTo>
                    <a:lnTo>
                      <a:pt x="20620" y="18330"/>
                    </a:lnTo>
                    <a:lnTo>
                      <a:pt x="19568" y="17694"/>
                    </a:lnTo>
                    <a:lnTo>
                      <a:pt x="16443" y="16694"/>
                    </a:lnTo>
                    <a:lnTo>
                      <a:pt x="16414" y="16694"/>
                    </a:lnTo>
                    <a:lnTo>
                      <a:pt x="15123" y="16035"/>
                    </a:lnTo>
                    <a:lnTo>
                      <a:pt x="12040" y="13341"/>
                    </a:lnTo>
                    <a:lnTo>
                      <a:pt x="9022" y="10186"/>
                    </a:lnTo>
                    <a:lnTo>
                      <a:pt x="6132" y="6602"/>
                    </a:lnTo>
                    <a:lnTo>
                      <a:pt x="3880" y="3274"/>
                    </a:lnTo>
                    <a:lnTo>
                      <a:pt x="2576" y="3274"/>
                    </a:lnTo>
                    <a:lnTo>
                      <a:pt x="206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47" name="Shape"/>
              <p:cNvSpPr/>
              <p:nvPr/>
            </p:nvSpPr>
            <p:spPr>
              <a:xfrm>
                <a:off x="251816" y="52800"/>
                <a:ext cx="379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05" y="0"/>
                    </a:moveTo>
                    <a:lnTo>
                      <a:pt x="0" y="0"/>
                    </a:lnTo>
                    <a:lnTo>
                      <a:pt x="5553" y="11775"/>
                    </a:lnTo>
                    <a:lnTo>
                      <a:pt x="8023" y="11775"/>
                    </a:lnTo>
                    <a:lnTo>
                      <a:pt x="15425" y="21600"/>
                    </a:lnTo>
                    <a:lnTo>
                      <a:pt x="20365" y="21600"/>
                    </a:lnTo>
                    <a:lnTo>
                      <a:pt x="21600" y="11775"/>
                    </a:lnTo>
                    <a:lnTo>
                      <a:pt x="16189" y="8590"/>
                    </a:lnTo>
                    <a:lnTo>
                      <a:pt x="13036" y="994"/>
                    </a:lnTo>
                    <a:lnTo>
                      <a:pt x="12805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49" name="object 204"/>
            <p:cNvSpPr/>
            <p:nvPr/>
          </p:nvSpPr>
          <p:spPr>
            <a:xfrm>
              <a:off x="1402270" y="2141946"/>
              <a:ext cx="236627" cy="14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8" y="0"/>
                  </a:moveTo>
                  <a:lnTo>
                    <a:pt x="9185" y="517"/>
                  </a:lnTo>
                  <a:lnTo>
                    <a:pt x="6453" y="1740"/>
                  </a:lnTo>
                  <a:lnTo>
                    <a:pt x="3739" y="3173"/>
                  </a:lnTo>
                  <a:lnTo>
                    <a:pt x="1982" y="4321"/>
                  </a:lnTo>
                  <a:lnTo>
                    <a:pt x="1883" y="4321"/>
                  </a:lnTo>
                  <a:lnTo>
                    <a:pt x="1352" y="5057"/>
                  </a:lnTo>
                  <a:lnTo>
                    <a:pt x="830" y="6140"/>
                  </a:lnTo>
                  <a:lnTo>
                    <a:pt x="364" y="7312"/>
                  </a:lnTo>
                  <a:lnTo>
                    <a:pt x="0" y="8319"/>
                  </a:lnTo>
                  <a:lnTo>
                    <a:pt x="297" y="9920"/>
                  </a:lnTo>
                  <a:lnTo>
                    <a:pt x="595" y="9441"/>
                  </a:lnTo>
                  <a:lnTo>
                    <a:pt x="793" y="9761"/>
                  </a:lnTo>
                  <a:lnTo>
                    <a:pt x="4013" y="13460"/>
                  </a:lnTo>
                  <a:lnTo>
                    <a:pt x="7531" y="16321"/>
                  </a:lnTo>
                  <a:lnTo>
                    <a:pt x="10108" y="17130"/>
                  </a:lnTo>
                  <a:lnTo>
                    <a:pt x="10700" y="17440"/>
                  </a:lnTo>
                  <a:lnTo>
                    <a:pt x="11194" y="18247"/>
                  </a:lnTo>
                  <a:lnTo>
                    <a:pt x="11828" y="19580"/>
                  </a:lnTo>
                  <a:lnTo>
                    <a:pt x="12665" y="20882"/>
                  </a:lnTo>
                  <a:lnTo>
                    <a:pt x="13772" y="21600"/>
                  </a:lnTo>
                  <a:lnTo>
                    <a:pt x="14862" y="21408"/>
                  </a:lnTo>
                  <a:lnTo>
                    <a:pt x="15655" y="20660"/>
                  </a:lnTo>
                  <a:lnTo>
                    <a:pt x="16225" y="19822"/>
                  </a:lnTo>
                  <a:lnTo>
                    <a:pt x="16646" y="19359"/>
                  </a:lnTo>
                  <a:lnTo>
                    <a:pt x="17176" y="19387"/>
                  </a:lnTo>
                  <a:lnTo>
                    <a:pt x="17909" y="19580"/>
                  </a:lnTo>
                  <a:lnTo>
                    <a:pt x="18680" y="19742"/>
                  </a:lnTo>
                  <a:lnTo>
                    <a:pt x="19321" y="19679"/>
                  </a:lnTo>
                  <a:lnTo>
                    <a:pt x="20081" y="18780"/>
                  </a:lnTo>
                  <a:lnTo>
                    <a:pt x="20646" y="17160"/>
                  </a:lnTo>
                  <a:lnTo>
                    <a:pt x="21118" y="15361"/>
                  </a:lnTo>
                  <a:lnTo>
                    <a:pt x="21600" y="13921"/>
                  </a:lnTo>
                  <a:lnTo>
                    <a:pt x="21293" y="12278"/>
                  </a:lnTo>
                  <a:lnTo>
                    <a:pt x="21228" y="10380"/>
                  </a:lnTo>
                  <a:lnTo>
                    <a:pt x="21126" y="8452"/>
                  </a:lnTo>
                  <a:lnTo>
                    <a:pt x="20707" y="6719"/>
                  </a:lnTo>
                  <a:lnTo>
                    <a:pt x="21122" y="5736"/>
                  </a:lnTo>
                  <a:lnTo>
                    <a:pt x="21054" y="5579"/>
                  </a:lnTo>
                  <a:lnTo>
                    <a:pt x="20764" y="5752"/>
                  </a:lnTo>
                  <a:lnTo>
                    <a:pt x="20510" y="5760"/>
                  </a:lnTo>
                  <a:lnTo>
                    <a:pt x="20005" y="4962"/>
                  </a:lnTo>
                  <a:lnTo>
                    <a:pt x="19593" y="3939"/>
                  </a:lnTo>
                  <a:lnTo>
                    <a:pt x="19144" y="2947"/>
                  </a:lnTo>
                  <a:lnTo>
                    <a:pt x="18528" y="2239"/>
                  </a:lnTo>
                  <a:lnTo>
                    <a:pt x="17045" y="1552"/>
                  </a:lnTo>
                  <a:lnTo>
                    <a:pt x="14838" y="820"/>
                  </a:lnTo>
                  <a:lnTo>
                    <a:pt x="12593" y="237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999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53" name="object 205"/>
            <p:cNvGrpSpPr/>
            <p:nvPr/>
          </p:nvGrpSpPr>
          <p:grpSpPr>
            <a:xfrm>
              <a:off x="1467395" y="2143736"/>
              <a:ext cx="141112" cy="36198"/>
              <a:chOff x="0" y="0"/>
              <a:chExt cx="141111" cy="36197"/>
            </a:xfrm>
          </p:grpSpPr>
          <p:sp>
            <p:nvSpPr>
              <p:cNvPr id="650" name="Shape"/>
              <p:cNvSpPr/>
              <p:nvPr/>
            </p:nvSpPr>
            <p:spPr>
              <a:xfrm>
                <a:off x="71640" y="15168"/>
                <a:ext cx="69472" cy="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15" y="0"/>
                    </a:moveTo>
                    <a:lnTo>
                      <a:pt x="0" y="0"/>
                    </a:lnTo>
                    <a:lnTo>
                      <a:pt x="11243" y="6359"/>
                    </a:lnTo>
                    <a:lnTo>
                      <a:pt x="21600" y="21600"/>
                    </a:lnTo>
                    <a:lnTo>
                      <a:pt x="16632" y="7822"/>
                    </a:lnTo>
                    <a:lnTo>
                      <a:pt x="1151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1" name="Shape"/>
              <p:cNvSpPr/>
              <p:nvPr/>
            </p:nvSpPr>
            <p:spPr>
              <a:xfrm>
                <a:off x="0" y="7975"/>
                <a:ext cx="108675" cy="26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61" y="0"/>
                    </a:moveTo>
                    <a:lnTo>
                      <a:pt x="12513" y="0"/>
                    </a:lnTo>
                    <a:lnTo>
                      <a:pt x="9847" y="140"/>
                    </a:lnTo>
                    <a:lnTo>
                      <a:pt x="7525" y="1125"/>
                    </a:lnTo>
                    <a:lnTo>
                      <a:pt x="5324" y="3799"/>
                    </a:lnTo>
                    <a:lnTo>
                      <a:pt x="2980" y="9099"/>
                    </a:lnTo>
                    <a:lnTo>
                      <a:pt x="2775" y="9099"/>
                    </a:lnTo>
                    <a:lnTo>
                      <a:pt x="0" y="17998"/>
                    </a:lnTo>
                    <a:lnTo>
                      <a:pt x="432" y="21600"/>
                    </a:lnTo>
                    <a:lnTo>
                      <a:pt x="7052" y="9099"/>
                    </a:lnTo>
                    <a:lnTo>
                      <a:pt x="14239" y="5965"/>
                    </a:lnTo>
                    <a:lnTo>
                      <a:pt x="21600" y="5965"/>
                    </a:lnTo>
                    <a:lnTo>
                      <a:pt x="21251" y="5291"/>
                    </a:lnTo>
                    <a:lnTo>
                      <a:pt x="17307" y="1508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2" name="Triangle"/>
              <p:cNvSpPr/>
              <p:nvPr/>
            </p:nvSpPr>
            <p:spPr>
              <a:xfrm>
                <a:off x="5878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73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54" name="object 206"/>
            <p:cNvSpPr/>
            <p:nvPr/>
          </p:nvSpPr>
          <p:spPr>
            <a:xfrm>
              <a:off x="1491272" y="2171256"/>
              <a:ext cx="23877" cy="1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52" y="21600"/>
                  </a:lnTo>
                  <a:lnTo>
                    <a:pt x="3929" y="21600"/>
                  </a:lnTo>
                  <a:lnTo>
                    <a:pt x="5449" y="12101"/>
                  </a:lnTo>
                  <a:lnTo>
                    <a:pt x="9456" y="10435"/>
                  </a:lnTo>
                  <a:lnTo>
                    <a:pt x="15117" y="11472"/>
                  </a:lnTo>
                  <a:lnTo>
                    <a:pt x="21600" y="10083"/>
                  </a:lnTo>
                  <a:lnTo>
                    <a:pt x="7858" y="4317"/>
                  </a:lnTo>
                  <a:lnTo>
                    <a:pt x="6882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5" name="object 207"/>
            <p:cNvSpPr/>
            <p:nvPr/>
          </p:nvSpPr>
          <p:spPr>
            <a:xfrm>
              <a:off x="1577733" y="21904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858" y="19186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56" name="object 208"/>
            <p:cNvSpPr/>
            <p:nvPr/>
          </p:nvSpPr>
          <p:spPr>
            <a:xfrm>
              <a:off x="1415300" y="2184274"/>
              <a:ext cx="15204" cy="1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0" y="0"/>
                  </a:moveTo>
                  <a:lnTo>
                    <a:pt x="0" y="1789"/>
                  </a:lnTo>
                  <a:lnTo>
                    <a:pt x="12342" y="19790"/>
                  </a:lnTo>
                  <a:lnTo>
                    <a:pt x="15429" y="21600"/>
                  </a:lnTo>
                  <a:lnTo>
                    <a:pt x="21600" y="17999"/>
                  </a:lnTo>
                  <a:lnTo>
                    <a:pt x="6171" y="1789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7E8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66" name="object 209"/>
            <p:cNvGrpSpPr/>
            <p:nvPr/>
          </p:nvGrpSpPr>
          <p:grpSpPr>
            <a:xfrm>
              <a:off x="1447480" y="2176298"/>
              <a:ext cx="168462" cy="82039"/>
              <a:chOff x="0" y="0"/>
              <a:chExt cx="168461" cy="82038"/>
            </a:xfrm>
          </p:grpSpPr>
          <p:sp>
            <p:nvSpPr>
              <p:cNvPr id="657" name="Shape"/>
              <p:cNvSpPr/>
              <p:nvPr/>
            </p:nvSpPr>
            <p:spPr>
              <a:xfrm>
                <a:off x="0" y="3093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28" y="0"/>
                    </a:lnTo>
                    <a:lnTo>
                      <a:pt x="0" y="21600"/>
                    </a:lnTo>
                    <a:lnTo>
                      <a:pt x="129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8" name="Shape"/>
              <p:cNvSpPr/>
              <p:nvPr/>
            </p:nvSpPr>
            <p:spPr>
              <a:xfrm>
                <a:off x="8140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22"/>
                    </a:moveTo>
                    <a:lnTo>
                      <a:pt x="8625" y="0"/>
                    </a:lnTo>
                    <a:lnTo>
                      <a:pt x="8625" y="3069"/>
                    </a:lnTo>
                    <a:lnTo>
                      <a:pt x="0" y="3069"/>
                    </a:lnTo>
                    <a:lnTo>
                      <a:pt x="19449" y="21600"/>
                    </a:lnTo>
                    <a:lnTo>
                      <a:pt x="21600" y="15422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59" name="Triangle"/>
              <p:cNvSpPr/>
              <p:nvPr/>
            </p:nvSpPr>
            <p:spPr>
              <a:xfrm>
                <a:off x="29305" y="2550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8651" y="0"/>
                    </a:lnTo>
                    <a:lnTo>
                      <a:pt x="0" y="21600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0" name="Shape"/>
              <p:cNvSpPr/>
              <p:nvPr/>
            </p:nvSpPr>
            <p:spPr>
              <a:xfrm>
                <a:off x="80866" y="4232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4399" y="3069"/>
                    </a:lnTo>
                    <a:lnTo>
                      <a:pt x="3581" y="0"/>
                    </a:lnTo>
                    <a:lnTo>
                      <a:pt x="0" y="15425"/>
                    </a:lnTo>
                    <a:lnTo>
                      <a:pt x="7201" y="18531"/>
                    </a:lnTo>
                    <a:lnTo>
                      <a:pt x="17980" y="21600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1" name="Shape"/>
              <p:cNvSpPr/>
              <p:nvPr/>
            </p:nvSpPr>
            <p:spPr>
              <a:xfrm>
                <a:off x="95510" y="5264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02" y="0"/>
                    </a:lnTo>
                    <a:lnTo>
                      <a:pt x="8651" y="2715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2" name="Shape"/>
              <p:cNvSpPr/>
              <p:nvPr/>
            </p:nvSpPr>
            <p:spPr>
              <a:xfrm>
                <a:off x="117227" y="2985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9"/>
                    </a:moveTo>
                    <a:lnTo>
                      <a:pt x="17251" y="0"/>
                    </a:lnTo>
                    <a:lnTo>
                      <a:pt x="0" y="8096"/>
                    </a:lnTo>
                    <a:lnTo>
                      <a:pt x="0" y="16194"/>
                    </a:lnTo>
                    <a:lnTo>
                      <a:pt x="17251" y="21600"/>
                    </a:lnTo>
                    <a:lnTo>
                      <a:pt x="21600" y="16194"/>
                    </a:lnTo>
                    <a:lnTo>
                      <a:pt x="21600" y="5409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3" name="Shape"/>
              <p:cNvSpPr/>
              <p:nvPr/>
            </p:nvSpPr>
            <p:spPr>
              <a:xfrm>
                <a:off x="124129" y="6933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168"/>
                    </a:moveTo>
                    <a:lnTo>
                      <a:pt x="4773" y="0"/>
                    </a:lnTo>
                    <a:lnTo>
                      <a:pt x="0" y="8422"/>
                    </a:lnTo>
                    <a:lnTo>
                      <a:pt x="6100" y="16809"/>
                    </a:lnTo>
                    <a:lnTo>
                      <a:pt x="15721" y="21600"/>
                    </a:lnTo>
                    <a:lnTo>
                      <a:pt x="21600" y="19168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Shape"/>
              <p:cNvSpPr/>
              <p:nvPr/>
            </p:nvSpPr>
            <p:spPr>
              <a:xfrm>
                <a:off x="153587" y="4558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7980" y="0"/>
                    </a:lnTo>
                    <a:lnTo>
                      <a:pt x="0" y="15433"/>
                    </a:lnTo>
                    <a:lnTo>
                      <a:pt x="17980" y="21600"/>
                    </a:lnTo>
                    <a:lnTo>
                      <a:pt x="21600" y="18499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5" name="Shape"/>
              <p:cNvSpPr/>
              <p:nvPr/>
            </p:nvSpPr>
            <p:spPr>
              <a:xfrm>
                <a:off x="155759" y="22084"/>
                <a:ext cx="12703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1"/>
                    </a:moveTo>
                    <a:lnTo>
                      <a:pt x="7201" y="0"/>
                    </a:lnTo>
                    <a:lnTo>
                      <a:pt x="3577" y="0"/>
                    </a:lnTo>
                    <a:lnTo>
                      <a:pt x="0" y="21600"/>
                    </a:lnTo>
                    <a:lnTo>
                      <a:pt x="14399" y="18001"/>
                    </a:lnTo>
                    <a:lnTo>
                      <a:pt x="21600" y="12610"/>
                    </a:lnTo>
                    <a:lnTo>
                      <a:pt x="21600" y="3601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69" name="object 210"/>
            <p:cNvGrpSpPr/>
            <p:nvPr/>
          </p:nvGrpSpPr>
          <p:grpSpPr>
            <a:xfrm>
              <a:off x="1546248" y="2188237"/>
              <a:ext cx="58836" cy="78375"/>
              <a:chOff x="0" y="0"/>
              <a:chExt cx="58835" cy="78374"/>
            </a:xfrm>
          </p:grpSpPr>
          <p:sp>
            <p:nvSpPr>
              <p:cNvPr id="667" name="Shape"/>
              <p:cNvSpPr/>
              <p:nvPr/>
            </p:nvSpPr>
            <p:spPr>
              <a:xfrm>
                <a:off x="0" y="-1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0"/>
                    </a:moveTo>
                    <a:lnTo>
                      <a:pt x="1726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434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8" name="Shape"/>
              <p:cNvSpPr/>
              <p:nvPr/>
            </p:nvSpPr>
            <p:spPr>
              <a:xfrm>
                <a:off x="46133" y="65672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40" y="21600"/>
                    </a:lnTo>
                    <a:lnTo>
                      <a:pt x="21600" y="188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70" name="object 211"/>
            <p:cNvSpPr/>
            <p:nvPr/>
          </p:nvSpPr>
          <p:spPr>
            <a:xfrm>
              <a:off x="1609210" y="21757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65" y="0"/>
                  </a:moveTo>
                  <a:lnTo>
                    <a:pt x="0" y="0"/>
                  </a:lnTo>
                  <a:lnTo>
                    <a:pt x="3101" y="21600"/>
                  </a:lnTo>
                  <a:lnTo>
                    <a:pt x="12332" y="18012"/>
                  </a:lnTo>
                  <a:lnTo>
                    <a:pt x="21600" y="18012"/>
                  </a:lnTo>
                  <a:lnTo>
                    <a:pt x="9265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71" name="object 212"/>
            <p:cNvSpPr/>
            <p:nvPr/>
          </p:nvSpPr>
          <p:spPr>
            <a:xfrm>
              <a:off x="1595094" y="223545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31" y="0"/>
                  </a:moveTo>
                  <a:lnTo>
                    <a:pt x="6175" y="0"/>
                  </a:lnTo>
                  <a:lnTo>
                    <a:pt x="0" y="21600"/>
                  </a:lnTo>
                  <a:lnTo>
                    <a:pt x="12353" y="16169"/>
                  </a:lnTo>
                  <a:lnTo>
                    <a:pt x="21600" y="5366"/>
                  </a:lnTo>
                  <a:lnTo>
                    <a:pt x="18531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74" name="object 213"/>
            <p:cNvGrpSpPr/>
            <p:nvPr/>
          </p:nvGrpSpPr>
          <p:grpSpPr>
            <a:xfrm>
              <a:off x="1466473" y="2223517"/>
              <a:ext cx="82172" cy="49603"/>
              <a:chOff x="0" y="0"/>
              <a:chExt cx="82171" cy="49602"/>
            </a:xfrm>
          </p:grpSpPr>
          <p:sp>
            <p:nvSpPr>
              <p:cNvPr id="672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079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3" name="Shape"/>
              <p:cNvSpPr/>
              <p:nvPr/>
            </p:nvSpPr>
            <p:spPr>
              <a:xfrm>
                <a:off x="69469" y="3690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5383"/>
                    </a:lnTo>
                    <a:lnTo>
                      <a:pt x="0" y="21600"/>
                    </a:lnTo>
                    <a:lnTo>
                      <a:pt x="10735" y="162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78" name="object 214"/>
            <p:cNvGrpSpPr/>
            <p:nvPr/>
          </p:nvGrpSpPr>
          <p:grpSpPr>
            <a:xfrm>
              <a:off x="1806054" y="2323967"/>
              <a:ext cx="113972" cy="61109"/>
              <a:chOff x="0" y="0"/>
              <a:chExt cx="113971" cy="61108"/>
            </a:xfrm>
          </p:grpSpPr>
          <p:sp>
            <p:nvSpPr>
              <p:cNvPr id="675" name="Shape"/>
              <p:cNvSpPr/>
              <p:nvPr/>
            </p:nvSpPr>
            <p:spPr>
              <a:xfrm>
                <a:off x="10845" y="38322"/>
                <a:ext cx="103127" cy="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642" y="0"/>
                    </a:moveTo>
                    <a:lnTo>
                      <a:pt x="3184" y="0"/>
                    </a:lnTo>
                    <a:lnTo>
                      <a:pt x="3074" y="6171"/>
                    </a:lnTo>
                    <a:lnTo>
                      <a:pt x="3070" y="6377"/>
                    </a:lnTo>
                    <a:lnTo>
                      <a:pt x="1763" y="10154"/>
                    </a:lnTo>
                    <a:lnTo>
                      <a:pt x="370" y="13740"/>
                    </a:lnTo>
                    <a:lnTo>
                      <a:pt x="0" y="19541"/>
                    </a:lnTo>
                    <a:lnTo>
                      <a:pt x="12276" y="19541"/>
                    </a:lnTo>
                    <a:lnTo>
                      <a:pt x="13641" y="21600"/>
                    </a:lnTo>
                    <a:lnTo>
                      <a:pt x="21600" y="21600"/>
                    </a:lnTo>
                    <a:lnTo>
                      <a:pt x="18143" y="15139"/>
                    </a:lnTo>
                    <a:lnTo>
                      <a:pt x="14920" y="6171"/>
                    </a:lnTo>
                    <a:lnTo>
                      <a:pt x="13642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6" name="Shape"/>
              <p:cNvSpPr/>
              <p:nvPr/>
            </p:nvSpPr>
            <p:spPr>
              <a:xfrm>
                <a:off x="-1" y="6940"/>
                <a:ext cx="75977" cy="47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1" y="0"/>
                    </a:moveTo>
                    <a:lnTo>
                      <a:pt x="7592" y="4907"/>
                    </a:lnTo>
                    <a:lnTo>
                      <a:pt x="4897" y="10164"/>
                    </a:lnTo>
                    <a:lnTo>
                      <a:pt x="2145" y="15237"/>
                    </a:lnTo>
                    <a:lnTo>
                      <a:pt x="0" y="20126"/>
                    </a:lnTo>
                    <a:lnTo>
                      <a:pt x="1542" y="21600"/>
                    </a:lnTo>
                    <a:lnTo>
                      <a:pt x="3108" y="19894"/>
                    </a:lnTo>
                    <a:lnTo>
                      <a:pt x="4589" y="17913"/>
                    </a:lnTo>
                    <a:lnTo>
                      <a:pt x="6011" y="15931"/>
                    </a:lnTo>
                    <a:lnTo>
                      <a:pt x="7405" y="14225"/>
                    </a:lnTo>
                    <a:lnTo>
                      <a:pt x="21600" y="14225"/>
                    </a:lnTo>
                    <a:lnTo>
                      <a:pt x="19945" y="11411"/>
                    </a:lnTo>
                    <a:lnTo>
                      <a:pt x="18205" y="3892"/>
                    </a:lnTo>
                    <a:lnTo>
                      <a:pt x="16026" y="2444"/>
                    </a:lnTo>
                    <a:lnTo>
                      <a:pt x="13731" y="1551"/>
                    </a:lnTo>
                    <a:lnTo>
                      <a:pt x="11437" y="845"/>
                    </a:lnTo>
                    <a:lnTo>
                      <a:pt x="9371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7" name="Triangle"/>
              <p:cNvSpPr/>
              <p:nvPr/>
            </p:nvSpPr>
            <p:spPr>
              <a:xfrm>
                <a:off x="2670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91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82" name="object 215"/>
            <p:cNvGrpSpPr/>
            <p:nvPr/>
          </p:nvGrpSpPr>
          <p:grpSpPr>
            <a:xfrm>
              <a:off x="1688775" y="2257698"/>
              <a:ext cx="188911" cy="81799"/>
              <a:chOff x="0" y="0"/>
              <a:chExt cx="188910" cy="81798"/>
            </a:xfrm>
          </p:grpSpPr>
          <p:sp>
            <p:nvSpPr>
              <p:cNvPr id="679" name="Shape"/>
              <p:cNvSpPr/>
              <p:nvPr/>
            </p:nvSpPr>
            <p:spPr>
              <a:xfrm>
                <a:off x="61919" y="26434"/>
                <a:ext cx="126992" cy="55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160" y="0"/>
                    </a:moveTo>
                    <a:lnTo>
                      <a:pt x="0" y="0"/>
                    </a:lnTo>
                    <a:lnTo>
                      <a:pt x="1292" y="1274"/>
                    </a:lnTo>
                    <a:lnTo>
                      <a:pt x="4299" y="4732"/>
                    </a:lnTo>
                    <a:lnTo>
                      <a:pt x="7339" y="8946"/>
                    </a:lnTo>
                    <a:lnTo>
                      <a:pt x="10588" y="13242"/>
                    </a:lnTo>
                    <a:lnTo>
                      <a:pt x="14216" y="16942"/>
                    </a:lnTo>
                    <a:lnTo>
                      <a:pt x="14586" y="16942"/>
                    </a:lnTo>
                    <a:lnTo>
                      <a:pt x="15139" y="18211"/>
                    </a:lnTo>
                    <a:lnTo>
                      <a:pt x="16443" y="18977"/>
                    </a:lnTo>
                    <a:lnTo>
                      <a:pt x="17816" y="19586"/>
                    </a:lnTo>
                    <a:lnTo>
                      <a:pt x="19189" y="20354"/>
                    </a:lnTo>
                    <a:lnTo>
                      <a:pt x="20492" y="21600"/>
                    </a:lnTo>
                    <a:lnTo>
                      <a:pt x="20492" y="19905"/>
                    </a:lnTo>
                    <a:lnTo>
                      <a:pt x="21600" y="13974"/>
                    </a:lnTo>
                    <a:lnTo>
                      <a:pt x="21074" y="13574"/>
                    </a:lnTo>
                    <a:lnTo>
                      <a:pt x="18637" y="13574"/>
                    </a:lnTo>
                    <a:lnTo>
                      <a:pt x="17008" y="11595"/>
                    </a:lnTo>
                    <a:lnTo>
                      <a:pt x="15711" y="8946"/>
                    </a:lnTo>
                    <a:lnTo>
                      <a:pt x="14769" y="7200"/>
                    </a:lnTo>
                    <a:lnTo>
                      <a:pt x="14297" y="7094"/>
                    </a:lnTo>
                    <a:lnTo>
                      <a:pt x="10876" y="7094"/>
                    </a:lnTo>
                    <a:lnTo>
                      <a:pt x="9416" y="6353"/>
                    </a:lnTo>
                    <a:lnTo>
                      <a:pt x="8120" y="4479"/>
                    </a:lnTo>
                    <a:lnTo>
                      <a:pt x="6807" y="1535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0" name="Shape"/>
              <p:cNvSpPr/>
              <p:nvPr/>
            </p:nvSpPr>
            <p:spPr>
              <a:xfrm>
                <a:off x="7219" y="2298"/>
                <a:ext cx="90916" cy="25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3" y="0"/>
                    </a:moveTo>
                    <a:lnTo>
                      <a:pt x="0" y="3007"/>
                    </a:lnTo>
                    <a:lnTo>
                      <a:pt x="875" y="3007"/>
                    </a:lnTo>
                    <a:lnTo>
                      <a:pt x="2936" y="12303"/>
                    </a:lnTo>
                    <a:lnTo>
                      <a:pt x="4228" y="14163"/>
                    </a:lnTo>
                    <a:lnTo>
                      <a:pt x="4744" y="14163"/>
                    </a:lnTo>
                    <a:lnTo>
                      <a:pt x="5000" y="16022"/>
                    </a:lnTo>
                    <a:lnTo>
                      <a:pt x="7064" y="16022"/>
                    </a:lnTo>
                    <a:lnTo>
                      <a:pt x="8096" y="17881"/>
                    </a:lnTo>
                    <a:lnTo>
                      <a:pt x="8612" y="17881"/>
                    </a:lnTo>
                    <a:lnTo>
                      <a:pt x="8868" y="18806"/>
                    </a:lnTo>
                    <a:lnTo>
                      <a:pt x="9384" y="19740"/>
                    </a:lnTo>
                    <a:lnTo>
                      <a:pt x="11705" y="19740"/>
                    </a:lnTo>
                    <a:lnTo>
                      <a:pt x="12480" y="21600"/>
                    </a:lnTo>
                    <a:lnTo>
                      <a:pt x="12737" y="21600"/>
                    </a:lnTo>
                    <a:lnTo>
                      <a:pt x="12996" y="20664"/>
                    </a:lnTo>
                    <a:lnTo>
                      <a:pt x="21600" y="20664"/>
                    </a:lnTo>
                    <a:lnTo>
                      <a:pt x="20817" y="17748"/>
                    </a:lnTo>
                    <a:lnTo>
                      <a:pt x="19444" y="14163"/>
                    </a:lnTo>
                    <a:lnTo>
                      <a:pt x="17045" y="12550"/>
                    </a:lnTo>
                    <a:lnTo>
                      <a:pt x="10645" y="12550"/>
                    </a:lnTo>
                    <a:lnTo>
                      <a:pt x="7580" y="11368"/>
                    </a:lnTo>
                    <a:lnTo>
                      <a:pt x="5243" y="7464"/>
                    </a:lnTo>
                    <a:lnTo>
                      <a:pt x="3196" y="2426"/>
                    </a:lnTo>
                    <a:lnTo>
                      <a:pt x="1343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1" name="Triangl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41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8C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83" name="object 216"/>
            <p:cNvSpPr/>
            <p:nvPr/>
          </p:nvSpPr>
          <p:spPr>
            <a:xfrm>
              <a:off x="1679054" y="2262429"/>
              <a:ext cx="35817" cy="4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9" y="0"/>
                  </a:moveTo>
                  <a:lnTo>
                    <a:pt x="9819" y="467"/>
                  </a:lnTo>
                  <a:lnTo>
                    <a:pt x="9168" y="467"/>
                  </a:lnTo>
                  <a:lnTo>
                    <a:pt x="2619" y="1873"/>
                  </a:lnTo>
                  <a:lnTo>
                    <a:pt x="0" y="1873"/>
                  </a:lnTo>
                  <a:lnTo>
                    <a:pt x="1309" y="21600"/>
                  </a:lnTo>
                  <a:lnTo>
                    <a:pt x="3886" y="16142"/>
                  </a:lnTo>
                  <a:lnTo>
                    <a:pt x="7201" y="14556"/>
                  </a:lnTo>
                  <a:lnTo>
                    <a:pt x="11987" y="14731"/>
                  </a:lnTo>
                  <a:lnTo>
                    <a:pt x="18980" y="14556"/>
                  </a:lnTo>
                  <a:lnTo>
                    <a:pt x="19639" y="11737"/>
                  </a:lnTo>
                  <a:lnTo>
                    <a:pt x="21600" y="8923"/>
                  </a:lnTo>
                  <a:lnTo>
                    <a:pt x="20949" y="5632"/>
                  </a:lnTo>
                  <a:lnTo>
                    <a:pt x="17670" y="4692"/>
                  </a:lnTo>
                  <a:lnTo>
                    <a:pt x="12439" y="467"/>
                  </a:lnTo>
                  <a:lnTo>
                    <a:pt x="9819" y="0"/>
                  </a:lnTo>
                  <a:close/>
                </a:path>
              </a:pathLst>
            </a:custGeom>
            <a:solidFill>
              <a:srgbClr val="35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84" name="object 217"/>
            <p:cNvSpPr/>
            <p:nvPr/>
          </p:nvSpPr>
          <p:spPr>
            <a:xfrm>
              <a:off x="1952574" y="2302587"/>
              <a:ext cx="40748" cy="71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95" y="0"/>
                  </a:moveTo>
                  <a:lnTo>
                    <a:pt x="17885" y="3790"/>
                  </a:lnTo>
                  <a:lnTo>
                    <a:pt x="10861" y="10923"/>
                  </a:lnTo>
                  <a:lnTo>
                    <a:pt x="3731" y="17996"/>
                  </a:lnTo>
                  <a:lnTo>
                    <a:pt x="0" y="21600"/>
                  </a:lnTo>
                  <a:lnTo>
                    <a:pt x="579" y="21600"/>
                  </a:lnTo>
                  <a:lnTo>
                    <a:pt x="20143" y="11129"/>
                  </a:lnTo>
                  <a:lnTo>
                    <a:pt x="20485" y="8378"/>
                  </a:lnTo>
                  <a:lnTo>
                    <a:pt x="21150" y="5565"/>
                  </a:lnTo>
                  <a:lnTo>
                    <a:pt x="21600" y="2751"/>
                  </a:lnTo>
                  <a:lnTo>
                    <a:pt x="21295" y="0"/>
                  </a:lnTo>
                  <a:close/>
                </a:path>
              </a:pathLst>
            </a:custGeom>
            <a:solidFill>
              <a:srgbClr val="2E554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685" name="object 218" descr="object 2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738757" y="2064880"/>
              <a:ext cx="128081" cy="85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6" name="object 219"/>
            <p:cNvSpPr/>
            <p:nvPr/>
          </p:nvSpPr>
          <p:spPr>
            <a:xfrm>
              <a:off x="1332801" y="2256994"/>
              <a:ext cx="149798" cy="11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2" y="0"/>
                  </a:moveTo>
                  <a:lnTo>
                    <a:pt x="10511" y="720"/>
                  </a:lnTo>
                  <a:lnTo>
                    <a:pt x="9470" y="2366"/>
                  </a:lnTo>
                  <a:lnTo>
                    <a:pt x="8428" y="4167"/>
                  </a:lnTo>
                  <a:lnTo>
                    <a:pt x="7827" y="5350"/>
                  </a:lnTo>
                  <a:lnTo>
                    <a:pt x="7669" y="5350"/>
                  </a:lnTo>
                  <a:lnTo>
                    <a:pt x="5767" y="8573"/>
                  </a:lnTo>
                  <a:lnTo>
                    <a:pt x="3248" y="13089"/>
                  </a:lnTo>
                  <a:lnTo>
                    <a:pt x="1023" y="17643"/>
                  </a:lnTo>
                  <a:lnTo>
                    <a:pt x="0" y="20983"/>
                  </a:lnTo>
                  <a:lnTo>
                    <a:pt x="1663" y="21446"/>
                  </a:lnTo>
                  <a:lnTo>
                    <a:pt x="3913" y="21600"/>
                  </a:lnTo>
                  <a:lnTo>
                    <a:pt x="6164" y="21446"/>
                  </a:lnTo>
                  <a:lnTo>
                    <a:pt x="7827" y="20983"/>
                  </a:lnTo>
                  <a:lnTo>
                    <a:pt x="8609" y="20571"/>
                  </a:lnTo>
                  <a:lnTo>
                    <a:pt x="9391" y="18102"/>
                  </a:lnTo>
                  <a:lnTo>
                    <a:pt x="10017" y="17897"/>
                  </a:lnTo>
                  <a:lnTo>
                    <a:pt x="10486" y="17690"/>
                  </a:lnTo>
                  <a:lnTo>
                    <a:pt x="12052" y="17897"/>
                  </a:lnTo>
                  <a:lnTo>
                    <a:pt x="12678" y="17485"/>
                  </a:lnTo>
                  <a:lnTo>
                    <a:pt x="13649" y="16425"/>
                  </a:lnTo>
                  <a:lnTo>
                    <a:pt x="14459" y="14863"/>
                  </a:lnTo>
                  <a:lnTo>
                    <a:pt x="15121" y="13378"/>
                  </a:lnTo>
                  <a:lnTo>
                    <a:pt x="15652" y="12549"/>
                  </a:lnTo>
                  <a:lnTo>
                    <a:pt x="17844" y="12549"/>
                  </a:lnTo>
                  <a:lnTo>
                    <a:pt x="18000" y="12138"/>
                  </a:lnTo>
                  <a:lnTo>
                    <a:pt x="19289" y="10742"/>
                  </a:lnTo>
                  <a:lnTo>
                    <a:pt x="20328" y="8691"/>
                  </a:lnTo>
                  <a:lnTo>
                    <a:pt x="21103" y="6409"/>
                  </a:lnTo>
                  <a:lnTo>
                    <a:pt x="21600" y="4320"/>
                  </a:lnTo>
                  <a:lnTo>
                    <a:pt x="19609" y="3154"/>
                  </a:lnTo>
                  <a:lnTo>
                    <a:pt x="16356" y="1620"/>
                  </a:lnTo>
                  <a:lnTo>
                    <a:pt x="13103" y="357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689" name="object 220"/>
            <p:cNvGrpSpPr/>
            <p:nvPr/>
          </p:nvGrpSpPr>
          <p:grpSpPr>
            <a:xfrm>
              <a:off x="1717039" y="2325384"/>
              <a:ext cx="124832" cy="104193"/>
              <a:chOff x="0" y="0"/>
              <a:chExt cx="124831" cy="104192"/>
            </a:xfrm>
          </p:grpSpPr>
          <p:sp>
            <p:nvSpPr>
              <p:cNvPr id="687" name="Shape"/>
              <p:cNvSpPr/>
              <p:nvPr/>
            </p:nvSpPr>
            <p:spPr>
              <a:xfrm>
                <a:off x="-1" y="86829"/>
                <a:ext cx="32510" cy="17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15" y="0"/>
                    </a:lnTo>
                    <a:lnTo>
                      <a:pt x="10101" y="1344"/>
                    </a:lnTo>
                    <a:lnTo>
                      <a:pt x="11766" y="5651"/>
                    </a:lnTo>
                    <a:lnTo>
                      <a:pt x="7212" y="10465"/>
                    </a:lnTo>
                    <a:lnTo>
                      <a:pt x="1577" y="15782"/>
                    </a:lnTo>
                    <a:lnTo>
                      <a:pt x="0" y="21600"/>
                    </a:lnTo>
                    <a:lnTo>
                      <a:pt x="16591" y="48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88" name="Shape"/>
              <p:cNvSpPr/>
              <p:nvPr/>
            </p:nvSpPr>
            <p:spPr>
              <a:xfrm>
                <a:off x="3263" y="0"/>
                <a:ext cx="121569" cy="95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2" y="0"/>
                    </a:moveTo>
                    <a:lnTo>
                      <a:pt x="20636" y="0"/>
                    </a:lnTo>
                    <a:lnTo>
                      <a:pt x="19490" y="2450"/>
                    </a:lnTo>
                    <a:lnTo>
                      <a:pt x="18128" y="4693"/>
                    </a:lnTo>
                    <a:lnTo>
                      <a:pt x="16621" y="6799"/>
                    </a:lnTo>
                    <a:lnTo>
                      <a:pt x="15042" y="8837"/>
                    </a:lnTo>
                    <a:lnTo>
                      <a:pt x="14657" y="8837"/>
                    </a:lnTo>
                    <a:lnTo>
                      <a:pt x="11526" y="12828"/>
                    </a:lnTo>
                    <a:lnTo>
                      <a:pt x="8268" y="16107"/>
                    </a:lnTo>
                    <a:lnTo>
                      <a:pt x="4541" y="18328"/>
                    </a:lnTo>
                    <a:lnTo>
                      <a:pt x="0" y="19145"/>
                    </a:lnTo>
                    <a:lnTo>
                      <a:pt x="376" y="21538"/>
                    </a:lnTo>
                    <a:lnTo>
                      <a:pt x="386" y="21600"/>
                    </a:lnTo>
                    <a:lnTo>
                      <a:pt x="1350" y="19636"/>
                    </a:lnTo>
                    <a:lnTo>
                      <a:pt x="5196" y="19636"/>
                    </a:lnTo>
                    <a:lnTo>
                      <a:pt x="6093" y="19040"/>
                    </a:lnTo>
                    <a:lnTo>
                      <a:pt x="12776" y="14850"/>
                    </a:lnTo>
                    <a:lnTo>
                      <a:pt x="15235" y="13530"/>
                    </a:lnTo>
                    <a:lnTo>
                      <a:pt x="16902" y="12978"/>
                    </a:lnTo>
                    <a:lnTo>
                      <a:pt x="15236" y="12978"/>
                    </a:lnTo>
                    <a:lnTo>
                      <a:pt x="15122" y="12643"/>
                    </a:lnTo>
                    <a:lnTo>
                      <a:pt x="15622" y="11043"/>
                    </a:lnTo>
                    <a:lnTo>
                      <a:pt x="16882" y="8605"/>
                    </a:lnTo>
                    <a:lnTo>
                      <a:pt x="18611" y="6074"/>
                    </a:lnTo>
                    <a:lnTo>
                      <a:pt x="20340" y="3451"/>
                    </a:lnTo>
                    <a:lnTo>
                      <a:pt x="21600" y="735"/>
                    </a:lnTo>
                    <a:lnTo>
                      <a:pt x="21022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694" name="object 221"/>
            <p:cNvGrpSpPr/>
            <p:nvPr/>
          </p:nvGrpSpPr>
          <p:grpSpPr>
            <a:xfrm>
              <a:off x="1420722" y="2270818"/>
              <a:ext cx="223598" cy="116429"/>
              <a:chOff x="0" y="0"/>
              <a:chExt cx="223597" cy="116428"/>
            </a:xfrm>
          </p:grpSpPr>
          <p:sp>
            <p:nvSpPr>
              <p:cNvPr id="690" name="Shape"/>
              <p:cNvSpPr/>
              <p:nvPr/>
            </p:nvSpPr>
            <p:spPr>
              <a:xfrm>
                <a:off x="32561" y="82784"/>
                <a:ext cx="77066" cy="3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35" y="0"/>
                    </a:moveTo>
                    <a:lnTo>
                      <a:pt x="0" y="0"/>
                    </a:lnTo>
                    <a:lnTo>
                      <a:pt x="1926" y="738"/>
                    </a:lnTo>
                    <a:lnTo>
                      <a:pt x="5363" y="5920"/>
                    </a:lnTo>
                    <a:lnTo>
                      <a:pt x="8857" y="12148"/>
                    </a:lnTo>
                    <a:lnTo>
                      <a:pt x="10953" y="16023"/>
                    </a:lnTo>
                    <a:lnTo>
                      <a:pt x="12826" y="17777"/>
                    </a:lnTo>
                    <a:lnTo>
                      <a:pt x="14756" y="19075"/>
                    </a:lnTo>
                    <a:lnTo>
                      <a:pt x="16685" y="20240"/>
                    </a:lnTo>
                    <a:lnTo>
                      <a:pt x="18556" y="21600"/>
                    </a:lnTo>
                    <a:lnTo>
                      <a:pt x="21600" y="8366"/>
                    </a:lnTo>
                    <a:lnTo>
                      <a:pt x="18386" y="2266"/>
                    </a:lnTo>
                    <a:lnTo>
                      <a:pt x="17235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1" name="Shape"/>
              <p:cNvSpPr/>
              <p:nvPr/>
            </p:nvSpPr>
            <p:spPr>
              <a:xfrm>
                <a:off x="0" y="6979"/>
                <a:ext cx="203778" cy="108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943" y="0"/>
                    </a:moveTo>
                    <a:lnTo>
                      <a:pt x="7570" y="841"/>
                    </a:lnTo>
                    <a:lnTo>
                      <a:pt x="7119" y="2967"/>
                    </a:lnTo>
                    <a:lnTo>
                      <a:pt x="6646" y="5377"/>
                    </a:lnTo>
                    <a:lnTo>
                      <a:pt x="6098" y="7320"/>
                    </a:lnTo>
                    <a:lnTo>
                      <a:pt x="5134" y="9051"/>
                    </a:lnTo>
                    <a:lnTo>
                      <a:pt x="3222" y="12243"/>
                    </a:lnTo>
                    <a:lnTo>
                      <a:pt x="1212" y="15536"/>
                    </a:lnTo>
                    <a:lnTo>
                      <a:pt x="0" y="17489"/>
                    </a:lnTo>
                    <a:lnTo>
                      <a:pt x="3408" y="19868"/>
                    </a:lnTo>
                    <a:lnTo>
                      <a:pt x="5129" y="20896"/>
                    </a:lnTo>
                    <a:lnTo>
                      <a:pt x="6903" y="21600"/>
                    </a:lnTo>
                    <a:lnTo>
                      <a:pt x="3452" y="15110"/>
                    </a:lnTo>
                    <a:lnTo>
                      <a:pt x="9969" y="15110"/>
                    </a:lnTo>
                    <a:lnTo>
                      <a:pt x="9233" y="13920"/>
                    </a:lnTo>
                    <a:lnTo>
                      <a:pt x="8190" y="11864"/>
                    </a:lnTo>
                    <a:lnTo>
                      <a:pt x="7364" y="9485"/>
                    </a:lnTo>
                    <a:lnTo>
                      <a:pt x="13967" y="9485"/>
                    </a:lnTo>
                    <a:lnTo>
                      <a:pt x="13935" y="9051"/>
                    </a:lnTo>
                    <a:lnTo>
                      <a:pt x="13928" y="8618"/>
                    </a:lnTo>
                    <a:lnTo>
                      <a:pt x="13915" y="7827"/>
                    </a:lnTo>
                    <a:lnTo>
                      <a:pt x="13908" y="7396"/>
                    </a:lnTo>
                    <a:lnTo>
                      <a:pt x="14151" y="6672"/>
                    </a:lnTo>
                    <a:lnTo>
                      <a:pt x="17855" y="6672"/>
                    </a:lnTo>
                    <a:lnTo>
                      <a:pt x="17855" y="6482"/>
                    </a:lnTo>
                    <a:lnTo>
                      <a:pt x="18754" y="6455"/>
                    </a:lnTo>
                    <a:lnTo>
                      <a:pt x="21600" y="6455"/>
                    </a:lnTo>
                    <a:lnTo>
                      <a:pt x="21353" y="6039"/>
                    </a:lnTo>
                    <a:lnTo>
                      <a:pt x="13645" y="6039"/>
                    </a:lnTo>
                    <a:lnTo>
                      <a:pt x="11276" y="4723"/>
                    </a:lnTo>
                    <a:lnTo>
                      <a:pt x="10445" y="3341"/>
                    </a:lnTo>
                    <a:lnTo>
                      <a:pt x="9636" y="1614"/>
                    </a:lnTo>
                    <a:lnTo>
                      <a:pt x="8784" y="252"/>
                    </a:lnTo>
                    <a:lnTo>
                      <a:pt x="7943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2" name="Shape"/>
              <p:cNvSpPr/>
              <p:nvPr/>
            </p:nvSpPr>
            <p:spPr>
              <a:xfrm>
                <a:off x="176922" y="39363"/>
                <a:ext cx="46676" cy="40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28" y="0"/>
                    </a:moveTo>
                    <a:lnTo>
                      <a:pt x="0" y="0"/>
                    </a:lnTo>
                    <a:lnTo>
                      <a:pt x="211" y="5838"/>
                    </a:lnTo>
                    <a:lnTo>
                      <a:pt x="375" y="10800"/>
                    </a:lnTo>
                    <a:lnTo>
                      <a:pt x="1490" y="17515"/>
                    </a:lnTo>
                    <a:lnTo>
                      <a:pt x="1540" y="17817"/>
                    </a:lnTo>
                    <a:lnTo>
                      <a:pt x="1553" y="17897"/>
                    </a:lnTo>
                    <a:lnTo>
                      <a:pt x="4520" y="21600"/>
                    </a:lnTo>
                    <a:lnTo>
                      <a:pt x="20095" y="16934"/>
                    </a:lnTo>
                    <a:lnTo>
                      <a:pt x="20095" y="15179"/>
                    </a:lnTo>
                    <a:lnTo>
                      <a:pt x="21600" y="11094"/>
                    </a:lnTo>
                    <a:lnTo>
                      <a:pt x="21100" y="8757"/>
                    </a:lnTo>
                    <a:lnTo>
                      <a:pt x="18808" y="6185"/>
                    </a:lnTo>
                    <a:lnTo>
                      <a:pt x="13689" y="1314"/>
                    </a:lnTo>
                    <a:lnTo>
                      <a:pt x="12428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3" name="Triangle"/>
              <p:cNvSpPr/>
              <p:nvPr/>
            </p:nvSpPr>
            <p:spPr>
              <a:xfrm>
                <a:off x="6854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8527"/>
                    </a:lnTo>
                    <a:lnTo>
                      <a:pt x="1116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561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695" name="object 222"/>
            <p:cNvSpPr/>
            <p:nvPr/>
          </p:nvSpPr>
          <p:spPr>
            <a:xfrm>
              <a:off x="1480584" y="23108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99" y="0"/>
                  </a:moveTo>
                  <a:lnTo>
                    <a:pt x="0" y="0"/>
                  </a:lnTo>
                  <a:lnTo>
                    <a:pt x="7198" y="21600"/>
                  </a:lnTo>
                  <a:lnTo>
                    <a:pt x="21600" y="21600"/>
                  </a:lnTo>
                  <a:lnTo>
                    <a:pt x="14399" y="0"/>
                  </a:lnTo>
                  <a:close/>
                </a:path>
              </a:pathLst>
            </a:custGeom>
            <a:solidFill>
              <a:srgbClr val="795F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6" name="object 223"/>
            <p:cNvSpPr/>
            <p:nvPr/>
          </p:nvSpPr>
          <p:spPr>
            <a:xfrm>
              <a:off x="1737664" y="2284134"/>
              <a:ext cx="96610" cy="7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1" y="0"/>
                  </a:moveTo>
                  <a:lnTo>
                    <a:pt x="3071" y="2029"/>
                  </a:lnTo>
                  <a:lnTo>
                    <a:pt x="1577" y="4697"/>
                  </a:lnTo>
                  <a:lnTo>
                    <a:pt x="447" y="7531"/>
                  </a:lnTo>
                  <a:lnTo>
                    <a:pt x="0" y="10061"/>
                  </a:lnTo>
                  <a:lnTo>
                    <a:pt x="0" y="10355"/>
                  </a:lnTo>
                  <a:lnTo>
                    <a:pt x="971" y="10355"/>
                  </a:lnTo>
                  <a:lnTo>
                    <a:pt x="2184" y="11539"/>
                  </a:lnTo>
                  <a:lnTo>
                    <a:pt x="3399" y="11245"/>
                  </a:lnTo>
                  <a:lnTo>
                    <a:pt x="4611" y="11245"/>
                  </a:lnTo>
                  <a:lnTo>
                    <a:pt x="5582" y="10947"/>
                  </a:lnTo>
                  <a:lnTo>
                    <a:pt x="7039" y="9175"/>
                  </a:lnTo>
                  <a:lnTo>
                    <a:pt x="7766" y="9175"/>
                  </a:lnTo>
                  <a:lnTo>
                    <a:pt x="8252" y="12723"/>
                  </a:lnTo>
                  <a:lnTo>
                    <a:pt x="9467" y="13609"/>
                  </a:lnTo>
                  <a:lnTo>
                    <a:pt x="11559" y="14859"/>
                  </a:lnTo>
                  <a:lnTo>
                    <a:pt x="12923" y="15165"/>
                  </a:lnTo>
                  <a:lnTo>
                    <a:pt x="13833" y="16691"/>
                  </a:lnTo>
                  <a:lnTo>
                    <a:pt x="14561" y="21600"/>
                  </a:lnTo>
                  <a:lnTo>
                    <a:pt x="16548" y="19145"/>
                  </a:lnTo>
                  <a:lnTo>
                    <a:pt x="18444" y="16607"/>
                  </a:lnTo>
                  <a:lnTo>
                    <a:pt x="20158" y="13902"/>
                  </a:lnTo>
                  <a:lnTo>
                    <a:pt x="21600" y="10947"/>
                  </a:lnTo>
                  <a:lnTo>
                    <a:pt x="16864" y="8238"/>
                  </a:lnTo>
                  <a:lnTo>
                    <a:pt x="8665" y="2376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rgbClr val="35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97" name="object 224"/>
            <p:cNvSpPr/>
            <p:nvPr/>
          </p:nvSpPr>
          <p:spPr>
            <a:xfrm>
              <a:off x="1726819" y="2324291"/>
              <a:ext cx="34723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9" y="0"/>
                  </a:moveTo>
                  <a:lnTo>
                    <a:pt x="16876" y="0"/>
                  </a:lnTo>
                  <a:lnTo>
                    <a:pt x="16204" y="1035"/>
                  </a:lnTo>
                  <a:lnTo>
                    <a:pt x="16204" y="4115"/>
                  </a:lnTo>
                  <a:lnTo>
                    <a:pt x="5396" y="4115"/>
                  </a:lnTo>
                  <a:lnTo>
                    <a:pt x="2702" y="6173"/>
                  </a:lnTo>
                  <a:lnTo>
                    <a:pt x="2022" y="11312"/>
                  </a:lnTo>
                  <a:lnTo>
                    <a:pt x="0" y="17485"/>
                  </a:lnTo>
                  <a:lnTo>
                    <a:pt x="1351" y="21600"/>
                  </a:lnTo>
                  <a:lnTo>
                    <a:pt x="4989" y="17762"/>
                  </a:lnTo>
                  <a:lnTo>
                    <a:pt x="11223" y="12475"/>
                  </a:lnTo>
                  <a:lnTo>
                    <a:pt x="17584" y="8150"/>
                  </a:lnTo>
                  <a:lnTo>
                    <a:pt x="21600" y="7196"/>
                  </a:lnTo>
                  <a:lnTo>
                    <a:pt x="20249" y="0"/>
                  </a:lnTo>
                  <a:close/>
                </a:path>
              </a:pathLst>
            </a:custGeom>
            <a:solidFill>
              <a:srgbClr val="AAC18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00" name="object 225"/>
            <p:cNvGrpSpPr/>
            <p:nvPr/>
          </p:nvGrpSpPr>
          <p:grpSpPr>
            <a:xfrm>
              <a:off x="1714867" y="2276541"/>
              <a:ext cx="34737" cy="40160"/>
              <a:chOff x="0" y="0"/>
              <a:chExt cx="34736" cy="40159"/>
            </a:xfrm>
          </p:grpSpPr>
          <p:sp>
            <p:nvSpPr>
              <p:cNvPr id="698" name="Shape"/>
              <p:cNvSpPr/>
              <p:nvPr/>
            </p:nvSpPr>
            <p:spPr>
              <a:xfrm>
                <a:off x="-1" y="0"/>
                <a:ext cx="16296" cy="30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"/>
                    </a:moveTo>
                    <a:lnTo>
                      <a:pt x="15841" y="767"/>
                    </a:lnTo>
                    <a:lnTo>
                      <a:pt x="7205" y="1543"/>
                    </a:lnTo>
                    <a:lnTo>
                      <a:pt x="4326" y="0"/>
                    </a:lnTo>
                    <a:lnTo>
                      <a:pt x="4326" y="767"/>
                    </a:lnTo>
                    <a:lnTo>
                      <a:pt x="2626" y="5181"/>
                    </a:lnTo>
                    <a:lnTo>
                      <a:pt x="1616" y="10028"/>
                    </a:lnTo>
                    <a:lnTo>
                      <a:pt x="875" y="14875"/>
                    </a:lnTo>
                    <a:lnTo>
                      <a:pt x="0" y="19280"/>
                    </a:lnTo>
                    <a:lnTo>
                      <a:pt x="1448" y="19280"/>
                    </a:lnTo>
                    <a:lnTo>
                      <a:pt x="7205" y="21600"/>
                    </a:lnTo>
                    <a:lnTo>
                      <a:pt x="21600" y="1543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99" name="Shape"/>
              <p:cNvSpPr/>
              <p:nvPr/>
            </p:nvSpPr>
            <p:spPr>
              <a:xfrm>
                <a:off x="11950" y="4343"/>
                <a:ext cx="22787" cy="3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10"/>
                    </a:moveTo>
                    <a:lnTo>
                      <a:pt x="11318" y="1310"/>
                    </a:lnTo>
                    <a:lnTo>
                      <a:pt x="9259" y="0"/>
                    </a:lnTo>
                    <a:lnTo>
                      <a:pt x="9259" y="651"/>
                    </a:lnTo>
                    <a:lnTo>
                      <a:pt x="0" y="21600"/>
                    </a:lnTo>
                    <a:lnTo>
                      <a:pt x="21600" y="1310"/>
                    </a:lnTo>
                    <a:close/>
                  </a:path>
                </a:pathLst>
              </a:custGeom>
              <a:solidFill>
                <a:srgbClr val="4F62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01" name="object 226" descr="object 2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05520" y="1726138"/>
              <a:ext cx="67299" cy="109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2" name="object 227" descr="object 2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5136" y="2030147"/>
              <a:ext cx="307176" cy="95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3" name="object 228"/>
            <p:cNvSpPr/>
            <p:nvPr/>
          </p:nvSpPr>
          <p:spPr>
            <a:xfrm>
              <a:off x="1623694" y="1878191"/>
              <a:ext cx="54269" cy="67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" y="0"/>
                  </a:moveTo>
                  <a:lnTo>
                    <a:pt x="864" y="0"/>
                  </a:lnTo>
                  <a:lnTo>
                    <a:pt x="1299" y="1741"/>
                  </a:lnTo>
                  <a:lnTo>
                    <a:pt x="1299" y="2438"/>
                  </a:lnTo>
                  <a:lnTo>
                    <a:pt x="864" y="2438"/>
                  </a:lnTo>
                  <a:lnTo>
                    <a:pt x="1080" y="10800"/>
                  </a:lnTo>
                  <a:lnTo>
                    <a:pt x="864" y="14981"/>
                  </a:lnTo>
                  <a:lnTo>
                    <a:pt x="0" y="19162"/>
                  </a:lnTo>
                  <a:lnTo>
                    <a:pt x="5004" y="19200"/>
                  </a:lnTo>
                  <a:lnTo>
                    <a:pt x="10533" y="19467"/>
                  </a:lnTo>
                  <a:lnTo>
                    <a:pt x="15981" y="20190"/>
                  </a:lnTo>
                  <a:lnTo>
                    <a:pt x="20741" y="21600"/>
                  </a:lnTo>
                  <a:lnTo>
                    <a:pt x="21600" y="20903"/>
                  </a:lnTo>
                  <a:lnTo>
                    <a:pt x="19876" y="20206"/>
                  </a:lnTo>
                  <a:lnTo>
                    <a:pt x="16418" y="19162"/>
                  </a:lnTo>
                  <a:lnTo>
                    <a:pt x="13825" y="17772"/>
                  </a:lnTo>
                  <a:lnTo>
                    <a:pt x="9074" y="17074"/>
                  </a:lnTo>
                  <a:lnTo>
                    <a:pt x="8644" y="16377"/>
                  </a:lnTo>
                  <a:lnTo>
                    <a:pt x="7345" y="14983"/>
                  </a:lnTo>
                  <a:lnTo>
                    <a:pt x="7780" y="11497"/>
                  </a:lnTo>
                  <a:lnTo>
                    <a:pt x="7345" y="10103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999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719" name="object 229"/>
            <p:cNvGrpSpPr/>
            <p:nvPr/>
          </p:nvGrpSpPr>
          <p:grpSpPr>
            <a:xfrm>
              <a:off x="777068" y="1914005"/>
              <a:ext cx="961991" cy="191204"/>
              <a:chOff x="0" y="0"/>
              <a:chExt cx="961990" cy="191203"/>
            </a:xfrm>
          </p:grpSpPr>
          <p:sp>
            <p:nvSpPr>
              <p:cNvPr id="704" name="Shape"/>
              <p:cNvSpPr/>
              <p:nvPr/>
            </p:nvSpPr>
            <p:spPr>
              <a:xfrm>
                <a:off x="771229" y="157149"/>
                <a:ext cx="141569" cy="34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61" y="0"/>
                    </a:moveTo>
                    <a:lnTo>
                      <a:pt x="0" y="0"/>
                    </a:lnTo>
                    <a:lnTo>
                      <a:pt x="1941" y="322"/>
                    </a:lnTo>
                    <a:lnTo>
                      <a:pt x="3944" y="1418"/>
                    </a:lnTo>
                    <a:lnTo>
                      <a:pt x="5544" y="2900"/>
                    </a:lnTo>
                    <a:lnTo>
                      <a:pt x="6984" y="6270"/>
                    </a:lnTo>
                    <a:lnTo>
                      <a:pt x="8627" y="11768"/>
                    </a:lnTo>
                    <a:lnTo>
                      <a:pt x="10177" y="17136"/>
                    </a:lnTo>
                    <a:lnTo>
                      <a:pt x="11339" y="20116"/>
                    </a:lnTo>
                    <a:lnTo>
                      <a:pt x="15572" y="21600"/>
                    </a:lnTo>
                    <a:lnTo>
                      <a:pt x="19744" y="15984"/>
                    </a:lnTo>
                    <a:lnTo>
                      <a:pt x="21600" y="10445"/>
                    </a:lnTo>
                    <a:lnTo>
                      <a:pt x="16819" y="10445"/>
                    </a:lnTo>
                    <a:lnTo>
                      <a:pt x="10841" y="4278"/>
                    </a:lnTo>
                    <a:lnTo>
                      <a:pt x="976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5" name="Shape"/>
              <p:cNvSpPr/>
              <p:nvPr/>
            </p:nvSpPr>
            <p:spPr>
              <a:xfrm>
                <a:off x="0" y="-1"/>
                <a:ext cx="202975" cy="174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" y="0"/>
                    </a:moveTo>
                    <a:lnTo>
                      <a:pt x="809" y="402"/>
                    </a:lnTo>
                    <a:lnTo>
                      <a:pt x="693" y="670"/>
                    </a:lnTo>
                    <a:lnTo>
                      <a:pt x="578" y="1073"/>
                    </a:lnTo>
                    <a:lnTo>
                      <a:pt x="693" y="1207"/>
                    </a:lnTo>
                    <a:lnTo>
                      <a:pt x="578" y="1610"/>
                    </a:lnTo>
                    <a:lnTo>
                      <a:pt x="347" y="2146"/>
                    </a:lnTo>
                    <a:lnTo>
                      <a:pt x="347" y="2548"/>
                    </a:lnTo>
                    <a:lnTo>
                      <a:pt x="87" y="4849"/>
                    </a:lnTo>
                    <a:lnTo>
                      <a:pt x="0" y="7376"/>
                    </a:lnTo>
                    <a:lnTo>
                      <a:pt x="83" y="9789"/>
                    </a:lnTo>
                    <a:lnTo>
                      <a:pt x="87" y="9903"/>
                    </a:lnTo>
                    <a:lnTo>
                      <a:pt x="343" y="12168"/>
                    </a:lnTo>
                    <a:lnTo>
                      <a:pt x="349" y="12214"/>
                    </a:lnTo>
                    <a:lnTo>
                      <a:pt x="563" y="13007"/>
                    </a:lnTo>
                    <a:lnTo>
                      <a:pt x="567" y="13024"/>
                    </a:lnTo>
                    <a:lnTo>
                      <a:pt x="579" y="13068"/>
                    </a:lnTo>
                    <a:lnTo>
                      <a:pt x="904" y="14081"/>
                    </a:lnTo>
                    <a:lnTo>
                      <a:pt x="909" y="14097"/>
                    </a:lnTo>
                    <a:lnTo>
                      <a:pt x="1011" y="14816"/>
                    </a:lnTo>
                    <a:lnTo>
                      <a:pt x="1021" y="14885"/>
                    </a:lnTo>
                    <a:lnTo>
                      <a:pt x="1033" y="14969"/>
                    </a:lnTo>
                    <a:lnTo>
                      <a:pt x="1045" y="15051"/>
                    </a:lnTo>
                    <a:lnTo>
                      <a:pt x="693" y="15690"/>
                    </a:lnTo>
                    <a:lnTo>
                      <a:pt x="1357" y="16530"/>
                    </a:lnTo>
                    <a:lnTo>
                      <a:pt x="2108" y="17785"/>
                    </a:lnTo>
                    <a:lnTo>
                      <a:pt x="2902" y="19065"/>
                    </a:lnTo>
                    <a:lnTo>
                      <a:pt x="3696" y="19980"/>
                    </a:lnTo>
                    <a:lnTo>
                      <a:pt x="7199" y="21600"/>
                    </a:lnTo>
                    <a:lnTo>
                      <a:pt x="10843" y="21372"/>
                    </a:lnTo>
                    <a:lnTo>
                      <a:pt x="14460" y="20115"/>
                    </a:lnTo>
                    <a:lnTo>
                      <a:pt x="17904" y="18640"/>
                    </a:lnTo>
                    <a:lnTo>
                      <a:pt x="18250" y="18372"/>
                    </a:lnTo>
                    <a:lnTo>
                      <a:pt x="19655" y="17908"/>
                    </a:lnTo>
                    <a:lnTo>
                      <a:pt x="21081" y="17483"/>
                    </a:lnTo>
                    <a:lnTo>
                      <a:pt x="21600" y="17319"/>
                    </a:lnTo>
                    <a:lnTo>
                      <a:pt x="8439" y="17319"/>
                    </a:lnTo>
                    <a:lnTo>
                      <a:pt x="4924" y="15101"/>
                    </a:lnTo>
                    <a:lnTo>
                      <a:pt x="4888" y="15051"/>
                    </a:lnTo>
                    <a:lnTo>
                      <a:pt x="2841" y="11015"/>
                    </a:lnTo>
                    <a:lnTo>
                      <a:pt x="1694" y="5762"/>
                    </a:lnTo>
                    <a:lnTo>
                      <a:pt x="924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6" name="Shape"/>
              <p:cNvSpPr/>
              <p:nvPr/>
            </p:nvSpPr>
            <p:spPr>
              <a:xfrm>
                <a:off x="881460" y="82486"/>
                <a:ext cx="75411" cy="91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6" y="0"/>
                    </a:moveTo>
                    <a:lnTo>
                      <a:pt x="16174" y="9324"/>
                    </a:lnTo>
                    <a:lnTo>
                      <a:pt x="16149" y="9420"/>
                    </a:lnTo>
                    <a:lnTo>
                      <a:pt x="9532" y="17464"/>
                    </a:lnTo>
                    <a:lnTo>
                      <a:pt x="0" y="21600"/>
                    </a:lnTo>
                    <a:lnTo>
                      <a:pt x="8976" y="21600"/>
                    </a:lnTo>
                    <a:lnTo>
                      <a:pt x="17073" y="14407"/>
                    </a:lnTo>
                    <a:lnTo>
                      <a:pt x="20180" y="7977"/>
                    </a:lnTo>
                    <a:lnTo>
                      <a:pt x="19619" y="5178"/>
                    </a:lnTo>
                    <a:lnTo>
                      <a:pt x="19600" y="4793"/>
                    </a:lnTo>
                    <a:lnTo>
                      <a:pt x="19870" y="4118"/>
                    </a:lnTo>
                    <a:lnTo>
                      <a:pt x="20789" y="3487"/>
                    </a:lnTo>
                    <a:lnTo>
                      <a:pt x="21600" y="3088"/>
                    </a:lnTo>
                    <a:lnTo>
                      <a:pt x="19870" y="3088"/>
                    </a:lnTo>
                    <a:lnTo>
                      <a:pt x="19249" y="1029"/>
                    </a:lnTo>
                    <a:lnTo>
                      <a:pt x="18626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7" name="Shape"/>
              <p:cNvSpPr/>
              <p:nvPr/>
            </p:nvSpPr>
            <p:spPr>
              <a:xfrm>
                <a:off x="412623" y="123737"/>
                <a:ext cx="12702" cy="4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0"/>
                    </a:moveTo>
                    <a:lnTo>
                      <a:pt x="0" y="0"/>
                    </a:lnTo>
                    <a:lnTo>
                      <a:pt x="6662" y="3015"/>
                    </a:lnTo>
                    <a:lnTo>
                      <a:pt x="11075" y="8979"/>
                    </a:lnTo>
                    <a:lnTo>
                      <a:pt x="13574" y="14152"/>
                    </a:lnTo>
                    <a:lnTo>
                      <a:pt x="13775" y="14570"/>
                    </a:lnTo>
                    <a:lnTo>
                      <a:pt x="13986" y="15008"/>
                    </a:lnTo>
                    <a:lnTo>
                      <a:pt x="14206" y="15464"/>
                    </a:lnTo>
                    <a:lnTo>
                      <a:pt x="17280" y="20595"/>
                    </a:lnTo>
                    <a:lnTo>
                      <a:pt x="17280" y="21600"/>
                    </a:lnTo>
                    <a:lnTo>
                      <a:pt x="21600" y="21600"/>
                    </a:lnTo>
                    <a:lnTo>
                      <a:pt x="21405" y="20038"/>
                    </a:lnTo>
                    <a:lnTo>
                      <a:pt x="20176" y="16499"/>
                    </a:lnTo>
                    <a:lnTo>
                      <a:pt x="20029" y="16075"/>
                    </a:lnTo>
                    <a:lnTo>
                      <a:pt x="17467" y="10361"/>
                    </a:lnTo>
                    <a:lnTo>
                      <a:pt x="17222" y="9819"/>
                    </a:lnTo>
                    <a:lnTo>
                      <a:pt x="17015" y="9358"/>
                    </a:lnTo>
                    <a:lnTo>
                      <a:pt x="16203" y="6537"/>
                    </a:lnTo>
                    <a:lnTo>
                      <a:pt x="16072" y="6084"/>
                    </a:lnTo>
                    <a:lnTo>
                      <a:pt x="15911" y="5525"/>
                    </a:lnTo>
                    <a:lnTo>
                      <a:pt x="15660" y="4657"/>
                    </a:lnTo>
                    <a:lnTo>
                      <a:pt x="15434" y="3869"/>
                    </a:lnTo>
                    <a:lnTo>
                      <a:pt x="15312" y="3015"/>
                    </a:lnTo>
                    <a:lnTo>
                      <a:pt x="16949" y="505"/>
                    </a:lnTo>
                    <a:lnTo>
                      <a:pt x="17075" y="315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8" name="Shape"/>
              <p:cNvSpPr/>
              <p:nvPr/>
            </p:nvSpPr>
            <p:spPr>
              <a:xfrm>
                <a:off x="566997" y="131204"/>
                <a:ext cx="67974" cy="33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1" y="0"/>
                    </a:moveTo>
                    <a:lnTo>
                      <a:pt x="0" y="0"/>
                    </a:lnTo>
                    <a:lnTo>
                      <a:pt x="10118" y="207"/>
                    </a:lnTo>
                    <a:lnTo>
                      <a:pt x="9115" y="207"/>
                    </a:lnTo>
                    <a:lnTo>
                      <a:pt x="17806" y="1470"/>
                    </a:lnTo>
                    <a:lnTo>
                      <a:pt x="20567" y="21600"/>
                    </a:lnTo>
                    <a:lnTo>
                      <a:pt x="20910" y="21600"/>
                    </a:lnTo>
                    <a:lnTo>
                      <a:pt x="21600" y="20212"/>
                    </a:lnTo>
                    <a:lnTo>
                      <a:pt x="20026" y="10483"/>
                    </a:lnTo>
                    <a:lnTo>
                      <a:pt x="19995" y="8791"/>
                    </a:lnTo>
                    <a:lnTo>
                      <a:pt x="19973" y="7631"/>
                    </a:lnTo>
                    <a:lnTo>
                      <a:pt x="19939" y="5739"/>
                    </a:lnTo>
                    <a:lnTo>
                      <a:pt x="19900" y="3630"/>
                    </a:lnTo>
                    <a:lnTo>
                      <a:pt x="19875" y="2253"/>
                    </a:lnTo>
                    <a:lnTo>
                      <a:pt x="2114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09" name="Shape"/>
              <p:cNvSpPr/>
              <p:nvPr/>
            </p:nvSpPr>
            <p:spPr>
              <a:xfrm>
                <a:off x="676218" y="120484"/>
                <a:ext cx="158987" cy="3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18" y="0"/>
                    </a:moveTo>
                    <a:lnTo>
                      <a:pt x="0" y="0"/>
                    </a:lnTo>
                    <a:lnTo>
                      <a:pt x="737" y="1235"/>
                    </a:lnTo>
                    <a:lnTo>
                      <a:pt x="639" y="3705"/>
                    </a:lnTo>
                    <a:lnTo>
                      <a:pt x="624" y="4088"/>
                    </a:lnTo>
                    <a:lnTo>
                      <a:pt x="609" y="4457"/>
                    </a:lnTo>
                    <a:lnTo>
                      <a:pt x="601" y="4657"/>
                    </a:lnTo>
                    <a:lnTo>
                      <a:pt x="590" y="4940"/>
                    </a:lnTo>
                    <a:lnTo>
                      <a:pt x="3134" y="13913"/>
                    </a:lnTo>
                    <a:lnTo>
                      <a:pt x="3155" y="13913"/>
                    </a:lnTo>
                    <a:lnTo>
                      <a:pt x="5309" y="17434"/>
                    </a:lnTo>
                    <a:lnTo>
                      <a:pt x="10914" y="19751"/>
                    </a:lnTo>
                    <a:lnTo>
                      <a:pt x="11060" y="19751"/>
                    </a:lnTo>
                    <a:lnTo>
                      <a:pt x="11671" y="21030"/>
                    </a:lnTo>
                    <a:lnTo>
                      <a:pt x="11650" y="21030"/>
                    </a:lnTo>
                    <a:lnTo>
                      <a:pt x="11650" y="21600"/>
                    </a:lnTo>
                    <a:lnTo>
                      <a:pt x="12909" y="20849"/>
                    </a:lnTo>
                    <a:lnTo>
                      <a:pt x="21600" y="20849"/>
                    </a:lnTo>
                    <a:lnTo>
                      <a:pt x="21491" y="20414"/>
                    </a:lnTo>
                    <a:lnTo>
                      <a:pt x="20406" y="14580"/>
                    </a:lnTo>
                    <a:lnTo>
                      <a:pt x="19514" y="9324"/>
                    </a:lnTo>
                    <a:lnTo>
                      <a:pt x="19277" y="8098"/>
                    </a:lnTo>
                    <a:lnTo>
                      <a:pt x="19262" y="8023"/>
                    </a:lnTo>
                    <a:lnTo>
                      <a:pt x="15336" y="8023"/>
                    </a:lnTo>
                    <a:lnTo>
                      <a:pt x="12830" y="6788"/>
                    </a:lnTo>
                    <a:lnTo>
                      <a:pt x="12805" y="6788"/>
                    </a:lnTo>
                    <a:lnTo>
                      <a:pt x="9445" y="4657"/>
                    </a:lnTo>
                    <a:lnTo>
                      <a:pt x="9222" y="4457"/>
                    </a:lnTo>
                    <a:lnTo>
                      <a:pt x="6254" y="1601"/>
                    </a:lnTo>
                    <a:lnTo>
                      <a:pt x="5418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0" name="Shape"/>
              <p:cNvSpPr/>
              <p:nvPr/>
            </p:nvSpPr>
            <p:spPr>
              <a:xfrm>
                <a:off x="79298" y="84657"/>
                <a:ext cx="441993" cy="55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63" y="0"/>
                    </a:moveTo>
                    <a:lnTo>
                      <a:pt x="6309" y="0"/>
                    </a:lnTo>
                    <a:lnTo>
                      <a:pt x="6517" y="5381"/>
                    </a:lnTo>
                    <a:lnTo>
                      <a:pt x="6514" y="5669"/>
                    </a:lnTo>
                    <a:lnTo>
                      <a:pt x="4665" y="14200"/>
                    </a:lnTo>
                    <a:lnTo>
                      <a:pt x="2541" y="20698"/>
                    </a:lnTo>
                    <a:lnTo>
                      <a:pt x="2526" y="20698"/>
                    </a:lnTo>
                    <a:lnTo>
                      <a:pt x="0" y="21600"/>
                    </a:lnTo>
                    <a:lnTo>
                      <a:pt x="6044" y="21600"/>
                    </a:lnTo>
                    <a:lnTo>
                      <a:pt x="6460" y="20698"/>
                    </a:lnTo>
                    <a:lnTo>
                      <a:pt x="7105" y="19002"/>
                    </a:lnTo>
                    <a:lnTo>
                      <a:pt x="6768" y="11561"/>
                    </a:lnTo>
                    <a:lnTo>
                      <a:pt x="6919" y="10136"/>
                    </a:lnTo>
                    <a:lnTo>
                      <a:pt x="21600" y="10136"/>
                    </a:lnTo>
                    <a:lnTo>
                      <a:pt x="20943" y="9403"/>
                    </a:lnTo>
                    <a:lnTo>
                      <a:pt x="20031" y="8078"/>
                    </a:lnTo>
                    <a:lnTo>
                      <a:pt x="9034" y="8078"/>
                    </a:lnTo>
                    <a:lnTo>
                      <a:pt x="7631" y="6276"/>
                    </a:lnTo>
                    <a:lnTo>
                      <a:pt x="6363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1" name="Shape"/>
              <p:cNvSpPr/>
              <p:nvPr/>
            </p:nvSpPr>
            <p:spPr>
              <a:xfrm>
                <a:off x="635579" y="126784"/>
                <a:ext cx="1916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6702" y="21600"/>
                    </a:lnTo>
                    <a:lnTo>
                      <a:pt x="16359" y="21600"/>
                    </a:lnTo>
                    <a:lnTo>
                      <a:pt x="18893" y="118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2" name="Shape"/>
              <p:cNvSpPr/>
              <p:nvPr/>
            </p:nvSpPr>
            <p:spPr>
              <a:xfrm>
                <a:off x="297402" y="113970"/>
                <a:ext cx="411567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17" y="0"/>
                    </a:moveTo>
                    <a:lnTo>
                      <a:pt x="0" y="0"/>
                    </a:lnTo>
                    <a:lnTo>
                      <a:pt x="254" y="6872"/>
                    </a:lnTo>
                    <a:lnTo>
                      <a:pt x="577" y="13639"/>
                    </a:lnTo>
                    <a:lnTo>
                      <a:pt x="910" y="18364"/>
                    </a:lnTo>
                    <a:lnTo>
                      <a:pt x="962" y="19041"/>
                    </a:lnTo>
                    <a:lnTo>
                      <a:pt x="1368" y="21600"/>
                    </a:lnTo>
                    <a:lnTo>
                      <a:pt x="1368" y="19439"/>
                    </a:lnTo>
                    <a:lnTo>
                      <a:pt x="1026" y="4323"/>
                    </a:lnTo>
                    <a:lnTo>
                      <a:pt x="1140" y="3236"/>
                    </a:lnTo>
                    <a:lnTo>
                      <a:pt x="21600" y="3236"/>
                    </a:lnTo>
                    <a:lnTo>
                      <a:pt x="21476" y="2161"/>
                    </a:lnTo>
                    <a:lnTo>
                      <a:pt x="21317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3" name="Shape"/>
              <p:cNvSpPr/>
              <p:nvPr/>
            </p:nvSpPr>
            <p:spPr>
              <a:xfrm>
                <a:off x="319119" y="117222"/>
                <a:ext cx="396981" cy="15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2" y="0"/>
                    </a:moveTo>
                    <a:lnTo>
                      <a:pt x="0" y="0"/>
                    </a:lnTo>
                    <a:lnTo>
                      <a:pt x="280" y="3838"/>
                    </a:lnTo>
                    <a:lnTo>
                      <a:pt x="334" y="4637"/>
                    </a:lnTo>
                    <a:lnTo>
                      <a:pt x="613" y="10225"/>
                    </a:lnTo>
                    <a:lnTo>
                      <a:pt x="888" y="16274"/>
                    </a:lnTo>
                    <a:lnTo>
                      <a:pt x="1181" y="21600"/>
                    </a:lnTo>
                    <a:lnTo>
                      <a:pt x="5138" y="9258"/>
                    </a:lnTo>
                    <a:lnTo>
                      <a:pt x="18441" y="9258"/>
                    </a:lnTo>
                    <a:lnTo>
                      <a:pt x="18544" y="4637"/>
                    </a:lnTo>
                    <a:lnTo>
                      <a:pt x="21600" y="4637"/>
                    </a:lnTo>
                    <a:lnTo>
                      <a:pt x="21212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4" name="Shape"/>
              <p:cNvSpPr/>
              <p:nvPr/>
            </p:nvSpPr>
            <p:spPr>
              <a:xfrm>
                <a:off x="220882" y="110713"/>
                <a:ext cx="482695" cy="195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43" y="0"/>
                    </a:moveTo>
                    <a:lnTo>
                      <a:pt x="0" y="0"/>
                    </a:lnTo>
                    <a:lnTo>
                      <a:pt x="429" y="7650"/>
                    </a:lnTo>
                    <a:lnTo>
                      <a:pt x="996" y="21600"/>
                    </a:lnTo>
                    <a:lnTo>
                      <a:pt x="1287" y="18006"/>
                    </a:lnTo>
                    <a:lnTo>
                      <a:pt x="1724" y="18006"/>
                    </a:lnTo>
                    <a:lnTo>
                      <a:pt x="1967" y="15605"/>
                    </a:lnTo>
                    <a:lnTo>
                      <a:pt x="2016" y="15605"/>
                    </a:lnTo>
                    <a:lnTo>
                      <a:pt x="2113" y="13204"/>
                    </a:lnTo>
                    <a:lnTo>
                      <a:pt x="2397" y="10181"/>
                    </a:lnTo>
                    <a:lnTo>
                      <a:pt x="2678" y="7050"/>
                    </a:lnTo>
                    <a:lnTo>
                      <a:pt x="2967" y="4594"/>
                    </a:lnTo>
                    <a:lnTo>
                      <a:pt x="3279" y="3601"/>
                    </a:lnTo>
                    <a:lnTo>
                      <a:pt x="21600" y="3601"/>
                    </a:lnTo>
                    <a:lnTo>
                      <a:pt x="21467" y="1254"/>
                    </a:lnTo>
                    <a:lnTo>
                      <a:pt x="14650" y="1254"/>
                    </a:lnTo>
                    <a:lnTo>
                      <a:pt x="13746" y="1047"/>
                    </a:lnTo>
                    <a:lnTo>
                      <a:pt x="13443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5" name="Shape"/>
              <p:cNvSpPr/>
              <p:nvPr/>
            </p:nvSpPr>
            <p:spPr>
              <a:xfrm>
                <a:off x="548268" y="96609"/>
                <a:ext cx="152341" cy="15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91" y="0"/>
                    </a:moveTo>
                    <a:lnTo>
                      <a:pt x="4138" y="0"/>
                    </a:lnTo>
                    <a:lnTo>
                      <a:pt x="3059" y="13826"/>
                    </a:lnTo>
                    <a:lnTo>
                      <a:pt x="2751" y="1537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375" y="19993"/>
                    </a:lnTo>
                    <a:lnTo>
                      <a:pt x="21371" y="19703"/>
                    </a:lnTo>
                    <a:lnTo>
                      <a:pt x="9824" y="19703"/>
                    </a:lnTo>
                    <a:lnTo>
                      <a:pt x="7676" y="18453"/>
                    </a:lnTo>
                    <a:lnTo>
                      <a:pt x="6584" y="14916"/>
                    </a:lnTo>
                    <a:lnTo>
                      <a:pt x="5521" y="8647"/>
                    </a:lnTo>
                    <a:lnTo>
                      <a:pt x="4690" y="2666"/>
                    </a:lnTo>
                    <a:lnTo>
                      <a:pt x="429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6" name="Shape"/>
              <p:cNvSpPr/>
              <p:nvPr/>
            </p:nvSpPr>
            <p:spPr>
              <a:xfrm>
                <a:off x="264164" y="81406"/>
                <a:ext cx="225030" cy="24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70" y="0"/>
                    </a:moveTo>
                    <a:lnTo>
                      <a:pt x="2736" y="156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527" y="21476"/>
                    </a:lnTo>
                    <a:lnTo>
                      <a:pt x="20384" y="20621"/>
                    </a:lnTo>
                    <a:lnTo>
                      <a:pt x="10849" y="20621"/>
                    </a:lnTo>
                    <a:lnTo>
                      <a:pt x="7795" y="16031"/>
                    </a:lnTo>
                    <a:lnTo>
                      <a:pt x="517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7" name="Shape"/>
              <p:cNvSpPr/>
              <p:nvPr/>
            </p:nvSpPr>
            <p:spPr>
              <a:xfrm>
                <a:off x="377187" y="79235"/>
                <a:ext cx="99339" cy="2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862" y="0"/>
                    </a:moveTo>
                    <a:lnTo>
                      <a:pt x="6918" y="1565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730" y="20320"/>
                    </a:lnTo>
                    <a:lnTo>
                      <a:pt x="15263" y="14801"/>
                    </a:lnTo>
                    <a:lnTo>
                      <a:pt x="12862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18" name="Shape"/>
              <p:cNvSpPr/>
              <p:nvPr/>
            </p:nvSpPr>
            <p:spPr>
              <a:xfrm>
                <a:off x="949289" y="8775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3560" y="21600"/>
                    </a:lnTo>
                    <a:lnTo>
                      <a:pt x="19199" y="1023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720" name="object 230" descr="object 23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435912" y="1764221"/>
              <a:ext cx="272442" cy="23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24" name="object 231"/>
            <p:cNvGrpSpPr/>
            <p:nvPr/>
          </p:nvGrpSpPr>
          <p:grpSpPr>
            <a:xfrm>
              <a:off x="1116810" y="2037743"/>
              <a:ext cx="290885" cy="52112"/>
              <a:chOff x="0" y="0"/>
              <a:chExt cx="290884" cy="52111"/>
            </a:xfrm>
          </p:grpSpPr>
          <p:sp>
            <p:nvSpPr>
              <p:cNvPr id="721" name="Shape"/>
              <p:cNvSpPr/>
              <p:nvPr/>
            </p:nvSpPr>
            <p:spPr>
              <a:xfrm>
                <a:off x="-1" y="1092"/>
                <a:ext cx="81397" cy="445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253" y="16785"/>
                    </a:lnTo>
                    <a:lnTo>
                      <a:pt x="21172" y="15275"/>
                    </a:lnTo>
                    <a:lnTo>
                      <a:pt x="21145" y="14751"/>
                    </a:lnTo>
                    <a:lnTo>
                      <a:pt x="20882" y="9616"/>
                    </a:lnTo>
                    <a:lnTo>
                      <a:pt x="20680" y="7372"/>
                    </a:lnTo>
                    <a:lnTo>
                      <a:pt x="20441" y="4740"/>
                    </a:lnTo>
                    <a:lnTo>
                      <a:pt x="20407" y="4370"/>
                    </a:lnTo>
                    <a:lnTo>
                      <a:pt x="20306" y="3230"/>
                    </a:lnTo>
                    <a:lnTo>
                      <a:pt x="19298" y="0"/>
                    </a:lnTo>
                    <a:lnTo>
                      <a:pt x="2410" y="3754"/>
                    </a:lnTo>
                    <a:lnTo>
                      <a:pt x="623" y="4278"/>
                    </a:lnTo>
                    <a:lnTo>
                      <a:pt x="576" y="4210"/>
                    </a:lnTo>
                    <a:lnTo>
                      <a:pt x="451" y="4327"/>
                    </a:lnTo>
                    <a:lnTo>
                      <a:pt x="300" y="4370"/>
                    </a:lnTo>
                    <a:lnTo>
                      <a:pt x="0" y="4740"/>
                    </a:lnTo>
                    <a:lnTo>
                      <a:pt x="404" y="4370"/>
                    </a:lnTo>
                    <a:lnTo>
                      <a:pt x="697" y="4370"/>
                    </a:lnTo>
                    <a:lnTo>
                      <a:pt x="4027" y="8692"/>
                    </a:lnTo>
                    <a:lnTo>
                      <a:pt x="5999" y="10584"/>
                    </a:lnTo>
                    <a:lnTo>
                      <a:pt x="8351" y="11589"/>
                    </a:lnTo>
                    <a:lnTo>
                      <a:pt x="8928" y="9487"/>
                    </a:lnTo>
                    <a:lnTo>
                      <a:pt x="10080" y="12113"/>
                    </a:lnTo>
                    <a:lnTo>
                      <a:pt x="10080" y="13697"/>
                    </a:lnTo>
                    <a:lnTo>
                      <a:pt x="11233" y="14221"/>
                    </a:lnTo>
                    <a:lnTo>
                      <a:pt x="12382" y="15275"/>
                    </a:lnTo>
                    <a:lnTo>
                      <a:pt x="13535" y="15275"/>
                    </a:lnTo>
                    <a:lnTo>
                      <a:pt x="13535" y="14751"/>
                    </a:lnTo>
                    <a:lnTo>
                      <a:pt x="14401" y="15275"/>
                    </a:lnTo>
                    <a:lnTo>
                      <a:pt x="16376" y="16785"/>
                    </a:lnTo>
                    <a:lnTo>
                      <a:pt x="18108" y="18641"/>
                    </a:lnTo>
                    <a:lnTo>
                      <a:pt x="19787" y="2039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2" name="Shape"/>
              <p:cNvSpPr/>
              <p:nvPr/>
            </p:nvSpPr>
            <p:spPr>
              <a:xfrm>
                <a:off x="80975" y="0"/>
                <a:ext cx="49265" cy="46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15"/>
                    </a:moveTo>
                    <a:lnTo>
                      <a:pt x="16249" y="2198"/>
                    </a:lnTo>
                    <a:lnTo>
                      <a:pt x="10892" y="1451"/>
                    </a:lnTo>
                    <a:lnTo>
                      <a:pt x="5535" y="611"/>
                    </a:lnTo>
                    <a:lnTo>
                      <a:pt x="184" y="0"/>
                    </a:lnTo>
                    <a:lnTo>
                      <a:pt x="145" y="611"/>
                    </a:lnTo>
                    <a:lnTo>
                      <a:pt x="95" y="1451"/>
                    </a:lnTo>
                    <a:lnTo>
                      <a:pt x="56" y="2198"/>
                    </a:lnTo>
                    <a:lnTo>
                      <a:pt x="0" y="3150"/>
                    </a:lnTo>
                    <a:lnTo>
                      <a:pt x="485" y="9357"/>
                    </a:lnTo>
                    <a:lnTo>
                      <a:pt x="1052" y="16075"/>
                    </a:lnTo>
                    <a:lnTo>
                      <a:pt x="1063" y="16580"/>
                    </a:lnTo>
                    <a:lnTo>
                      <a:pt x="1114" y="19590"/>
                    </a:lnTo>
                    <a:lnTo>
                      <a:pt x="1136" y="20595"/>
                    </a:lnTo>
                    <a:lnTo>
                      <a:pt x="2088" y="20595"/>
                    </a:lnTo>
                    <a:lnTo>
                      <a:pt x="2567" y="21600"/>
                    </a:lnTo>
                    <a:lnTo>
                      <a:pt x="7206" y="19737"/>
                    </a:lnTo>
                    <a:lnTo>
                      <a:pt x="9700" y="16075"/>
                    </a:lnTo>
                    <a:lnTo>
                      <a:pt x="11131" y="11291"/>
                    </a:lnTo>
                    <a:lnTo>
                      <a:pt x="12562" y="6030"/>
                    </a:lnTo>
                    <a:lnTo>
                      <a:pt x="15419" y="8540"/>
                    </a:lnTo>
                    <a:lnTo>
                      <a:pt x="12562" y="12055"/>
                    </a:lnTo>
                    <a:lnTo>
                      <a:pt x="12562" y="16580"/>
                    </a:lnTo>
                    <a:lnTo>
                      <a:pt x="18270" y="19590"/>
                    </a:lnTo>
                    <a:lnTo>
                      <a:pt x="19222" y="20595"/>
                    </a:lnTo>
                    <a:lnTo>
                      <a:pt x="21138" y="6030"/>
                    </a:lnTo>
                    <a:lnTo>
                      <a:pt x="21600" y="2515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3" name="Shape"/>
              <p:cNvSpPr/>
              <p:nvPr/>
            </p:nvSpPr>
            <p:spPr>
              <a:xfrm>
                <a:off x="169317" y="7607"/>
                <a:ext cx="121568" cy="44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29"/>
                    </a:moveTo>
                    <a:lnTo>
                      <a:pt x="20059" y="1048"/>
                    </a:lnTo>
                    <a:lnTo>
                      <a:pt x="14997" y="370"/>
                    </a:lnTo>
                    <a:lnTo>
                      <a:pt x="4951" y="388"/>
                    </a:lnTo>
                    <a:lnTo>
                      <a:pt x="0" y="0"/>
                    </a:lnTo>
                    <a:lnTo>
                      <a:pt x="966" y="15275"/>
                    </a:lnTo>
                    <a:lnTo>
                      <a:pt x="1841" y="13062"/>
                    </a:lnTo>
                    <a:lnTo>
                      <a:pt x="2918" y="12575"/>
                    </a:lnTo>
                    <a:lnTo>
                      <a:pt x="4030" y="12390"/>
                    </a:lnTo>
                    <a:lnTo>
                      <a:pt x="5016" y="11059"/>
                    </a:lnTo>
                    <a:lnTo>
                      <a:pt x="5786" y="8950"/>
                    </a:lnTo>
                    <a:lnTo>
                      <a:pt x="5400" y="4210"/>
                    </a:lnTo>
                    <a:lnTo>
                      <a:pt x="6750" y="2102"/>
                    </a:lnTo>
                    <a:lnTo>
                      <a:pt x="7826" y="7366"/>
                    </a:lnTo>
                    <a:lnTo>
                      <a:pt x="9281" y="11391"/>
                    </a:lnTo>
                    <a:lnTo>
                      <a:pt x="11062" y="14332"/>
                    </a:lnTo>
                    <a:lnTo>
                      <a:pt x="13115" y="16329"/>
                    </a:lnTo>
                    <a:lnTo>
                      <a:pt x="13501" y="16329"/>
                    </a:lnTo>
                    <a:lnTo>
                      <a:pt x="14079" y="16853"/>
                    </a:lnTo>
                    <a:lnTo>
                      <a:pt x="14465" y="17383"/>
                    </a:lnTo>
                    <a:lnTo>
                      <a:pt x="15794" y="17673"/>
                    </a:lnTo>
                    <a:lnTo>
                      <a:pt x="17141" y="17716"/>
                    </a:lnTo>
                    <a:lnTo>
                      <a:pt x="18452" y="18647"/>
                    </a:lnTo>
                    <a:lnTo>
                      <a:pt x="19673" y="21600"/>
                    </a:lnTo>
                    <a:lnTo>
                      <a:pt x="20445" y="20016"/>
                    </a:lnTo>
                    <a:lnTo>
                      <a:pt x="21022" y="18438"/>
                    </a:lnTo>
                    <a:lnTo>
                      <a:pt x="21600" y="16329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37" name="object 232"/>
            <p:cNvGrpSpPr/>
            <p:nvPr/>
          </p:nvGrpSpPr>
          <p:grpSpPr>
            <a:xfrm>
              <a:off x="449188" y="1643603"/>
              <a:ext cx="1275463" cy="495080"/>
              <a:chOff x="0" y="0"/>
              <a:chExt cx="1275462" cy="495079"/>
            </a:xfrm>
          </p:grpSpPr>
          <p:sp>
            <p:nvSpPr>
              <p:cNvPr id="725" name="Shape"/>
              <p:cNvSpPr/>
              <p:nvPr/>
            </p:nvSpPr>
            <p:spPr>
              <a:xfrm>
                <a:off x="0" y="319245"/>
                <a:ext cx="327321" cy="175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85" y="0"/>
                    </a:moveTo>
                    <a:lnTo>
                      <a:pt x="7527" y="0"/>
                    </a:lnTo>
                    <a:lnTo>
                      <a:pt x="6639" y="467"/>
                    </a:lnTo>
                    <a:lnTo>
                      <a:pt x="6650" y="467"/>
                    </a:lnTo>
                    <a:lnTo>
                      <a:pt x="5876" y="1237"/>
                    </a:lnTo>
                    <a:lnTo>
                      <a:pt x="5149" y="2062"/>
                    </a:lnTo>
                    <a:lnTo>
                      <a:pt x="4447" y="2666"/>
                    </a:lnTo>
                    <a:lnTo>
                      <a:pt x="3399" y="3119"/>
                    </a:lnTo>
                    <a:lnTo>
                      <a:pt x="2620" y="3283"/>
                    </a:lnTo>
                    <a:lnTo>
                      <a:pt x="1787" y="3773"/>
                    </a:lnTo>
                    <a:lnTo>
                      <a:pt x="578" y="5200"/>
                    </a:lnTo>
                    <a:lnTo>
                      <a:pt x="674" y="6182"/>
                    </a:lnTo>
                    <a:lnTo>
                      <a:pt x="534" y="7250"/>
                    </a:lnTo>
                    <a:lnTo>
                      <a:pt x="327" y="8294"/>
                    </a:lnTo>
                    <a:lnTo>
                      <a:pt x="220" y="9200"/>
                    </a:lnTo>
                    <a:lnTo>
                      <a:pt x="377" y="10315"/>
                    </a:lnTo>
                    <a:lnTo>
                      <a:pt x="722" y="11617"/>
                    </a:lnTo>
                    <a:lnTo>
                      <a:pt x="1067" y="12745"/>
                    </a:lnTo>
                    <a:lnTo>
                      <a:pt x="1223" y="13334"/>
                    </a:lnTo>
                    <a:lnTo>
                      <a:pt x="220" y="14667"/>
                    </a:lnTo>
                    <a:lnTo>
                      <a:pt x="149" y="15200"/>
                    </a:lnTo>
                    <a:lnTo>
                      <a:pt x="0" y="17719"/>
                    </a:lnTo>
                    <a:lnTo>
                      <a:pt x="516" y="19851"/>
                    </a:lnTo>
                    <a:lnTo>
                      <a:pt x="1529" y="21257"/>
                    </a:lnTo>
                    <a:lnTo>
                      <a:pt x="2870" y="21600"/>
                    </a:lnTo>
                    <a:lnTo>
                      <a:pt x="3874" y="20935"/>
                    </a:lnTo>
                    <a:lnTo>
                      <a:pt x="4724" y="19683"/>
                    </a:lnTo>
                    <a:lnTo>
                      <a:pt x="5560" y="18357"/>
                    </a:lnTo>
                    <a:lnTo>
                      <a:pt x="6523" y="17467"/>
                    </a:lnTo>
                    <a:lnTo>
                      <a:pt x="7455" y="17261"/>
                    </a:lnTo>
                    <a:lnTo>
                      <a:pt x="10381" y="17261"/>
                    </a:lnTo>
                    <a:lnTo>
                      <a:pt x="12006" y="16296"/>
                    </a:lnTo>
                    <a:lnTo>
                      <a:pt x="13570" y="13900"/>
                    </a:lnTo>
                    <a:lnTo>
                      <a:pt x="14798" y="10754"/>
                    </a:lnTo>
                    <a:lnTo>
                      <a:pt x="15764" y="7333"/>
                    </a:lnTo>
                    <a:lnTo>
                      <a:pt x="21600" y="7333"/>
                    </a:lnTo>
                    <a:lnTo>
                      <a:pt x="21271" y="4933"/>
                    </a:lnTo>
                    <a:lnTo>
                      <a:pt x="21266" y="4898"/>
                    </a:lnTo>
                    <a:lnTo>
                      <a:pt x="21100" y="2133"/>
                    </a:lnTo>
                    <a:lnTo>
                      <a:pt x="13113" y="2133"/>
                    </a:lnTo>
                    <a:lnTo>
                      <a:pt x="11807" y="1237"/>
                    </a:lnTo>
                    <a:lnTo>
                      <a:pt x="10347" y="467"/>
                    </a:lnTo>
                    <a:lnTo>
                      <a:pt x="888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6" name="Shape"/>
              <p:cNvSpPr/>
              <p:nvPr/>
            </p:nvSpPr>
            <p:spPr>
              <a:xfrm>
                <a:off x="1025802" y="373514"/>
                <a:ext cx="246080" cy="7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61" y="2681"/>
                    </a:lnTo>
                    <a:lnTo>
                      <a:pt x="171" y="2860"/>
                    </a:lnTo>
                    <a:lnTo>
                      <a:pt x="181" y="3019"/>
                    </a:lnTo>
                    <a:lnTo>
                      <a:pt x="191" y="3180"/>
                    </a:lnTo>
                    <a:lnTo>
                      <a:pt x="857" y="4768"/>
                    </a:lnTo>
                    <a:lnTo>
                      <a:pt x="2284" y="6864"/>
                    </a:lnTo>
                    <a:lnTo>
                      <a:pt x="4336" y="8423"/>
                    </a:lnTo>
                    <a:lnTo>
                      <a:pt x="6516" y="9536"/>
                    </a:lnTo>
                    <a:lnTo>
                      <a:pt x="10480" y="9536"/>
                    </a:lnTo>
                    <a:lnTo>
                      <a:pt x="10797" y="10708"/>
                    </a:lnTo>
                    <a:lnTo>
                      <a:pt x="11374" y="13430"/>
                    </a:lnTo>
                    <a:lnTo>
                      <a:pt x="12075" y="16510"/>
                    </a:lnTo>
                    <a:lnTo>
                      <a:pt x="12768" y="18755"/>
                    </a:lnTo>
                    <a:lnTo>
                      <a:pt x="16220" y="21600"/>
                    </a:lnTo>
                    <a:lnTo>
                      <a:pt x="19151" y="16510"/>
                    </a:lnTo>
                    <a:lnTo>
                      <a:pt x="19284" y="15895"/>
                    </a:lnTo>
                    <a:lnTo>
                      <a:pt x="21195" y="6552"/>
                    </a:lnTo>
                    <a:lnTo>
                      <a:pt x="21594" y="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7" name="Shape"/>
              <p:cNvSpPr/>
              <p:nvPr/>
            </p:nvSpPr>
            <p:spPr>
              <a:xfrm>
                <a:off x="337652" y="229152"/>
                <a:ext cx="919227" cy="185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5" y="0"/>
                    </a:moveTo>
                    <a:lnTo>
                      <a:pt x="1227" y="170"/>
                    </a:lnTo>
                    <a:lnTo>
                      <a:pt x="721" y="1171"/>
                    </a:lnTo>
                    <a:lnTo>
                      <a:pt x="301" y="2884"/>
                    </a:lnTo>
                    <a:lnTo>
                      <a:pt x="0" y="5190"/>
                    </a:lnTo>
                    <a:lnTo>
                      <a:pt x="168" y="10634"/>
                    </a:lnTo>
                    <a:lnTo>
                      <a:pt x="170" y="10690"/>
                    </a:lnTo>
                    <a:lnTo>
                      <a:pt x="423" y="15679"/>
                    </a:lnTo>
                    <a:lnTo>
                      <a:pt x="880" y="19527"/>
                    </a:lnTo>
                    <a:lnTo>
                      <a:pt x="1659" y="21600"/>
                    </a:lnTo>
                    <a:lnTo>
                      <a:pt x="2882" y="21267"/>
                    </a:lnTo>
                    <a:lnTo>
                      <a:pt x="3270" y="20597"/>
                    </a:lnTo>
                    <a:lnTo>
                      <a:pt x="3902" y="19320"/>
                    </a:lnTo>
                    <a:lnTo>
                      <a:pt x="4495" y="17975"/>
                    </a:lnTo>
                    <a:lnTo>
                      <a:pt x="4769" y="17089"/>
                    </a:lnTo>
                    <a:lnTo>
                      <a:pt x="4769" y="16710"/>
                    </a:lnTo>
                    <a:lnTo>
                      <a:pt x="4667" y="15190"/>
                    </a:lnTo>
                    <a:lnTo>
                      <a:pt x="4718" y="15065"/>
                    </a:lnTo>
                    <a:lnTo>
                      <a:pt x="7156" y="15065"/>
                    </a:lnTo>
                    <a:lnTo>
                      <a:pt x="7269" y="14684"/>
                    </a:lnTo>
                    <a:lnTo>
                      <a:pt x="9972" y="14684"/>
                    </a:lnTo>
                    <a:lnTo>
                      <a:pt x="10049" y="14431"/>
                    </a:lnTo>
                    <a:lnTo>
                      <a:pt x="21600" y="14431"/>
                    </a:lnTo>
                    <a:lnTo>
                      <a:pt x="21364" y="13375"/>
                    </a:lnTo>
                    <a:lnTo>
                      <a:pt x="21026" y="12216"/>
                    </a:lnTo>
                    <a:lnTo>
                      <a:pt x="20664" y="11247"/>
                    </a:lnTo>
                    <a:lnTo>
                      <a:pt x="20328" y="10634"/>
                    </a:lnTo>
                    <a:lnTo>
                      <a:pt x="20050" y="10456"/>
                    </a:lnTo>
                    <a:lnTo>
                      <a:pt x="19327" y="10456"/>
                    </a:lnTo>
                    <a:lnTo>
                      <a:pt x="19001" y="10381"/>
                    </a:lnTo>
                    <a:lnTo>
                      <a:pt x="18887" y="6090"/>
                    </a:lnTo>
                    <a:lnTo>
                      <a:pt x="18638" y="2168"/>
                    </a:lnTo>
                    <a:lnTo>
                      <a:pt x="18518" y="1140"/>
                    </a:lnTo>
                    <a:lnTo>
                      <a:pt x="2627" y="1140"/>
                    </a:lnTo>
                    <a:lnTo>
                      <a:pt x="2417" y="1033"/>
                    </a:lnTo>
                    <a:lnTo>
                      <a:pt x="2206" y="665"/>
                    </a:lnTo>
                    <a:lnTo>
                      <a:pt x="1996" y="250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8" name="Shape"/>
              <p:cNvSpPr/>
              <p:nvPr/>
            </p:nvSpPr>
            <p:spPr>
              <a:xfrm>
                <a:off x="238884" y="378937"/>
                <a:ext cx="88991" cy="21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466" y="0"/>
                    </a:moveTo>
                    <a:lnTo>
                      <a:pt x="0" y="0"/>
                    </a:lnTo>
                    <a:lnTo>
                      <a:pt x="5153" y="16644"/>
                    </a:lnTo>
                    <a:lnTo>
                      <a:pt x="10602" y="21600"/>
                    </a:lnTo>
                    <a:lnTo>
                      <a:pt x="16151" y="16303"/>
                    </a:lnTo>
                    <a:lnTo>
                      <a:pt x="21600" y="2187"/>
                    </a:lnTo>
                    <a:lnTo>
                      <a:pt x="2146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29" name="Shape"/>
              <p:cNvSpPr/>
              <p:nvPr/>
            </p:nvSpPr>
            <p:spPr>
              <a:xfrm>
                <a:off x="765300" y="352888"/>
                <a:ext cx="510163" cy="32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13" y="0"/>
                    </a:moveTo>
                    <a:lnTo>
                      <a:pt x="0" y="0"/>
                    </a:lnTo>
                    <a:lnTo>
                      <a:pt x="442" y="11389"/>
                    </a:lnTo>
                    <a:lnTo>
                      <a:pt x="914" y="15636"/>
                    </a:lnTo>
                    <a:lnTo>
                      <a:pt x="2206" y="17250"/>
                    </a:lnTo>
                    <a:lnTo>
                      <a:pt x="3047" y="19599"/>
                    </a:lnTo>
                    <a:lnTo>
                      <a:pt x="3901" y="21476"/>
                    </a:lnTo>
                    <a:lnTo>
                      <a:pt x="4746" y="21600"/>
                    </a:lnTo>
                    <a:lnTo>
                      <a:pt x="5561" y="18688"/>
                    </a:lnTo>
                    <a:lnTo>
                      <a:pt x="5653" y="18688"/>
                    </a:lnTo>
                    <a:lnTo>
                      <a:pt x="5975" y="11506"/>
                    </a:lnTo>
                    <a:lnTo>
                      <a:pt x="21477" y="11506"/>
                    </a:lnTo>
                    <a:lnTo>
                      <a:pt x="21600" y="2162"/>
                    </a:lnTo>
                    <a:lnTo>
                      <a:pt x="21563" y="723"/>
                    </a:lnTo>
                    <a:lnTo>
                      <a:pt x="20864" y="723"/>
                    </a:lnTo>
                    <a:lnTo>
                      <a:pt x="20813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0" name="Shape"/>
              <p:cNvSpPr/>
              <p:nvPr/>
            </p:nvSpPr>
            <p:spPr>
              <a:xfrm>
                <a:off x="1224445" y="300793"/>
                <a:ext cx="50150" cy="53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" y="0"/>
                    </a:moveTo>
                    <a:lnTo>
                      <a:pt x="930" y="882"/>
                    </a:lnTo>
                    <a:lnTo>
                      <a:pt x="1865" y="882"/>
                    </a:lnTo>
                    <a:lnTo>
                      <a:pt x="2336" y="1764"/>
                    </a:lnTo>
                    <a:lnTo>
                      <a:pt x="3271" y="1764"/>
                    </a:lnTo>
                    <a:lnTo>
                      <a:pt x="0" y="4410"/>
                    </a:lnTo>
                    <a:lnTo>
                      <a:pt x="4587" y="7055"/>
                    </a:lnTo>
                    <a:lnTo>
                      <a:pt x="4787" y="7180"/>
                    </a:lnTo>
                    <a:lnTo>
                      <a:pt x="9350" y="11516"/>
                    </a:lnTo>
                    <a:lnTo>
                      <a:pt x="12885" y="16619"/>
                    </a:lnTo>
                    <a:lnTo>
                      <a:pt x="14490" y="21600"/>
                    </a:lnTo>
                    <a:lnTo>
                      <a:pt x="21600" y="21600"/>
                    </a:lnTo>
                    <a:lnTo>
                      <a:pt x="21038" y="20274"/>
                    </a:lnTo>
                    <a:lnTo>
                      <a:pt x="20103" y="17190"/>
                    </a:lnTo>
                    <a:lnTo>
                      <a:pt x="18697" y="14545"/>
                    </a:lnTo>
                    <a:lnTo>
                      <a:pt x="16126" y="11378"/>
                    </a:lnTo>
                    <a:lnTo>
                      <a:pt x="13239" y="8410"/>
                    </a:lnTo>
                    <a:lnTo>
                      <a:pt x="10812" y="5372"/>
                    </a:lnTo>
                    <a:lnTo>
                      <a:pt x="9819" y="2202"/>
                    </a:lnTo>
                    <a:lnTo>
                      <a:pt x="6542" y="1320"/>
                    </a:lnTo>
                    <a:lnTo>
                      <a:pt x="6078" y="1320"/>
                    </a:lnTo>
                    <a:lnTo>
                      <a:pt x="186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1" name="Shape"/>
              <p:cNvSpPr/>
              <p:nvPr/>
            </p:nvSpPr>
            <p:spPr>
              <a:xfrm>
                <a:off x="168112" y="246081"/>
                <a:ext cx="177025" cy="90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2" y="0"/>
                    </a:moveTo>
                    <a:lnTo>
                      <a:pt x="687" y="365"/>
                    </a:lnTo>
                    <a:lnTo>
                      <a:pt x="42" y="3641"/>
                    </a:lnTo>
                    <a:lnTo>
                      <a:pt x="11" y="6579"/>
                    </a:lnTo>
                    <a:lnTo>
                      <a:pt x="0" y="8421"/>
                    </a:lnTo>
                    <a:lnTo>
                      <a:pt x="385" y="13054"/>
                    </a:lnTo>
                    <a:lnTo>
                      <a:pt x="390" y="13111"/>
                    </a:lnTo>
                    <a:lnTo>
                      <a:pt x="1086" y="16682"/>
                    </a:lnTo>
                    <a:lnTo>
                      <a:pt x="1760" y="17996"/>
                    </a:lnTo>
                    <a:lnTo>
                      <a:pt x="2509" y="19043"/>
                    </a:lnTo>
                    <a:lnTo>
                      <a:pt x="3208" y="20139"/>
                    </a:lnTo>
                    <a:lnTo>
                      <a:pt x="3734" y="21600"/>
                    </a:lnTo>
                    <a:lnTo>
                      <a:pt x="18501" y="21600"/>
                    </a:lnTo>
                    <a:lnTo>
                      <a:pt x="18494" y="21463"/>
                    </a:lnTo>
                    <a:lnTo>
                      <a:pt x="18485" y="21311"/>
                    </a:lnTo>
                    <a:lnTo>
                      <a:pt x="18731" y="15796"/>
                    </a:lnTo>
                    <a:lnTo>
                      <a:pt x="19759" y="10985"/>
                    </a:lnTo>
                    <a:lnTo>
                      <a:pt x="19759" y="9948"/>
                    </a:lnTo>
                    <a:lnTo>
                      <a:pt x="20024" y="9169"/>
                    </a:lnTo>
                    <a:lnTo>
                      <a:pt x="20152" y="8421"/>
                    </a:lnTo>
                    <a:lnTo>
                      <a:pt x="19356" y="8421"/>
                    </a:lnTo>
                    <a:lnTo>
                      <a:pt x="20157" y="4766"/>
                    </a:lnTo>
                    <a:lnTo>
                      <a:pt x="21600" y="729"/>
                    </a:lnTo>
                    <a:lnTo>
                      <a:pt x="2718" y="729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2" name="Shape"/>
              <p:cNvSpPr/>
              <p:nvPr/>
            </p:nvSpPr>
            <p:spPr>
              <a:xfrm>
                <a:off x="187863" y="79307"/>
                <a:ext cx="918442" cy="169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143" y="0"/>
                    </a:moveTo>
                    <a:lnTo>
                      <a:pt x="3199" y="379"/>
                    </a:lnTo>
                    <a:lnTo>
                      <a:pt x="2326" y="2175"/>
                    </a:lnTo>
                    <a:lnTo>
                      <a:pt x="1516" y="5191"/>
                    </a:lnTo>
                    <a:lnTo>
                      <a:pt x="760" y="9228"/>
                    </a:lnTo>
                    <a:lnTo>
                      <a:pt x="51" y="14088"/>
                    </a:lnTo>
                    <a:lnTo>
                      <a:pt x="0" y="17850"/>
                    </a:lnTo>
                    <a:lnTo>
                      <a:pt x="44" y="19641"/>
                    </a:lnTo>
                    <a:lnTo>
                      <a:pt x="164" y="21212"/>
                    </a:lnTo>
                    <a:lnTo>
                      <a:pt x="178" y="21406"/>
                    </a:lnTo>
                    <a:lnTo>
                      <a:pt x="59" y="21600"/>
                    </a:lnTo>
                    <a:lnTo>
                      <a:pt x="3699" y="21600"/>
                    </a:lnTo>
                    <a:lnTo>
                      <a:pt x="3944" y="19699"/>
                    </a:lnTo>
                    <a:lnTo>
                      <a:pt x="4700" y="16901"/>
                    </a:lnTo>
                    <a:lnTo>
                      <a:pt x="5499" y="16667"/>
                    </a:lnTo>
                    <a:lnTo>
                      <a:pt x="21600" y="16667"/>
                    </a:lnTo>
                    <a:lnTo>
                      <a:pt x="21183" y="14343"/>
                    </a:lnTo>
                    <a:lnTo>
                      <a:pt x="19456" y="14343"/>
                    </a:lnTo>
                    <a:lnTo>
                      <a:pt x="19330" y="14188"/>
                    </a:lnTo>
                    <a:lnTo>
                      <a:pt x="18464" y="14188"/>
                    </a:lnTo>
                    <a:lnTo>
                      <a:pt x="18354" y="14124"/>
                    </a:lnTo>
                    <a:lnTo>
                      <a:pt x="18340" y="13490"/>
                    </a:lnTo>
                    <a:lnTo>
                      <a:pt x="18507" y="12985"/>
                    </a:lnTo>
                    <a:lnTo>
                      <a:pt x="18545" y="9946"/>
                    </a:lnTo>
                    <a:lnTo>
                      <a:pt x="10441" y="9946"/>
                    </a:lnTo>
                    <a:lnTo>
                      <a:pt x="9842" y="7730"/>
                    </a:lnTo>
                    <a:lnTo>
                      <a:pt x="9783" y="7601"/>
                    </a:lnTo>
                    <a:lnTo>
                      <a:pt x="6969" y="7601"/>
                    </a:lnTo>
                    <a:lnTo>
                      <a:pt x="6858" y="7161"/>
                    </a:lnTo>
                    <a:lnTo>
                      <a:pt x="6654" y="6155"/>
                    </a:lnTo>
                    <a:lnTo>
                      <a:pt x="6434" y="5038"/>
                    </a:lnTo>
                    <a:lnTo>
                      <a:pt x="6280" y="4286"/>
                    </a:lnTo>
                    <a:lnTo>
                      <a:pt x="5167" y="1237"/>
                    </a:lnTo>
                    <a:lnTo>
                      <a:pt x="4143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3" name="Shape"/>
              <p:cNvSpPr/>
              <p:nvPr/>
            </p:nvSpPr>
            <p:spPr>
              <a:xfrm>
                <a:off x="1087678" y="191165"/>
                <a:ext cx="90096" cy="5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758" y="0"/>
                    </a:moveTo>
                    <a:lnTo>
                      <a:pt x="0" y="0"/>
                    </a:lnTo>
                    <a:lnTo>
                      <a:pt x="7008" y="379"/>
                    </a:lnTo>
                    <a:lnTo>
                      <a:pt x="6309" y="379"/>
                    </a:lnTo>
                    <a:lnTo>
                      <a:pt x="12199" y="5064"/>
                    </a:lnTo>
                    <a:lnTo>
                      <a:pt x="17310" y="12657"/>
                    </a:lnTo>
                    <a:lnTo>
                      <a:pt x="21079" y="21600"/>
                    </a:lnTo>
                    <a:lnTo>
                      <a:pt x="21079" y="20699"/>
                    </a:lnTo>
                    <a:lnTo>
                      <a:pt x="20817" y="18904"/>
                    </a:lnTo>
                    <a:lnTo>
                      <a:pt x="21600" y="18451"/>
                    </a:lnTo>
                    <a:lnTo>
                      <a:pt x="20811" y="15005"/>
                    </a:lnTo>
                    <a:lnTo>
                      <a:pt x="19973" y="11475"/>
                    </a:lnTo>
                    <a:lnTo>
                      <a:pt x="19039" y="7953"/>
                    </a:lnTo>
                    <a:lnTo>
                      <a:pt x="17955" y="4502"/>
                    </a:lnTo>
                    <a:lnTo>
                      <a:pt x="15758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4" name="Shape"/>
              <p:cNvSpPr/>
              <p:nvPr/>
            </p:nvSpPr>
            <p:spPr>
              <a:xfrm>
                <a:off x="421685" y="210348"/>
                <a:ext cx="704024" cy="28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05" y="0"/>
                    </a:moveTo>
                    <a:lnTo>
                      <a:pt x="0" y="0"/>
                    </a:lnTo>
                    <a:lnTo>
                      <a:pt x="852" y="21600"/>
                    </a:lnTo>
                    <a:lnTo>
                      <a:pt x="21600" y="21600"/>
                    </a:lnTo>
                    <a:lnTo>
                      <a:pt x="21220" y="5459"/>
                    </a:lnTo>
                    <a:lnTo>
                      <a:pt x="2100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5" name="Shape"/>
              <p:cNvSpPr/>
              <p:nvPr/>
            </p:nvSpPr>
            <p:spPr>
              <a:xfrm>
                <a:off x="1006270" y="124961"/>
                <a:ext cx="147136" cy="6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36" y="7171"/>
                    </a:lnTo>
                    <a:lnTo>
                      <a:pt x="3625" y="11264"/>
                    </a:lnTo>
                    <a:lnTo>
                      <a:pt x="6991" y="13654"/>
                    </a:lnTo>
                    <a:lnTo>
                      <a:pt x="10357" y="15719"/>
                    </a:lnTo>
                    <a:lnTo>
                      <a:pt x="956" y="15719"/>
                    </a:lnTo>
                    <a:lnTo>
                      <a:pt x="1594" y="17464"/>
                    </a:lnTo>
                    <a:lnTo>
                      <a:pt x="2549" y="18163"/>
                    </a:lnTo>
                    <a:lnTo>
                      <a:pt x="2390" y="20954"/>
                    </a:lnTo>
                    <a:lnTo>
                      <a:pt x="1302" y="21600"/>
                    </a:lnTo>
                    <a:lnTo>
                      <a:pt x="12081" y="21600"/>
                    </a:lnTo>
                    <a:lnTo>
                      <a:pt x="11951" y="21306"/>
                    </a:lnTo>
                    <a:lnTo>
                      <a:pt x="21600" y="21306"/>
                    </a:lnTo>
                    <a:lnTo>
                      <a:pt x="18464" y="13162"/>
                    </a:lnTo>
                    <a:lnTo>
                      <a:pt x="13026" y="5848"/>
                    </a:lnTo>
                    <a:lnTo>
                      <a:pt x="6812" y="18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6" name="Shape"/>
              <p:cNvSpPr/>
              <p:nvPr/>
            </p:nvSpPr>
            <p:spPr>
              <a:xfrm>
                <a:off x="631797" y="0"/>
                <a:ext cx="344734" cy="157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86" y="0"/>
                    </a:moveTo>
                    <a:lnTo>
                      <a:pt x="10111" y="597"/>
                    </a:lnTo>
                    <a:lnTo>
                      <a:pt x="7492" y="2758"/>
                    </a:lnTo>
                    <a:lnTo>
                      <a:pt x="5032" y="6419"/>
                    </a:lnTo>
                    <a:lnTo>
                      <a:pt x="4897" y="6419"/>
                    </a:lnTo>
                    <a:lnTo>
                      <a:pt x="3405" y="9670"/>
                    </a:lnTo>
                    <a:lnTo>
                      <a:pt x="2091" y="13452"/>
                    </a:lnTo>
                    <a:lnTo>
                      <a:pt x="956" y="17512"/>
                    </a:lnTo>
                    <a:lnTo>
                      <a:pt x="0" y="21600"/>
                    </a:lnTo>
                    <a:lnTo>
                      <a:pt x="21592" y="21600"/>
                    </a:lnTo>
                    <a:lnTo>
                      <a:pt x="21600" y="21336"/>
                    </a:lnTo>
                    <a:lnTo>
                      <a:pt x="21492" y="17908"/>
                    </a:lnTo>
                    <a:lnTo>
                      <a:pt x="21491" y="17880"/>
                    </a:lnTo>
                    <a:lnTo>
                      <a:pt x="21128" y="14535"/>
                    </a:lnTo>
                    <a:lnTo>
                      <a:pt x="20471" y="11330"/>
                    </a:lnTo>
                    <a:lnTo>
                      <a:pt x="20719" y="11256"/>
                    </a:lnTo>
                    <a:lnTo>
                      <a:pt x="21135" y="11256"/>
                    </a:lnTo>
                    <a:lnTo>
                      <a:pt x="20956" y="10624"/>
                    </a:lnTo>
                    <a:lnTo>
                      <a:pt x="20546" y="9372"/>
                    </a:lnTo>
                    <a:lnTo>
                      <a:pt x="20131" y="8206"/>
                    </a:lnTo>
                    <a:lnTo>
                      <a:pt x="17898" y="3742"/>
                    </a:lnTo>
                    <a:lnTo>
                      <a:pt x="15416" y="1027"/>
                    </a:lnTo>
                    <a:lnTo>
                      <a:pt x="1278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41" name="object 233"/>
            <p:cNvGrpSpPr/>
            <p:nvPr/>
          </p:nvGrpSpPr>
          <p:grpSpPr>
            <a:xfrm>
              <a:off x="913826" y="1772224"/>
              <a:ext cx="681651" cy="154817"/>
              <a:chOff x="0" y="0"/>
              <a:chExt cx="681650" cy="154816"/>
            </a:xfrm>
          </p:grpSpPr>
          <p:sp>
            <p:nvSpPr>
              <p:cNvPr id="738" name="Shape"/>
              <p:cNvSpPr/>
              <p:nvPr/>
            </p:nvSpPr>
            <p:spPr>
              <a:xfrm>
                <a:off x="0" y="-1"/>
                <a:ext cx="153049" cy="34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67"/>
                    </a:moveTo>
                    <a:lnTo>
                      <a:pt x="16221" y="5178"/>
                    </a:lnTo>
                    <a:lnTo>
                      <a:pt x="10512" y="0"/>
                    </a:lnTo>
                    <a:lnTo>
                      <a:pt x="4947" y="4946"/>
                    </a:lnTo>
                    <a:lnTo>
                      <a:pt x="0" y="21600"/>
                    </a:lnTo>
                    <a:lnTo>
                      <a:pt x="5248" y="8782"/>
                    </a:lnTo>
                    <a:lnTo>
                      <a:pt x="10627" y="4610"/>
                    </a:lnTo>
                    <a:lnTo>
                      <a:pt x="16092" y="8247"/>
                    </a:lnTo>
                    <a:lnTo>
                      <a:pt x="21600" y="18867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39" name="Shape"/>
              <p:cNvSpPr/>
              <p:nvPr/>
            </p:nvSpPr>
            <p:spPr>
              <a:xfrm>
                <a:off x="389674" y="112472"/>
                <a:ext cx="187772" cy="42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588" y="16339"/>
                    </a:lnTo>
                    <a:lnTo>
                      <a:pt x="21583" y="13009"/>
                    </a:lnTo>
                    <a:lnTo>
                      <a:pt x="20851" y="8034"/>
                    </a:lnTo>
                    <a:lnTo>
                      <a:pt x="20617" y="6440"/>
                    </a:lnTo>
                    <a:lnTo>
                      <a:pt x="20288" y="5539"/>
                    </a:lnTo>
                    <a:lnTo>
                      <a:pt x="19482" y="3324"/>
                    </a:lnTo>
                    <a:lnTo>
                      <a:pt x="19019" y="2054"/>
                    </a:lnTo>
                    <a:lnTo>
                      <a:pt x="17625" y="557"/>
                    </a:lnTo>
                    <a:lnTo>
                      <a:pt x="17106" y="0"/>
                    </a:lnTo>
                    <a:lnTo>
                      <a:pt x="16981" y="557"/>
                    </a:lnTo>
                    <a:lnTo>
                      <a:pt x="14655" y="291"/>
                    </a:lnTo>
                    <a:lnTo>
                      <a:pt x="12235" y="1322"/>
                    </a:lnTo>
                    <a:lnTo>
                      <a:pt x="9816" y="2662"/>
                    </a:lnTo>
                    <a:lnTo>
                      <a:pt x="7492" y="3324"/>
                    </a:lnTo>
                    <a:lnTo>
                      <a:pt x="5695" y="2662"/>
                    </a:lnTo>
                    <a:lnTo>
                      <a:pt x="5658" y="2662"/>
                    </a:lnTo>
                    <a:lnTo>
                      <a:pt x="3698" y="1457"/>
                    </a:lnTo>
                    <a:lnTo>
                      <a:pt x="1819" y="1224"/>
                    </a:lnTo>
                    <a:lnTo>
                      <a:pt x="0" y="3324"/>
                    </a:lnTo>
                    <a:lnTo>
                      <a:pt x="1889" y="7237"/>
                    </a:lnTo>
                    <a:lnTo>
                      <a:pt x="3604" y="9692"/>
                    </a:lnTo>
                    <a:lnTo>
                      <a:pt x="5389" y="10489"/>
                    </a:lnTo>
                    <a:lnTo>
                      <a:pt x="7492" y="9413"/>
                    </a:lnTo>
                    <a:lnTo>
                      <a:pt x="8365" y="8863"/>
                    </a:lnTo>
                    <a:lnTo>
                      <a:pt x="8241" y="5539"/>
                    </a:lnTo>
                    <a:lnTo>
                      <a:pt x="8365" y="5539"/>
                    </a:lnTo>
                    <a:lnTo>
                      <a:pt x="8865" y="8312"/>
                    </a:lnTo>
                    <a:lnTo>
                      <a:pt x="8956" y="8312"/>
                    </a:lnTo>
                    <a:lnTo>
                      <a:pt x="12251" y="8034"/>
                    </a:lnTo>
                    <a:lnTo>
                      <a:pt x="13958" y="8312"/>
                    </a:lnTo>
                    <a:lnTo>
                      <a:pt x="15607" y="9413"/>
                    </a:lnTo>
                    <a:lnTo>
                      <a:pt x="16859" y="11940"/>
                    </a:lnTo>
                    <a:lnTo>
                      <a:pt x="18791" y="16339"/>
                    </a:lnTo>
                    <a:lnTo>
                      <a:pt x="20629" y="203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0" name="Shape"/>
              <p:cNvSpPr/>
              <p:nvPr/>
            </p:nvSpPr>
            <p:spPr>
              <a:xfrm>
                <a:off x="575692" y="15875"/>
                <a:ext cx="105959" cy="46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24" y="14129"/>
                    </a:lnTo>
                    <a:lnTo>
                      <a:pt x="13274" y="7411"/>
                    </a:lnTo>
                    <a:lnTo>
                      <a:pt x="8251" y="2386"/>
                    </a:lnTo>
                    <a:lnTo>
                      <a:pt x="3456" y="0"/>
                    </a:lnTo>
                    <a:lnTo>
                      <a:pt x="2444" y="41"/>
                    </a:lnTo>
                    <a:lnTo>
                      <a:pt x="994" y="317"/>
                    </a:lnTo>
                    <a:lnTo>
                      <a:pt x="0" y="1064"/>
                    </a:lnTo>
                    <a:lnTo>
                      <a:pt x="357" y="250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752" name="object 234"/>
            <p:cNvGrpSpPr/>
            <p:nvPr/>
          </p:nvGrpSpPr>
          <p:grpSpPr>
            <a:xfrm>
              <a:off x="814131" y="1802208"/>
              <a:ext cx="824602" cy="212753"/>
              <a:chOff x="0" y="0"/>
              <a:chExt cx="824601" cy="212752"/>
            </a:xfrm>
          </p:grpSpPr>
          <p:sp>
            <p:nvSpPr>
              <p:cNvPr id="742" name="Shape"/>
              <p:cNvSpPr/>
              <p:nvPr/>
            </p:nvSpPr>
            <p:spPr>
              <a:xfrm>
                <a:off x="-1" y="19119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14" y="0"/>
                    </a:lnTo>
                    <a:lnTo>
                      <a:pt x="0" y="8641"/>
                    </a:lnTo>
                    <a:lnTo>
                      <a:pt x="8114" y="1945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3" name="Shape"/>
              <p:cNvSpPr/>
              <p:nvPr/>
            </p:nvSpPr>
            <p:spPr>
              <a:xfrm>
                <a:off x="56991" y="97688"/>
                <a:ext cx="1270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0" y="7712"/>
                    </a:lnTo>
                    <a:lnTo>
                      <a:pt x="9606" y="2006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4" name="Shape"/>
              <p:cNvSpPr/>
              <p:nvPr/>
            </p:nvSpPr>
            <p:spPr>
              <a:xfrm>
                <a:off x="118313" y="4343"/>
                <a:ext cx="12702" cy="1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116" y="0"/>
                    </a:lnTo>
                    <a:lnTo>
                      <a:pt x="0" y="8643"/>
                    </a:lnTo>
                    <a:lnTo>
                      <a:pt x="8116" y="1727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5" name="Shape"/>
              <p:cNvSpPr/>
              <p:nvPr/>
            </p:nvSpPr>
            <p:spPr>
              <a:xfrm>
                <a:off x="157930" y="-1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5"/>
                    </a:moveTo>
                    <a:lnTo>
                      <a:pt x="18499" y="0"/>
                    </a:lnTo>
                    <a:lnTo>
                      <a:pt x="0" y="1533"/>
                    </a:lnTo>
                    <a:lnTo>
                      <a:pt x="18499" y="15429"/>
                    </a:lnTo>
                    <a:lnTo>
                      <a:pt x="18499" y="21600"/>
                    </a:lnTo>
                    <a:lnTo>
                      <a:pt x="21600" y="21600"/>
                    </a:lnTo>
                    <a:lnTo>
                      <a:pt x="21600" y="308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6" name="Shape"/>
              <p:cNvSpPr/>
              <p:nvPr/>
            </p:nvSpPr>
            <p:spPr>
              <a:xfrm>
                <a:off x="201352" y="62953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7190" y="7201"/>
                    </a:lnTo>
                    <a:lnTo>
                      <a:pt x="7190" y="0"/>
                    </a:lnTo>
                    <a:lnTo>
                      <a:pt x="0" y="10801"/>
                    </a:lnTo>
                    <a:lnTo>
                      <a:pt x="11994" y="14399"/>
                    </a:lnTo>
                    <a:lnTo>
                      <a:pt x="19185" y="21600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7" name="Shape"/>
              <p:cNvSpPr/>
              <p:nvPr/>
            </p:nvSpPr>
            <p:spPr>
              <a:xfrm>
                <a:off x="276619" y="79940"/>
                <a:ext cx="1411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02"/>
                    </a:moveTo>
                    <a:lnTo>
                      <a:pt x="6649" y="0"/>
                    </a:lnTo>
                    <a:lnTo>
                      <a:pt x="0" y="4802"/>
                    </a:lnTo>
                    <a:lnTo>
                      <a:pt x="14971" y="21600"/>
                    </a:lnTo>
                    <a:lnTo>
                      <a:pt x="21600" y="4802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8" name="Shape"/>
              <p:cNvSpPr/>
              <p:nvPr/>
            </p:nvSpPr>
            <p:spPr>
              <a:xfrm>
                <a:off x="422771" y="92265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4"/>
                    </a:moveTo>
                    <a:lnTo>
                      <a:pt x="15423" y="0"/>
                    </a:lnTo>
                    <a:lnTo>
                      <a:pt x="9246" y="5394"/>
                    </a:lnTo>
                    <a:lnTo>
                      <a:pt x="0" y="14392"/>
                    </a:lnTo>
                    <a:lnTo>
                      <a:pt x="6177" y="21600"/>
                    </a:lnTo>
                    <a:lnTo>
                      <a:pt x="15423" y="21600"/>
                    </a:lnTo>
                    <a:lnTo>
                      <a:pt x="21600" y="3604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49" name="Shape"/>
              <p:cNvSpPr/>
              <p:nvPr/>
            </p:nvSpPr>
            <p:spPr>
              <a:xfrm>
                <a:off x="506889" y="115049"/>
                <a:ext cx="12702" cy="15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6"/>
                    </a:moveTo>
                    <a:lnTo>
                      <a:pt x="7201" y="0"/>
                    </a:lnTo>
                    <a:lnTo>
                      <a:pt x="0" y="7722"/>
                    </a:lnTo>
                    <a:lnTo>
                      <a:pt x="7201" y="13895"/>
                    </a:lnTo>
                    <a:lnTo>
                      <a:pt x="14402" y="21600"/>
                    </a:lnTo>
                    <a:lnTo>
                      <a:pt x="18023" y="21600"/>
                    </a:lnTo>
                    <a:lnTo>
                      <a:pt x="21600" y="308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0" name="Shape"/>
              <p:cNvSpPr/>
              <p:nvPr/>
            </p:nvSpPr>
            <p:spPr>
              <a:xfrm>
                <a:off x="556286" y="120484"/>
                <a:ext cx="12702" cy="16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51"/>
                    </a:moveTo>
                    <a:lnTo>
                      <a:pt x="12351" y="0"/>
                    </a:lnTo>
                    <a:lnTo>
                      <a:pt x="0" y="2881"/>
                    </a:lnTo>
                    <a:lnTo>
                      <a:pt x="12351" y="21600"/>
                    </a:lnTo>
                    <a:lnTo>
                      <a:pt x="21600" y="2015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1" name="Shape"/>
              <p:cNvSpPr/>
              <p:nvPr/>
            </p:nvSpPr>
            <p:spPr>
              <a:xfrm>
                <a:off x="811900" y="19972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951" y="3599"/>
                    </a:lnTo>
                    <a:lnTo>
                      <a:pt x="10800" y="0"/>
                    </a:lnTo>
                    <a:lnTo>
                      <a:pt x="0" y="1789"/>
                    </a:lnTo>
                    <a:lnTo>
                      <a:pt x="12951" y="19790"/>
                    </a:lnTo>
                    <a:lnTo>
                      <a:pt x="1727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753" name="object 235"/>
            <p:cNvSpPr/>
            <p:nvPr/>
          </p:nvSpPr>
          <p:spPr>
            <a:xfrm>
              <a:off x="1066876" y="1800740"/>
              <a:ext cx="1303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09" y="4802"/>
                  </a:lnTo>
                  <a:lnTo>
                    <a:pt x="14399" y="21600"/>
                  </a:lnTo>
                  <a:lnTo>
                    <a:pt x="21600" y="19211"/>
                  </a:lnTo>
                  <a:lnTo>
                    <a:pt x="16211" y="7190"/>
                  </a:lnTo>
                  <a:lnTo>
                    <a:pt x="7199" y="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5" name="object 236"/>
            <p:cNvGrpSpPr/>
            <p:nvPr/>
          </p:nvGrpSpPr>
          <p:grpSpPr>
            <a:xfrm>
              <a:off x="816309" y="1787177"/>
              <a:ext cx="888634" cy="287855"/>
              <a:chOff x="0" y="0"/>
              <a:chExt cx="888633" cy="287854"/>
            </a:xfrm>
          </p:grpSpPr>
          <p:sp>
            <p:nvSpPr>
              <p:cNvPr id="754" name="Shape"/>
              <p:cNvSpPr/>
              <p:nvPr/>
            </p:nvSpPr>
            <p:spPr>
              <a:xfrm>
                <a:off x="-1" y="165906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414"/>
                    </a:moveTo>
                    <a:lnTo>
                      <a:pt x="17976" y="7208"/>
                    </a:lnTo>
                    <a:lnTo>
                      <a:pt x="10778" y="0"/>
                    </a:lnTo>
                    <a:lnTo>
                      <a:pt x="10778" y="5394"/>
                    </a:lnTo>
                    <a:lnTo>
                      <a:pt x="0" y="18018"/>
                    </a:lnTo>
                    <a:lnTo>
                      <a:pt x="10778" y="21600"/>
                    </a:lnTo>
                    <a:lnTo>
                      <a:pt x="21600" y="14414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5" name="Shape"/>
              <p:cNvSpPr/>
              <p:nvPr/>
            </p:nvSpPr>
            <p:spPr>
              <a:xfrm>
                <a:off x="22789" y="21925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388" y="0"/>
                    </a:lnTo>
                    <a:lnTo>
                      <a:pt x="0" y="4320"/>
                    </a:lnTo>
                    <a:lnTo>
                      <a:pt x="7216" y="1942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6" name="Shape"/>
              <p:cNvSpPr/>
              <p:nvPr/>
            </p:nvSpPr>
            <p:spPr>
              <a:xfrm>
                <a:off x="27126" y="14381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21600"/>
                    </a:lnTo>
                    <a:lnTo>
                      <a:pt x="108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7" name="Shape"/>
              <p:cNvSpPr/>
              <p:nvPr/>
            </p:nvSpPr>
            <p:spPr>
              <a:xfrm>
                <a:off x="66751" y="23064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7"/>
                    </a:moveTo>
                    <a:lnTo>
                      <a:pt x="17251" y="0"/>
                    </a:lnTo>
                    <a:lnTo>
                      <a:pt x="0" y="0"/>
                    </a:lnTo>
                    <a:lnTo>
                      <a:pt x="17251" y="15433"/>
                    </a:lnTo>
                    <a:lnTo>
                      <a:pt x="17251" y="21600"/>
                    </a:lnTo>
                    <a:lnTo>
                      <a:pt x="21600" y="21600"/>
                    </a:lnTo>
                    <a:lnTo>
                      <a:pt x="21600" y="6167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8" name="Shape"/>
              <p:cNvSpPr/>
              <p:nvPr/>
            </p:nvSpPr>
            <p:spPr>
              <a:xfrm>
                <a:off x="81407" y="22630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1"/>
                    </a:moveTo>
                    <a:lnTo>
                      <a:pt x="17976" y="0"/>
                    </a:lnTo>
                    <a:lnTo>
                      <a:pt x="0" y="15423"/>
                    </a:lnTo>
                    <a:lnTo>
                      <a:pt x="17976" y="21600"/>
                    </a:lnTo>
                    <a:lnTo>
                      <a:pt x="21600" y="18494"/>
                    </a:lnTo>
                    <a:lnTo>
                      <a:pt x="21600" y="307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59" name="Shape"/>
              <p:cNvSpPr/>
              <p:nvPr/>
            </p:nvSpPr>
            <p:spPr>
              <a:xfrm>
                <a:off x="90627" y="20025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40"/>
                    </a:moveTo>
                    <a:lnTo>
                      <a:pt x="17298" y="0"/>
                    </a:lnTo>
                    <a:lnTo>
                      <a:pt x="8651" y="9249"/>
                    </a:lnTo>
                    <a:lnTo>
                      <a:pt x="0" y="15423"/>
                    </a:lnTo>
                    <a:lnTo>
                      <a:pt x="17298" y="21600"/>
                    </a:lnTo>
                    <a:lnTo>
                      <a:pt x="21600" y="15423"/>
                    </a:lnTo>
                    <a:lnTo>
                      <a:pt x="21600" y="614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0" name="Shape"/>
              <p:cNvSpPr/>
              <p:nvPr/>
            </p:nvSpPr>
            <p:spPr>
              <a:xfrm>
                <a:off x="132962" y="5372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1"/>
                    </a:moveTo>
                    <a:lnTo>
                      <a:pt x="7210" y="0"/>
                    </a:lnTo>
                    <a:lnTo>
                      <a:pt x="0" y="3069"/>
                    </a:lnTo>
                    <a:lnTo>
                      <a:pt x="14390" y="21600"/>
                    </a:lnTo>
                    <a:lnTo>
                      <a:pt x="21600" y="1853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1" name="Shape"/>
              <p:cNvSpPr/>
              <p:nvPr/>
            </p:nvSpPr>
            <p:spPr>
              <a:xfrm>
                <a:off x="14055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69" y="2146"/>
                    </a:lnTo>
                    <a:lnTo>
                      <a:pt x="0" y="2146"/>
                    </a:lnTo>
                    <a:lnTo>
                      <a:pt x="0" y="15107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2" name="Shape"/>
              <p:cNvSpPr/>
              <p:nvPr/>
            </p:nvSpPr>
            <p:spPr>
              <a:xfrm>
                <a:off x="142728" y="1812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7261" y="0"/>
                    </a:lnTo>
                    <a:lnTo>
                      <a:pt x="0" y="8116"/>
                    </a:lnTo>
                    <a:lnTo>
                      <a:pt x="0" y="16199"/>
                    </a:lnTo>
                    <a:lnTo>
                      <a:pt x="17261" y="21600"/>
                    </a:lnTo>
                    <a:lnTo>
                      <a:pt x="21600" y="16199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3" name="Shape"/>
              <p:cNvSpPr/>
              <p:nvPr/>
            </p:nvSpPr>
            <p:spPr>
              <a:xfrm>
                <a:off x="166071" y="1226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801" y="2174"/>
                    </a:lnTo>
                    <a:lnTo>
                      <a:pt x="5401" y="0"/>
                    </a:lnTo>
                    <a:lnTo>
                      <a:pt x="0" y="6493"/>
                    </a:lnTo>
                    <a:lnTo>
                      <a:pt x="10801" y="15133"/>
                    </a:lnTo>
                    <a:lnTo>
                      <a:pt x="1348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4" name="Shape"/>
              <p:cNvSpPr/>
              <p:nvPr/>
            </p:nvSpPr>
            <p:spPr>
              <a:xfrm>
                <a:off x="173125" y="130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72"/>
                    </a:moveTo>
                    <a:lnTo>
                      <a:pt x="17251" y="0"/>
                    </a:lnTo>
                    <a:lnTo>
                      <a:pt x="0" y="4320"/>
                    </a:lnTo>
                    <a:lnTo>
                      <a:pt x="17251" y="15131"/>
                    </a:lnTo>
                    <a:lnTo>
                      <a:pt x="17251" y="21600"/>
                    </a:lnTo>
                    <a:lnTo>
                      <a:pt x="21600" y="21600"/>
                    </a:lnTo>
                    <a:lnTo>
                      <a:pt x="21600" y="2172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5" name="Shape"/>
              <p:cNvSpPr/>
              <p:nvPr/>
            </p:nvSpPr>
            <p:spPr>
              <a:xfrm>
                <a:off x="177456" y="1660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683"/>
                    </a:moveTo>
                    <a:lnTo>
                      <a:pt x="17298" y="0"/>
                    </a:lnTo>
                    <a:lnTo>
                      <a:pt x="0" y="8084"/>
                    </a:lnTo>
                    <a:lnTo>
                      <a:pt x="8647" y="13484"/>
                    </a:lnTo>
                    <a:lnTo>
                      <a:pt x="17298" y="21600"/>
                    </a:lnTo>
                    <a:lnTo>
                      <a:pt x="21600" y="21600"/>
                    </a:lnTo>
                    <a:lnTo>
                      <a:pt x="21600" y="2683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6" name="Shape"/>
              <p:cNvSpPr/>
              <p:nvPr/>
            </p:nvSpPr>
            <p:spPr>
              <a:xfrm>
                <a:off x="179628" y="993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7302" y="3101"/>
                    </a:lnTo>
                    <a:lnTo>
                      <a:pt x="8651" y="0"/>
                    </a:lnTo>
                    <a:lnTo>
                      <a:pt x="0" y="9268"/>
                    </a:lnTo>
                    <a:lnTo>
                      <a:pt x="8651" y="21600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7" name="Shape"/>
              <p:cNvSpPr/>
              <p:nvPr/>
            </p:nvSpPr>
            <p:spPr>
              <a:xfrm>
                <a:off x="188315" y="6078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1"/>
                    </a:moveTo>
                    <a:lnTo>
                      <a:pt x="4302" y="6493"/>
                    </a:lnTo>
                    <a:lnTo>
                      <a:pt x="4302" y="0"/>
                    </a:lnTo>
                    <a:lnTo>
                      <a:pt x="0" y="0"/>
                    </a:lnTo>
                    <a:lnTo>
                      <a:pt x="0" y="19428"/>
                    </a:lnTo>
                    <a:lnTo>
                      <a:pt x="4302" y="21600"/>
                    </a:lnTo>
                    <a:lnTo>
                      <a:pt x="21600" y="1728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8" name="Shape"/>
              <p:cNvSpPr/>
              <p:nvPr/>
            </p:nvSpPr>
            <p:spPr>
              <a:xfrm>
                <a:off x="229018" y="4558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20"/>
                    </a:moveTo>
                    <a:lnTo>
                      <a:pt x="13504" y="0"/>
                    </a:lnTo>
                    <a:lnTo>
                      <a:pt x="0" y="14399"/>
                    </a:lnTo>
                    <a:lnTo>
                      <a:pt x="10785" y="21600"/>
                    </a:lnTo>
                    <a:lnTo>
                      <a:pt x="21600" y="362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69" name="Shape"/>
              <p:cNvSpPr/>
              <p:nvPr/>
            </p:nvSpPr>
            <p:spPr>
              <a:xfrm>
                <a:off x="235527" y="20297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9"/>
                    </a:moveTo>
                    <a:lnTo>
                      <a:pt x="16201" y="3577"/>
                    </a:lnTo>
                    <a:lnTo>
                      <a:pt x="10800" y="3577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439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0" name="Shape"/>
              <p:cNvSpPr/>
              <p:nvPr/>
            </p:nvSpPr>
            <p:spPr>
              <a:xfrm>
                <a:off x="253440" y="18777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0"/>
                    </a:moveTo>
                    <a:lnTo>
                      <a:pt x="17298" y="0"/>
                    </a:lnTo>
                    <a:lnTo>
                      <a:pt x="0" y="6474"/>
                    </a:lnTo>
                    <a:lnTo>
                      <a:pt x="0" y="17274"/>
                    </a:lnTo>
                    <a:lnTo>
                      <a:pt x="17298" y="21600"/>
                    </a:lnTo>
                    <a:lnTo>
                      <a:pt x="21600" y="15124"/>
                    </a:lnTo>
                    <a:lnTo>
                      <a:pt x="21600" y="43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1" name="Shape"/>
              <p:cNvSpPr/>
              <p:nvPr/>
            </p:nvSpPr>
            <p:spPr>
              <a:xfrm>
                <a:off x="274065" y="127907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67" y="0"/>
                    </a:lnTo>
                    <a:lnTo>
                      <a:pt x="0" y="0"/>
                    </a:lnTo>
                    <a:lnTo>
                      <a:pt x="9267" y="19811"/>
                    </a:lnTo>
                    <a:lnTo>
                      <a:pt x="1543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2" name="Shape"/>
              <p:cNvSpPr/>
              <p:nvPr/>
            </p:nvSpPr>
            <p:spPr>
              <a:xfrm>
                <a:off x="285463" y="4650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5366" y="0"/>
                    </a:lnTo>
                    <a:lnTo>
                      <a:pt x="0" y="0"/>
                    </a:lnTo>
                    <a:lnTo>
                      <a:pt x="0" y="17999"/>
                    </a:lnTo>
                    <a:lnTo>
                      <a:pt x="5366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3" name="Shape"/>
              <p:cNvSpPr/>
              <p:nvPr/>
            </p:nvSpPr>
            <p:spPr>
              <a:xfrm>
                <a:off x="311511" y="1085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6"/>
                    </a:moveTo>
                    <a:lnTo>
                      <a:pt x="16201" y="3587"/>
                    </a:lnTo>
                    <a:lnTo>
                      <a:pt x="10800" y="3587"/>
                    </a:lnTo>
                    <a:lnTo>
                      <a:pt x="0" y="0"/>
                    </a:lnTo>
                    <a:lnTo>
                      <a:pt x="16201" y="21600"/>
                    </a:lnTo>
                    <a:lnTo>
                      <a:pt x="21600" y="1438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4" name="Shape"/>
              <p:cNvSpPr/>
              <p:nvPr/>
            </p:nvSpPr>
            <p:spPr>
              <a:xfrm>
                <a:off x="329971" y="1606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35" y="21600"/>
                    </a:lnTo>
                    <a:lnTo>
                      <a:pt x="21600" y="1891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5" name="Shape"/>
              <p:cNvSpPr/>
              <p:nvPr/>
            </p:nvSpPr>
            <p:spPr>
              <a:xfrm>
                <a:off x="328338" y="1275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25"/>
                    </a:moveTo>
                    <a:lnTo>
                      <a:pt x="8628" y="0"/>
                    </a:lnTo>
                    <a:lnTo>
                      <a:pt x="0" y="3926"/>
                    </a:lnTo>
                    <a:lnTo>
                      <a:pt x="8628" y="21600"/>
                    </a:lnTo>
                    <a:lnTo>
                      <a:pt x="21600" y="1962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6" name="Shape"/>
              <p:cNvSpPr/>
              <p:nvPr/>
            </p:nvSpPr>
            <p:spPr>
              <a:xfrm>
                <a:off x="337558" y="19754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5" y="21600"/>
                    </a:lnTo>
                    <a:lnTo>
                      <a:pt x="21600" y="1888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7" name="Shape"/>
              <p:cNvSpPr/>
              <p:nvPr/>
            </p:nvSpPr>
            <p:spPr>
              <a:xfrm>
                <a:off x="356018" y="10202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740" y="21600"/>
                    </a:lnTo>
                    <a:lnTo>
                      <a:pt x="21600" y="1891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8" name="Shape"/>
              <p:cNvSpPr/>
              <p:nvPr/>
            </p:nvSpPr>
            <p:spPr>
              <a:xfrm>
                <a:off x="385863" y="12372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01"/>
                    </a:moveTo>
                    <a:lnTo>
                      <a:pt x="17298" y="0"/>
                    </a:lnTo>
                    <a:lnTo>
                      <a:pt x="0" y="8116"/>
                    </a:lnTo>
                    <a:lnTo>
                      <a:pt x="0" y="16199"/>
                    </a:lnTo>
                    <a:lnTo>
                      <a:pt x="17298" y="21600"/>
                    </a:lnTo>
                    <a:lnTo>
                      <a:pt x="21600" y="16199"/>
                    </a:lnTo>
                    <a:lnTo>
                      <a:pt x="21600" y="540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79" name="Shape"/>
              <p:cNvSpPr/>
              <p:nvPr/>
            </p:nvSpPr>
            <p:spPr>
              <a:xfrm>
                <a:off x="395083" y="148545"/>
                <a:ext cx="12702" cy="14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5"/>
                    </a:moveTo>
                    <a:lnTo>
                      <a:pt x="10822" y="0"/>
                    </a:lnTo>
                    <a:lnTo>
                      <a:pt x="0" y="18274"/>
                    </a:lnTo>
                    <a:lnTo>
                      <a:pt x="10822" y="21600"/>
                    </a:lnTo>
                    <a:lnTo>
                      <a:pt x="21600" y="165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0" name="Shape"/>
              <p:cNvSpPr/>
              <p:nvPr/>
            </p:nvSpPr>
            <p:spPr>
              <a:xfrm>
                <a:off x="396017" y="91713"/>
                <a:ext cx="130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75"/>
                    </a:moveTo>
                    <a:lnTo>
                      <a:pt x="14393" y="0"/>
                    </a:lnTo>
                    <a:lnTo>
                      <a:pt x="0" y="12353"/>
                    </a:lnTo>
                    <a:lnTo>
                      <a:pt x="0" y="21600"/>
                    </a:lnTo>
                    <a:lnTo>
                      <a:pt x="21600" y="617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1" name="Shape"/>
              <p:cNvSpPr/>
              <p:nvPr/>
            </p:nvSpPr>
            <p:spPr>
              <a:xfrm>
                <a:off x="421138" y="14869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171" y="0"/>
                    </a:lnTo>
                    <a:lnTo>
                      <a:pt x="0" y="10800"/>
                    </a:lnTo>
                    <a:lnTo>
                      <a:pt x="3587" y="18012"/>
                    </a:lnTo>
                    <a:lnTo>
                      <a:pt x="107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2" name="Shape"/>
              <p:cNvSpPr/>
              <p:nvPr/>
            </p:nvSpPr>
            <p:spPr>
              <a:xfrm>
                <a:off x="439597" y="13117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89"/>
                    </a:moveTo>
                    <a:lnTo>
                      <a:pt x="12960" y="0"/>
                    </a:lnTo>
                    <a:lnTo>
                      <a:pt x="12960" y="7199"/>
                    </a:lnTo>
                    <a:lnTo>
                      <a:pt x="0" y="16189"/>
                    </a:lnTo>
                    <a:lnTo>
                      <a:pt x="8640" y="21600"/>
                    </a:lnTo>
                    <a:lnTo>
                      <a:pt x="10788" y="16189"/>
                    </a:lnTo>
                    <a:lnTo>
                      <a:pt x="21600" y="538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3" name="Shape"/>
              <p:cNvSpPr/>
              <p:nvPr/>
            </p:nvSpPr>
            <p:spPr>
              <a:xfrm>
                <a:off x="462381" y="1709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388"/>
                    </a:moveTo>
                    <a:lnTo>
                      <a:pt x="7201" y="0"/>
                    </a:lnTo>
                    <a:lnTo>
                      <a:pt x="0" y="19183"/>
                    </a:lnTo>
                    <a:lnTo>
                      <a:pt x="10822" y="21600"/>
                    </a:lnTo>
                    <a:lnTo>
                      <a:pt x="21600" y="238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4" name="Shape"/>
              <p:cNvSpPr/>
              <p:nvPr/>
            </p:nvSpPr>
            <p:spPr>
              <a:xfrm>
                <a:off x="482466" y="19862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4339" y="6491"/>
                    </a:lnTo>
                    <a:lnTo>
                      <a:pt x="4339" y="0"/>
                    </a:lnTo>
                    <a:lnTo>
                      <a:pt x="0" y="0"/>
                    </a:lnTo>
                    <a:lnTo>
                      <a:pt x="0" y="17279"/>
                    </a:lnTo>
                    <a:lnTo>
                      <a:pt x="4339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5" name="Shape"/>
              <p:cNvSpPr/>
              <p:nvPr/>
            </p:nvSpPr>
            <p:spPr>
              <a:xfrm>
                <a:off x="569842" y="2007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3"/>
                    </a:moveTo>
                    <a:lnTo>
                      <a:pt x="6474" y="10784"/>
                    </a:lnTo>
                    <a:lnTo>
                      <a:pt x="0" y="0"/>
                    </a:lnTo>
                    <a:lnTo>
                      <a:pt x="10800" y="21600"/>
                    </a:lnTo>
                    <a:lnTo>
                      <a:pt x="21600" y="13503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6" name="Shape"/>
              <p:cNvSpPr/>
              <p:nvPr/>
            </p:nvSpPr>
            <p:spPr>
              <a:xfrm>
                <a:off x="577442" y="13513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778" y="0"/>
                    </a:lnTo>
                    <a:lnTo>
                      <a:pt x="0" y="21600"/>
                    </a:lnTo>
                    <a:lnTo>
                      <a:pt x="1077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7" name="Shape"/>
              <p:cNvSpPr/>
              <p:nvPr/>
            </p:nvSpPr>
            <p:spPr>
              <a:xfrm>
                <a:off x="589381" y="16172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80" y="2174"/>
                    </a:lnTo>
                    <a:lnTo>
                      <a:pt x="7201" y="0"/>
                    </a:lnTo>
                    <a:lnTo>
                      <a:pt x="0" y="8641"/>
                    </a:lnTo>
                    <a:lnTo>
                      <a:pt x="14402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8" name="Shape"/>
              <p:cNvSpPr/>
              <p:nvPr/>
            </p:nvSpPr>
            <p:spPr>
              <a:xfrm>
                <a:off x="614343" y="138765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000"/>
                    </a:moveTo>
                    <a:lnTo>
                      <a:pt x="16169" y="0"/>
                    </a:lnTo>
                    <a:lnTo>
                      <a:pt x="5366" y="0"/>
                    </a:lnTo>
                    <a:lnTo>
                      <a:pt x="0" y="19788"/>
                    </a:lnTo>
                    <a:lnTo>
                      <a:pt x="21600" y="21600"/>
                    </a:lnTo>
                    <a:lnTo>
                      <a:pt x="21600" y="180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89" name="Shape"/>
              <p:cNvSpPr/>
              <p:nvPr/>
            </p:nvSpPr>
            <p:spPr>
              <a:xfrm>
                <a:off x="651244" y="85578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999"/>
                    </a:lnTo>
                    <a:lnTo>
                      <a:pt x="1086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0" name="Square"/>
              <p:cNvSpPr/>
              <p:nvPr/>
            </p:nvSpPr>
            <p:spPr>
              <a:xfrm>
                <a:off x="680555" y="152495"/>
                <a:ext cx="12702" cy="12702"/>
              </a:xfrm>
              <a:prstGeom prst="rect">
                <a:avLst/>
              </a:pr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1" name="Shape"/>
              <p:cNvSpPr/>
              <p:nvPr/>
            </p:nvSpPr>
            <p:spPr>
              <a:xfrm>
                <a:off x="680555" y="569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8"/>
                    </a:moveTo>
                    <a:lnTo>
                      <a:pt x="14400" y="0"/>
                    </a:lnTo>
                    <a:lnTo>
                      <a:pt x="0" y="0"/>
                    </a:lnTo>
                    <a:lnTo>
                      <a:pt x="14400" y="21600"/>
                    </a:lnTo>
                    <a:lnTo>
                      <a:pt x="21600" y="1964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2" name="Shape"/>
              <p:cNvSpPr/>
              <p:nvPr/>
            </p:nvSpPr>
            <p:spPr>
              <a:xfrm>
                <a:off x="691947" y="2344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84"/>
                    </a:moveTo>
                    <a:lnTo>
                      <a:pt x="9606" y="5398"/>
                    </a:lnTo>
                    <a:lnTo>
                      <a:pt x="4802" y="0"/>
                    </a:lnTo>
                    <a:lnTo>
                      <a:pt x="0" y="8084"/>
                    </a:lnTo>
                    <a:lnTo>
                      <a:pt x="14410" y="21600"/>
                    </a:lnTo>
                    <a:lnTo>
                      <a:pt x="21600" y="21600"/>
                    </a:lnTo>
                    <a:lnTo>
                      <a:pt x="21600" y="13484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3" name="Shape"/>
              <p:cNvSpPr/>
              <p:nvPr/>
            </p:nvSpPr>
            <p:spPr>
              <a:xfrm>
                <a:off x="702259" y="147453"/>
                <a:ext cx="12702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70" y="21600"/>
                    </a:lnTo>
                    <a:lnTo>
                      <a:pt x="21600" y="185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4" name="Shape"/>
              <p:cNvSpPr/>
              <p:nvPr/>
            </p:nvSpPr>
            <p:spPr>
              <a:xfrm>
                <a:off x="702266" y="21654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802"/>
                    </a:moveTo>
                    <a:lnTo>
                      <a:pt x="5401" y="4795"/>
                    </a:lnTo>
                    <a:lnTo>
                      <a:pt x="5401" y="0"/>
                    </a:lnTo>
                    <a:lnTo>
                      <a:pt x="0" y="0"/>
                    </a:lnTo>
                    <a:lnTo>
                      <a:pt x="5401" y="21600"/>
                    </a:lnTo>
                    <a:lnTo>
                      <a:pt x="21600" y="16802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5" name="Shape"/>
              <p:cNvSpPr/>
              <p:nvPr/>
            </p:nvSpPr>
            <p:spPr>
              <a:xfrm>
                <a:off x="708234" y="1736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9"/>
                    </a:moveTo>
                    <a:lnTo>
                      <a:pt x="4340" y="0"/>
                    </a:lnTo>
                    <a:lnTo>
                      <a:pt x="0" y="5399"/>
                    </a:lnTo>
                    <a:lnTo>
                      <a:pt x="0" y="16201"/>
                    </a:lnTo>
                    <a:lnTo>
                      <a:pt x="4340" y="21600"/>
                    </a:lnTo>
                    <a:lnTo>
                      <a:pt x="4340" y="13483"/>
                    </a:lnTo>
                    <a:lnTo>
                      <a:pt x="21600" y="539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6" name="Shape"/>
              <p:cNvSpPr/>
              <p:nvPr/>
            </p:nvSpPr>
            <p:spPr>
              <a:xfrm>
                <a:off x="725056" y="1427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98"/>
                    </a:moveTo>
                    <a:lnTo>
                      <a:pt x="13504" y="0"/>
                    </a:lnTo>
                    <a:lnTo>
                      <a:pt x="0" y="17247"/>
                    </a:lnTo>
                    <a:lnTo>
                      <a:pt x="5406" y="21600"/>
                    </a:lnTo>
                    <a:lnTo>
                      <a:pt x="10815" y="21600"/>
                    </a:lnTo>
                    <a:lnTo>
                      <a:pt x="21600" y="429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7" name="Shape"/>
              <p:cNvSpPr/>
              <p:nvPr/>
            </p:nvSpPr>
            <p:spPr>
              <a:xfrm>
                <a:off x="798869" y="257080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7198" y="0"/>
                    </a:lnTo>
                    <a:lnTo>
                      <a:pt x="0" y="7207"/>
                    </a:lnTo>
                    <a:lnTo>
                      <a:pt x="14399" y="21600"/>
                    </a:lnTo>
                    <a:lnTo>
                      <a:pt x="18019" y="14413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8" name="Triangle"/>
              <p:cNvSpPr/>
              <p:nvPr/>
            </p:nvSpPr>
            <p:spPr>
              <a:xfrm>
                <a:off x="817322" y="24584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198" y="0"/>
                    </a:lnTo>
                    <a:lnTo>
                      <a:pt x="0" y="719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799" name="Shape"/>
              <p:cNvSpPr/>
              <p:nvPr/>
            </p:nvSpPr>
            <p:spPr>
              <a:xfrm>
                <a:off x="821119" y="27406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1"/>
                    </a:moveTo>
                    <a:lnTo>
                      <a:pt x="15435" y="2386"/>
                    </a:lnTo>
                    <a:lnTo>
                      <a:pt x="9268" y="0"/>
                    </a:lnTo>
                    <a:lnTo>
                      <a:pt x="0" y="2386"/>
                    </a:lnTo>
                    <a:lnTo>
                      <a:pt x="9268" y="21600"/>
                    </a:lnTo>
                    <a:lnTo>
                      <a:pt x="15435" y="19211"/>
                    </a:lnTo>
                    <a:lnTo>
                      <a:pt x="21600" y="1921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0" name="Shape"/>
              <p:cNvSpPr/>
              <p:nvPr/>
            </p:nvSpPr>
            <p:spPr>
              <a:xfrm>
                <a:off x="841197" y="2751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58"/>
                    </a:moveTo>
                    <a:lnTo>
                      <a:pt x="10817" y="1952"/>
                    </a:lnTo>
                    <a:lnTo>
                      <a:pt x="10817" y="0"/>
                    </a:lnTo>
                    <a:lnTo>
                      <a:pt x="0" y="1952"/>
                    </a:lnTo>
                    <a:lnTo>
                      <a:pt x="21600" y="21600"/>
                    </a:lnTo>
                    <a:lnTo>
                      <a:pt x="21600" y="785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1" name="Triangle"/>
              <p:cNvSpPr/>
              <p:nvPr/>
            </p:nvSpPr>
            <p:spPr>
              <a:xfrm>
                <a:off x="849884" y="23553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78" y="0"/>
                    </a:lnTo>
                    <a:lnTo>
                      <a:pt x="0" y="358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2" name="Shape"/>
              <p:cNvSpPr/>
              <p:nvPr/>
            </p:nvSpPr>
            <p:spPr>
              <a:xfrm>
                <a:off x="855853" y="25941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19"/>
                    </a:moveTo>
                    <a:lnTo>
                      <a:pt x="17247" y="0"/>
                    </a:lnTo>
                    <a:lnTo>
                      <a:pt x="0" y="6493"/>
                    </a:lnTo>
                    <a:lnTo>
                      <a:pt x="0" y="17281"/>
                    </a:lnTo>
                    <a:lnTo>
                      <a:pt x="17247" y="21600"/>
                    </a:lnTo>
                    <a:lnTo>
                      <a:pt x="21600" y="15133"/>
                    </a:lnTo>
                    <a:lnTo>
                      <a:pt x="21600" y="431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3" name="Shape"/>
              <p:cNvSpPr/>
              <p:nvPr/>
            </p:nvSpPr>
            <p:spPr>
              <a:xfrm>
                <a:off x="862362" y="2295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6805" y="7190"/>
                    </a:lnTo>
                    <a:lnTo>
                      <a:pt x="12007" y="4775"/>
                    </a:lnTo>
                    <a:lnTo>
                      <a:pt x="0" y="0"/>
                    </a:lnTo>
                    <a:lnTo>
                      <a:pt x="12007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4" name="Shape"/>
              <p:cNvSpPr/>
              <p:nvPr/>
            </p:nvSpPr>
            <p:spPr>
              <a:xfrm>
                <a:off x="875932" y="218002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999"/>
                    </a:lnTo>
                    <a:lnTo>
                      <a:pt x="1086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06" name="object 237"/>
            <p:cNvSpPr/>
            <p:nvPr/>
          </p:nvSpPr>
          <p:spPr>
            <a:xfrm>
              <a:off x="1357935" y="19076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66" y="0"/>
                  </a:lnTo>
                  <a:lnTo>
                    <a:pt x="0" y="5399"/>
                  </a:lnTo>
                  <a:lnTo>
                    <a:pt x="5366" y="5399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198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09" name="object 238"/>
            <p:cNvGrpSpPr/>
            <p:nvPr/>
          </p:nvGrpSpPr>
          <p:grpSpPr>
            <a:xfrm>
              <a:off x="1068131" y="1820280"/>
              <a:ext cx="455000" cy="84885"/>
              <a:chOff x="0" y="0"/>
              <a:chExt cx="454999" cy="84884"/>
            </a:xfrm>
          </p:grpSpPr>
          <p:sp>
            <p:nvSpPr>
              <p:cNvPr id="807" name="Shape"/>
              <p:cNvSpPr/>
              <p:nvPr/>
            </p:nvSpPr>
            <p:spPr>
              <a:xfrm>
                <a:off x="0" y="7218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366" y="0"/>
                    </a:lnTo>
                    <a:lnTo>
                      <a:pt x="0" y="5406"/>
                    </a:lnTo>
                    <a:lnTo>
                      <a:pt x="5366" y="5406"/>
                    </a:lnTo>
                    <a:lnTo>
                      <a:pt x="1079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08" name="Shape"/>
              <p:cNvSpPr/>
              <p:nvPr/>
            </p:nvSpPr>
            <p:spPr>
              <a:xfrm>
                <a:off x="442298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45"/>
                    </a:moveTo>
                    <a:lnTo>
                      <a:pt x="7226" y="0"/>
                    </a:lnTo>
                    <a:lnTo>
                      <a:pt x="0" y="14345"/>
                    </a:lnTo>
                    <a:lnTo>
                      <a:pt x="14374" y="21600"/>
                    </a:lnTo>
                    <a:lnTo>
                      <a:pt x="21600" y="1434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12" name="object 239"/>
            <p:cNvGrpSpPr/>
            <p:nvPr/>
          </p:nvGrpSpPr>
          <p:grpSpPr>
            <a:xfrm>
              <a:off x="1124405" y="1653084"/>
              <a:ext cx="264848" cy="241392"/>
              <a:chOff x="0" y="0"/>
              <a:chExt cx="264847" cy="241391"/>
            </a:xfrm>
          </p:grpSpPr>
          <p:sp>
            <p:nvSpPr>
              <p:cNvPr id="810" name="Shape"/>
              <p:cNvSpPr/>
              <p:nvPr/>
            </p:nvSpPr>
            <p:spPr>
              <a:xfrm>
                <a:off x="0" y="187440"/>
                <a:ext cx="161723" cy="53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767" y="12529"/>
                    </a:lnTo>
                    <a:lnTo>
                      <a:pt x="18645" y="6066"/>
                    </a:lnTo>
                    <a:lnTo>
                      <a:pt x="15789" y="2044"/>
                    </a:lnTo>
                    <a:lnTo>
                      <a:pt x="12757" y="305"/>
                    </a:lnTo>
                    <a:lnTo>
                      <a:pt x="12612" y="305"/>
                    </a:lnTo>
                    <a:lnTo>
                      <a:pt x="9397" y="0"/>
                    </a:lnTo>
                    <a:lnTo>
                      <a:pt x="6033" y="1119"/>
                    </a:lnTo>
                    <a:lnTo>
                      <a:pt x="2805" y="3788"/>
                    </a:lnTo>
                    <a:lnTo>
                      <a:pt x="0" y="8125"/>
                    </a:lnTo>
                    <a:lnTo>
                      <a:pt x="5638" y="8095"/>
                    </a:lnTo>
                    <a:lnTo>
                      <a:pt x="11071" y="10464"/>
                    </a:lnTo>
                    <a:lnTo>
                      <a:pt x="16369" y="150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1" name="Shape"/>
              <p:cNvSpPr/>
              <p:nvPr/>
            </p:nvSpPr>
            <p:spPr>
              <a:xfrm>
                <a:off x="65125" y="-1"/>
                <a:ext cx="199723" cy="6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26" y="14154"/>
                    </a:lnTo>
                    <a:lnTo>
                      <a:pt x="17548" y="7807"/>
                    </a:lnTo>
                    <a:lnTo>
                      <a:pt x="14731" y="3156"/>
                    </a:lnTo>
                    <a:lnTo>
                      <a:pt x="11738" y="800"/>
                    </a:lnTo>
                    <a:lnTo>
                      <a:pt x="11738" y="467"/>
                    </a:lnTo>
                    <a:lnTo>
                      <a:pt x="8847" y="0"/>
                    </a:lnTo>
                    <a:lnTo>
                      <a:pt x="5604" y="761"/>
                    </a:lnTo>
                    <a:lnTo>
                      <a:pt x="2493" y="2967"/>
                    </a:lnTo>
                    <a:lnTo>
                      <a:pt x="0" y="6837"/>
                    </a:lnTo>
                    <a:lnTo>
                      <a:pt x="2946" y="4953"/>
                    </a:lnTo>
                    <a:lnTo>
                      <a:pt x="7468" y="4074"/>
                    </a:lnTo>
                    <a:lnTo>
                      <a:pt x="11836" y="4577"/>
                    </a:lnTo>
                    <a:lnTo>
                      <a:pt x="14322" y="6837"/>
                    </a:lnTo>
                    <a:lnTo>
                      <a:pt x="14439" y="7509"/>
                    </a:lnTo>
                    <a:lnTo>
                      <a:pt x="13617" y="7509"/>
                    </a:lnTo>
                    <a:lnTo>
                      <a:pt x="14322" y="9189"/>
                    </a:lnTo>
                    <a:lnTo>
                      <a:pt x="14555" y="6504"/>
                    </a:lnTo>
                    <a:lnTo>
                      <a:pt x="15260" y="8180"/>
                    </a:lnTo>
                    <a:lnTo>
                      <a:pt x="15964" y="9189"/>
                    </a:lnTo>
                    <a:lnTo>
                      <a:pt x="17390" y="11787"/>
                    </a:lnTo>
                    <a:lnTo>
                      <a:pt x="18825" y="15143"/>
                    </a:lnTo>
                    <a:lnTo>
                      <a:pt x="20240" y="1862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39" name="object 240"/>
            <p:cNvGrpSpPr/>
            <p:nvPr/>
          </p:nvGrpSpPr>
          <p:grpSpPr>
            <a:xfrm>
              <a:off x="1113171" y="1704138"/>
              <a:ext cx="329645" cy="183119"/>
              <a:chOff x="0" y="0"/>
              <a:chExt cx="329644" cy="183118"/>
            </a:xfrm>
          </p:grpSpPr>
          <p:sp>
            <p:nvSpPr>
              <p:cNvPr id="813" name="Shape"/>
              <p:cNvSpPr/>
              <p:nvPr/>
            </p:nvSpPr>
            <p:spPr>
              <a:xfrm>
                <a:off x="-1" y="4450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28"/>
                    </a:moveTo>
                    <a:lnTo>
                      <a:pt x="12951" y="0"/>
                    </a:lnTo>
                    <a:lnTo>
                      <a:pt x="12951" y="4340"/>
                    </a:lnTo>
                    <a:lnTo>
                      <a:pt x="0" y="17260"/>
                    </a:lnTo>
                    <a:lnTo>
                      <a:pt x="4298" y="21600"/>
                    </a:lnTo>
                    <a:lnTo>
                      <a:pt x="17250" y="21600"/>
                    </a:lnTo>
                    <a:lnTo>
                      <a:pt x="21600" y="862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4" name="Shape"/>
              <p:cNvSpPr/>
              <p:nvPr/>
            </p:nvSpPr>
            <p:spPr>
              <a:xfrm>
                <a:off x="23876" y="287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49"/>
                    </a:moveTo>
                    <a:lnTo>
                      <a:pt x="12333" y="0"/>
                    </a:lnTo>
                    <a:lnTo>
                      <a:pt x="0" y="0"/>
                    </a:lnTo>
                    <a:lnTo>
                      <a:pt x="12333" y="21600"/>
                    </a:lnTo>
                    <a:lnTo>
                      <a:pt x="21600" y="1944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5" name="Shape"/>
              <p:cNvSpPr/>
              <p:nvPr/>
            </p:nvSpPr>
            <p:spPr>
              <a:xfrm>
                <a:off x="26587" y="6784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65"/>
                    </a:moveTo>
                    <a:lnTo>
                      <a:pt x="5431" y="0"/>
                    </a:lnTo>
                    <a:lnTo>
                      <a:pt x="0" y="16165"/>
                    </a:lnTo>
                    <a:lnTo>
                      <a:pt x="16234" y="21600"/>
                    </a:lnTo>
                    <a:lnTo>
                      <a:pt x="21600" y="1616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6" name="Shape"/>
              <p:cNvSpPr/>
              <p:nvPr/>
            </p:nvSpPr>
            <p:spPr>
              <a:xfrm>
                <a:off x="60242" y="2876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16"/>
                    </a:moveTo>
                    <a:lnTo>
                      <a:pt x="0" y="0"/>
                    </a:lnTo>
                    <a:lnTo>
                      <a:pt x="5366" y="21600"/>
                    </a:lnTo>
                    <a:lnTo>
                      <a:pt x="10798" y="21600"/>
                    </a:lnTo>
                    <a:lnTo>
                      <a:pt x="10798" y="16201"/>
                    </a:lnTo>
                    <a:lnTo>
                      <a:pt x="21600" y="8117"/>
                    </a:lnTo>
                    <a:lnTo>
                      <a:pt x="21600" y="271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7" name="Shape"/>
              <p:cNvSpPr/>
              <p:nvPr/>
            </p:nvSpPr>
            <p:spPr>
              <a:xfrm>
                <a:off x="6458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484" y="0"/>
                    </a:lnTo>
                    <a:lnTo>
                      <a:pt x="0" y="0"/>
                    </a:lnTo>
                    <a:lnTo>
                      <a:pt x="54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8" name="Shape"/>
              <p:cNvSpPr/>
              <p:nvPr/>
            </p:nvSpPr>
            <p:spPr>
              <a:xfrm>
                <a:off x="88455" y="7543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24"/>
                    </a:moveTo>
                    <a:lnTo>
                      <a:pt x="18023" y="0"/>
                    </a:lnTo>
                    <a:lnTo>
                      <a:pt x="0" y="6475"/>
                    </a:lnTo>
                    <a:lnTo>
                      <a:pt x="10822" y="12950"/>
                    </a:lnTo>
                    <a:lnTo>
                      <a:pt x="18023" y="21600"/>
                    </a:lnTo>
                    <a:lnTo>
                      <a:pt x="21600" y="15125"/>
                    </a:lnTo>
                    <a:lnTo>
                      <a:pt x="21600" y="4324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19" name="Shape"/>
              <p:cNvSpPr/>
              <p:nvPr/>
            </p:nvSpPr>
            <p:spPr>
              <a:xfrm>
                <a:off x="103657" y="381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90"/>
                    </a:moveTo>
                    <a:lnTo>
                      <a:pt x="6467" y="0"/>
                    </a:lnTo>
                    <a:lnTo>
                      <a:pt x="0" y="0"/>
                    </a:lnTo>
                    <a:lnTo>
                      <a:pt x="12959" y="19790"/>
                    </a:lnTo>
                    <a:lnTo>
                      <a:pt x="12959" y="21600"/>
                    </a:lnTo>
                    <a:lnTo>
                      <a:pt x="21600" y="1979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0" name="Shape"/>
              <p:cNvSpPr/>
              <p:nvPr/>
            </p:nvSpPr>
            <p:spPr>
              <a:xfrm>
                <a:off x="129534" y="68173"/>
                <a:ext cx="141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51"/>
                    </a:moveTo>
                    <a:lnTo>
                      <a:pt x="8313" y="13051"/>
                    </a:lnTo>
                    <a:lnTo>
                      <a:pt x="0" y="0"/>
                    </a:lnTo>
                    <a:lnTo>
                      <a:pt x="330" y="11717"/>
                    </a:lnTo>
                    <a:lnTo>
                      <a:pt x="7672" y="19998"/>
                    </a:lnTo>
                    <a:lnTo>
                      <a:pt x="16588" y="21600"/>
                    </a:lnTo>
                    <a:lnTo>
                      <a:pt x="21600" y="1305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1" name="Shape"/>
              <p:cNvSpPr/>
              <p:nvPr/>
            </p:nvSpPr>
            <p:spPr>
              <a:xfrm>
                <a:off x="153041" y="1628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46" y="2414"/>
                    </a:lnTo>
                    <a:lnTo>
                      <a:pt x="6177" y="0"/>
                    </a:lnTo>
                    <a:lnTo>
                      <a:pt x="0" y="7210"/>
                    </a:lnTo>
                    <a:lnTo>
                      <a:pt x="12351" y="16805"/>
                    </a:lnTo>
                    <a:lnTo>
                      <a:pt x="1542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2" name="Shape"/>
              <p:cNvSpPr/>
              <p:nvPr/>
            </p:nvSpPr>
            <p:spPr>
              <a:xfrm>
                <a:off x="160637" y="5969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47" y="2415"/>
                    </a:lnTo>
                    <a:lnTo>
                      <a:pt x="6175" y="0"/>
                    </a:lnTo>
                    <a:lnTo>
                      <a:pt x="0" y="7219"/>
                    </a:lnTo>
                    <a:lnTo>
                      <a:pt x="12353" y="16796"/>
                    </a:lnTo>
                    <a:lnTo>
                      <a:pt x="1542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3" name="Shape"/>
              <p:cNvSpPr/>
              <p:nvPr/>
            </p:nvSpPr>
            <p:spPr>
              <a:xfrm>
                <a:off x="187237" y="7164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442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4" name="Shape"/>
              <p:cNvSpPr/>
              <p:nvPr/>
            </p:nvSpPr>
            <p:spPr>
              <a:xfrm>
                <a:off x="206770" y="1454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17"/>
                    </a:moveTo>
                    <a:lnTo>
                      <a:pt x="10783" y="0"/>
                    </a:lnTo>
                    <a:lnTo>
                      <a:pt x="0" y="0"/>
                    </a:lnTo>
                    <a:lnTo>
                      <a:pt x="5376" y="21600"/>
                    </a:lnTo>
                    <a:lnTo>
                      <a:pt x="18911" y="15423"/>
                    </a:lnTo>
                    <a:lnTo>
                      <a:pt x="21600" y="12317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5" name="Shape"/>
              <p:cNvSpPr/>
              <p:nvPr/>
            </p:nvSpPr>
            <p:spPr>
              <a:xfrm>
                <a:off x="212739" y="396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302" y="0"/>
                    </a:lnTo>
                    <a:lnTo>
                      <a:pt x="8651" y="2146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6" name="Shape"/>
              <p:cNvSpPr/>
              <p:nvPr/>
            </p:nvSpPr>
            <p:spPr>
              <a:xfrm>
                <a:off x="221972" y="15847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716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7" name="Shape"/>
              <p:cNvSpPr/>
              <p:nvPr/>
            </p:nvSpPr>
            <p:spPr>
              <a:xfrm>
                <a:off x="225763" y="18999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71"/>
                    </a:moveTo>
                    <a:lnTo>
                      <a:pt x="18529" y="0"/>
                    </a:lnTo>
                    <a:lnTo>
                      <a:pt x="6177" y="0"/>
                    </a:lnTo>
                    <a:lnTo>
                      <a:pt x="0" y="21600"/>
                    </a:lnTo>
                    <a:lnTo>
                      <a:pt x="12354" y="16169"/>
                    </a:lnTo>
                    <a:lnTo>
                      <a:pt x="21600" y="537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8" name="Square"/>
              <p:cNvSpPr/>
              <p:nvPr/>
            </p:nvSpPr>
            <p:spPr>
              <a:xfrm>
                <a:off x="239333" y="55359"/>
                <a:ext cx="12702" cy="12702"/>
              </a:xfrm>
              <a:prstGeom prst="rect">
                <a:avLst/>
              </a:pr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29" name="Triangle"/>
              <p:cNvSpPr/>
              <p:nvPr/>
            </p:nvSpPr>
            <p:spPr>
              <a:xfrm>
                <a:off x="245848" y="3690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201" y="0"/>
                    </a:lnTo>
                    <a:lnTo>
                      <a:pt x="0" y="307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0" name="Shape"/>
              <p:cNvSpPr/>
              <p:nvPr/>
            </p:nvSpPr>
            <p:spPr>
              <a:xfrm>
                <a:off x="255074" y="53568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630" y="1790"/>
                    </a:lnTo>
                    <a:lnTo>
                      <a:pt x="0" y="0"/>
                    </a:lnTo>
                    <a:lnTo>
                      <a:pt x="0" y="18001"/>
                    </a:lnTo>
                    <a:lnTo>
                      <a:pt x="1297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1" name="Shape"/>
              <p:cNvSpPr/>
              <p:nvPr/>
            </p:nvSpPr>
            <p:spPr>
              <a:xfrm>
                <a:off x="275147" y="7326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449"/>
                    </a:lnTo>
                    <a:lnTo>
                      <a:pt x="10865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2" name="Shape"/>
              <p:cNvSpPr/>
              <p:nvPr/>
            </p:nvSpPr>
            <p:spPr>
              <a:xfrm>
                <a:off x="281122" y="1269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65"/>
                    </a:moveTo>
                    <a:lnTo>
                      <a:pt x="18531" y="0"/>
                    </a:lnTo>
                    <a:lnTo>
                      <a:pt x="12353" y="0"/>
                    </a:lnTo>
                    <a:lnTo>
                      <a:pt x="0" y="12332"/>
                    </a:lnTo>
                    <a:lnTo>
                      <a:pt x="0" y="21600"/>
                    </a:lnTo>
                    <a:lnTo>
                      <a:pt x="21600" y="616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3" name="Shape"/>
              <p:cNvSpPr/>
              <p:nvPr/>
            </p:nvSpPr>
            <p:spPr>
              <a:xfrm>
                <a:off x="286552" y="3853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126"/>
                    </a:moveTo>
                    <a:lnTo>
                      <a:pt x="12949" y="0"/>
                    </a:lnTo>
                    <a:lnTo>
                      <a:pt x="0" y="0"/>
                    </a:lnTo>
                    <a:lnTo>
                      <a:pt x="8599" y="21600"/>
                    </a:lnTo>
                    <a:lnTo>
                      <a:pt x="21600" y="19451"/>
                    </a:lnTo>
                    <a:lnTo>
                      <a:pt x="21600" y="1512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4" name="Shape"/>
              <p:cNvSpPr/>
              <p:nvPr/>
            </p:nvSpPr>
            <p:spPr>
              <a:xfrm>
                <a:off x="289256" y="70929"/>
                <a:ext cx="12702" cy="15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70" y="21600"/>
                    </a:lnTo>
                    <a:lnTo>
                      <a:pt x="21600" y="18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5" name="Shape"/>
              <p:cNvSpPr/>
              <p:nvPr/>
            </p:nvSpPr>
            <p:spPr>
              <a:xfrm>
                <a:off x="292521" y="13785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976" y="2386"/>
                    </a:lnTo>
                    <a:lnTo>
                      <a:pt x="7198" y="0"/>
                    </a:lnTo>
                    <a:lnTo>
                      <a:pt x="0" y="0"/>
                    </a:lnTo>
                    <a:lnTo>
                      <a:pt x="10778" y="19211"/>
                    </a:lnTo>
                    <a:lnTo>
                      <a:pt x="1439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6" name="Shape"/>
              <p:cNvSpPr/>
              <p:nvPr/>
            </p:nvSpPr>
            <p:spPr>
              <a:xfrm>
                <a:off x="301442" y="119248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813" y="0"/>
                    </a:lnTo>
                    <a:lnTo>
                      <a:pt x="0" y="9047"/>
                    </a:lnTo>
                    <a:lnTo>
                      <a:pt x="1266" y="20440"/>
                    </a:lnTo>
                    <a:lnTo>
                      <a:pt x="1101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7" name="Shape"/>
              <p:cNvSpPr/>
              <p:nvPr/>
            </p:nvSpPr>
            <p:spPr>
              <a:xfrm>
                <a:off x="302287" y="17041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51"/>
                    </a:moveTo>
                    <a:lnTo>
                      <a:pt x="17280" y="0"/>
                    </a:lnTo>
                    <a:lnTo>
                      <a:pt x="4320" y="0"/>
                    </a:lnTo>
                    <a:lnTo>
                      <a:pt x="0" y="8651"/>
                    </a:lnTo>
                    <a:lnTo>
                      <a:pt x="4320" y="21600"/>
                    </a:lnTo>
                    <a:lnTo>
                      <a:pt x="21600" y="865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38" name="Shape"/>
              <p:cNvSpPr/>
              <p:nvPr/>
            </p:nvSpPr>
            <p:spPr>
              <a:xfrm>
                <a:off x="316943" y="12916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0"/>
                    </a:moveTo>
                    <a:lnTo>
                      <a:pt x="14381" y="0"/>
                    </a:lnTo>
                    <a:lnTo>
                      <a:pt x="0" y="18497"/>
                    </a:lnTo>
                    <a:lnTo>
                      <a:pt x="7190" y="21600"/>
                    </a:lnTo>
                    <a:lnTo>
                      <a:pt x="21600" y="31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42" name="object 241"/>
            <p:cNvGrpSpPr/>
            <p:nvPr/>
          </p:nvGrpSpPr>
          <p:grpSpPr>
            <a:xfrm>
              <a:off x="742339" y="1746849"/>
              <a:ext cx="173662" cy="176927"/>
              <a:chOff x="0" y="0"/>
              <a:chExt cx="173661" cy="176926"/>
            </a:xfrm>
          </p:grpSpPr>
          <p:sp>
            <p:nvSpPr>
              <p:cNvPr id="840" name="Shape"/>
              <p:cNvSpPr/>
              <p:nvPr/>
            </p:nvSpPr>
            <p:spPr>
              <a:xfrm>
                <a:off x="33641" y="104941"/>
                <a:ext cx="122660" cy="7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575"/>
                    </a:moveTo>
                    <a:lnTo>
                      <a:pt x="19927" y="5640"/>
                    </a:lnTo>
                    <a:lnTo>
                      <a:pt x="16709" y="0"/>
                    </a:lnTo>
                    <a:lnTo>
                      <a:pt x="10729" y="556"/>
                    </a:lnTo>
                    <a:lnTo>
                      <a:pt x="5068" y="7153"/>
                    </a:lnTo>
                    <a:lnTo>
                      <a:pt x="1147" y="16715"/>
                    </a:lnTo>
                    <a:lnTo>
                      <a:pt x="0" y="21600"/>
                    </a:lnTo>
                    <a:lnTo>
                      <a:pt x="1147" y="21276"/>
                    </a:lnTo>
                    <a:lnTo>
                      <a:pt x="1337" y="21600"/>
                    </a:lnTo>
                    <a:lnTo>
                      <a:pt x="1400" y="21276"/>
                    </a:lnTo>
                    <a:lnTo>
                      <a:pt x="1530" y="20624"/>
                    </a:lnTo>
                    <a:lnTo>
                      <a:pt x="1720" y="19973"/>
                    </a:lnTo>
                    <a:lnTo>
                      <a:pt x="1912" y="18993"/>
                    </a:lnTo>
                    <a:lnTo>
                      <a:pt x="4164" y="13064"/>
                    </a:lnTo>
                    <a:lnTo>
                      <a:pt x="7311" y="8654"/>
                    </a:lnTo>
                    <a:lnTo>
                      <a:pt x="11104" y="6078"/>
                    </a:lnTo>
                    <a:lnTo>
                      <a:pt x="15291" y="5640"/>
                    </a:lnTo>
                    <a:lnTo>
                      <a:pt x="16868" y="6330"/>
                    </a:lnTo>
                    <a:lnTo>
                      <a:pt x="18444" y="7477"/>
                    </a:lnTo>
                    <a:lnTo>
                      <a:pt x="20021" y="8437"/>
                    </a:lnTo>
                    <a:lnTo>
                      <a:pt x="21600" y="8575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1" name="Shape"/>
              <p:cNvSpPr/>
              <p:nvPr/>
            </p:nvSpPr>
            <p:spPr>
              <a:xfrm>
                <a:off x="0" y="-1"/>
                <a:ext cx="173662" cy="60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430"/>
                    </a:moveTo>
                    <a:lnTo>
                      <a:pt x="18690" y="11504"/>
                    </a:lnTo>
                    <a:lnTo>
                      <a:pt x="15439" y="6558"/>
                    </a:lnTo>
                    <a:lnTo>
                      <a:pt x="12163" y="2198"/>
                    </a:lnTo>
                    <a:lnTo>
                      <a:pt x="9179" y="0"/>
                    </a:lnTo>
                    <a:lnTo>
                      <a:pt x="9045" y="0"/>
                    </a:lnTo>
                    <a:lnTo>
                      <a:pt x="6890" y="424"/>
                    </a:lnTo>
                    <a:lnTo>
                      <a:pt x="3965" y="2220"/>
                    </a:lnTo>
                    <a:lnTo>
                      <a:pt x="1317" y="5316"/>
                    </a:lnTo>
                    <a:lnTo>
                      <a:pt x="0" y="9644"/>
                    </a:lnTo>
                    <a:lnTo>
                      <a:pt x="256" y="10750"/>
                    </a:lnTo>
                    <a:lnTo>
                      <a:pt x="842" y="12682"/>
                    </a:lnTo>
                    <a:lnTo>
                      <a:pt x="1480" y="14252"/>
                    </a:lnTo>
                    <a:lnTo>
                      <a:pt x="1889" y="14271"/>
                    </a:lnTo>
                    <a:lnTo>
                      <a:pt x="674" y="9644"/>
                    </a:lnTo>
                    <a:lnTo>
                      <a:pt x="2366" y="7735"/>
                    </a:lnTo>
                    <a:lnTo>
                      <a:pt x="4286" y="6224"/>
                    </a:lnTo>
                    <a:lnTo>
                      <a:pt x="6255" y="5361"/>
                    </a:lnTo>
                    <a:lnTo>
                      <a:pt x="8100" y="5402"/>
                    </a:lnTo>
                    <a:lnTo>
                      <a:pt x="9810" y="6923"/>
                    </a:lnTo>
                    <a:lnTo>
                      <a:pt x="11356" y="9744"/>
                    </a:lnTo>
                    <a:lnTo>
                      <a:pt x="12827" y="12998"/>
                    </a:lnTo>
                    <a:lnTo>
                      <a:pt x="14310" y="15814"/>
                    </a:lnTo>
                    <a:lnTo>
                      <a:pt x="16706" y="19000"/>
                    </a:lnTo>
                    <a:lnTo>
                      <a:pt x="18144" y="20806"/>
                    </a:lnTo>
                    <a:lnTo>
                      <a:pt x="18900" y="21600"/>
                    </a:lnTo>
                    <a:lnTo>
                      <a:pt x="19607" y="20855"/>
                    </a:lnTo>
                    <a:lnTo>
                      <a:pt x="20300" y="19095"/>
                    </a:lnTo>
                    <a:lnTo>
                      <a:pt x="20970" y="17046"/>
                    </a:lnTo>
                    <a:lnTo>
                      <a:pt x="21600" y="15430"/>
                    </a:lnTo>
                    <a:close/>
                  </a:path>
                </a:pathLst>
              </a:custGeom>
              <a:solidFill>
                <a:srgbClr val="E8E2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70" name="object 242"/>
            <p:cNvGrpSpPr/>
            <p:nvPr/>
          </p:nvGrpSpPr>
          <p:grpSpPr>
            <a:xfrm>
              <a:off x="456220" y="1769810"/>
              <a:ext cx="428152" cy="356957"/>
              <a:chOff x="0" y="0"/>
              <a:chExt cx="428151" cy="356956"/>
            </a:xfrm>
          </p:grpSpPr>
          <p:sp>
            <p:nvSpPr>
              <p:cNvPr id="843" name="Triangle"/>
              <p:cNvSpPr/>
              <p:nvPr/>
            </p:nvSpPr>
            <p:spPr>
              <a:xfrm>
                <a:off x="-1" y="33774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7259" y="20019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4" name="Triangle"/>
              <p:cNvSpPr/>
              <p:nvPr/>
            </p:nvSpPr>
            <p:spPr>
              <a:xfrm>
                <a:off x="6515" y="34425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77"/>
                    </a:moveTo>
                    <a:lnTo>
                      <a:pt x="0" y="0"/>
                    </a:lnTo>
                    <a:lnTo>
                      <a:pt x="10215" y="21600"/>
                    </a:lnTo>
                    <a:lnTo>
                      <a:pt x="21600" y="15977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5" name="Shape"/>
              <p:cNvSpPr/>
              <p:nvPr/>
            </p:nvSpPr>
            <p:spPr>
              <a:xfrm>
                <a:off x="44767" y="2789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0"/>
                    </a:moveTo>
                    <a:lnTo>
                      <a:pt x="12353" y="4320"/>
                    </a:lnTo>
                    <a:lnTo>
                      <a:pt x="6175" y="0"/>
                    </a:lnTo>
                    <a:lnTo>
                      <a:pt x="0" y="6493"/>
                    </a:lnTo>
                    <a:lnTo>
                      <a:pt x="0" y="17280"/>
                    </a:lnTo>
                    <a:lnTo>
                      <a:pt x="12353" y="21600"/>
                    </a:lnTo>
                    <a:lnTo>
                      <a:pt x="21600" y="1728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6" name="Shape"/>
              <p:cNvSpPr/>
              <p:nvPr/>
            </p:nvSpPr>
            <p:spPr>
              <a:xfrm>
                <a:off x="48399" y="251817"/>
                <a:ext cx="1303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4401" y="0"/>
                    </a:lnTo>
                    <a:lnTo>
                      <a:pt x="3601" y="0"/>
                    </a:lnTo>
                    <a:lnTo>
                      <a:pt x="0" y="10800"/>
                    </a:lnTo>
                    <a:lnTo>
                      <a:pt x="5411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7" name="Shape"/>
              <p:cNvSpPr/>
              <p:nvPr/>
            </p:nvSpPr>
            <p:spPr>
              <a:xfrm>
                <a:off x="79501" y="26430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70"/>
                    </a:moveTo>
                    <a:lnTo>
                      <a:pt x="11790" y="3930"/>
                    </a:lnTo>
                    <a:lnTo>
                      <a:pt x="0" y="0"/>
                    </a:lnTo>
                    <a:lnTo>
                      <a:pt x="13742" y="21600"/>
                    </a:lnTo>
                    <a:lnTo>
                      <a:pt x="21600" y="19648"/>
                    </a:lnTo>
                    <a:lnTo>
                      <a:pt x="21600" y="1767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8" name="Shape"/>
              <p:cNvSpPr/>
              <p:nvPr/>
            </p:nvSpPr>
            <p:spPr>
              <a:xfrm>
                <a:off x="93072" y="29903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22" y="0"/>
                    </a:lnTo>
                    <a:lnTo>
                      <a:pt x="0" y="15423"/>
                    </a:lnTo>
                    <a:lnTo>
                      <a:pt x="3620" y="15423"/>
                    </a:lnTo>
                    <a:lnTo>
                      <a:pt x="179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49" name="Shape"/>
              <p:cNvSpPr/>
              <p:nvPr/>
            </p:nvSpPr>
            <p:spPr>
              <a:xfrm>
                <a:off x="140665" y="298489"/>
                <a:ext cx="1736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6"/>
                    </a:moveTo>
                    <a:lnTo>
                      <a:pt x="4061" y="0"/>
                    </a:lnTo>
                    <a:lnTo>
                      <a:pt x="0" y="17276"/>
                    </a:lnTo>
                    <a:lnTo>
                      <a:pt x="13509" y="21600"/>
                    </a:lnTo>
                    <a:lnTo>
                      <a:pt x="21600" y="1727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0" name="Shape"/>
              <p:cNvSpPr/>
              <p:nvPr/>
            </p:nvSpPr>
            <p:spPr>
              <a:xfrm>
                <a:off x="166884" y="26972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648"/>
                    </a:moveTo>
                    <a:lnTo>
                      <a:pt x="10786" y="0"/>
                    </a:lnTo>
                    <a:lnTo>
                      <a:pt x="0" y="5906"/>
                    </a:lnTo>
                    <a:lnTo>
                      <a:pt x="10786" y="21600"/>
                    </a:lnTo>
                    <a:lnTo>
                      <a:pt x="21600" y="1964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1" name="Shape"/>
              <p:cNvSpPr/>
              <p:nvPr/>
            </p:nvSpPr>
            <p:spPr>
              <a:xfrm>
                <a:off x="179907" y="17963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212"/>
                    </a:moveTo>
                    <a:lnTo>
                      <a:pt x="13484" y="4803"/>
                    </a:lnTo>
                    <a:lnTo>
                      <a:pt x="10801" y="4803"/>
                    </a:lnTo>
                    <a:lnTo>
                      <a:pt x="0" y="0"/>
                    </a:lnTo>
                    <a:lnTo>
                      <a:pt x="8084" y="16797"/>
                    </a:lnTo>
                    <a:lnTo>
                      <a:pt x="16199" y="21600"/>
                    </a:lnTo>
                    <a:lnTo>
                      <a:pt x="21600" y="19212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2" name="Shape"/>
              <p:cNvSpPr/>
              <p:nvPr/>
            </p:nvSpPr>
            <p:spPr>
              <a:xfrm>
                <a:off x="189128" y="159398"/>
                <a:ext cx="12703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96"/>
                    </a:moveTo>
                    <a:lnTo>
                      <a:pt x="6175" y="0"/>
                    </a:lnTo>
                    <a:lnTo>
                      <a:pt x="0" y="1792"/>
                    </a:lnTo>
                    <a:lnTo>
                      <a:pt x="6175" y="21600"/>
                    </a:lnTo>
                    <a:lnTo>
                      <a:pt x="21600" y="17996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3" name="Shape"/>
              <p:cNvSpPr/>
              <p:nvPr/>
            </p:nvSpPr>
            <p:spPr>
              <a:xfrm>
                <a:off x="190220" y="92100"/>
                <a:ext cx="12703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764" y="0"/>
                    </a:lnTo>
                    <a:lnTo>
                      <a:pt x="0" y="4623"/>
                    </a:lnTo>
                    <a:lnTo>
                      <a:pt x="19624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4" name="Shape"/>
              <p:cNvSpPr/>
              <p:nvPr/>
            </p:nvSpPr>
            <p:spPr>
              <a:xfrm>
                <a:off x="196825" y="124663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639" y="0"/>
                    </a:lnTo>
                    <a:lnTo>
                      <a:pt x="0" y="5162"/>
                    </a:lnTo>
                    <a:lnTo>
                      <a:pt x="4386" y="12834"/>
                    </a:lnTo>
                    <a:lnTo>
                      <a:pt x="12899" y="1951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5" name="Shape"/>
              <p:cNvSpPr/>
              <p:nvPr/>
            </p:nvSpPr>
            <p:spPr>
              <a:xfrm>
                <a:off x="222073" y="27133"/>
                <a:ext cx="152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0"/>
                    </a:moveTo>
                    <a:lnTo>
                      <a:pt x="18514" y="10780"/>
                    </a:lnTo>
                    <a:lnTo>
                      <a:pt x="10809" y="0"/>
                    </a:lnTo>
                    <a:lnTo>
                      <a:pt x="9257" y="3580"/>
                    </a:lnTo>
                    <a:lnTo>
                      <a:pt x="0" y="10780"/>
                    </a:lnTo>
                    <a:lnTo>
                      <a:pt x="21600" y="21600"/>
                    </a:lnTo>
                    <a:lnTo>
                      <a:pt x="21600" y="1078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6" name="Shape"/>
              <p:cNvSpPr/>
              <p:nvPr/>
            </p:nvSpPr>
            <p:spPr>
              <a:xfrm>
                <a:off x="228753" y="53022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95"/>
                    </a:moveTo>
                    <a:lnTo>
                      <a:pt x="18016" y="0"/>
                    </a:lnTo>
                    <a:lnTo>
                      <a:pt x="0" y="0"/>
                    </a:lnTo>
                    <a:lnTo>
                      <a:pt x="7172" y="17998"/>
                    </a:lnTo>
                    <a:lnTo>
                      <a:pt x="18016" y="21600"/>
                    </a:lnTo>
                    <a:lnTo>
                      <a:pt x="21600" y="16205"/>
                    </a:lnTo>
                    <a:lnTo>
                      <a:pt x="21600" y="539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7" name="Shape"/>
              <p:cNvSpPr/>
              <p:nvPr/>
            </p:nvSpPr>
            <p:spPr>
              <a:xfrm>
                <a:off x="231458" y="97523"/>
                <a:ext cx="12702" cy="20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23"/>
                    </a:moveTo>
                    <a:lnTo>
                      <a:pt x="9284" y="0"/>
                    </a:lnTo>
                    <a:lnTo>
                      <a:pt x="6175" y="5679"/>
                    </a:lnTo>
                    <a:lnTo>
                      <a:pt x="0" y="15921"/>
                    </a:lnTo>
                    <a:lnTo>
                      <a:pt x="15459" y="21600"/>
                    </a:lnTo>
                    <a:lnTo>
                      <a:pt x="18531" y="14776"/>
                    </a:lnTo>
                    <a:lnTo>
                      <a:pt x="21600" y="6823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8" name="Shape"/>
              <p:cNvSpPr/>
              <p:nvPr/>
            </p:nvSpPr>
            <p:spPr>
              <a:xfrm>
                <a:off x="242316" y="221261"/>
                <a:ext cx="12702" cy="14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75"/>
                    </a:moveTo>
                    <a:lnTo>
                      <a:pt x="19648" y="18275"/>
                    </a:lnTo>
                    <a:lnTo>
                      <a:pt x="9812" y="0"/>
                    </a:lnTo>
                    <a:lnTo>
                      <a:pt x="7860" y="1652"/>
                    </a:lnTo>
                    <a:lnTo>
                      <a:pt x="0" y="4977"/>
                    </a:lnTo>
                    <a:lnTo>
                      <a:pt x="9812" y="21600"/>
                    </a:lnTo>
                    <a:lnTo>
                      <a:pt x="21600" y="1827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59" name="Shape"/>
              <p:cNvSpPr/>
              <p:nvPr/>
            </p:nvSpPr>
            <p:spPr>
              <a:xfrm>
                <a:off x="259144" y="158306"/>
                <a:ext cx="12702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28" y="0"/>
                    </a:lnTo>
                    <a:lnTo>
                      <a:pt x="0" y="3604"/>
                    </a:lnTo>
                    <a:lnTo>
                      <a:pt x="10800" y="1620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0" name="Shape"/>
              <p:cNvSpPr/>
              <p:nvPr/>
            </p:nvSpPr>
            <p:spPr>
              <a:xfrm>
                <a:off x="262941" y="111632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4401" y="1812"/>
                    </a:lnTo>
                    <a:lnTo>
                      <a:pt x="9591" y="0"/>
                    </a:lnTo>
                    <a:lnTo>
                      <a:pt x="0" y="1812"/>
                    </a:lnTo>
                    <a:lnTo>
                      <a:pt x="14401" y="18000"/>
                    </a:lnTo>
                    <a:lnTo>
                      <a:pt x="1681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1" name="Shape"/>
              <p:cNvSpPr/>
              <p:nvPr/>
            </p:nvSpPr>
            <p:spPr>
              <a:xfrm>
                <a:off x="267666" y="66211"/>
                <a:ext cx="13019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960"/>
                    </a:moveTo>
                    <a:lnTo>
                      <a:pt x="5395" y="10788"/>
                    </a:lnTo>
                    <a:lnTo>
                      <a:pt x="5395" y="0"/>
                    </a:lnTo>
                    <a:lnTo>
                      <a:pt x="0" y="10788"/>
                    </a:lnTo>
                    <a:lnTo>
                      <a:pt x="8999" y="21600"/>
                    </a:lnTo>
                    <a:lnTo>
                      <a:pt x="17996" y="21600"/>
                    </a:lnTo>
                    <a:lnTo>
                      <a:pt x="21600" y="1296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2" name="Shape"/>
              <p:cNvSpPr/>
              <p:nvPr/>
            </p:nvSpPr>
            <p:spPr>
              <a:xfrm>
                <a:off x="278677" y="229948"/>
                <a:ext cx="12702" cy="1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89"/>
                    </a:moveTo>
                    <a:lnTo>
                      <a:pt x="13516" y="5389"/>
                    </a:lnTo>
                    <a:lnTo>
                      <a:pt x="8116" y="0"/>
                    </a:lnTo>
                    <a:lnTo>
                      <a:pt x="0" y="10800"/>
                    </a:lnTo>
                    <a:lnTo>
                      <a:pt x="13516" y="14399"/>
                    </a:lnTo>
                    <a:lnTo>
                      <a:pt x="21600" y="21600"/>
                    </a:lnTo>
                    <a:lnTo>
                      <a:pt x="21600" y="1618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3" name="Shape"/>
              <p:cNvSpPr/>
              <p:nvPr/>
            </p:nvSpPr>
            <p:spPr>
              <a:xfrm>
                <a:off x="279762" y="148539"/>
                <a:ext cx="12702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3620" y="0"/>
                    </a:lnTo>
                    <a:lnTo>
                      <a:pt x="0" y="3599"/>
                    </a:lnTo>
                    <a:lnTo>
                      <a:pt x="0" y="19790"/>
                    </a:lnTo>
                    <a:lnTo>
                      <a:pt x="3620" y="21600"/>
                    </a:lnTo>
                    <a:lnTo>
                      <a:pt x="10822" y="14399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4" name="Shape"/>
              <p:cNvSpPr/>
              <p:nvPr/>
            </p:nvSpPr>
            <p:spPr>
              <a:xfrm>
                <a:off x="303645" y="82334"/>
                <a:ext cx="12702" cy="14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91"/>
                    </a:moveTo>
                    <a:lnTo>
                      <a:pt x="10801" y="6635"/>
                    </a:lnTo>
                    <a:lnTo>
                      <a:pt x="10801" y="0"/>
                    </a:lnTo>
                    <a:lnTo>
                      <a:pt x="0" y="3308"/>
                    </a:lnTo>
                    <a:lnTo>
                      <a:pt x="10801" y="21600"/>
                    </a:lnTo>
                    <a:lnTo>
                      <a:pt x="18885" y="19945"/>
                    </a:lnTo>
                    <a:lnTo>
                      <a:pt x="21600" y="1329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5" name="Shape"/>
              <p:cNvSpPr/>
              <p:nvPr/>
            </p:nvSpPr>
            <p:spPr>
              <a:xfrm>
                <a:off x="313957" y="5209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84"/>
                    </a:moveTo>
                    <a:lnTo>
                      <a:pt x="9247" y="0"/>
                    </a:lnTo>
                    <a:lnTo>
                      <a:pt x="0" y="0"/>
                    </a:lnTo>
                    <a:lnTo>
                      <a:pt x="3069" y="21600"/>
                    </a:lnTo>
                    <a:lnTo>
                      <a:pt x="12353" y="18016"/>
                    </a:lnTo>
                    <a:lnTo>
                      <a:pt x="21600" y="14384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6" name="Shape"/>
              <p:cNvSpPr/>
              <p:nvPr/>
            </p:nvSpPr>
            <p:spPr>
              <a:xfrm>
                <a:off x="334043" y="5915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1"/>
                    </a:moveTo>
                    <a:lnTo>
                      <a:pt x="17980" y="0"/>
                    </a:lnTo>
                    <a:lnTo>
                      <a:pt x="0" y="15435"/>
                    </a:lnTo>
                    <a:lnTo>
                      <a:pt x="17980" y="21600"/>
                    </a:lnTo>
                    <a:lnTo>
                      <a:pt x="21600" y="18499"/>
                    </a:lnTo>
                    <a:lnTo>
                      <a:pt x="21600" y="3101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7" name="Shape"/>
              <p:cNvSpPr/>
              <p:nvPr/>
            </p:nvSpPr>
            <p:spPr>
              <a:xfrm>
                <a:off x="340012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00"/>
                    </a:moveTo>
                    <a:lnTo>
                      <a:pt x="4298" y="0"/>
                    </a:lnTo>
                    <a:lnTo>
                      <a:pt x="0" y="6475"/>
                    </a:lnTo>
                    <a:lnTo>
                      <a:pt x="0" y="17276"/>
                    </a:lnTo>
                    <a:lnTo>
                      <a:pt x="4298" y="21600"/>
                    </a:lnTo>
                    <a:lnTo>
                      <a:pt x="21600" y="15125"/>
                    </a:lnTo>
                    <a:lnTo>
                      <a:pt x="21600" y="43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8" name="Shape"/>
              <p:cNvSpPr/>
              <p:nvPr/>
            </p:nvSpPr>
            <p:spPr>
              <a:xfrm>
                <a:off x="372028" y="26594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0782" y="3069"/>
                    </a:lnTo>
                    <a:lnTo>
                      <a:pt x="7201" y="0"/>
                    </a:lnTo>
                    <a:lnTo>
                      <a:pt x="0" y="6140"/>
                    </a:lnTo>
                    <a:lnTo>
                      <a:pt x="720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69" name="Shape"/>
              <p:cNvSpPr/>
              <p:nvPr/>
            </p:nvSpPr>
            <p:spPr>
              <a:xfrm>
                <a:off x="415450" y="553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9426"/>
                    </a:lnTo>
                    <a:lnTo>
                      <a:pt x="1074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1" name="object 243"/>
            <p:cNvSpPr/>
            <p:nvPr/>
          </p:nvSpPr>
          <p:spPr>
            <a:xfrm>
              <a:off x="528509" y="1976959"/>
              <a:ext cx="130254" cy="40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1" y="0"/>
                  </a:moveTo>
                  <a:lnTo>
                    <a:pt x="12961" y="580"/>
                  </a:lnTo>
                  <a:lnTo>
                    <a:pt x="9619" y="301"/>
                  </a:lnTo>
                  <a:lnTo>
                    <a:pt x="6345" y="2263"/>
                  </a:lnTo>
                  <a:lnTo>
                    <a:pt x="3139" y="5429"/>
                  </a:lnTo>
                  <a:lnTo>
                    <a:pt x="0" y="8757"/>
                  </a:lnTo>
                  <a:lnTo>
                    <a:pt x="2675" y="9579"/>
                  </a:lnTo>
                  <a:lnTo>
                    <a:pt x="5467" y="9195"/>
                  </a:lnTo>
                  <a:lnTo>
                    <a:pt x="8226" y="8593"/>
                  </a:lnTo>
                  <a:lnTo>
                    <a:pt x="10800" y="8757"/>
                  </a:lnTo>
                  <a:lnTo>
                    <a:pt x="12943" y="11011"/>
                  </a:lnTo>
                  <a:lnTo>
                    <a:pt x="17837" y="19020"/>
                  </a:lnTo>
                  <a:lnTo>
                    <a:pt x="19980" y="21600"/>
                  </a:lnTo>
                  <a:lnTo>
                    <a:pt x="21600" y="21600"/>
                  </a:lnTo>
                  <a:lnTo>
                    <a:pt x="20250" y="14202"/>
                  </a:lnTo>
                  <a:lnTo>
                    <a:pt x="18090" y="7516"/>
                  </a:lnTo>
                  <a:lnTo>
                    <a:pt x="15525" y="2472"/>
                  </a:lnTo>
                  <a:lnTo>
                    <a:pt x="12961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2" name="object 244"/>
            <p:cNvSpPr/>
            <p:nvPr/>
          </p:nvSpPr>
          <p:spPr>
            <a:xfrm>
              <a:off x="614958" y="199285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7260"/>
                  </a:lnTo>
                  <a:lnTo>
                    <a:pt x="43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3" name="object 245"/>
            <p:cNvSpPr/>
            <p:nvPr/>
          </p:nvSpPr>
          <p:spPr>
            <a:xfrm>
              <a:off x="626198" y="2192961"/>
              <a:ext cx="91175" cy="5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" y="0"/>
                  </a:moveTo>
                  <a:lnTo>
                    <a:pt x="0" y="0"/>
                  </a:lnTo>
                  <a:lnTo>
                    <a:pt x="997" y="4868"/>
                  </a:lnTo>
                  <a:lnTo>
                    <a:pt x="1800" y="9995"/>
                  </a:lnTo>
                  <a:lnTo>
                    <a:pt x="2603" y="14605"/>
                  </a:lnTo>
                  <a:lnTo>
                    <a:pt x="3598" y="17922"/>
                  </a:lnTo>
                  <a:lnTo>
                    <a:pt x="21085" y="21600"/>
                  </a:lnTo>
                  <a:lnTo>
                    <a:pt x="21085" y="20681"/>
                  </a:lnTo>
                  <a:lnTo>
                    <a:pt x="21344" y="20681"/>
                  </a:lnTo>
                  <a:lnTo>
                    <a:pt x="21600" y="20218"/>
                  </a:lnTo>
                  <a:lnTo>
                    <a:pt x="19768" y="17267"/>
                  </a:lnTo>
                  <a:lnTo>
                    <a:pt x="17358" y="15566"/>
                  </a:lnTo>
                  <a:lnTo>
                    <a:pt x="14947" y="14467"/>
                  </a:lnTo>
                  <a:lnTo>
                    <a:pt x="13115" y="13325"/>
                  </a:lnTo>
                  <a:lnTo>
                    <a:pt x="10491" y="9432"/>
                  </a:lnTo>
                  <a:lnTo>
                    <a:pt x="7746" y="4593"/>
                  </a:lnTo>
                  <a:lnTo>
                    <a:pt x="4471" y="789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74" name="object 246"/>
            <p:cNvSpPr/>
            <p:nvPr/>
          </p:nvSpPr>
          <p:spPr>
            <a:xfrm>
              <a:off x="770559" y="2102867"/>
              <a:ext cx="59704" cy="4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19" y="0"/>
                  </a:moveTo>
                  <a:lnTo>
                    <a:pt x="3138" y="0"/>
                  </a:lnTo>
                  <a:lnTo>
                    <a:pt x="0" y="4697"/>
                  </a:lnTo>
                  <a:lnTo>
                    <a:pt x="123" y="8857"/>
                  </a:lnTo>
                  <a:lnTo>
                    <a:pt x="663" y="17174"/>
                  </a:lnTo>
                  <a:lnTo>
                    <a:pt x="785" y="21600"/>
                  </a:lnTo>
                  <a:lnTo>
                    <a:pt x="5583" y="16610"/>
                  </a:lnTo>
                  <a:lnTo>
                    <a:pt x="10897" y="11621"/>
                  </a:lnTo>
                  <a:lnTo>
                    <a:pt x="16358" y="6807"/>
                  </a:lnTo>
                  <a:lnTo>
                    <a:pt x="21600" y="2345"/>
                  </a:lnTo>
                  <a:lnTo>
                    <a:pt x="18470" y="3388"/>
                  </a:lnTo>
                  <a:lnTo>
                    <a:pt x="15119" y="4695"/>
                  </a:lnTo>
                  <a:lnTo>
                    <a:pt x="11768" y="5650"/>
                  </a:lnTo>
                  <a:lnTo>
                    <a:pt x="8638" y="5636"/>
                  </a:lnTo>
                  <a:lnTo>
                    <a:pt x="5105" y="4697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AF5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77" name="object 247"/>
            <p:cNvGrpSpPr/>
            <p:nvPr/>
          </p:nvGrpSpPr>
          <p:grpSpPr>
            <a:xfrm>
              <a:off x="1199033" y="2281962"/>
              <a:ext cx="57851" cy="469701"/>
              <a:chOff x="0" y="0"/>
              <a:chExt cx="57850" cy="469700"/>
            </a:xfrm>
          </p:grpSpPr>
          <p:sp>
            <p:nvSpPr>
              <p:cNvPr id="875" name="Shape"/>
              <p:cNvSpPr/>
              <p:nvPr/>
            </p:nvSpPr>
            <p:spPr>
              <a:xfrm>
                <a:off x="-1" y="-1"/>
                <a:ext cx="51199" cy="469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04" y="0"/>
                    </a:moveTo>
                    <a:lnTo>
                      <a:pt x="14767" y="948"/>
                    </a:lnTo>
                    <a:lnTo>
                      <a:pt x="14395" y="2296"/>
                    </a:lnTo>
                    <a:lnTo>
                      <a:pt x="13508" y="3644"/>
                    </a:lnTo>
                    <a:lnTo>
                      <a:pt x="12450" y="4991"/>
                    </a:lnTo>
                    <a:lnTo>
                      <a:pt x="11606" y="6273"/>
                    </a:lnTo>
                    <a:lnTo>
                      <a:pt x="11562" y="6339"/>
                    </a:lnTo>
                    <a:lnTo>
                      <a:pt x="10347" y="8585"/>
                    </a:lnTo>
                    <a:lnTo>
                      <a:pt x="8961" y="10898"/>
                    </a:lnTo>
                    <a:lnTo>
                      <a:pt x="7412" y="13211"/>
                    </a:lnTo>
                    <a:lnTo>
                      <a:pt x="5734" y="15446"/>
                    </a:lnTo>
                    <a:lnTo>
                      <a:pt x="3770" y="17784"/>
                    </a:lnTo>
                    <a:lnTo>
                      <a:pt x="1611" y="20073"/>
                    </a:lnTo>
                    <a:lnTo>
                      <a:pt x="0" y="21600"/>
                    </a:lnTo>
                    <a:lnTo>
                      <a:pt x="10343" y="21600"/>
                    </a:lnTo>
                    <a:lnTo>
                      <a:pt x="12151" y="20149"/>
                    </a:lnTo>
                    <a:lnTo>
                      <a:pt x="12176" y="20129"/>
                    </a:lnTo>
                    <a:lnTo>
                      <a:pt x="14235" y="17836"/>
                    </a:lnTo>
                    <a:lnTo>
                      <a:pt x="14280" y="17784"/>
                    </a:lnTo>
                    <a:lnTo>
                      <a:pt x="15667" y="15524"/>
                    </a:lnTo>
                    <a:lnTo>
                      <a:pt x="15714" y="15446"/>
                    </a:lnTo>
                    <a:lnTo>
                      <a:pt x="16588" y="13211"/>
                    </a:lnTo>
                    <a:lnTo>
                      <a:pt x="16632" y="13098"/>
                    </a:lnTo>
                    <a:lnTo>
                      <a:pt x="17133" y="10917"/>
                    </a:lnTo>
                    <a:lnTo>
                      <a:pt x="17448" y="8628"/>
                    </a:lnTo>
                    <a:lnTo>
                      <a:pt x="17668" y="6339"/>
                    </a:lnTo>
                    <a:lnTo>
                      <a:pt x="17694" y="6046"/>
                    </a:lnTo>
                    <a:lnTo>
                      <a:pt x="17932" y="3960"/>
                    </a:lnTo>
                    <a:lnTo>
                      <a:pt x="17973" y="3644"/>
                    </a:lnTo>
                    <a:lnTo>
                      <a:pt x="18426" y="1348"/>
                    </a:lnTo>
                    <a:lnTo>
                      <a:pt x="21600" y="1348"/>
                    </a:lnTo>
                    <a:lnTo>
                      <a:pt x="20098" y="1186"/>
                    </a:lnTo>
                    <a:lnTo>
                      <a:pt x="15511" y="767"/>
                    </a:lnTo>
                    <a:lnTo>
                      <a:pt x="10666" y="376"/>
                    </a:lnTo>
                    <a:lnTo>
                      <a:pt x="5604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76" name="Shape"/>
              <p:cNvSpPr/>
              <p:nvPr/>
            </p:nvSpPr>
            <p:spPr>
              <a:xfrm>
                <a:off x="40376" y="29311"/>
                <a:ext cx="17475" cy="440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76" y="0"/>
                    </a:moveTo>
                    <a:lnTo>
                      <a:pt x="4077" y="0"/>
                    </a:lnTo>
                    <a:lnTo>
                      <a:pt x="14817" y="320"/>
                    </a:lnTo>
                    <a:lnTo>
                      <a:pt x="15255" y="2449"/>
                    </a:lnTo>
                    <a:lnTo>
                      <a:pt x="15079" y="5323"/>
                    </a:lnTo>
                    <a:lnTo>
                      <a:pt x="14291" y="7518"/>
                    </a:lnTo>
                    <a:lnTo>
                      <a:pt x="12835" y="10026"/>
                    </a:lnTo>
                    <a:lnTo>
                      <a:pt x="10826" y="12533"/>
                    </a:lnTo>
                    <a:lnTo>
                      <a:pt x="10728" y="12653"/>
                    </a:lnTo>
                    <a:lnTo>
                      <a:pt x="8336" y="15037"/>
                    </a:lnTo>
                    <a:lnTo>
                      <a:pt x="5446" y="17530"/>
                    </a:lnTo>
                    <a:lnTo>
                      <a:pt x="2282" y="19971"/>
                    </a:lnTo>
                    <a:lnTo>
                      <a:pt x="0" y="21600"/>
                    </a:lnTo>
                    <a:lnTo>
                      <a:pt x="6440" y="21600"/>
                    </a:lnTo>
                    <a:lnTo>
                      <a:pt x="10862" y="17586"/>
                    </a:lnTo>
                    <a:lnTo>
                      <a:pt x="13480" y="15119"/>
                    </a:lnTo>
                    <a:lnTo>
                      <a:pt x="15898" y="12653"/>
                    </a:lnTo>
                    <a:lnTo>
                      <a:pt x="18002" y="10206"/>
                    </a:lnTo>
                    <a:lnTo>
                      <a:pt x="19711" y="7765"/>
                    </a:lnTo>
                    <a:lnTo>
                      <a:pt x="20934" y="5323"/>
                    </a:lnTo>
                    <a:lnTo>
                      <a:pt x="21600" y="2786"/>
                    </a:lnTo>
                    <a:lnTo>
                      <a:pt x="21536" y="320"/>
                    </a:lnTo>
                    <a:lnTo>
                      <a:pt x="13376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78" name="object 248"/>
            <p:cNvSpPr/>
            <p:nvPr/>
          </p:nvSpPr>
          <p:spPr>
            <a:xfrm>
              <a:off x="1272130" y="2406779"/>
              <a:ext cx="22770" cy="34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882" name="object 249"/>
            <p:cNvGrpSpPr/>
            <p:nvPr/>
          </p:nvGrpSpPr>
          <p:grpSpPr>
            <a:xfrm>
              <a:off x="1266771" y="2334057"/>
              <a:ext cx="51262" cy="417607"/>
              <a:chOff x="0" y="0"/>
              <a:chExt cx="51261" cy="417605"/>
            </a:xfrm>
          </p:grpSpPr>
          <p:sp>
            <p:nvSpPr>
              <p:cNvPr id="879" name="Shape"/>
              <p:cNvSpPr/>
              <p:nvPr/>
            </p:nvSpPr>
            <p:spPr>
              <a:xfrm>
                <a:off x="0" y="-1"/>
                <a:ext cx="16578" cy="417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30" y="0"/>
                    </a:moveTo>
                    <a:lnTo>
                      <a:pt x="0" y="21600"/>
                    </a:lnTo>
                    <a:lnTo>
                      <a:pt x="6982" y="21600"/>
                    </a:lnTo>
                    <a:lnTo>
                      <a:pt x="9666" y="3761"/>
                    </a:lnTo>
                    <a:lnTo>
                      <a:pt x="21600" y="3761"/>
                    </a:lnTo>
                    <a:lnTo>
                      <a:pt x="20593" y="3162"/>
                    </a:lnTo>
                    <a:lnTo>
                      <a:pt x="13903" y="786"/>
                    </a:lnTo>
                    <a:lnTo>
                      <a:pt x="13903" y="506"/>
                    </a:lnTo>
                    <a:lnTo>
                      <a:pt x="11072" y="169"/>
                    </a:lnTo>
                    <a:lnTo>
                      <a:pt x="5430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0" name="Shape"/>
              <p:cNvSpPr/>
              <p:nvPr/>
            </p:nvSpPr>
            <p:spPr>
              <a:xfrm>
                <a:off x="7418" y="72720"/>
                <a:ext cx="24290" cy="34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45" y="0"/>
                    </a:moveTo>
                    <a:lnTo>
                      <a:pt x="0" y="0"/>
                    </a:lnTo>
                    <a:lnTo>
                      <a:pt x="18418" y="21600"/>
                    </a:lnTo>
                    <a:lnTo>
                      <a:pt x="21600" y="21600"/>
                    </a:lnTo>
                    <a:lnTo>
                      <a:pt x="16411" y="12713"/>
                    </a:lnTo>
                    <a:lnTo>
                      <a:pt x="20204" y="12713"/>
                    </a:lnTo>
                    <a:lnTo>
                      <a:pt x="17383" y="10945"/>
                    </a:lnTo>
                    <a:lnTo>
                      <a:pt x="14205" y="8036"/>
                    </a:lnTo>
                    <a:lnTo>
                      <a:pt x="12141" y="5110"/>
                    </a:lnTo>
                    <a:lnTo>
                      <a:pt x="10216" y="2184"/>
                    </a:lnTo>
                    <a:lnTo>
                      <a:pt x="8145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1" name="Shape"/>
              <p:cNvSpPr/>
              <p:nvPr/>
            </p:nvSpPr>
            <p:spPr>
              <a:xfrm>
                <a:off x="25872" y="275705"/>
                <a:ext cx="25390" cy="141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28" y="0"/>
                    </a:moveTo>
                    <a:lnTo>
                      <a:pt x="0" y="0"/>
                    </a:lnTo>
                    <a:lnTo>
                      <a:pt x="17133" y="21600"/>
                    </a:lnTo>
                    <a:lnTo>
                      <a:pt x="21600" y="21600"/>
                    </a:lnTo>
                    <a:lnTo>
                      <a:pt x="17939" y="17266"/>
                    </a:lnTo>
                    <a:lnTo>
                      <a:pt x="11433" y="10079"/>
                    </a:lnTo>
                    <a:lnTo>
                      <a:pt x="5444" y="2892"/>
                    </a:lnTo>
                    <a:lnTo>
                      <a:pt x="3628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86" name="object 250"/>
            <p:cNvGrpSpPr/>
            <p:nvPr/>
          </p:nvGrpSpPr>
          <p:grpSpPr>
            <a:xfrm>
              <a:off x="1223643" y="2099617"/>
              <a:ext cx="232909" cy="652060"/>
              <a:chOff x="0" y="0"/>
              <a:chExt cx="232908" cy="652058"/>
            </a:xfrm>
          </p:grpSpPr>
          <p:sp>
            <p:nvSpPr>
              <p:cNvPr id="883" name="Shape"/>
              <p:cNvSpPr/>
              <p:nvPr/>
            </p:nvSpPr>
            <p:spPr>
              <a:xfrm>
                <a:off x="-1" y="211670"/>
                <a:ext cx="28158" cy="440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86"/>
                    </a:moveTo>
                    <a:lnTo>
                      <a:pt x="21289" y="320"/>
                    </a:lnTo>
                    <a:lnTo>
                      <a:pt x="14624" y="0"/>
                    </a:lnTo>
                    <a:lnTo>
                      <a:pt x="13805" y="2504"/>
                    </a:lnTo>
                    <a:lnTo>
                      <a:pt x="12617" y="10026"/>
                    </a:lnTo>
                    <a:lnTo>
                      <a:pt x="11701" y="12532"/>
                    </a:lnTo>
                    <a:lnTo>
                      <a:pt x="10065" y="15036"/>
                    </a:lnTo>
                    <a:lnTo>
                      <a:pt x="7414" y="17536"/>
                    </a:lnTo>
                    <a:lnTo>
                      <a:pt x="3478" y="20031"/>
                    </a:lnTo>
                    <a:lnTo>
                      <a:pt x="0" y="21600"/>
                    </a:lnTo>
                    <a:lnTo>
                      <a:pt x="12101" y="21600"/>
                    </a:lnTo>
                    <a:lnTo>
                      <a:pt x="15433" y="17586"/>
                    </a:lnTo>
                    <a:lnTo>
                      <a:pt x="17216" y="15119"/>
                    </a:lnTo>
                    <a:lnTo>
                      <a:pt x="18745" y="12653"/>
                    </a:lnTo>
                    <a:lnTo>
                      <a:pt x="19993" y="10186"/>
                    </a:lnTo>
                    <a:lnTo>
                      <a:pt x="20918" y="7719"/>
                    </a:lnTo>
                    <a:lnTo>
                      <a:pt x="21464" y="5252"/>
                    </a:lnTo>
                    <a:lnTo>
                      <a:pt x="21600" y="2786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4" name="Triangle"/>
              <p:cNvSpPr/>
              <p:nvPr/>
            </p:nvSpPr>
            <p:spPr>
              <a:xfrm>
                <a:off x="68999" y="510146"/>
                <a:ext cx="20131" cy="141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625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85" name="Shape"/>
              <p:cNvSpPr/>
              <p:nvPr/>
            </p:nvSpPr>
            <p:spPr>
              <a:xfrm>
                <a:off x="150406" y="-1"/>
                <a:ext cx="82503" cy="125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563"/>
                    </a:moveTo>
                    <a:lnTo>
                      <a:pt x="19040" y="6618"/>
                    </a:lnTo>
                    <a:lnTo>
                      <a:pt x="14707" y="8596"/>
                    </a:lnTo>
                    <a:lnTo>
                      <a:pt x="10690" y="10536"/>
                    </a:lnTo>
                    <a:lnTo>
                      <a:pt x="8808" y="10492"/>
                    </a:lnTo>
                    <a:lnTo>
                      <a:pt x="9377" y="10117"/>
                    </a:lnTo>
                    <a:lnTo>
                      <a:pt x="10514" y="9556"/>
                    </a:lnTo>
                    <a:lnTo>
                      <a:pt x="10773" y="9041"/>
                    </a:lnTo>
                    <a:lnTo>
                      <a:pt x="10800" y="8992"/>
                    </a:lnTo>
                    <a:lnTo>
                      <a:pt x="11531" y="7008"/>
                    </a:lnTo>
                    <a:lnTo>
                      <a:pt x="12396" y="4356"/>
                    </a:lnTo>
                    <a:lnTo>
                      <a:pt x="13317" y="1773"/>
                    </a:lnTo>
                    <a:lnTo>
                      <a:pt x="14211" y="0"/>
                    </a:lnTo>
                    <a:lnTo>
                      <a:pt x="13643" y="0"/>
                    </a:lnTo>
                    <a:lnTo>
                      <a:pt x="12233" y="3052"/>
                    </a:lnTo>
                    <a:lnTo>
                      <a:pt x="10052" y="5855"/>
                    </a:lnTo>
                    <a:lnTo>
                      <a:pt x="7601" y="8596"/>
                    </a:lnTo>
                    <a:lnTo>
                      <a:pt x="5400" y="11428"/>
                    </a:lnTo>
                    <a:lnTo>
                      <a:pt x="5400" y="11617"/>
                    </a:lnTo>
                    <a:lnTo>
                      <a:pt x="3997" y="13953"/>
                    </a:lnTo>
                    <a:lnTo>
                      <a:pt x="1403" y="18836"/>
                    </a:lnTo>
                    <a:lnTo>
                      <a:pt x="0" y="21170"/>
                    </a:lnTo>
                    <a:lnTo>
                      <a:pt x="921" y="21600"/>
                    </a:lnTo>
                    <a:lnTo>
                      <a:pt x="2484" y="21078"/>
                    </a:lnTo>
                    <a:lnTo>
                      <a:pt x="4156" y="20276"/>
                    </a:lnTo>
                    <a:lnTo>
                      <a:pt x="5400" y="19859"/>
                    </a:lnTo>
                    <a:lnTo>
                      <a:pt x="6537" y="17987"/>
                    </a:lnTo>
                    <a:lnTo>
                      <a:pt x="7388" y="17049"/>
                    </a:lnTo>
                    <a:lnTo>
                      <a:pt x="8432" y="15843"/>
                    </a:lnTo>
                    <a:lnTo>
                      <a:pt x="9769" y="14427"/>
                    </a:lnTo>
                    <a:lnTo>
                      <a:pt x="11265" y="13151"/>
                    </a:lnTo>
                    <a:lnTo>
                      <a:pt x="12788" y="12366"/>
                    </a:lnTo>
                    <a:lnTo>
                      <a:pt x="12220" y="11053"/>
                    </a:lnTo>
                    <a:lnTo>
                      <a:pt x="14318" y="10536"/>
                    </a:lnTo>
                    <a:lnTo>
                      <a:pt x="14494" y="10492"/>
                    </a:lnTo>
                    <a:lnTo>
                      <a:pt x="15628" y="9742"/>
                    </a:lnTo>
                    <a:lnTo>
                      <a:pt x="16995" y="9041"/>
                    </a:lnTo>
                    <a:lnTo>
                      <a:pt x="19944" y="7636"/>
                    </a:lnTo>
                    <a:lnTo>
                      <a:pt x="21314" y="6932"/>
                    </a:lnTo>
                    <a:lnTo>
                      <a:pt x="21600" y="6932"/>
                    </a:lnTo>
                    <a:lnTo>
                      <a:pt x="21600" y="6563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887" name="object 251"/>
            <p:cNvSpPr/>
            <p:nvPr/>
          </p:nvSpPr>
          <p:spPr>
            <a:xfrm>
              <a:off x="1408785" y="2094193"/>
              <a:ext cx="78146" cy="6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2" y="0"/>
                  </a:moveTo>
                  <a:lnTo>
                    <a:pt x="19202" y="0"/>
                  </a:lnTo>
                  <a:lnTo>
                    <a:pt x="18300" y="1407"/>
                  </a:lnTo>
                  <a:lnTo>
                    <a:pt x="17700" y="1762"/>
                  </a:lnTo>
                  <a:lnTo>
                    <a:pt x="17700" y="2113"/>
                  </a:lnTo>
                  <a:lnTo>
                    <a:pt x="17865" y="4754"/>
                  </a:lnTo>
                  <a:lnTo>
                    <a:pt x="17214" y="6568"/>
                  </a:lnTo>
                  <a:lnTo>
                    <a:pt x="16057" y="7919"/>
                  </a:lnTo>
                  <a:lnTo>
                    <a:pt x="14702" y="9172"/>
                  </a:lnTo>
                  <a:lnTo>
                    <a:pt x="11762" y="11651"/>
                  </a:lnTo>
                  <a:lnTo>
                    <a:pt x="5209" y="16214"/>
                  </a:lnTo>
                  <a:lnTo>
                    <a:pt x="2099" y="18695"/>
                  </a:lnTo>
                  <a:lnTo>
                    <a:pt x="1801" y="19756"/>
                  </a:lnTo>
                  <a:lnTo>
                    <a:pt x="600" y="20458"/>
                  </a:lnTo>
                  <a:lnTo>
                    <a:pt x="0" y="21518"/>
                  </a:lnTo>
                  <a:lnTo>
                    <a:pt x="1861" y="21600"/>
                  </a:lnTo>
                  <a:lnTo>
                    <a:pt x="6112" y="17945"/>
                  </a:lnTo>
                  <a:lnTo>
                    <a:pt x="10758" y="14224"/>
                  </a:lnTo>
                  <a:lnTo>
                    <a:pt x="14101" y="14109"/>
                  </a:lnTo>
                  <a:lnTo>
                    <a:pt x="14101" y="13403"/>
                  </a:lnTo>
                  <a:lnTo>
                    <a:pt x="14400" y="13403"/>
                  </a:lnTo>
                  <a:lnTo>
                    <a:pt x="15302" y="12346"/>
                  </a:lnTo>
                  <a:lnTo>
                    <a:pt x="15903" y="10935"/>
                  </a:lnTo>
                  <a:lnTo>
                    <a:pt x="17401" y="10935"/>
                  </a:lnTo>
                  <a:lnTo>
                    <a:pt x="18602" y="9523"/>
                  </a:lnTo>
                  <a:lnTo>
                    <a:pt x="21600" y="7405"/>
                  </a:lnTo>
                  <a:lnTo>
                    <a:pt x="21600" y="6699"/>
                  </a:lnTo>
                  <a:lnTo>
                    <a:pt x="18900" y="6699"/>
                  </a:lnTo>
                  <a:lnTo>
                    <a:pt x="19802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888" name="object 252" descr="object 25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65644" y="2044256"/>
              <a:ext cx="115064" cy="253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91" name="object 253"/>
            <p:cNvGrpSpPr/>
            <p:nvPr/>
          </p:nvGrpSpPr>
          <p:grpSpPr>
            <a:xfrm>
              <a:off x="1388981" y="2045348"/>
              <a:ext cx="144637" cy="71868"/>
              <a:chOff x="0" y="0"/>
              <a:chExt cx="144636" cy="71867"/>
            </a:xfrm>
          </p:grpSpPr>
          <p:sp>
            <p:nvSpPr>
              <p:cNvPr id="889" name="Triangle"/>
              <p:cNvSpPr/>
              <p:nvPr/>
            </p:nvSpPr>
            <p:spPr>
              <a:xfrm>
                <a:off x="-1" y="5916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48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0" name="Shape"/>
              <p:cNvSpPr/>
              <p:nvPr/>
            </p:nvSpPr>
            <p:spPr>
              <a:xfrm>
                <a:off x="7005" y="-1"/>
                <a:ext cx="137632" cy="64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75" y="0"/>
                    </a:moveTo>
                    <a:lnTo>
                      <a:pt x="0" y="21600"/>
                    </a:lnTo>
                    <a:lnTo>
                      <a:pt x="877" y="21193"/>
                    </a:lnTo>
                    <a:lnTo>
                      <a:pt x="2201" y="20927"/>
                    </a:lnTo>
                    <a:lnTo>
                      <a:pt x="3556" y="20322"/>
                    </a:lnTo>
                    <a:lnTo>
                      <a:pt x="4735" y="18801"/>
                    </a:lnTo>
                    <a:lnTo>
                      <a:pt x="5076" y="18801"/>
                    </a:lnTo>
                    <a:lnTo>
                      <a:pt x="6720" y="15044"/>
                    </a:lnTo>
                    <a:lnTo>
                      <a:pt x="9035" y="13424"/>
                    </a:lnTo>
                    <a:lnTo>
                      <a:pt x="17855" y="13424"/>
                    </a:lnTo>
                    <a:lnTo>
                      <a:pt x="17937" y="13379"/>
                    </a:lnTo>
                    <a:lnTo>
                      <a:pt x="19992" y="11639"/>
                    </a:lnTo>
                    <a:lnTo>
                      <a:pt x="21600" y="8679"/>
                    </a:lnTo>
                    <a:lnTo>
                      <a:pt x="15190" y="7321"/>
                    </a:lnTo>
                    <a:lnTo>
                      <a:pt x="12664" y="5220"/>
                    </a:lnTo>
                    <a:lnTo>
                      <a:pt x="9675" y="0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894" name="object 254"/>
            <p:cNvGrpSpPr/>
            <p:nvPr/>
          </p:nvGrpSpPr>
          <p:grpSpPr>
            <a:xfrm>
              <a:off x="1355076" y="2042936"/>
              <a:ext cx="72165" cy="226000"/>
              <a:chOff x="0" y="0"/>
              <a:chExt cx="72164" cy="225999"/>
            </a:xfrm>
          </p:grpSpPr>
          <p:sp>
            <p:nvSpPr>
              <p:cNvPr id="892" name="Shape"/>
              <p:cNvSpPr/>
              <p:nvPr/>
            </p:nvSpPr>
            <p:spPr>
              <a:xfrm>
                <a:off x="-1" y="161963"/>
                <a:ext cx="14633" cy="6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155"/>
                    </a:moveTo>
                    <a:lnTo>
                      <a:pt x="14438" y="7210"/>
                    </a:lnTo>
                    <a:lnTo>
                      <a:pt x="12375" y="4854"/>
                    </a:lnTo>
                    <a:lnTo>
                      <a:pt x="12130" y="2356"/>
                    </a:lnTo>
                    <a:lnTo>
                      <a:pt x="10387" y="0"/>
                    </a:lnTo>
                    <a:lnTo>
                      <a:pt x="3712" y="5436"/>
                    </a:lnTo>
                    <a:lnTo>
                      <a:pt x="356" y="10800"/>
                    </a:lnTo>
                    <a:lnTo>
                      <a:pt x="0" y="16168"/>
                    </a:lnTo>
                    <a:lnTo>
                      <a:pt x="2362" y="21600"/>
                    </a:lnTo>
                    <a:lnTo>
                      <a:pt x="6712" y="19685"/>
                    </a:lnTo>
                    <a:lnTo>
                      <a:pt x="11981" y="16708"/>
                    </a:lnTo>
                    <a:lnTo>
                      <a:pt x="21600" y="10984"/>
                    </a:lnTo>
                    <a:lnTo>
                      <a:pt x="21600" y="9155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3" name="Shape"/>
              <p:cNvSpPr/>
              <p:nvPr/>
            </p:nvSpPr>
            <p:spPr>
              <a:xfrm>
                <a:off x="52350" y="-1"/>
                <a:ext cx="19815" cy="33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995"/>
                    </a:moveTo>
                    <a:lnTo>
                      <a:pt x="6355" y="0"/>
                    </a:lnTo>
                    <a:lnTo>
                      <a:pt x="0" y="3441"/>
                    </a:lnTo>
                    <a:lnTo>
                      <a:pt x="291" y="11804"/>
                    </a:lnTo>
                    <a:lnTo>
                      <a:pt x="5026" y="21600"/>
                    </a:lnTo>
                    <a:lnTo>
                      <a:pt x="9775" y="17350"/>
                    </a:lnTo>
                    <a:lnTo>
                      <a:pt x="13749" y="13042"/>
                    </a:lnTo>
                    <a:lnTo>
                      <a:pt x="17515" y="8857"/>
                    </a:lnTo>
                    <a:lnTo>
                      <a:pt x="21600" y="4995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2" name="object 255"/>
            <p:cNvGrpSpPr/>
            <p:nvPr/>
          </p:nvGrpSpPr>
          <p:grpSpPr>
            <a:xfrm>
              <a:off x="1107033" y="2032318"/>
              <a:ext cx="352770" cy="719346"/>
              <a:chOff x="0" y="0"/>
              <a:chExt cx="352769" cy="719344"/>
            </a:xfrm>
          </p:grpSpPr>
          <p:sp>
            <p:nvSpPr>
              <p:cNvPr id="895" name="Shape"/>
              <p:cNvSpPr/>
              <p:nvPr/>
            </p:nvSpPr>
            <p:spPr>
              <a:xfrm>
                <a:off x="-1" y="141096"/>
                <a:ext cx="245026" cy="578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10" y="527"/>
                    </a:lnTo>
                    <a:lnTo>
                      <a:pt x="1579" y="1019"/>
                    </a:lnTo>
                    <a:lnTo>
                      <a:pt x="2692" y="1488"/>
                    </a:lnTo>
                    <a:lnTo>
                      <a:pt x="3733" y="1947"/>
                    </a:lnTo>
                    <a:lnTo>
                      <a:pt x="6555" y="3219"/>
                    </a:lnTo>
                    <a:lnTo>
                      <a:pt x="8014" y="3583"/>
                    </a:lnTo>
                    <a:lnTo>
                      <a:pt x="9473" y="3974"/>
                    </a:lnTo>
                    <a:lnTo>
                      <a:pt x="12501" y="4937"/>
                    </a:lnTo>
                    <a:lnTo>
                      <a:pt x="13401" y="7190"/>
                    </a:lnTo>
                    <a:lnTo>
                      <a:pt x="13356" y="9069"/>
                    </a:lnTo>
                    <a:lnTo>
                      <a:pt x="13269" y="10947"/>
                    </a:lnTo>
                    <a:lnTo>
                      <a:pt x="13176" y="12367"/>
                    </a:lnTo>
                    <a:lnTo>
                      <a:pt x="13165" y="12529"/>
                    </a:lnTo>
                    <a:lnTo>
                      <a:pt x="12995" y="14705"/>
                    </a:lnTo>
                    <a:lnTo>
                      <a:pt x="12829" y="16512"/>
                    </a:lnTo>
                    <a:lnTo>
                      <a:pt x="12617" y="18641"/>
                    </a:lnTo>
                    <a:lnTo>
                      <a:pt x="12314" y="21575"/>
                    </a:lnTo>
                    <a:lnTo>
                      <a:pt x="12312" y="21600"/>
                    </a:lnTo>
                    <a:lnTo>
                      <a:pt x="14174" y="21600"/>
                    </a:lnTo>
                    <a:lnTo>
                      <a:pt x="14531" y="6447"/>
                    </a:lnTo>
                    <a:lnTo>
                      <a:pt x="14541" y="6001"/>
                    </a:lnTo>
                    <a:lnTo>
                      <a:pt x="14544" y="5879"/>
                    </a:lnTo>
                    <a:lnTo>
                      <a:pt x="17557" y="5879"/>
                    </a:lnTo>
                    <a:lnTo>
                      <a:pt x="18167" y="5597"/>
                    </a:lnTo>
                    <a:lnTo>
                      <a:pt x="19723" y="5109"/>
                    </a:lnTo>
                    <a:lnTo>
                      <a:pt x="21298" y="4651"/>
                    </a:lnTo>
                    <a:lnTo>
                      <a:pt x="21600" y="4541"/>
                    </a:lnTo>
                    <a:lnTo>
                      <a:pt x="15214" y="4541"/>
                    </a:lnTo>
                    <a:lnTo>
                      <a:pt x="12967" y="4093"/>
                    </a:lnTo>
                    <a:lnTo>
                      <a:pt x="10586" y="3695"/>
                    </a:lnTo>
                    <a:lnTo>
                      <a:pt x="8366" y="3213"/>
                    </a:lnTo>
                    <a:lnTo>
                      <a:pt x="6603" y="2514"/>
                    </a:lnTo>
                    <a:lnTo>
                      <a:pt x="5970" y="2336"/>
                    </a:lnTo>
                    <a:lnTo>
                      <a:pt x="3028" y="1329"/>
                    </a:lnTo>
                    <a:lnTo>
                      <a:pt x="830" y="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6" name="Shape"/>
              <p:cNvSpPr/>
              <p:nvPr/>
            </p:nvSpPr>
            <p:spPr>
              <a:xfrm>
                <a:off x="150667" y="46672"/>
                <a:ext cx="98128" cy="21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6" y="0"/>
                    </a:moveTo>
                    <a:lnTo>
                      <a:pt x="2674" y="0"/>
                    </a:lnTo>
                    <a:lnTo>
                      <a:pt x="2436" y="434"/>
                    </a:lnTo>
                    <a:lnTo>
                      <a:pt x="2450" y="760"/>
                    </a:lnTo>
                    <a:lnTo>
                      <a:pt x="2638" y="2278"/>
                    </a:lnTo>
                    <a:lnTo>
                      <a:pt x="2632" y="2822"/>
                    </a:lnTo>
                    <a:lnTo>
                      <a:pt x="2604" y="4504"/>
                    </a:lnTo>
                    <a:lnTo>
                      <a:pt x="2503" y="6344"/>
                    </a:lnTo>
                    <a:lnTo>
                      <a:pt x="2485" y="6805"/>
                    </a:lnTo>
                    <a:lnTo>
                      <a:pt x="2461" y="7408"/>
                    </a:lnTo>
                    <a:lnTo>
                      <a:pt x="2436" y="8032"/>
                    </a:lnTo>
                    <a:lnTo>
                      <a:pt x="1833" y="10507"/>
                    </a:lnTo>
                    <a:lnTo>
                      <a:pt x="796" y="14002"/>
                    </a:lnTo>
                    <a:lnTo>
                      <a:pt x="0" y="17286"/>
                    </a:lnTo>
                    <a:lnTo>
                      <a:pt x="26" y="18778"/>
                    </a:lnTo>
                    <a:lnTo>
                      <a:pt x="46" y="19429"/>
                    </a:lnTo>
                    <a:lnTo>
                      <a:pt x="928" y="19921"/>
                    </a:lnTo>
                    <a:lnTo>
                      <a:pt x="4212" y="21230"/>
                    </a:lnTo>
                    <a:lnTo>
                      <a:pt x="4824" y="21600"/>
                    </a:lnTo>
                    <a:lnTo>
                      <a:pt x="20770" y="21600"/>
                    </a:lnTo>
                    <a:lnTo>
                      <a:pt x="21600" y="21275"/>
                    </a:lnTo>
                    <a:lnTo>
                      <a:pt x="6020" y="21275"/>
                    </a:lnTo>
                    <a:lnTo>
                      <a:pt x="3185" y="217"/>
                    </a:lnTo>
                    <a:lnTo>
                      <a:pt x="3170" y="108"/>
                    </a:lnTo>
                    <a:lnTo>
                      <a:pt x="3156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7" name="Shape"/>
              <p:cNvSpPr/>
              <p:nvPr/>
            </p:nvSpPr>
            <p:spPr>
              <a:xfrm>
                <a:off x="169328" y="10858"/>
                <a:ext cx="84486" cy="248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0" y="0"/>
                    </a:moveTo>
                    <a:lnTo>
                      <a:pt x="0" y="0"/>
                    </a:lnTo>
                    <a:lnTo>
                      <a:pt x="2100" y="20424"/>
                    </a:lnTo>
                    <a:lnTo>
                      <a:pt x="2114" y="20563"/>
                    </a:lnTo>
                    <a:lnTo>
                      <a:pt x="2143" y="20841"/>
                    </a:lnTo>
                    <a:lnTo>
                      <a:pt x="2155" y="20956"/>
                    </a:lnTo>
                    <a:lnTo>
                      <a:pt x="2182" y="21224"/>
                    </a:lnTo>
                    <a:lnTo>
                      <a:pt x="2214" y="21561"/>
                    </a:lnTo>
                    <a:lnTo>
                      <a:pt x="2221" y="21600"/>
                    </a:lnTo>
                    <a:lnTo>
                      <a:pt x="20317" y="21600"/>
                    </a:lnTo>
                    <a:lnTo>
                      <a:pt x="21600" y="21224"/>
                    </a:lnTo>
                    <a:lnTo>
                      <a:pt x="8049" y="21224"/>
                    </a:lnTo>
                    <a:lnTo>
                      <a:pt x="7559" y="19791"/>
                    </a:lnTo>
                    <a:lnTo>
                      <a:pt x="7043" y="16978"/>
                    </a:lnTo>
                    <a:lnTo>
                      <a:pt x="6761" y="14781"/>
                    </a:lnTo>
                    <a:lnTo>
                      <a:pt x="6740" y="14620"/>
                    </a:lnTo>
                    <a:lnTo>
                      <a:pt x="6713" y="14410"/>
                    </a:lnTo>
                    <a:lnTo>
                      <a:pt x="6682" y="14166"/>
                    </a:lnTo>
                    <a:lnTo>
                      <a:pt x="6659" y="12733"/>
                    </a:lnTo>
                    <a:lnTo>
                      <a:pt x="8247" y="12061"/>
                    </a:lnTo>
                    <a:lnTo>
                      <a:pt x="11863" y="10823"/>
                    </a:lnTo>
                    <a:lnTo>
                      <a:pt x="12373" y="10658"/>
                    </a:lnTo>
                    <a:lnTo>
                      <a:pt x="5549" y="10658"/>
                    </a:lnTo>
                    <a:lnTo>
                      <a:pt x="5094" y="9025"/>
                    </a:lnTo>
                    <a:lnTo>
                      <a:pt x="4197" y="6650"/>
                    </a:lnTo>
                    <a:lnTo>
                      <a:pt x="3560" y="4345"/>
                    </a:lnTo>
                    <a:lnTo>
                      <a:pt x="3886" y="2924"/>
                    </a:lnTo>
                    <a:lnTo>
                      <a:pt x="2497" y="189"/>
                    </a:lnTo>
                    <a:lnTo>
                      <a:pt x="2221" y="189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8" name="Shape"/>
              <p:cNvSpPr/>
              <p:nvPr/>
            </p:nvSpPr>
            <p:spPr>
              <a:xfrm>
                <a:off x="200812" y="190450"/>
                <a:ext cx="86832" cy="64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65" y="0"/>
                    </a:moveTo>
                    <a:lnTo>
                      <a:pt x="18833" y="1553"/>
                    </a:lnTo>
                    <a:lnTo>
                      <a:pt x="17500" y="3516"/>
                    </a:lnTo>
                    <a:lnTo>
                      <a:pt x="15661" y="4185"/>
                    </a:lnTo>
                    <a:lnTo>
                      <a:pt x="14925" y="6644"/>
                    </a:lnTo>
                    <a:lnTo>
                      <a:pt x="14039" y="9716"/>
                    </a:lnTo>
                    <a:lnTo>
                      <a:pt x="13153" y="12651"/>
                    </a:lnTo>
                    <a:lnTo>
                      <a:pt x="3041" y="20572"/>
                    </a:lnTo>
                    <a:lnTo>
                      <a:pt x="0" y="21600"/>
                    </a:lnTo>
                    <a:lnTo>
                      <a:pt x="13185" y="21600"/>
                    </a:lnTo>
                    <a:lnTo>
                      <a:pt x="13500" y="21235"/>
                    </a:lnTo>
                    <a:lnTo>
                      <a:pt x="14664" y="18866"/>
                    </a:lnTo>
                    <a:lnTo>
                      <a:pt x="15727" y="15885"/>
                    </a:lnTo>
                    <a:lnTo>
                      <a:pt x="17550" y="9991"/>
                    </a:lnTo>
                    <a:lnTo>
                      <a:pt x="18090" y="8540"/>
                    </a:lnTo>
                    <a:lnTo>
                      <a:pt x="17818" y="7088"/>
                    </a:lnTo>
                    <a:lnTo>
                      <a:pt x="19979" y="7088"/>
                    </a:lnTo>
                    <a:lnTo>
                      <a:pt x="20251" y="5273"/>
                    </a:lnTo>
                    <a:lnTo>
                      <a:pt x="20774" y="3516"/>
                    </a:lnTo>
                    <a:lnTo>
                      <a:pt x="21328" y="1281"/>
                    </a:lnTo>
                    <a:lnTo>
                      <a:pt x="21600" y="555"/>
                    </a:lnTo>
                    <a:lnTo>
                      <a:pt x="20065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899" name="Shape"/>
              <p:cNvSpPr/>
              <p:nvPr/>
            </p:nvSpPr>
            <p:spPr>
              <a:xfrm>
                <a:off x="148704" y="10858"/>
                <a:ext cx="16302" cy="168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97" y="0"/>
                    </a:moveTo>
                    <a:lnTo>
                      <a:pt x="4325" y="0"/>
                    </a:lnTo>
                    <a:lnTo>
                      <a:pt x="380" y="19701"/>
                    </a:lnTo>
                    <a:lnTo>
                      <a:pt x="276" y="20224"/>
                    </a:lnTo>
                    <a:lnTo>
                      <a:pt x="134" y="20929"/>
                    </a:lnTo>
                    <a:lnTo>
                      <a:pt x="0" y="21600"/>
                    </a:lnTo>
                    <a:lnTo>
                      <a:pt x="12850" y="4877"/>
                    </a:lnTo>
                    <a:lnTo>
                      <a:pt x="12959" y="4737"/>
                    </a:lnTo>
                    <a:lnTo>
                      <a:pt x="18697" y="4598"/>
                    </a:lnTo>
                    <a:lnTo>
                      <a:pt x="21600" y="4598"/>
                    </a:lnTo>
                    <a:lnTo>
                      <a:pt x="18697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0" name="Shape"/>
              <p:cNvSpPr/>
              <p:nvPr/>
            </p:nvSpPr>
            <p:spPr>
              <a:xfrm>
                <a:off x="191032" y="46672"/>
                <a:ext cx="78418" cy="86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43" y="0"/>
                    </a:moveTo>
                    <a:lnTo>
                      <a:pt x="16716" y="7021"/>
                    </a:lnTo>
                    <a:lnTo>
                      <a:pt x="16693" y="7514"/>
                    </a:lnTo>
                    <a:lnTo>
                      <a:pt x="12670" y="12927"/>
                    </a:lnTo>
                    <a:lnTo>
                      <a:pt x="6573" y="17276"/>
                    </a:lnTo>
                    <a:lnTo>
                      <a:pt x="0" y="21600"/>
                    </a:lnTo>
                    <a:lnTo>
                      <a:pt x="7352" y="21600"/>
                    </a:lnTo>
                    <a:lnTo>
                      <a:pt x="16319" y="14234"/>
                    </a:lnTo>
                    <a:lnTo>
                      <a:pt x="21600" y="10530"/>
                    </a:lnTo>
                    <a:lnTo>
                      <a:pt x="16445" y="10530"/>
                    </a:lnTo>
                    <a:lnTo>
                      <a:pt x="19136" y="540"/>
                    </a:lnTo>
                    <a:lnTo>
                      <a:pt x="18537" y="540"/>
                    </a:lnTo>
                    <a:lnTo>
                      <a:pt x="17642" y="268"/>
                    </a:lnTo>
                    <a:lnTo>
                      <a:pt x="17043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1" name="Shape"/>
              <p:cNvSpPr/>
              <p:nvPr/>
            </p:nvSpPr>
            <p:spPr>
              <a:xfrm>
                <a:off x="250736" y="0"/>
                <a:ext cx="102034" cy="8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1" y="0"/>
                    </a:moveTo>
                    <a:lnTo>
                      <a:pt x="17234" y="0"/>
                    </a:lnTo>
                    <a:lnTo>
                      <a:pt x="15395" y="3162"/>
                    </a:lnTo>
                    <a:lnTo>
                      <a:pt x="15166" y="3951"/>
                    </a:lnTo>
                    <a:lnTo>
                      <a:pt x="14478" y="4478"/>
                    </a:lnTo>
                    <a:lnTo>
                      <a:pt x="13716" y="5947"/>
                    </a:lnTo>
                    <a:lnTo>
                      <a:pt x="13040" y="7540"/>
                    </a:lnTo>
                    <a:lnTo>
                      <a:pt x="12279" y="9182"/>
                    </a:lnTo>
                    <a:lnTo>
                      <a:pt x="11260" y="10800"/>
                    </a:lnTo>
                    <a:lnTo>
                      <a:pt x="10800" y="11327"/>
                    </a:lnTo>
                    <a:lnTo>
                      <a:pt x="10569" y="11327"/>
                    </a:lnTo>
                    <a:lnTo>
                      <a:pt x="9880" y="12381"/>
                    </a:lnTo>
                    <a:lnTo>
                      <a:pt x="9192" y="13170"/>
                    </a:lnTo>
                    <a:lnTo>
                      <a:pt x="8273" y="13962"/>
                    </a:lnTo>
                    <a:lnTo>
                      <a:pt x="6657" y="15526"/>
                    </a:lnTo>
                    <a:lnTo>
                      <a:pt x="3964" y="18177"/>
                    </a:lnTo>
                    <a:lnTo>
                      <a:pt x="1357" y="20629"/>
                    </a:lnTo>
                    <a:lnTo>
                      <a:pt x="0" y="21600"/>
                    </a:lnTo>
                    <a:lnTo>
                      <a:pt x="3962" y="21600"/>
                    </a:lnTo>
                    <a:lnTo>
                      <a:pt x="6431" y="19500"/>
                    </a:lnTo>
                    <a:lnTo>
                      <a:pt x="8272" y="18177"/>
                    </a:lnTo>
                    <a:lnTo>
                      <a:pt x="21600" y="2108"/>
                    </a:lnTo>
                    <a:lnTo>
                      <a:pt x="21600" y="262"/>
                    </a:lnTo>
                    <a:lnTo>
                      <a:pt x="20681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05" name="object 256"/>
            <p:cNvGrpSpPr/>
            <p:nvPr/>
          </p:nvGrpSpPr>
          <p:grpSpPr>
            <a:xfrm>
              <a:off x="1269846" y="2044257"/>
              <a:ext cx="49788" cy="543245"/>
              <a:chOff x="0" y="0"/>
              <a:chExt cx="49787" cy="543244"/>
            </a:xfrm>
          </p:grpSpPr>
          <p:sp>
            <p:nvSpPr>
              <p:cNvPr id="903" name="Triangle"/>
              <p:cNvSpPr/>
              <p:nvPr/>
            </p:nvSpPr>
            <p:spPr>
              <a:xfrm>
                <a:off x="0" y="-1"/>
                <a:ext cx="15203" cy="2485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258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04" name="Shape"/>
              <p:cNvSpPr/>
              <p:nvPr/>
            </p:nvSpPr>
            <p:spPr>
              <a:xfrm>
                <a:off x="21717" y="342988"/>
                <a:ext cx="28071" cy="200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476" y="19845"/>
                    </a:lnTo>
                    <a:lnTo>
                      <a:pt x="19313" y="17914"/>
                    </a:lnTo>
                    <a:lnTo>
                      <a:pt x="18306" y="15982"/>
                    </a:lnTo>
                    <a:lnTo>
                      <a:pt x="17544" y="14049"/>
                    </a:lnTo>
                    <a:lnTo>
                      <a:pt x="12530" y="14049"/>
                    </a:lnTo>
                    <a:lnTo>
                      <a:pt x="12530" y="13230"/>
                    </a:lnTo>
                    <a:lnTo>
                      <a:pt x="11689" y="12762"/>
                    </a:lnTo>
                    <a:lnTo>
                      <a:pt x="7096" y="9669"/>
                    </a:lnTo>
                    <a:lnTo>
                      <a:pt x="4378" y="6543"/>
                    </a:lnTo>
                    <a:lnTo>
                      <a:pt x="3225" y="3395"/>
                    </a:lnTo>
                    <a:lnTo>
                      <a:pt x="3313" y="586"/>
                    </a:lnTo>
                    <a:lnTo>
                      <a:pt x="3332" y="234"/>
                    </a:lnTo>
                    <a:lnTo>
                      <a:pt x="0" y="0"/>
                    </a:lnTo>
                    <a:lnTo>
                      <a:pt x="830" y="234"/>
                    </a:lnTo>
                    <a:lnTo>
                      <a:pt x="830" y="586"/>
                    </a:lnTo>
                    <a:lnTo>
                      <a:pt x="361" y="1749"/>
                    </a:lnTo>
                    <a:lnTo>
                      <a:pt x="1300" y="4340"/>
                    </a:lnTo>
                    <a:lnTo>
                      <a:pt x="830" y="5503"/>
                    </a:lnTo>
                    <a:lnTo>
                      <a:pt x="13360" y="1721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06" name="object 257"/>
            <p:cNvSpPr/>
            <p:nvPr/>
          </p:nvSpPr>
          <p:spPr>
            <a:xfrm>
              <a:off x="1298066" y="2246148"/>
              <a:ext cx="85752" cy="9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62" y="0"/>
                  </a:moveTo>
                  <a:lnTo>
                    <a:pt x="20234" y="1002"/>
                  </a:lnTo>
                  <a:lnTo>
                    <a:pt x="18662" y="3825"/>
                  </a:lnTo>
                  <a:lnTo>
                    <a:pt x="16611" y="8119"/>
                  </a:lnTo>
                  <a:lnTo>
                    <a:pt x="15586" y="9795"/>
                  </a:lnTo>
                  <a:lnTo>
                    <a:pt x="12190" y="12486"/>
                  </a:lnTo>
                  <a:lnTo>
                    <a:pt x="7692" y="15320"/>
                  </a:lnTo>
                  <a:lnTo>
                    <a:pt x="3244" y="18342"/>
                  </a:lnTo>
                  <a:lnTo>
                    <a:pt x="0" y="21600"/>
                  </a:lnTo>
                  <a:lnTo>
                    <a:pt x="547" y="21347"/>
                  </a:lnTo>
                  <a:lnTo>
                    <a:pt x="2188" y="21098"/>
                  </a:lnTo>
                  <a:lnTo>
                    <a:pt x="2735" y="20595"/>
                  </a:lnTo>
                  <a:lnTo>
                    <a:pt x="6600" y="18205"/>
                  </a:lnTo>
                  <a:lnTo>
                    <a:pt x="11518" y="14660"/>
                  </a:lnTo>
                  <a:lnTo>
                    <a:pt x="18868" y="7785"/>
                  </a:lnTo>
                  <a:lnTo>
                    <a:pt x="20981" y="2592"/>
                  </a:lnTo>
                  <a:lnTo>
                    <a:pt x="21600" y="1002"/>
                  </a:lnTo>
                  <a:lnTo>
                    <a:pt x="19962" y="0"/>
                  </a:lnTo>
                  <a:close/>
                </a:path>
              </a:pathLst>
            </a:custGeom>
            <a:solidFill>
              <a:srgbClr val="A26B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7" name="object 258"/>
            <p:cNvSpPr/>
            <p:nvPr/>
          </p:nvSpPr>
          <p:spPr>
            <a:xfrm>
              <a:off x="1284365" y="2301495"/>
              <a:ext cx="28904" cy="1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970" y="10430"/>
                  </a:lnTo>
                  <a:lnTo>
                    <a:pt x="0" y="19578"/>
                  </a:lnTo>
                  <a:lnTo>
                    <a:pt x="4830" y="21600"/>
                  </a:lnTo>
                  <a:lnTo>
                    <a:pt x="21600" y="1065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8" name="object 259"/>
            <p:cNvSpPr/>
            <p:nvPr/>
          </p:nvSpPr>
          <p:spPr>
            <a:xfrm>
              <a:off x="1369706" y="2214665"/>
              <a:ext cx="26050" cy="2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94" y="2395"/>
                  </a:lnTo>
                  <a:lnTo>
                    <a:pt x="12718" y="7016"/>
                  </a:lnTo>
                  <a:lnTo>
                    <a:pt x="7810" y="10018"/>
                  </a:lnTo>
                  <a:lnTo>
                    <a:pt x="4507" y="7553"/>
                  </a:lnTo>
                  <a:lnTo>
                    <a:pt x="3602" y="10800"/>
                  </a:lnTo>
                  <a:lnTo>
                    <a:pt x="0" y="15120"/>
                  </a:lnTo>
                  <a:lnTo>
                    <a:pt x="0" y="21600"/>
                  </a:lnTo>
                  <a:lnTo>
                    <a:pt x="6131" y="19604"/>
                  </a:lnTo>
                  <a:lnTo>
                    <a:pt x="10575" y="13765"/>
                  </a:lnTo>
                  <a:lnTo>
                    <a:pt x="14681" y="9145"/>
                  </a:lnTo>
                  <a:lnTo>
                    <a:pt x="19799" y="10800"/>
                  </a:lnTo>
                  <a:lnTo>
                    <a:pt x="21600" y="5393"/>
                  </a:lnTo>
                  <a:lnTo>
                    <a:pt x="20705" y="215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26B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09" name="object 260"/>
            <p:cNvSpPr/>
            <p:nvPr/>
          </p:nvSpPr>
          <p:spPr>
            <a:xfrm>
              <a:off x="1482598" y="2069225"/>
              <a:ext cx="56441" cy="2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lnTo>
                    <a:pt x="19525" y="0"/>
                  </a:lnTo>
                  <a:lnTo>
                    <a:pt x="15604" y="6888"/>
                  </a:lnTo>
                  <a:lnTo>
                    <a:pt x="10592" y="10700"/>
                  </a:lnTo>
                  <a:lnTo>
                    <a:pt x="5269" y="13163"/>
                  </a:lnTo>
                  <a:lnTo>
                    <a:pt x="413" y="16001"/>
                  </a:lnTo>
                  <a:lnTo>
                    <a:pt x="413" y="16806"/>
                  </a:lnTo>
                  <a:lnTo>
                    <a:pt x="0" y="19203"/>
                  </a:lnTo>
                  <a:lnTo>
                    <a:pt x="1244" y="21600"/>
                  </a:lnTo>
                  <a:lnTo>
                    <a:pt x="3738" y="19999"/>
                  </a:lnTo>
                  <a:lnTo>
                    <a:pt x="7475" y="19203"/>
                  </a:lnTo>
                  <a:lnTo>
                    <a:pt x="9556" y="17603"/>
                  </a:lnTo>
                  <a:lnTo>
                    <a:pt x="12954" y="14213"/>
                  </a:lnTo>
                  <a:lnTo>
                    <a:pt x="16199" y="9698"/>
                  </a:lnTo>
                  <a:lnTo>
                    <a:pt x="19134" y="5333"/>
                  </a:lnTo>
                  <a:lnTo>
                    <a:pt x="21600" y="2397"/>
                  </a:lnTo>
                  <a:lnTo>
                    <a:pt x="21600" y="1601"/>
                  </a:lnTo>
                  <a:lnTo>
                    <a:pt x="19938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12" name="object 261"/>
            <p:cNvGrpSpPr/>
            <p:nvPr/>
          </p:nvGrpSpPr>
          <p:grpSpPr>
            <a:xfrm>
              <a:off x="1476081" y="2090554"/>
              <a:ext cx="31486" cy="26425"/>
              <a:chOff x="0" y="0"/>
              <a:chExt cx="31485" cy="26423"/>
            </a:xfrm>
          </p:grpSpPr>
          <p:sp>
            <p:nvSpPr>
              <p:cNvPr id="910" name="Shape"/>
              <p:cNvSpPr/>
              <p:nvPr/>
            </p:nvSpPr>
            <p:spPr>
              <a:xfrm>
                <a:off x="0" y="4717"/>
                <a:ext cx="31486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20" y="0"/>
                    </a:moveTo>
                    <a:lnTo>
                      <a:pt x="2230" y="0"/>
                    </a:lnTo>
                    <a:lnTo>
                      <a:pt x="0" y="21600"/>
                    </a:lnTo>
                    <a:lnTo>
                      <a:pt x="6700" y="21600"/>
                    </a:lnTo>
                    <a:lnTo>
                      <a:pt x="9761" y="16468"/>
                    </a:lnTo>
                    <a:lnTo>
                      <a:pt x="13869" y="11335"/>
                    </a:lnTo>
                    <a:lnTo>
                      <a:pt x="18117" y="7017"/>
                    </a:lnTo>
                    <a:lnTo>
                      <a:pt x="21600" y="4322"/>
                    </a:lnTo>
                    <a:lnTo>
                      <a:pt x="6700" y="4322"/>
                    </a:lnTo>
                    <a:lnTo>
                      <a:pt x="5024" y="1075"/>
                    </a:lnTo>
                    <a:lnTo>
                      <a:pt x="3720" y="1075"/>
                    </a:lnTo>
                    <a:lnTo>
                      <a:pt x="372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1" name="Shape"/>
              <p:cNvSpPr/>
              <p:nvPr/>
            </p:nvSpPr>
            <p:spPr>
              <a:xfrm>
                <a:off x="9766" y="0"/>
                <a:ext cx="2172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193" y="8601"/>
                    </a:lnTo>
                    <a:lnTo>
                      <a:pt x="6480" y="1295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36D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13" name="object 262"/>
            <p:cNvSpPr/>
            <p:nvPr/>
          </p:nvSpPr>
          <p:spPr>
            <a:xfrm>
              <a:off x="1362112" y="2166913"/>
              <a:ext cx="33644" cy="6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16" y="2304"/>
                  </a:lnTo>
                  <a:lnTo>
                    <a:pt x="8188" y="4986"/>
                  </a:lnTo>
                  <a:lnTo>
                    <a:pt x="3767" y="8288"/>
                  </a:lnTo>
                  <a:lnTo>
                    <a:pt x="0" y="12449"/>
                  </a:lnTo>
                  <a:lnTo>
                    <a:pt x="760" y="14856"/>
                  </a:lnTo>
                  <a:lnTo>
                    <a:pt x="869" y="17436"/>
                  </a:lnTo>
                  <a:lnTo>
                    <a:pt x="1762" y="19810"/>
                  </a:lnTo>
                  <a:lnTo>
                    <a:pt x="4876" y="21600"/>
                  </a:lnTo>
                  <a:lnTo>
                    <a:pt x="4876" y="21236"/>
                  </a:lnTo>
                  <a:lnTo>
                    <a:pt x="7665" y="19402"/>
                  </a:lnTo>
                  <a:lnTo>
                    <a:pt x="8366" y="18670"/>
                  </a:lnTo>
                  <a:lnTo>
                    <a:pt x="11708" y="14105"/>
                  </a:lnTo>
                  <a:lnTo>
                    <a:pt x="14723" y="9335"/>
                  </a:lnTo>
                  <a:lnTo>
                    <a:pt x="17868" y="45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4" name="object 263"/>
            <p:cNvSpPr/>
            <p:nvPr/>
          </p:nvSpPr>
          <p:spPr>
            <a:xfrm>
              <a:off x="1460767" y="2101776"/>
              <a:ext cx="13107" cy="2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63" y="0"/>
                  </a:moveTo>
                  <a:lnTo>
                    <a:pt x="10783" y="4137"/>
                  </a:lnTo>
                  <a:lnTo>
                    <a:pt x="3545" y="8776"/>
                  </a:lnTo>
                  <a:lnTo>
                    <a:pt x="0" y="14429"/>
                  </a:lnTo>
                  <a:lnTo>
                    <a:pt x="1986" y="21600"/>
                  </a:lnTo>
                  <a:lnTo>
                    <a:pt x="10316" y="17621"/>
                  </a:lnTo>
                  <a:lnTo>
                    <a:pt x="17636" y="13234"/>
                  </a:lnTo>
                  <a:lnTo>
                    <a:pt x="21600" y="7631"/>
                  </a:lnTo>
                  <a:lnTo>
                    <a:pt x="19863" y="0"/>
                  </a:lnTo>
                  <a:close/>
                </a:path>
              </a:pathLst>
            </a:custGeom>
            <a:solidFill>
              <a:srgbClr val="DEC7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15" name="object 264" descr="object 26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13828" y="2027975"/>
              <a:ext cx="281129" cy="212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6" name="object 265" descr="object 26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63464" y="1832598"/>
              <a:ext cx="85532" cy="1476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7" name="object 266"/>
            <p:cNvSpPr/>
            <p:nvPr/>
          </p:nvSpPr>
          <p:spPr>
            <a:xfrm>
              <a:off x="498119" y="2170164"/>
              <a:ext cx="144362" cy="8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" y="0"/>
                  </a:moveTo>
                  <a:lnTo>
                    <a:pt x="0" y="0"/>
                  </a:lnTo>
                  <a:lnTo>
                    <a:pt x="486" y="2843"/>
                  </a:lnTo>
                  <a:lnTo>
                    <a:pt x="486" y="3125"/>
                  </a:lnTo>
                  <a:lnTo>
                    <a:pt x="1164" y="5700"/>
                  </a:lnTo>
                  <a:lnTo>
                    <a:pt x="2253" y="9022"/>
                  </a:lnTo>
                  <a:lnTo>
                    <a:pt x="3434" y="12237"/>
                  </a:lnTo>
                  <a:lnTo>
                    <a:pt x="4386" y="14494"/>
                  </a:lnTo>
                  <a:lnTo>
                    <a:pt x="4547" y="14208"/>
                  </a:lnTo>
                  <a:lnTo>
                    <a:pt x="6420" y="16993"/>
                  </a:lnTo>
                  <a:lnTo>
                    <a:pt x="8567" y="19005"/>
                  </a:lnTo>
                  <a:lnTo>
                    <a:pt x="10896" y="20323"/>
                  </a:lnTo>
                  <a:lnTo>
                    <a:pt x="13317" y="21028"/>
                  </a:lnTo>
                  <a:lnTo>
                    <a:pt x="18083" y="21037"/>
                  </a:lnTo>
                  <a:lnTo>
                    <a:pt x="19245" y="21099"/>
                  </a:lnTo>
                  <a:lnTo>
                    <a:pt x="20407" y="21269"/>
                  </a:lnTo>
                  <a:lnTo>
                    <a:pt x="21600" y="21600"/>
                  </a:lnTo>
                  <a:lnTo>
                    <a:pt x="20628" y="19964"/>
                  </a:lnTo>
                  <a:lnTo>
                    <a:pt x="19184" y="18757"/>
                  </a:lnTo>
                  <a:lnTo>
                    <a:pt x="17648" y="17762"/>
                  </a:lnTo>
                  <a:lnTo>
                    <a:pt x="16403" y="16769"/>
                  </a:lnTo>
                  <a:lnTo>
                    <a:pt x="14040" y="17465"/>
                  </a:lnTo>
                  <a:lnTo>
                    <a:pt x="11632" y="17442"/>
                  </a:lnTo>
                  <a:lnTo>
                    <a:pt x="9254" y="16727"/>
                  </a:lnTo>
                  <a:lnTo>
                    <a:pt x="6983" y="15345"/>
                  </a:lnTo>
                  <a:lnTo>
                    <a:pt x="4644" y="12588"/>
                  </a:lnTo>
                  <a:lnTo>
                    <a:pt x="2883" y="8845"/>
                  </a:lnTo>
                  <a:lnTo>
                    <a:pt x="1547" y="4516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B283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0" name="object 267"/>
            <p:cNvGrpSpPr/>
            <p:nvPr/>
          </p:nvGrpSpPr>
          <p:grpSpPr>
            <a:xfrm>
              <a:off x="667501" y="2051850"/>
              <a:ext cx="58659" cy="81411"/>
              <a:chOff x="0" y="0"/>
              <a:chExt cx="58658" cy="81410"/>
            </a:xfrm>
          </p:grpSpPr>
          <p:sp>
            <p:nvSpPr>
              <p:cNvPr id="918" name="Shape"/>
              <p:cNvSpPr/>
              <p:nvPr/>
            </p:nvSpPr>
            <p:spPr>
              <a:xfrm>
                <a:off x="10792" y="41249"/>
                <a:ext cx="46483" cy="4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405" y="4818"/>
                    </a:lnTo>
                    <a:lnTo>
                      <a:pt x="449" y="5344"/>
                    </a:lnTo>
                    <a:lnTo>
                      <a:pt x="468" y="6185"/>
                    </a:lnTo>
                    <a:lnTo>
                      <a:pt x="524" y="8758"/>
                    </a:lnTo>
                    <a:lnTo>
                      <a:pt x="568" y="10800"/>
                    </a:lnTo>
                    <a:lnTo>
                      <a:pt x="782" y="16256"/>
                    </a:lnTo>
                    <a:lnTo>
                      <a:pt x="1517" y="21600"/>
                    </a:lnTo>
                    <a:lnTo>
                      <a:pt x="3706" y="16674"/>
                    </a:lnTo>
                    <a:lnTo>
                      <a:pt x="4668" y="11529"/>
                    </a:lnTo>
                    <a:lnTo>
                      <a:pt x="5060" y="6185"/>
                    </a:lnTo>
                    <a:lnTo>
                      <a:pt x="5548" y="587"/>
                    </a:lnTo>
                    <a:lnTo>
                      <a:pt x="21552" y="58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19" name="Shape"/>
              <p:cNvSpPr/>
              <p:nvPr/>
            </p:nvSpPr>
            <p:spPr>
              <a:xfrm>
                <a:off x="-1" y="0"/>
                <a:ext cx="58660" cy="77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70" y="0"/>
                    </a:moveTo>
                    <a:lnTo>
                      <a:pt x="7903" y="1326"/>
                    </a:lnTo>
                    <a:lnTo>
                      <a:pt x="5624" y="4450"/>
                    </a:lnTo>
                    <a:lnTo>
                      <a:pt x="2819" y="8087"/>
                    </a:lnTo>
                    <a:lnTo>
                      <a:pt x="276" y="10650"/>
                    </a:lnTo>
                    <a:lnTo>
                      <a:pt x="0" y="10953"/>
                    </a:lnTo>
                    <a:lnTo>
                      <a:pt x="194" y="13387"/>
                    </a:lnTo>
                    <a:lnTo>
                      <a:pt x="826" y="16125"/>
                    </a:lnTo>
                    <a:lnTo>
                      <a:pt x="1832" y="18863"/>
                    </a:lnTo>
                    <a:lnTo>
                      <a:pt x="3175" y="21600"/>
                    </a:lnTo>
                    <a:lnTo>
                      <a:pt x="3469" y="19091"/>
                    </a:lnTo>
                    <a:lnTo>
                      <a:pt x="2826" y="16125"/>
                    </a:lnTo>
                    <a:lnTo>
                      <a:pt x="2557" y="13387"/>
                    </a:lnTo>
                    <a:lnTo>
                      <a:pt x="3974" y="11562"/>
                    </a:lnTo>
                    <a:lnTo>
                      <a:pt x="21090" y="11562"/>
                    </a:lnTo>
                    <a:lnTo>
                      <a:pt x="21262" y="10193"/>
                    </a:lnTo>
                    <a:lnTo>
                      <a:pt x="21600" y="6314"/>
                    </a:lnTo>
                    <a:lnTo>
                      <a:pt x="21564" y="2435"/>
                    </a:lnTo>
                    <a:lnTo>
                      <a:pt x="18503" y="2012"/>
                    </a:lnTo>
                    <a:lnTo>
                      <a:pt x="14467" y="1104"/>
                    </a:lnTo>
                    <a:lnTo>
                      <a:pt x="10881" y="253"/>
                    </a:lnTo>
                    <a:lnTo>
                      <a:pt x="9170" y="0"/>
                    </a:lnTo>
                    <a:close/>
                  </a:path>
                </a:pathLst>
              </a:custGeom>
              <a:solidFill>
                <a:srgbClr val="4475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21" name="object 268"/>
            <p:cNvSpPr/>
            <p:nvPr/>
          </p:nvSpPr>
          <p:spPr>
            <a:xfrm>
              <a:off x="545870" y="2198384"/>
              <a:ext cx="62968" cy="3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5" y="0"/>
                  </a:moveTo>
                  <a:lnTo>
                    <a:pt x="1991" y="1674"/>
                  </a:lnTo>
                  <a:lnTo>
                    <a:pt x="1955" y="6817"/>
                  </a:lnTo>
                  <a:lnTo>
                    <a:pt x="1780" y="12784"/>
                  </a:lnTo>
                  <a:lnTo>
                    <a:pt x="0" y="16930"/>
                  </a:lnTo>
                  <a:lnTo>
                    <a:pt x="5208" y="19977"/>
                  </a:lnTo>
                  <a:lnTo>
                    <a:pt x="10659" y="21553"/>
                  </a:lnTo>
                  <a:lnTo>
                    <a:pt x="16181" y="21600"/>
                  </a:lnTo>
                  <a:lnTo>
                    <a:pt x="21600" y="20062"/>
                  </a:lnTo>
                  <a:lnTo>
                    <a:pt x="17596" y="15958"/>
                  </a:lnTo>
                  <a:lnTo>
                    <a:pt x="12196" y="10267"/>
                  </a:lnTo>
                  <a:lnTo>
                    <a:pt x="6937" y="4459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22" name="object 269"/>
            <p:cNvSpPr/>
            <p:nvPr/>
          </p:nvSpPr>
          <p:spPr>
            <a:xfrm>
              <a:off x="586041" y="2187525"/>
              <a:ext cx="39800" cy="4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3" y="0"/>
                  </a:moveTo>
                  <a:lnTo>
                    <a:pt x="11428" y="2446"/>
                  </a:lnTo>
                  <a:lnTo>
                    <a:pt x="7523" y="2957"/>
                  </a:lnTo>
                  <a:lnTo>
                    <a:pt x="3957" y="2957"/>
                  </a:lnTo>
                  <a:lnTo>
                    <a:pt x="0" y="4090"/>
                  </a:lnTo>
                  <a:lnTo>
                    <a:pt x="586" y="5258"/>
                  </a:lnTo>
                  <a:lnTo>
                    <a:pt x="1764" y="10510"/>
                  </a:lnTo>
                  <a:lnTo>
                    <a:pt x="4938" y="13392"/>
                  </a:lnTo>
                  <a:lnTo>
                    <a:pt x="10379" y="17368"/>
                  </a:lnTo>
                  <a:lnTo>
                    <a:pt x="15929" y="20688"/>
                  </a:lnTo>
                  <a:lnTo>
                    <a:pt x="19438" y="21600"/>
                  </a:lnTo>
                  <a:lnTo>
                    <a:pt x="21600" y="17650"/>
                  </a:lnTo>
                  <a:lnTo>
                    <a:pt x="19952" y="11020"/>
                  </a:lnTo>
                  <a:lnTo>
                    <a:pt x="16868" y="4279"/>
                  </a:lnTo>
                  <a:lnTo>
                    <a:pt x="14723" y="0"/>
                  </a:lnTo>
                  <a:close/>
                </a:path>
              </a:pathLst>
            </a:custGeom>
            <a:solidFill>
              <a:srgbClr val="A4D2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28" name="object 270"/>
            <p:cNvGrpSpPr/>
            <p:nvPr/>
          </p:nvGrpSpPr>
          <p:grpSpPr>
            <a:xfrm>
              <a:off x="402601" y="1934629"/>
              <a:ext cx="381035" cy="299584"/>
              <a:chOff x="0" y="0"/>
              <a:chExt cx="381034" cy="299583"/>
            </a:xfrm>
          </p:grpSpPr>
          <p:sp>
            <p:nvSpPr>
              <p:cNvPr id="923" name="Shape"/>
              <p:cNvSpPr/>
              <p:nvPr/>
            </p:nvSpPr>
            <p:spPr>
              <a:xfrm>
                <a:off x="-1" y="72941"/>
                <a:ext cx="132287" cy="226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7" y="0"/>
                    </a:moveTo>
                    <a:lnTo>
                      <a:pt x="6213" y="1369"/>
                    </a:lnTo>
                    <a:lnTo>
                      <a:pt x="4607" y="2927"/>
                    </a:lnTo>
                    <a:lnTo>
                      <a:pt x="3944" y="4686"/>
                    </a:lnTo>
                    <a:lnTo>
                      <a:pt x="3932" y="4718"/>
                    </a:lnTo>
                    <a:lnTo>
                      <a:pt x="3734" y="6881"/>
                    </a:lnTo>
                    <a:lnTo>
                      <a:pt x="3722" y="7014"/>
                    </a:lnTo>
                    <a:lnTo>
                      <a:pt x="4429" y="8049"/>
                    </a:lnTo>
                    <a:lnTo>
                      <a:pt x="4253" y="8049"/>
                    </a:lnTo>
                    <a:lnTo>
                      <a:pt x="3638" y="8485"/>
                    </a:lnTo>
                    <a:lnTo>
                      <a:pt x="2260" y="9289"/>
                    </a:lnTo>
                    <a:lnTo>
                      <a:pt x="814" y="10404"/>
                    </a:lnTo>
                    <a:lnTo>
                      <a:pt x="0" y="11772"/>
                    </a:lnTo>
                    <a:lnTo>
                      <a:pt x="2" y="13314"/>
                    </a:lnTo>
                    <a:lnTo>
                      <a:pt x="686" y="14410"/>
                    </a:lnTo>
                    <a:lnTo>
                      <a:pt x="1869" y="15351"/>
                    </a:lnTo>
                    <a:lnTo>
                      <a:pt x="3368" y="16427"/>
                    </a:lnTo>
                    <a:lnTo>
                      <a:pt x="4032" y="16894"/>
                    </a:lnTo>
                    <a:lnTo>
                      <a:pt x="4696" y="17371"/>
                    </a:lnTo>
                    <a:lnTo>
                      <a:pt x="5361" y="17867"/>
                    </a:lnTo>
                    <a:lnTo>
                      <a:pt x="6026" y="18392"/>
                    </a:lnTo>
                    <a:lnTo>
                      <a:pt x="6663" y="18889"/>
                    </a:lnTo>
                    <a:lnTo>
                      <a:pt x="7266" y="19414"/>
                    </a:lnTo>
                    <a:lnTo>
                      <a:pt x="7870" y="19920"/>
                    </a:lnTo>
                    <a:lnTo>
                      <a:pt x="8506" y="20358"/>
                    </a:lnTo>
                    <a:lnTo>
                      <a:pt x="9215" y="20772"/>
                    </a:lnTo>
                    <a:lnTo>
                      <a:pt x="9570" y="21186"/>
                    </a:lnTo>
                    <a:lnTo>
                      <a:pt x="10279" y="21600"/>
                    </a:lnTo>
                    <a:lnTo>
                      <a:pt x="9607" y="19848"/>
                    </a:lnTo>
                    <a:lnTo>
                      <a:pt x="9415" y="18134"/>
                    </a:lnTo>
                    <a:lnTo>
                      <a:pt x="9655" y="16427"/>
                    </a:lnTo>
                    <a:lnTo>
                      <a:pt x="10279" y="14668"/>
                    </a:lnTo>
                    <a:lnTo>
                      <a:pt x="10810" y="14358"/>
                    </a:lnTo>
                    <a:lnTo>
                      <a:pt x="17163" y="14358"/>
                    </a:lnTo>
                    <a:lnTo>
                      <a:pt x="17900" y="14151"/>
                    </a:lnTo>
                    <a:lnTo>
                      <a:pt x="19728" y="13398"/>
                    </a:lnTo>
                    <a:lnTo>
                      <a:pt x="21600" y="12393"/>
                    </a:lnTo>
                    <a:lnTo>
                      <a:pt x="14356" y="12393"/>
                    </a:lnTo>
                    <a:lnTo>
                      <a:pt x="11011" y="12126"/>
                    </a:lnTo>
                    <a:lnTo>
                      <a:pt x="8463" y="11035"/>
                    </a:lnTo>
                    <a:lnTo>
                      <a:pt x="7178" y="9382"/>
                    </a:lnTo>
                    <a:lnTo>
                      <a:pt x="7621" y="7428"/>
                    </a:lnTo>
                    <a:lnTo>
                      <a:pt x="7797" y="7014"/>
                    </a:lnTo>
                    <a:lnTo>
                      <a:pt x="10279" y="6083"/>
                    </a:lnTo>
                    <a:lnTo>
                      <a:pt x="10279" y="5979"/>
                    </a:lnTo>
                    <a:lnTo>
                      <a:pt x="9891" y="5536"/>
                    </a:lnTo>
                    <a:lnTo>
                      <a:pt x="9038" y="4686"/>
                    </a:lnTo>
                    <a:lnTo>
                      <a:pt x="8185" y="3680"/>
                    </a:lnTo>
                    <a:lnTo>
                      <a:pt x="7797" y="2772"/>
                    </a:lnTo>
                    <a:lnTo>
                      <a:pt x="8060" y="2069"/>
                    </a:lnTo>
                    <a:lnTo>
                      <a:pt x="8573" y="1259"/>
                    </a:lnTo>
                    <a:lnTo>
                      <a:pt x="8920" y="430"/>
                    </a:lnTo>
                    <a:lnTo>
                      <a:pt x="8787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4" name="Shape"/>
              <p:cNvSpPr/>
              <p:nvPr/>
            </p:nvSpPr>
            <p:spPr>
              <a:xfrm>
                <a:off x="87922" y="167638"/>
                <a:ext cx="153943" cy="35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25" y="0"/>
                    </a:moveTo>
                    <a:lnTo>
                      <a:pt x="7766" y="1026"/>
                    </a:lnTo>
                    <a:lnTo>
                      <a:pt x="5717" y="5363"/>
                    </a:lnTo>
                    <a:lnTo>
                      <a:pt x="3940" y="11814"/>
                    </a:lnTo>
                    <a:lnTo>
                      <a:pt x="2134" y="18014"/>
                    </a:lnTo>
                    <a:lnTo>
                      <a:pt x="0" y="21600"/>
                    </a:lnTo>
                    <a:lnTo>
                      <a:pt x="6225" y="21600"/>
                    </a:lnTo>
                    <a:lnTo>
                      <a:pt x="6472" y="20607"/>
                    </a:lnTo>
                    <a:lnTo>
                      <a:pt x="8100" y="13660"/>
                    </a:lnTo>
                    <a:lnTo>
                      <a:pt x="8985" y="10320"/>
                    </a:lnTo>
                    <a:lnTo>
                      <a:pt x="15825" y="10320"/>
                    </a:lnTo>
                    <a:lnTo>
                      <a:pt x="16009" y="10168"/>
                    </a:lnTo>
                    <a:lnTo>
                      <a:pt x="18961" y="6092"/>
                    </a:lnTo>
                    <a:lnTo>
                      <a:pt x="21600" y="1026"/>
                    </a:lnTo>
                    <a:lnTo>
                      <a:pt x="15229" y="1026"/>
                    </a:lnTo>
                    <a:lnTo>
                      <a:pt x="13356" y="935"/>
                    </a:lnTo>
                    <a:lnTo>
                      <a:pt x="11555" y="281"/>
                    </a:lnTo>
                    <a:lnTo>
                      <a:pt x="9725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5" name="Shape"/>
              <p:cNvSpPr/>
              <p:nvPr/>
            </p:nvSpPr>
            <p:spPr>
              <a:xfrm>
                <a:off x="196457" y="86829"/>
                <a:ext cx="170654" cy="8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92" y="0"/>
                    </a:moveTo>
                    <a:lnTo>
                      <a:pt x="9196" y="7333"/>
                    </a:lnTo>
                    <a:lnTo>
                      <a:pt x="6835" y="14105"/>
                    </a:lnTo>
                    <a:lnTo>
                      <a:pt x="3804" y="19225"/>
                    </a:lnTo>
                    <a:lnTo>
                      <a:pt x="0" y="21600"/>
                    </a:lnTo>
                    <a:lnTo>
                      <a:pt x="5747" y="21600"/>
                    </a:lnTo>
                    <a:lnTo>
                      <a:pt x="10322" y="11938"/>
                    </a:lnTo>
                    <a:lnTo>
                      <a:pt x="11105" y="9034"/>
                    </a:lnTo>
                    <a:lnTo>
                      <a:pt x="11540" y="7676"/>
                    </a:lnTo>
                    <a:lnTo>
                      <a:pt x="20401" y="7676"/>
                    </a:lnTo>
                    <a:lnTo>
                      <a:pt x="20608" y="7390"/>
                    </a:lnTo>
                    <a:lnTo>
                      <a:pt x="21282" y="6276"/>
                    </a:lnTo>
                    <a:lnTo>
                      <a:pt x="21600" y="5507"/>
                    </a:lnTo>
                    <a:lnTo>
                      <a:pt x="16470" y="5507"/>
                    </a:lnTo>
                    <a:lnTo>
                      <a:pt x="13621" y="4286"/>
                    </a:lnTo>
                    <a:lnTo>
                      <a:pt x="10992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6" name="Shape"/>
              <p:cNvSpPr/>
              <p:nvPr/>
            </p:nvSpPr>
            <p:spPr>
              <a:xfrm>
                <a:off x="326575" y="0"/>
                <a:ext cx="54460" cy="107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93" y="0"/>
                    </a:moveTo>
                    <a:lnTo>
                      <a:pt x="15713" y="4161"/>
                    </a:lnTo>
                    <a:lnTo>
                      <a:pt x="15013" y="8830"/>
                    </a:lnTo>
                    <a:lnTo>
                      <a:pt x="16088" y="13541"/>
                    </a:lnTo>
                    <a:lnTo>
                      <a:pt x="18132" y="17823"/>
                    </a:lnTo>
                    <a:lnTo>
                      <a:pt x="9167" y="20537"/>
                    </a:lnTo>
                    <a:lnTo>
                      <a:pt x="0" y="21600"/>
                    </a:lnTo>
                    <a:lnTo>
                      <a:pt x="16077" y="21600"/>
                    </a:lnTo>
                    <a:lnTo>
                      <a:pt x="16581" y="21302"/>
                    </a:lnTo>
                    <a:lnTo>
                      <a:pt x="16628" y="21274"/>
                    </a:lnTo>
                    <a:lnTo>
                      <a:pt x="18175" y="20809"/>
                    </a:lnTo>
                    <a:lnTo>
                      <a:pt x="20846" y="20809"/>
                    </a:lnTo>
                    <a:lnTo>
                      <a:pt x="21600" y="20143"/>
                    </a:lnTo>
                    <a:lnTo>
                      <a:pt x="21095" y="18557"/>
                    </a:lnTo>
                    <a:lnTo>
                      <a:pt x="19863" y="16930"/>
                    </a:lnTo>
                    <a:lnTo>
                      <a:pt x="18993" y="15651"/>
                    </a:lnTo>
                    <a:lnTo>
                      <a:pt x="18027" y="11922"/>
                    </a:lnTo>
                    <a:lnTo>
                      <a:pt x="17705" y="7825"/>
                    </a:lnTo>
                    <a:lnTo>
                      <a:pt x="17993" y="4161"/>
                    </a:lnTo>
                    <a:lnTo>
                      <a:pt x="18027" y="3729"/>
                    </a:lnTo>
                    <a:lnTo>
                      <a:pt x="18993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27" name="Triangle"/>
              <p:cNvSpPr/>
              <p:nvPr/>
            </p:nvSpPr>
            <p:spPr>
              <a:xfrm>
                <a:off x="48462" y="6485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159" y="21600"/>
                    </a:lnTo>
                    <a:lnTo>
                      <a:pt x="21600" y="67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929" name="object 271" descr="object 27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60261" y="2056194"/>
              <a:ext cx="277649" cy="244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30" name="object 272"/>
            <p:cNvSpPr/>
            <p:nvPr/>
          </p:nvSpPr>
          <p:spPr>
            <a:xfrm>
              <a:off x="689152" y="2303666"/>
              <a:ext cx="36908" cy="374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7" y="0"/>
                  </a:moveTo>
                  <a:lnTo>
                    <a:pt x="15245" y="0"/>
                  </a:lnTo>
                  <a:lnTo>
                    <a:pt x="15136" y="1012"/>
                  </a:lnTo>
                  <a:lnTo>
                    <a:pt x="14442" y="2182"/>
                  </a:lnTo>
                  <a:lnTo>
                    <a:pt x="13974" y="2755"/>
                  </a:lnTo>
                  <a:lnTo>
                    <a:pt x="13954" y="5166"/>
                  </a:lnTo>
                  <a:lnTo>
                    <a:pt x="13815" y="6199"/>
                  </a:lnTo>
                  <a:lnTo>
                    <a:pt x="13437" y="7232"/>
                  </a:lnTo>
                  <a:lnTo>
                    <a:pt x="12703" y="8265"/>
                  </a:lnTo>
                  <a:lnTo>
                    <a:pt x="12494" y="8959"/>
                  </a:lnTo>
                  <a:lnTo>
                    <a:pt x="10800" y="11019"/>
                  </a:lnTo>
                  <a:lnTo>
                    <a:pt x="10212" y="11912"/>
                  </a:lnTo>
                  <a:lnTo>
                    <a:pt x="7618" y="14651"/>
                  </a:lnTo>
                  <a:lnTo>
                    <a:pt x="5716" y="17405"/>
                  </a:lnTo>
                  <a:lnTo>
                    <a:pt x="4485" y="18317"/>
                  </a:lnTo>
                  <a:lnTo>
                    <a:pt x="3016" y="19252"/>
                  </a:lnTo>
                  <a:lnTo>
                    <a:pt x="1786" y="20188"/>
                  </a:lnTo>
                  <a:lnTo>
                    <a:pt x="1271" y="21225"/>
                  </a:lnTo>
                  <a:lnTo>
                    <a:pt x="0" y="21475"/>
                  </a:lnTo>
                  <a:lnTo>
                    <a:pt x="1271" y="21600"/>
                  </a:lnTo>
                  <a:lnTo>
                    <a:pt x="3805" y="21100"/>
                  </a:lnTo>
                  <a:lnTo>
                    <a:pt x="8890" y="21412"/>
                  </a:lnTo>
                  <a:lnTo>
                    <a:pt x="11432" y="21287"/>
                  </a:lnTo>
                  <a:lnTo>
                    <a:pt x="12596" y="20246"/>
                  </a:lnTo>
                  <a:lnTo>
                    <a:pt x="13579" y="18501"/>
                  </a:lnTo>
                  <a:lnTo>
                    <a:pt x="14921" y="16850"/>
                  </a:lnTo>
                  <a:lnTo>
                    <a:pt x="17155" y="16090"/>
                  </a:lnTo>
                  <a:lnTo>
                    <a:pt x="17787" y="16090"/>
                  </a:lnTo>
                  <a:lnTo>
                    <a:pt x="19690" y="16279"/>
                  </a:lnTo>
                  <a:lnTo>
                    <a:pt x="21600" y="16216"/>
                  </a:lnTo>
                  <a:lnTo>
                    <a:pt x="20527" y="13667"/>
                  </a:lnTo>
                  <a:lnTo>
                    <a:pt x="19693" y="10996"/>
                  </a:lnTo>
                  <a:lnTo>
                    <a:pt x="19813" y="8336"/>
                  </a:lnTo>
                  <a:lnTo>
                    <a:pt x="21600" y="5823"/>
                  </a:lnTo>
                  <a:lnTo>
                    <a:pt x="19932" y="2912"/>
                  </a:lnTo>
                  <a:lnTo>
                    <a:pt x="19368" y="1421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A26B3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34" name="object 273"/>
            <p:cNvGrpSpPr/>
            <p:nvPr/>
          </p:nvGrpSpPr>
          <p:grpSpPr>
            <a:xfrm>
              <a:off x="732697" y="2219006"/>
              <a:ext cx="47631" cy="440682"/>
              <a:chOff x="0" y="-1"/>
              <a:chExt cx="47630" cy="440681"/>
            </a:xfrm>
          </p:grpSpPr>
          <p:sp>
            <p:nvSpPr>
              <p:cNvPr id="931" name="Shape"/>
              <p:cNvSpPr/>
              <p:nvPr/>
            </p:nvSpPr>
            <p:spPr>
              <a:xfrm>
                <a:off x="3126" y="156297"/>
                <a:ext cx="29314" cy="284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23" y="0"/>
                    </a:moveTo>
                    <a:lnTo>
                      <a:pt x="0" y="0"/>
                    </a:lnTo>
                    <a:lnTo>
                      <a:pt x="624" y="1422"/>
                    </a:lnTo>
                    <a:lnTo>
                      <a:pt x="3371" y="4267"/>
                    </a:lnTo>
                    <a:lnTo>
                      <a:pt x="3996" y="5688"/>
                    </a:lnTo>
                    <a:lnTo>
                      <a:pt x="4075" y="7059"/>
                    </a:lnTo>
                    <a:lnTo>
                      <a:pt x="4115" y="11529"/>
                    </a:lnTo>
                    <a:lnTo>
                      <a:pt x="3939" y="14613"/>
                    </a:lnTo>
                    <a:lnTo>
                      <a:pt x="3888" y="15500"/>
                    </a:lnTo>
                    <a:lnTo>
                      <a:pt x="3806" y="18060"/>
                    </a:lnTo>
                    <a:lnTo>
                      <a:pt x="3992" y="21353"/>
                    </a:lnTo>
                    <a:lnTo>
                      <a:pt x="3996" y="21600"/>
                    </a:lnTo>
                    <a:lnTo>
                      <a:pt x="6402" y="21600"/>
                    </a:lnTo>
                    <a:lnTo>
                      <a:pt x="20795" y="21353"/>
                    </a:lnTo>
                    <a:lnTo>
                      <a:pt x="21600" y="21353"/>
                    </a:lnTo>
                    <a:lnTo>
                      <a:pt x="15638" y="18060"/>
                    </a:lnTo>
                    <a:lnTo>
                      <a:pt x="15556" y="17231"/>
                    </a:lnTo>
                    <a:lnTo>
                      <a:pt x="15492" y="16582"/>
                    </a:lnTo>
                    <a:lnTo>
                      <a:pt x="15410" y="15747"/>
                    </a:lnTo>
                    <a:lnTo>
                      <a:pt x="15386" y="15500"/>
                    </a:lnTo>
                    <a:lnTo>
                      <a:pt x="15299" y="14613"/>
                    </a:lnTo>
                    <a:lnTo>
                      <a:pt x="16210" y="11529"/>
                    </a:lnTo>
                    <a:lnTo>
                      <a:pt x="16255" y="11376"/>
                    </a:lnTo>
                    <a:lnTo>
                      <a:pt x="16308" y="11197"/>
                    </a:lnTo>
                    <a:lnTo>
                      <a:pt x="14394" y="7998"/>
                    </a:lnTo>
                    <a:lnTo>
                      <a:pt x="12534" y="7296"/>
                    </a:lnTo>
                    <a:lnTo>
                      <a:pt x="12484" y="7277"/>
                    </a:lnTo>
                    <a:lnTo>
                      <a:pt x="11465" y="7197"/>
                    </a:lnTo>
                    <a:lnTo>
                      <a:pt x="8660" y="7197"/>
                    </a:lnTo>
                    <a:lnTo>
                      <a:pt x="7197" y="7173"/>
                    </a:lnTo>
                    <a:lnTo>
                      <a:pt x="5537" y="5296"/>
                    </a:lnTo>
                    <a:lnTo>
                      <a:pt x="5464" y="4267"/>
                    </a:lnTo>
                    <a:lnTo>
                      <a:pt x="5380" y="3064"/>
                    </a:lnTo>
                    <a:lnTo>
                      <a:pt x="5301" y="1927"/>
                    </a:lnTo>
                    <a:lnTo>
                      <a:pt x="4955" y="165"/>
                    </a:lnTo>
                    <a:lnTo>
                      <a:pt x="4923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2" name="Shape"/>
              <p:cNvSpPr/>
              <p:nvPr/>
            </p:nvSpPr>
            <p:spPr>
              <a:xfrm>
                <a:off x="5299" y="105282"/>
                <a:ext cx="42331" cy="277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67" y="0"/>
                    </a:moveTo>
                    <a:lnTo>
                      <a:pt x="0" y="0"/>
                    </a:lnTo>
                    <a:lnTo>
                      <a:pt x="3028" y="29"/>
                    </a:lnTo>
                    <a:lnTo>
                      <a:pt x="5953" y="865"/>
                    </a:lnTo>
                    <a:lnTo>
                      <a:pt x="8255" y="1922"/>
                    </a:lnTo>
                    <a:lnTo>
                      <a:pt x="9416" y="2616"/>
                    </a:lnTo>
                    <a:lnTo>
                      <a:pt x="11468" y="6788"/>
                    </a:lnTo>
                    <a:lnTo>
                      <a:pt x="12115" y="11190"/>
                    </a:lnTo>
                    <a:lnTo>
                      <a:pt x="13035" y="15425"/>
                    </a:lnTo>
                    <a:lnTo>
                      <a:pt x="13074" y="15608"/>
                    </a:lnTo>
                    <a:lnTo>
                      <a:pt x="16059" y="19828"/>
                    </a:lnTo>
                    <a:lnTo>
                      <a:pt x="17705" y="20936"/>
                    </a:lnTo>
                    <a:lnTo>
                      <a:pt x="19660" y="21600"/>
                    </a:lnTo>
                    <a:lnTo>
                      <a:pt x="21200" y="21442"/>
                    </a:lnTo>
                    <a:lnTo>
                      <a:pt x="21600" y="20081"/>
                    </a:lnTo>
                    <a:lnTo>
                      <a:pt x="19505" y="15765"/>
                    </a:lnTo>
                    <a:lnTo>
                      <a:pt x="16060" y="11433"/>
                    </a:lnTo>
                    <a:lnTo>
                      <a:pt x="13031" y="7101"/>
                    </a:lnTo>
                    <a:lnTo>
                      <a:pt x="12184" y="2785"/>
                    </a:lnTo>
                    <a:lnTo>
                      <a:pt x="12741" y="2616"/>
                    </a:lnTo>
                    <a:lnTo>
                      <a:pt x="18593" y="2616"/>
                    </a:lnTo>
                    <a:lnTo>
                      <a:pt x="18833" y="2531"/>
                    </a:lnTo>
                    <a:lnTo>
                      <a:pt x="5928" y="29"/>
                    </a:lnTo>
                    <a:lnTo>
                      <a:pt x="5867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3" name="Shape"/>
              <p:cNvSpPr/>
              <p:nvPr/>
            </p:nvSpPr>
            <p:spPr>
              <a:xfrm>
                <a:off x="-1" y="-2"/>
                <a:ext cx="16799" cy="15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14" y="0"/>
                    </a:moveTo>
                    <a:lnTo>
                      <a:pt x="1638" y="5455"/>
                    </a:lnTo>
                    <a:lnTo>
                      <a:pt x="0" y="10800"/>
                    </a:lnTo>
                    <a:lnTo>
                      <a:pt x="669" y="15772"/>
                    </a:lnTo>
                    <a:lnTo>
                      <a:pt x="719" y="16145"/>
                    </a:lnTo>
                    <a:lnTo>
                      <a:pt x="2514" y="21304"/>
                    </a:lnTo>
                    <a:lnTo>
                      <a:pt x="2617" y="21600"/>
                    </a:lnTo>
                    <a:lnTo>
                      <a:pt x="4021" y="21304"/>
                    </a:lnTo>
                    <a:lnTo>
                      <a:pt x="12613" y="21304"/>
                    </a:lnTo>
                    <a:lnTo>
                      <a:pt x="12331" y="19826"/>
                    </a:lnTo>
                    <a:lnTo>
                      <a:pt x="12218" y="19234"/>
                    </a:lnTo>
                    <a:lnTo>
                      <a:pt x="12071" y="18468"/>
                    </a:lnTo>
                    <a:lnTo>
                      <a:pt x="6879" y="14401"/>
                    </a:lnTo>
                    <a:lnTo>
                      <a:pt x="6814" y="14350"/>
                    </a:lnTo>
                    <a:lnTo>
                      <a:pt x="21600" y="14350"/>
                    </a:lnTo>
                    <a:lnTo>
                      <a:pt x="17454" y="12964"/>
                    </a:lnTo>
                    <a:lnTo>
                      <a:pt x="10365" y="10072"/>
                    </a:lnTo>
                    <a:lnTo>
                      <a:pt x="6814" y="8138"/>
                    </a:lnTo>
                    <a:lnTo>
                      <a:pt x="6918" y="6561"/>
                    </a:lnTo>
                    <a:lnTo>
                      <a:pt x="8726" y="4956"/>
                    </a:lnTo>
                    <a:lnTo>
                      <a:pt x="11321" y="3352"/>
                    </a:lnTo>
                    <a:lnTo>
                      <a:pt x="13787" y="1776"/>
                    </a:lnTo>
                    <a:lnTo>
                      <a:pt x="10995" y="1184"/>
                    </a:lnTo>
                    <a:lnTo>
                      <a:pt x="9606" y="592"/>
                    </a:lnTo>
                    <a:lnTo>
                      <a:pt x="6814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35" name="object 274"/>
            <p:cNvSpPr/>
            <p:nvPr/>
          </p:nvSpPr>
          <p:spPr>
            <a:xfrm>
              <a:off x="722801" y="2374215"/>
              <a:ext cx="18757" cy="282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98" y="0"/>
                  </a:moveTo>
                  <a:lnTo>
                    <a:pt x="10775" y="269"/>
                  </a:lnTo>
                  <a:lnTo>
                    <a:pt x="7494" y="966"/>
                  </a:lnTo>
                  <a:lnTo>
                    <a:pt x="3751" y="2243"/>
                  </a:lnTo>
                  <a:lnTo>
                    <a:pt x="3751" y="2327"/>
                  </a:lnTo>
                  <a:lnTo>
                    <a:pt x="234" y="5697"/>
                  </a:lnTo>
                  <a:lnTo>
                    <a:pt x="0" y="9222"/>
                  </a:lnTo>
                  <a:lnTo>
                    <a:pt x="1641" y="12747"/>
                  </a:lnTo>
                  <a:lnTo>
                    <a:pt x="3751" y="16117"/>
                  </a:lnTo>
                  <a:lnTo>
                    <a:pt x="4317" y="17488"/>
                  </a:lnTo>
                  <a:lnTo>
                    <a:pt x="6386" y="20229"/>
                  </a:lnTo>
                  <a:lnTo>
                    <a:pt x="6253" y="21600"/>
                  </a:lnTo>
                  <a:lnTo>
                    <a:pt x="21244" y="21600"/>
                  </a:lnTo>
                  <a:lnTo>
                    <a:pt x="20896" y="17625"/>
                  </a:lnTo>
                  <a:lnTo>
                    <a:pt x="21600" y="9707"/>
                  </a:lnTo>
                  <a:lnTo>
                    <a:pt x="21244" y="5733"/>
                  </a:lnTo>
                  <a:lnTo>
                    <a:pt x="20269" y="4300"/>
                  </a:lnTo>
                  <a:lnTo>
                    <a:pt x="15975" y="1434"/>
                  </a:lnTo>
                  <a:lnTo>
                    <a:pt x="14998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36" name="Shape"/>
            <p:cNvSpPr/>
            <p:nvPr/>
          </p:nvSpPr>
          <p:spPr>
            <a:xfrm>
              <a:off x="716044" y="2583714"/>
              <a:ext cx="12702" cy="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54" y="0"/>
                  </a:moveTo>
                  <a:lnTo>
                    <a:pt x="3842" y="0"/>
                  </a:lnTo>
                  <a:lnTo>
                    <a:pt x="101" y="21024"/>
                  </a:lnTo>
                  <a:lnTo>
                    <a:pt x="0" y="21600"/>
                  </a:lnTo>
                  <a:lnTo>
                    <a:pt x="1910" y="21600"/>
                  </a:lnTo>
                  <a:lnTo>
                    <a:pt x="7686" y="21024"/>
                  </a:lnTo>
                  <a:lnTo>
                    <a:pt x="21126" y="19582"/>
                  </a:lnTo>
                  <a:lnTo>
                    <a:pt x="21600" y="14830"/>
                  </a:lnTo>
                  <a:lnTo>
                    <a:pt x="20637" y="10079"/>
                  </a:lnTo>
                  <a:lnTo>
                    <a:pt x="17384" y="863"/>
                  </a:lnTo>
                  <a:lnTo>
                    <a:pt x="11530" y="863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rgbClr val="B47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40" name="object 276"/>
            <p:cNvGrpSpPr/>
            <p:nvPr/>
          </p:nvGrpSpPr>
          <p:grpSpPr>
            <a:xfrm>
              <a:off x="708309" y="2049679"/>
              <a:ext cx="90928" cy="637150"/>
              <a:chOff x="0" y="0"/>
              <a:chExt cx="90927" cy="637148"/>
            </a:xfrm>
          </p:grpSpPr>
          <p:sp>
            <p:nvSpPr>
              <p:cNvPr id="937" name="Shape"/>
              <p:cNvSpPr/>
              <p:nvPr/>
            </p:nvSpPr>
            <p:spPr>
              <a:xfrm>
                <a:off x="-1" y="534035"/>
                <a:ext cx="12702" cy="90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155" y="3048"/>
                    </a:lnTo>
                    <a:lnTo>
                      <a:pt x="8989" y="9924"/>
                    </a:lnTo>
                    <a:lnTo>
                      <a:pt x="4718" y="17239"/>
                    </a:lnTo>
                    <a:lnTo>
                      <a:pt x="0" y="21600"/>
                    </a:lnTo>
                    <a:lnTo>
                      <a:pt x="11992" y="21082"/>
                    </a:lnTo>
                    <a:lnTo>
                      <a:pt x="14410" y="19520"/>
                    </a:lnTo>
                    <a:lnTo>
                      <a:pt x="16796" y="195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8" name="Shape"/>
              <p:cNvSpPr/>
              <p:nvPr/>
            </p:nvSpPr>
            <p:spPr>
              <a:xfrm>
                <a:off x="12846" y="0"/>
                <a:ext cx="60251" cy="354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7"/>
                    </a:moveTo>
                    <a:lnTo>
                      <a:pt x="16933" y="2840"/>
                    </a:lnTo>
                    <a:lnTo>
                      <a:pt x="15767" y="0"/>
                    </a:lnTo>
                    <a:lnTo>
                      <a:pt x="14597" y="132"/>
                    </a:lnTo>
                    <a:lnTo>
                      <a:pt x="11096" y="396"/>
                    </a:lnTo>
                    <a:lnTo>
                      <a:pt x="9930" y="462"/>
                    </a:lnTo>
                    <a:lnTo>
                      <a:pt x="9539" y="529"/>
                    </a:lnTo>
                    <a:lnTo>
                      <a:pt x="9129" y="594"/>
                    </a:lnTo>
                    <a:lnTo>
                      <a:pt x="8760" y="594"/>
                    </a:lnTo>
                    <a:lnTo>
                      <a:pt x="3711" y="726"/>
                    </a:lnTo>
                    <a:lnTo>
                      <a:pt x="3993" y="2741"/>
                    </a:lnTo>
                    <a:lnTo>
                      <a:pt x="4576" y="4823"/>
                    </a:lnTo>
                    <a:lnTo>
                      <a:pt x="5013" y="6903"/>
                    </a:lnTo>
                    <a:lnTo>
                      <a:pt x="4899" y="8521"/>
                    </a:lnTo>
                    <a:lnTo>
                      <a:pt x="4867" y="8984"/>
                    </a:lnTo>
                    <a:lnTo>
                      <a:pt x="4243" y="10618"/>
                    </a:lnTo>
                    <a:lnTo>
                      <a:pt x="2823" y="12295"/>
                    </a:lnTo>
                    <a:lnTo>
                      <a:pt x="1257" y="13935"/>
                    </a:lnTo>
                    <a:lnTo>
                      <a:pt x="200" y="15457"/>
                    </a:lnTo>
                    <a:lnTo>
                      <a:pt x="0" y="16956"/>
                    </a:lnTo>
                    <a:lnTo>
                      <a:pt x="346" y="18529"/>
                    </a:lnTo>
                    <a:lnTo>
                      <a:pt x="883" y="20030"/>
                    </a:lnTo>
                    <a:lnTo>
                      <a:pt x="1366" y="21600"/>
                    </a:lnTo>
                    <a:lnTo>
                      <a:pt x="1584" y="21200"/>
                    </a:lnTo>
                    <a:lnTo>
                      <a:pt x="2240" y="20584"/>
                    </a:lnTo>
                    <a:lnTo>
                      <a:pt x="3333" y="20030"/>
                    </a:lnTo>
                    <a:lnTo>
                      <a:pt x="4867" y="19816"/>
                    </a:lnTo>
                    <a:lnTo>
                      <a:pt x="4557" y="17353"/>
                    </a:lnTo>
                    <a:lnTo>
                      <a:pt x="4457" y="15457"/>
                    </a:lnTo>
                    <a:lnTo>
                      <a:pt x="4430" y="14970"/>
                    </a:lnTo>
                    <a:lnTo>
                      <a:pt x="4813" y="12599"/>
                    </a:lnTo>
                    <a:lnTo>
                      <a:pt x="6037" y="10172"/>
                    </a:lnTo>
                    <a:lnTo>
                      <a:pt x="6215" y="9710"/>
                    </a:lnTo>
                    <a:lnTo>
                      <a:pt x="6324" y="9347"/>
                    </a:lnTo>
                    <a:lnTo>
                      <a:pt x="6584" y="8984"/>
                    </a:lnTo>
                    <a:lnTo>
                      <a:pt x="7203" y="8521"/>
                    </a:lnTo>
                    <a:lnTo>
                      <a:pt x="7982" y="2246"/>
                    </a:lnTo>
                    <a:lnTo>
                      <a:pt x="7667" y="1793"/>
                    </a:lnTo>
                    <a:lnTo>
                      <a:pt x="7248" y="1297"/>
                    </a:lnTo>
                    <a:lnTo>
                      <a:pt x="7485" y="863"/>
                    </a:lnTo>
                    <a:lnTo>
                      <a:pt x="7654" y="835"/>
                    </a:lnTo>
                    <a:lnTo>
                      <a:pt x="7349" y="1281"/>
                    </a:lnTo>
                    <a:lnTo>
                      <a:pt x="7840" y="1764"/>
                    </a:lnTo>
                    <a:lnTo>
                      <a:pt x="8373" y="2180"/>
                    </a:lnTo>
                    <a:lnTo>
                      <a:pt x="9029" y="3429"/>
                    </a:lnTo>
                    <a:lnTo>
                      <a:pt x="9830" y="4691"/>
                    </a:lnTo>
                    <a:lnTo>
                      <a:pt x="10777" y="5951"/>
                    </a:lnTo>
                    <a:lnTo>
                      <a:pt x="11874" y="7200"/>
                    </a:lnTo>
                    <a:lnTo>
                      <a:pt x="13432" y="6870"/>
                    </a:lnTo>
                    <a:lnTo>
                      <a:pt x="16541" y="6539"/>
                    </a:lnTo>
                    <a:lnTo>
                      <a:pt x="18490" y="6209"/>
                    </a:lnTo>
                    <a:lnTo>
                      <a:pt x="18367" y="5624"/>
                    </a:lnTo>
                    <a:lnTo>
                      <a:pt x="17830" y="4454"/>
                    </a:lnTo>
                    <a:lnTo>
                      <a:pt x="17712" y="3831"/>
                    </a:lnTo>
                    <a:lnTo>
                      <a:pt x="18372" y="3147"/>
                    </a:lnTo>
                    <a:lnTo>
                      <a:pt x="20717" y="1779"/>
                    </a:lnTo>
                    <a:lnTo>
                      <a:pt x="21600" y="1057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39" name="Shape"/>
              <p:cNvSpPr/>
              <p:nvPr/>
            </p:nvSpPr>
            <p:spPr>
              <a:xfrm>
                <a:off x="30765" y="272440"/>
                <a:ext cx="60163" cy="364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597"/>
                    </a:moveTo>
                    <a:lnTo>
                      <a:pt x="21436" y="19093"/>
                    </a:lnTo>
                    <a:lnTo>
                      <a:pt x="20953" y="17744"/>
                    </a:lnTo>
                    <a:lnTo>
                      <a:pt x="18709" y="13757"/>
                    </a:lnTo>
                    <a:lnTo>
                      <a:pt x="15198" y="13886"/>
                    </a:lnTo>
                    <a:lnTo>
                      <a:pt x="14806" y="12190"/>
                    </a:lnTo>
                    <a:lnTo>
                      <a:pt x="13543" y="10487"/>
                    </a:lnTo>
                    <a:lnTo>
                      <a:pt x="12129" y="8797"/>
                    </a:lnTo>
                    <a:lnTo>
                      <a:pt x="11304" y="7136"/>
                    </a:lnTo>
                    <a:lnTo>
                      <a:pt x="11222" y="6489"/>
                    </a:lnTo>
                    <a:lnTo>
                      <a:pt x="11254" y="5770"/>
                    </a:lnTo>
                    <a:lnTo>
                      <a:pt x="11796" y="5075"/>
                    </a:lnTo>
                    <a:lnTo>
                      <a:pt x="13251" y="4500"/>
                    </a:lnTo>
                    <a:lnTo>
                      <a:pt x="17150" y="9064"/>
                    </a:lnTo>
                    <a:lnTo>
                      <a:pt x="17150" y="5786"/>
                    </a:lnTo>
                    <a:lnTo>
                      <a:pt x="16744" y="5087"/>
                    </a:lnTo>
                    <a:lnTo>
                      <a:pt x="15978" y="4292"/>
                    </a:lnTo>
                    <a:lnTo>
                      <a:pt x="15499" y="3472"/>
                    </a:lnTo>
                    <a:lnTo>
                      <a:pt x="15978" y="2700"/>
                    </a:lnTo>
                    <a:lnTo>
                      <a:pt x="14811" y="2700"/>
                    </a:lnTo>
                    <a:lnTo>
                      <a:pt x="13251" y="2443"/>
                    </a:lnTo>
                    <a:lnTo>
                      <a:pt x="12084" y="2379"/>
                    </a:lnTo>
                    <a:lnTo>
                      <a:pt x="11692" y="2379"/>
                    </a:lnTo>
                    <a:lnTo>
                      <a:pt x="8965" y="1993"/>
                    </a:lnTo>
                    <a:lnTo>
                      <a:pt x="8577" y="2122"/>
                    </a:lnTo>
                    <a:lnTo>
                      <a:pt x="9170" y="5438"/>
                    </a:lnTo>
                    <a:lnTo>
                      <a:pt x="11299" y="8736"/>
                    </a:lnTo>
                    <a:lnTo>
                      <a:pt x="13725" y="12021"/>
                    </a:lnTo>
                    <a:lnTo>
                      <a:pt x="15198" y="15300"/>
                    </a:lnTo>
                    <a:lnTo>
                      <a:pt x="14751" y="16301"/>
                    </a:lnTo>
                    <a:lnTo>
                      <a:pt x="13689" y="16409"/>
                    </a:lnTo>
                    <a:lnTo>
                      <a:pt x="12403" y="15915"/>
                    </a:lnTo>
                    <a:lnTo>
                      <a:pt x="11304" y="15107"/>
                    </a:lnTo>
                    <a:lnTo>
                      <a:pt x="9202" y="11920"/>
                    </a:lnTo>
                    <a:lnTo>
                      <a:pt x="8527" y="8551"/>
                    </a:lnTo>
                    <a:lnTo>
                      <a:pt x="8067" y="5182"/>
                    </a:lnTo>
                    <a:lnTo>
                      <a:pt x="6626" y="1993"/>
                    </a:lnTo>
                    <a:lnTo>
                      <a:pt x="5973" y="1465"/>
                    </a:lnTo>
                    <a:lnTo>
                      <a:pt x="4337" y="660"/>
                    </a:lnTo>
                    <a:lnTo>
                      <a:pt x="2184" y="23"/>
                    </a:lnTo>
                    <a:lnTo>
                      <a:pt x="0" y="0"/>
                    </a:lnTo>
                    <a:lnTo>
                      <a:pt x="1414" y="1798"/>
                    </a:lnTo>
                    <a:lnTo>
                      <a:pt x="1656" y="4549"/>
                    </a:lnTo>
                    <a:lnTo>
                      <a:pt x="1756" y="7179"/>
                    </a:lnTo>
                    <a:lnTo>
                      <a:pt x="2732" y="8615"/>
                    </a:lnTo>
                    <a:lnTo>
                      <a:pt x="3443" y="8643"/>
                    </a:lnTo>
                    <a:lnTo>
                      <a:pt x="4337" y="8599"/>
                    </a:lnTo>
                    <a:lnTo>
                      <a:pt x="5303" y="8723"/>
                    </a:lnTo>
                    <a:lnTo>
                      <a:pt x="6238" y="9258"/>
                    </a:lnTo>
                    <a:lnTo>
                      <a:pt x="7004" y="11762"/>
                    </a:lnTo>
                    <a:lnTo>
                      <a:pt x="6525" y="14441"/>
                    </a:lnTo>
                    <a:lnTo>
                      <a:pt x="6785" y="17131"/>
                    </a:lnTo>
                    <a:lnTo>
                      <a:pt x="9744" y="19671"/>
                    </a:lnTo>
                    <a:lnTo>
                      <a:pt x="9357" y="19735"/>
                    </a:lnTo>
                    <a:lnTo>
                      <a:pt x="12818" y="19918"/>
                    </a:lnTo>
                    <a:lnTo>
                      <a:pt x="15440" y="20378"/>
                    </a:lnTo>
                    <a:lnTo>
                      <a:pt x="16972" y="20983"/>
                    </a:lnTo>
                    <a:lnTo>
                      <a:pt x="17150" y="21600"/>
                    </a:lnTo>
                    <a:lnTo>
                      <a:pt x="17930" y="21471"/>
                    </a:lnTo>
                    <a:lnTo>
                      <a:pt x="19097" y="21407"/>
                    </a:lnTo>
                    <a:lnTo>
                      <a:pt x="20269" y="21407"/>
                    </a:lnTo>
                    <a:lnTo>
                      <a:pt x="19877" y="21214"/>
                    </a:lnTo>
                    <a:lnTo>
                      <a:pt x="21436" y="21150"/>
                    </a:lnTo>
                    <a:lnTo>
                      <a:pt x="21436" y="20957"/>
                    </a:lnTo>
                    <a:lnTo>
                      <a:pt x="21600" y="20597"/>
                    </a:lnTo>
                    <a:close/>
                  </a:path>
                </a:pathLst>
              </a:custGeom>
              <a:solidFill>
                <a:srgbClr val="DB8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45" name="object 277"/>
            <p:cNvGrpSpPr/>
            <p:nvPr/>
          </p:nvGrpSpPr>
          <p:grpSpPr>
            <a:xfrm>
              <a:off x="634998" y="2086587"/>
              <a:ext cx="156188" cy="469991"/>
              <a:chOff x="0" y="0"/>
              <a:chExt cx="156187" cy="469990"/>
            </a:xfrm>
          </p:grpSpPr>
          <p:sp>
            <p:nvSpPr>
              <p:cNvPr id="941" name="Triangle"/>
              <p:cNvSpPr/>
              <p:nvPr/>
            </p:nvSpPr>
            <p:spPr>
              <a:xfrm>
                <a:off x="0" y="143027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194" y="0"/>
                    </a:lnTo>
                    <a:lnTo>
                      <a:pt x="0" y="1752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2" name="Shape"/>
              <p:cNvSpPr/>
              <p:nvPr/>
            </p:nvSpPr>
            <p:spPr>
              <a:xfrm>
                <a:off x="6388" y="150049"/>
                <a:ext cx="75987" cy="17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8"/>
                    </a:moveTo>
                    <a:lnTo>
                      <a:pt x="20676" y="10631"/>
                    </a:lnTo>
                    <a:lnTo>
                      <a:pt x="285" y="0"/>
                    </a:lnTo>
                    <a:lnTo>
                      <a:pt x="928" y="3784"/>
                    </a:lnTo>
                    <a:lnTo>
                      <a:pt x="0" y="3784"/>
                    </a:lnTo>
                    <a:lnTo>
                      <a:pt x="11917" y="16806"/>
                    </a:lnTo>
                    <a:lnTo>
                      <a:pt x="20676" y="21600"/>
                    </a:lnTo>
                    <a:lnTo>
                      <a:pt x="21600" y="18858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3" name="Shape"/>
              <p:cNvSpPr/>
              <p:nvPr/>
            </p:nvSpPr>
            <p:spPr>
              <a:xfrm>
                <a:off x="105867" y="-1"/>
                <a:ext cx="12702" cy="103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82"/>
                    </a:moveTo>
                    <a:lnTo>
                      <a:pt x="3930" y="0"/>
                    </a:lnTo>
                    <a:lnTo>
                      <a:pt x="0" y="21600"/>
                    </a:lnTo>
                    <a:lnTo>
                      <a:pt x="1976" y="21600"/>
                    </a:lnTo>
                    <a:lnTo>
                      <a:pt x="3930" y="20690"/>
                    </a:lnTo>
                    <a:lnTo>
                      <a:pt x="17670" y="18189"/>
                    </a:lnTo>
                    <a:lnTo>
                      <a:pt x="21600" y="17282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44" name="Shape"/>
              <p:cNvSpPr/>
              <p:nvPr/>
            </p:nvSpPr>
            <p:spPr>
              <a:xfrm>
                <a:off x="134874" y="311518"/>
                <a:ext cx="21314" cy="158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69"/>
                    </a:moveTo>
                    <a:lnTo>
                      <a:pt x="19399" y="18346"/>
                    </a:lnTo>
                    <a:lnTo>
                      <a:pt x="19115" y="14425"/>
                    </a:lnTo>
                    <a:lnTo>
                      <a:pt x="18459" y="12479"/>
                    </a:lnTo>
                    <a:lnTo>
                      <a:pt x="17197" y="10504"/>
                    </a:lnTo>
                    <a:lnTo>
                      <a:pt x="6192" y="0"/>
                    </a:lnTo>
                    <a:lnTo>
                      <a:pt x="1931" y="1323"/>
                    </a:lnTo>
                    <a:lnTo>
                      <a:pt x="142" y="2922"/>
                    </a:lnTo>
                    <a:lnTo>
                      <a:pt x="0" y="4577"/>
                    </a:lnTo>
                    <a:lnTo>
                      <a:pt x="695" y="6066"/>
                    </a:lnTo>
                    <a:lnTo>
                      <a:pt x="3180" y="9909"/>
                    </a:lnTo>
                    <a:lnTo>
                      <a:pt x="7427" y="13833"/>
                    </a:lnTo>
                    <a:lnTo>
                      <a:pt x="11045" y="17759"/>
                    </a:lnTo>
                    <a:lnTo>
                      <a:pt x="11688" y="21600"/>
                    </a:lnTo>
                    <a:lnTo>
                      <a:pt x="21600" y="21304"/>
                    </a:lnTo>
                    <a:lnTo>
                      <a:pt x="21600" y="20269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46" name="object 278"/>
            <p:cNvSpPr/>
            <p:nvPr/>
          </p:nvSpPr>
          <p:spPr>
            <a:xfrm>
              <a:off x="920633" y="2545715"/>
              <a:ext cx="26315" cy="20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09" y="0"/>
                  </a:moveTo>
                  <a:lnTo>
                    <a:pt x="4745" y="5842"/>
                  </a:lnTo>
                  <a:lnTo>
                    <a:pt x="5552" y="11726"/>
                  </a:lnTo>
                  <a:lnTo>
                    <a:pt x="4355" y="1761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7D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47" name="object 279" descr="object 279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29969" y="2291729"/>
              <a:ext cx="107456" cy="113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8" name="object 280" descr="object 280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758620" y="2246148"/>
              <a:ext cx="167146" cy="18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58" name="object 281"/>
            <p:cNvGrpSpPr/>
            <p:nvPr/>
          </p:nvGrpSpPr>
          <p:grpSpPr>
            <a:xfrm>
              <a:off x="771638" y="2279156"/>
              <a:ext cx="176870" cy="472506"/>
              <a:chOff x="0" y="0"/>
              <a:chExt cx="176869" cy="472505"/>
            </a:xfrm>
          </p:grpSpPr>
          <p:sp>
            <p:nvSpPr>
              <p:cNvPr id="949" name="Shape"/>
              <p:cNvSpPr/>
              <p:nvPr/>
            </p:nvSpPr>
            <p:spPr>
              <a:xfrm>
                <a:off x="27138" y="92898"/>
                <a:ext cx="133000" cy="379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625" y="0"/>
                    </a:moveTo>
                    <a:lnTo>
                      <a:pt x="0" y="0"/>
                    </a:lnTo>
                    <a:lnTo>
                      <a:pt x="530" y="123"/>
                    </a:lnTo>
                    <a:lnTo>
                      <a:pt x="3226" y="601"/>
                    </a:lnTo>
                    <a:lnTo>
                      <a:pt x="7823" y="1490"/>
                    </a:lnTo>
                    <a:lnTo>
                      <a:pt x="14455" y="2903"/>
                    </a:lnTo>
                    <a:lnTo>
                      <a:pt x="15396" y="6177"/>
                    </a:lnTo>
                    <a:lnTo>
                      <a:pt x="15336" y="7164"/>
                    </a:lnTo>
                    <a:lnTo>
                      <a:pt x="15217" y="9907"/>
                    </a:lnTo>
                    <a:lnTo>
                      <a:pt x="14917" y="12661"/>
                    </a:lnTo>
                    <a:lnTo>
                      <a:pt x="14518" y="15415"/>
                    </a:lnTo>
                    <a:lnTo>
                      <a:pt x="14102" y="18158"/>
                    </a:lnTo>
                    <a:lnTo>
                      <a:pt x="14097" y="18760"/>
                    </a:lnTo>
                    <a:lnTo>
                      <a:pt x="14058" y="19362"/>
                    </a:lnTo>
                    <a:lnTo>
                      <a:pt x="13954" y="19964"/>
                    </a:lnTo>
                    <a:lnTo>
                      <a:pt x="13751" y="20567"/>
                    </a:lnTo>
                    <a:lnTo>
                      <a:pt x="13746" y="20954"/>
                    </a:lnTo>
                    <a:lnTo>
                      <a:pt x="13707" y="21308"/>
                    </a:lnTo>
                    <a:lnTo>
                      <a:pt x="13621" y="21600"/>
                    </a:lnTo>
                    <a:lnTo>
                      <a:pt x="19841" y="21600"/>
                    </a:lnTo>
                    <a:lnTo>
                      <a:pt x="20578" y="19656"/>
                    </a:lnTo>
                    <a:lnTo>
                      <a:pt x="20823" y="16475"/>
                    </a:lnTo>
                    <a:lnTo>
                      <a:pt x="20704" y="13271"/>
                    </a:lnTo>
                    <a:lnTo>
                      <a:pt x="20801" y="10067"/>
                    </a:lnTo>
                    <a:lnTo>
                      <a:pt x="21600" y="10067"/>
                    </a:lnTo>
                    <a:lnTo>
                      <a:pt x="21369" y="8955"/>
                    </a:lnTo>
                    <a:lnTo>
                      <a:pt x="20801" y="8955"/>
                    </a:lnTo>
                    <a:lnTo>
                      <a:pt x="20271" y="8770"/>
                    </a:lnTo>
                    <a:lnTo>
                      <a:pt x="20266" y="8691"/>
                    </a:lnTo>
                    <a:lnTo>
                      <a:pt x="20069" y="8012"/>
                    </a:lnTo>
                    <a:lnTo>
                      <a:pt x="19965" y="6801"/>
                    </a:lnTo>
                    <a:lnTo>
                      <a:pt x="19945" y="6177"/>
                    </a:lnTo>
                    <a:lnTo>
                      <a:pt x="19926" y="5555"/>
                    </a:lnTo>
                    <a:lnTo>
                      <a:pt x="19921" y="4755"/>
                    </a:lnTo>
                    <a:lnTo>
                      <a:pt x="20801" y="4509"/>
                    </a:lnTo>
                    <a:lnTo>
                      <a:pt x="20801" y="4261"/>
                    </a:lnTo>
                    <a:lnTo>
                      <a:pt x="20737" y="3396"/>
                    </a:lnTo>
                    <a:lnTo>
                      <a:pt x="17344" y="3396"/>
                    </a:lnTo>
                    <a:lnTo>
                      <a:pt x="16041" y="3335"/>
                    </a:lnTo>
                    <a:lnTo>
                      <a:pt x="15006" y="2976"/>
                    </a:lnTo>
                    <a:lnTo>
                      <a:pt x="15557" y="2640"/>
                    </a:lnTo>
                    <a:lnTo>
                      <a:pt x="16836" y="2327"/>
                    </a:lnTo>
                    <a:lnTo>
                      <a:pt x="17982" y="2038"/>
                    </a:lnTo>
                    <a:lnTo>
                      <a:pt x="13574" y="1791"/>
                    </a:lnTo>
                    <a:lnTo>
                      <a:pt x="13574" y="1482"/>
                    </a:lnTo>
                    <a:lnTo>
                      <a:pt x="12516" y="1421"/>
                    </a:lnTo>
                    <a:lnTo>
                      <a:pt x="11105" y="1297"/>
                    </a:lnTo>
                    <a:lnTo>
                      <a:pt x="10047" y="1174"/>
                    </a:lnTo>
                    <a:lnTo>
                      <a:pt x="6475" y="385"/>
                    </a:lnTo>
                    <a:lnTo>
                      <a:pt x="562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0" name="Shape"/>
              <p:cNvSpPr/>
              <p:nvPr/>
            </p:nvSpPr>
            <p:spPr>
              <a:xfrm>
                <a:off x="155219" y="269822"/>
                <a:ext cx="21651" cy="202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6" y="0"/>
                    </a:moveTo>
                    <a:lnTo>
                      <a:pt x="0" y="0"/>
                    </a:lnTo>
                    <a:lnTo>
                      <a:pt x="19630" y="21600"/>
                    </a:lnTo>
                    <a:lnTo>
                      <a:pt x="21600" y="21600"/>
                    </a:lnTo>
                    <a:lnTo>
                      <a:pt x="17790" y="18771"/>
                    </a:lnTo>
                    <a:lnTo>
                      <a:pt x="13077" y="13443"/>
                    </a:lnTo>
                    <a:lnTo>
                      <a:pt x="9747" y="8097"/>
                    </a:lnTo>
                    <a:lnTo>
                      <a:pt x="6780" y="2750"/>
                    </a:lnTo>
                    <a:lnTo>
                      <a:pt x="4906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144858" y="40790"/>
                <a:ext cx="12702" cy="11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337" y="0"/>
                    </a:moveTo>
                    <a:lnTo>
                      <a:pt x="0" y="0"/>
                    </a:lnTo>
                    <a:lnTo>
                      <a:pt x="9123" y="20118"/>
                    </a:lnTo>
                    <a:lnTo>
                      <a:pt x="9238" y="20369"/>
                    </a:lnTo>
                    <a:lnTo>
                      <a:pt x="9539" y="21034"/>
                    </a:lnTo>
                    <a:lnTo>
                      <a:pt x="9798" y="21600"/>
                    </a:lnTo>
                    <a:lnTo>
                      <a:pt x="21600" y="21600"/>
                    </a:lnTo>
                    <a:lnTo>
                      <a:pt x="21371" y="21034"/>
                    </a:lnTo>
                    <a:lnTo>
                      <a:pt x="21000" y="20118"/>
                    </a:lnTo>
                    <a:lnTo>
                      <a:pt x="20639" y="19217"/>
                    </a:lnTo>
                    <a:lnTo>
                      <a:pt x="20292" y="18361"/>
                    </a:lnTo>
                    <a:lnTo>
                      <a:pt x="20205" y="18145"/>
                    </a:lnTo>
                    <a:lnTo>
                      <a:pt x="19868" y="17312"/>
                    </a:lnTo>
                    <a:lnTo>
                      <a:pt x="13070" y="9318"/>
                    </a:lnTo>
                    <a:lnTo>
                      <a:pt x="8322" y="3176"/>
                    </a:lnTo>
                    <a:lnTo>
                      <a:pt x="7975" y="2727"/>
                    </a:lnTo>
                    <a:lnTo>
                      <a:pt x="7674" y="2152"/>
                    </a:lnTo>
                    <a:lnTo>
                      <a:pt x="7337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133620" y="9894"/>
                <a:ext cx="16440" cy="104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6" y="0"/>
                    </a:moveTo>
                    <a:lnTo>
                      <a:pt x="4133" y="1223"/>
                    </a:lnTo>
                    <a:lnTo>
                      <a:pt x="4133" y="2344"/>
                    </a:lnTo>
                    <a:lnTo>
                      <a:pt x="3263" y="5643"/>
                    </a:lnTo>
                    <a:lnTo>
                      <a:pt x="1459" y="9257"/>
                    </a:lnTo>
                    <a:lnTo>
                      <a:pt x="0" y="12647"/>
                    </a:lnTo>
                    <a:lnTo>
                      <a:pt x="83" y="17664"/>
                    </a:lnTo>
                    <a:lnTo>
                      <a:pt x="1641" y="19892"/>
                    </a:lnTo>
                    <a:lnTo>
                      <a:pt x="5935" y="21600"/>
                    </a:lnTo>
                    <a:lnTo>
                      <a:pt x="14111" y="21600"/>
                    </a:lnTo>
                    <a:lnTo>
                      <a:pt x="18148" y="7270"/>
                    </a:lnTo>
                    <a:lnTo>
                      <a:pt x="18211" y="7047"/>
                    </a:lnTo>
                    <a:lnTo>
                      <a:pt x="18337" y="6599"/>
                    </a:lnTo>
                    <a:lnTo>
                      <a:pt x="18400" y="6373"/>
                    </a:lnTo>
                    <a:lnTo>
                      <a:pt x="21600" y="6373"/>
                    </a:lnTo>
                    <a:lnTo>
                      <a:pt x="21341" y="2344"/>
                    </a:lnTo>
                    <a:lnTo>
                      <a:pt x="21254" y="1000"/>
                    </a:lnTo>
                    <a:lnTo>
                      <a:pt x="19819" y="329"/>
                    </a:lnTo>
                    <a:lnTo>
                      <a:pt x="9336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3" name="Shape"/>
              <p:cNvSpPr/>
              <p:nvPr/>
            </p:nvSpPr>
            <p:spPr>
              <a:xfrm>
                <a:off x="0" y="79868"/>
                <a:ext cx="61777" cy="14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15" y="0"/>
                    </a:moveTo>
                    <a:lnTo>
                      <a:pt x="1141" y="0"/>
                    </a:lnTo>
                    <a:lnTo>
                      <a:pt x="0" y="11645"/>
                    </a:lnTo>
                    <a:lnTo>
                      <a:pt x="1141" y="13298"/>
                    </a:lnTo>
                    <a:lnTo>
                      <a:pt x="3037" y="18275"/>
                    </a:lnTo>
                    <a:lnTo>
                      <a:pt x="3797" y="19947"/>
                    </a:lnTo>
                    <a:lnTo>
                      <a:pt x="5315" y="21600"/>
                    </a:lnTo>
                    <a:lnTo>
                      <a:pt x="9489" y="19947"/>
                    </a:lnTo>
                    <a:lnTo>
                      <a:pt x="21600" y="19947"/>
                    </a:lnTo>
                    <a:lnTo>
                      <a:pt x="21305" y="18275"/>
                    </a:lnTo>
                    <a:lnTo>
                      <a:pt x="16701" y="18275"/>
                    </a:lnTo>
                    <a:lnTo>
                      <a:pt x="12100" y="11918"/>
                    </a:lnTo>
                    <a:lnTo>
                      <a:pt x="10285" y="6648"/>
                    </a:lnTo>
                    <a:lnTo>
                      <a:pt x="5693" y="6648"/>
                    </a:lnTo>
                    <a:lnTo>
                      <a:pt x="3415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4" name="Shape"/>
              <p:cNvSpPr/>
              <p:nvPr/>
            </p:nvSpPr>
            <p:spPr>
              <a:xfrm>
                <a:off x="22796" y="41882"/>
                <a:ext cx="38136" cy="49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940"/>
                    </a:lnTo>
                    <a:lnTo>
                      <a:pt x="3076" y="4301"/>
                    </a:lnTo>
                    <a:lnTo>
                      <a:pt x="8917" y="10919"/>
                    </a:lnTo>
                    <a:lnTo>
                      <a:pt x="13834" y="17713"/>
                    </a:lnTo>
                    <a:lnTo>
                      <a:pt x="14124" y="21366"/>
                    </a:lnTo>
                    <a:lnTo>
                      <a:pt x="14142" y="21600"/>
                    </a:lnTo>
                    <a:lnTo>
                      <a:pt x="21600" y="21600"/>
                    </a:lnTo>
                    <a:lnTo>
                      <a:pt x="17139" y="17198"/>
                    </a:lnTo>
                    <a:lnTo>
                      <a:pt x="10963" y="8077"/>
                    </a:lnTo>
                    <a:lnTo>
                      <a:pt x="6091" y="1407"/>
                    </a:lnTo>
                    <a:lnTo>
                      <a:pt x="3079" y="14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5" name="Shape"/>
              <p:cNvSpPr/>
              <p:nvPr/>
            </p:nvSpPr>
            <p:spPr>
              <a:xfrm>
                <a:off x="1092" y="57072"/>
                <a:ext cx="28324" cy="271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23" y="0"/>
                    </a:moveTo>
                    <a:lnTo>
                      <a:pt x="0" y="0"/>
                    </a:lnTo>
                    <a:lnTo>
                      <a:pt x="823" y="2597"/>
                    </a:lnTo>
                    <a:lnTo>
                      <a:pt x="1656" y="4326"/>
                    </a:lnTo>
                    <a:lnTo>
                      <a:pt x="2479" y="6913"/>
                    </a:lnTo>
                    <a:lnTo>
                      <a:pt x="14073" y="18143"/>
                    </a:lnTo>
                    <a:lnTo>
                      <a:pt x="11584" y="21600"/>
                    </a:lnTo>
                    <a:lnTo>
                      <a:pt x="21600" y="21600"/>
                    </a:lnTo>
                    <a:lnTo>
                      <a:pt x="17385" y="18685"/>
                    </a:lnTo>
                    <a:lnTo>
                      <a:pt x="10450" y="11248"/>
                    </a:lnTo>
                    <a:lnTo>
                      <a:pt x="4136" y="2597"/>
                    </a:ln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6" name="Shape"/>
              <p:cNvSpPr/>
              <p:nvPr/>
            </p:nvSpPr>
            <p:spPr>
              <a:xfrm>
                <a:off x="23454" y="3498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77" y="0"/>
                    </a:moveTo>
                    <a:lnTo>
                      <a:pt x="0" y="0"/>
                    </a:lnTo>
                    <a:lnTo>
                      <a:pt x="6265" y="18529"/>
                    </a:lnTo>
                    <a:lnTo>
                      <a:pt x="6265" y="21600"/>
                    </a:lnTo>
                    <a:lnTo>
                      <a:pt x="21600" y="21600"/>
                    </a:lnTo>
                    <a:lnTo>
                      <a:pt x="9377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57" name="Shape"/>
              <p:cNvSpPr/>
              <p:nvPr/>
            </p:nvSpPr>
            <p:spPr>
              <a:xfrm>
                <a:off x="132587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6560"/>
                    </a:lnTo>
                    <a:lnTo>
                      <a:pt x="5431" y="19851"/>
                    </a:lnTo>
                    <a:lnTo>
                      <a:pt x="19695" y="21600"/>
                    </a:lnTo>
                    <a:lnTo>
                      <a:pt x="21600" y="198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59" name="object 282"/>
            <p:cNvSpPr/>
            <p:nvPr/>
          </p:nvSpPr>
          <p:spPr>
            <a:xfrm>
              <a:off x="916372" y="2564182"/>
              <a:ext cx="12702" cy="18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3" y="0"/>
                  </a:moveTo>
                  <a:lnTo>
                    <a:pt x="0" y="21600"/>
                  </a:lnTo>
                  <a:lnTo>
                    <a:pt x="16359" y="16264"/>
                  </a:lnTo>
                  <a:lnTo>
                    <a:pt x="21600" y="10846"/>
                  </a:lnTo>
                  <a:lnTo>
                    <a:pt x="18577" y="5405"/>
                  </a:lnTo>
                  <a:lnTo>
                    <a:pt x="10153" y="0"/>
                  </a:lnTo>
                  <a:close/>
                </a:path>
              </a:pathLst>
            </a:custGeom>
            <a:solidFill>
              <a:srgbClr val="B17D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0" name="object 283"/>
            <p:cNvSpPr/>
            <p:nvPr/>
          </p:nvSpPr>
          <p:spPr>
            <a:xfrm>
              <a:off x="791889" y="23114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33" y="0"/>
                  </a:moveTo>
                  <a:lnTo>
                    <a:pt x="9265" y="0"/>
                  </a:lnTo>
                  <a:lnTo>
                    <a:pt x="9265" y="4319"/>
                  </a:lnTo>
                  <a:lnTo>
                    <a:pt x="0" y="6491"/>
                  </a:lnTo>
                  <a:lnTo>
                    <a:pt x="3101" y="10812"/>
                  </a:lnTo>
                  <a:lnTo>
                    <a:pt x="18499" y="21600"/>
                  </a:lnTo>
                  <a:lnTo>
                    <a:pt x="21600" y="17279"/>
                  </a:lnTo>
                  <a:lnTo>
                    <a:pt x="15433" y="4319"/>
                  </a:lnTo>
                  <a:lnTo>
                    <a:pt x="15433" y="0"/>
                  </a:lnTo>
                  <a:close/>
                </a:path>
              </a:pathLst>
            </a:custGeom>
            <a:solidFill>
              <a:srgbClr val="E3A48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61" name="object 284"/>
            <p:cNvSpPr/>
            <p:nvPr/>
          </p:nvSpPr>
          <p:spPr>
            <a:xfrm>
              <a:off x="1080984" y="2363369"/>
              <a:ext cx="28221" cy="2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138" y="3295"/>
                  </a:lnTo>
                  <a:lnTo>
                    <a:pt x="9454" y="13120"/>
                  </a:lnTo>
                  <a:lnTo>
                    <a:pt x="4987" y="16415"/>
                  </a:lnTo>
                  <a:lnTo>
                    <a:pt x="0" y="16415"/>
                  </a:lnTo>
                  <a:lnTo>
                    <a:pt x="826" y="17274"/>
                  </a:lnTo>
                  <a:lnTo>
                    <a:pt x="4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5C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70" name="object 285"/>
            <p:cNvGrpSpPr/>
            <p:nvPr/>
          </p:nvGrpSpPr>
          <p:grpSpPr>
            <a:xfrm>
              <a:off x="888859" y="2251571"/>
              <a:ext cx="197553" cy="500094"/>
              <a:chOff x="0" y="0"/>
              <a:chExt cx="197552" cy="500092"/>
            </a:xfrm>
          </p:grpSpPr>
          <p:sp>
            <p:nvSpPr>
              <p:cNvPr id="962" name="Shape"/>
              <p:cNvSpPr/>
              <p:nvPr/>
            </p:nvSpPr>
            <p:spPr>
              <a:xfrm>
                <a:off x="35826" y="218173"/>
                <a:ext cx="35540" cy="281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2" y="0"/>
                    </a:moveTo>
                    <a:lnTo>
                      <a:pt x="0" y="0"/>
                    </a:lnTo>
                    <a:lnTo>
                      <a:pt x="3512" y="3802"/>
                    </a:lnTo>
                    <a:lnTo>
                      <a:pt x="5889" y="7632"/>
                    </a:lnTo>
                    <a:lnTo>
                      <a:pt x="7753" y="11476"/>
                    </a:lnTo>
                    <a:lnTo>
                      <a:pt x="9727" y="15320"/>
                    </a:lnTo>
                    <a:lnTo>
                      <a:pt x="12433" y="19150"/>
                    </a:lnTo>
                    <a:lnTo>
                      <a:pt x="15051" y="21600"/>
                    </a:lnTo>
                    <a:lnTo>
                      <a:pt x="21600" y="21600"/>
                    </a:lnTo>
                    <a:lnTo>
                      <a:pt x="9240" y="1497"/>
                    </a:lnTo>
                    <a:lnTo>
                      <a:pt x="19221" y="1497"/>
                    </a:lnTo>
                    <a:lnTo>
                      <a:pt x="1877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3" name="Shape"/>
              <p:cNvSpPr/>
              <p:nvPr/>
            </p:nvSpPr>
            <p:spPr>
              <a:xfrm>
                <a:off x="51028" y="237705"/>
                <a:ext cx="38587" cy="262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93" y="0"/>
                    </a:moveTo>
                    <a:lnTo>
                      <a:pt x="0" y="0"/>
                    </a:lnTo>
                    <a:lnTo>
                      <a:pt x="13192" y="21600"/>
                    </a:lnTo>
                    <a:lnTo>
                      <a:pt x="21600" y="21600"/>
                    </a:lnTo>
                    <a:lnTo>
                      <a:pt x="20255" y="19307"/>
                    </a:lnTo>
                    <a:lnTo>
                      <a:pt x="19437" y="18139"/>
                    </a:lnTo>
                    <a:lnTo>
                      <a:pt x="19437" y="17692"/>
                    </a:lnTo>
                    <a:lnTo>
                      <a:pt x="18833" y="17335"/>
                    </a:lnTo>
                    <a:lnTo>
                      <a:pt x="17025" y="16025"/>
                    </a:lnTo>
                    <a:lnTo>
                      <a:pt x="15488" y="15078"/>
                    </a:lnTo>
                    <a:lnTo>
                      <a:pt x="11066" y="9168"/>
                    </a:lnTo>
                    <a:lnTo>
                      <a:pt x="10176" y="5194"/>
                    </a:lnTo>
                    <a:lnTo>
                      <a:pt x="9557" y="1508"/>
                    </a:lnTo>
                    <a:lnTo>
                      <a:pt x="9511" y="1236"/>
                    </a:lnTo>
                    <a:lnTo>
                      <a:pt x="9193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4" name="Shape"/>
              <p:cNvSpPr/>
              <p:nvPr/>
            </p:nvSpPr>
            <p:spPr>
              <a:xfrm>
                <a:off x="0" y="-1"/>
                <a:ext cx="88366" cy="27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67" y="568"/>
                    </a:lnTo>
                    <a:lnTo>
                      <a:pt x="1958" y="1112"/>
                    </a:lnTo>
                    <a:lnTo>
                      <a:pt x="3098" y="1640"/>
                    </a:lnTo>
                    <a:lnTo>
                      <a:pt x="4511" y="2160"/>
                    </a:lnTo>
                    <a:lnTo>
                      <a:pt x="4778" y="2419"/>
                    </a:lnTo>
                    <a:lnTo>
                      <a:pt x="7432" y="2679"/>
                    </a:lnTo>
                    <a:lnTo>
                      <a:pt x="7963" y="2938"/>
                    </a:lnTo>
                    <a:lnTo>
                      <a:pt x="8022" y="4320"/>
                    </a:lnTo>
                    <a:lnTo>
                      <a:pt x="8045" y="4838"/>
                    </a:lnTo>
                    <a:lnTo>
                      <a:pt x="8069" y="5397"/>
                    </a:lnTo>
                    <a:lnTo>
                      <a:pt x="8094" y="5983"/>
                    </a:lnTo>
                    <a:lnTo>
                      <a:pt x="8858" y="10368"/>
                    </a:lnTo>
                    <a:lnTo>
                      <a:pt x="8873" y="10454"/>
                    </a:lnTo>
                    <a:lnTo>
                      <a:pt x="8933" y="10800"/>
                    </a:lnTo>
                    <a:lnTo>
                      <a:pt x="8963" y="10972"/>
                    </a:lnTo>
                    <a:lnTo>
                      <a:pt x="9023" y="11318"/>
                    </a:lnTo>
                    <a:lnTo>
                      <a:pt x="9042" y="11426"/>
                    </a:lnTo>
                    <a:lnTo>
                      <a:pt x="9069" y="11578"/>
                    </a:lnTo>
                    <a:lnTo>
                      <a:pt x="9084" y="11664"/>
                    </a:lnTo>
                    <a:lnTo>
                      <a:pt x="9114" y="11837"/>
                    </a:lnTo>
                    <a:lnTo>
                      <a:pt x="9128" y="11923"/>
                    </a:lnTo>
                    <a:lnTo>
                      <a:pt x="9155" y="12074"/>
                    </a:lnTo>
                    <a:lnTo>
                      <a:pt x="9171" y="12431"/>
                    </a:lnTo>
                    <a:lnTo>
                      <a:pt x="9201" y="13133"/>
                    </a:lnTo>
                    <a:lnTo>
                      <a:pt x="9232" y="13824"/>
                    </a:lnTo>
                    <a:lnTo>
                      <a:pt x="9259" y="14443"/>
                    </a:lnTo>
                    <a:lnTo>
                      <a:pt x="9288" y="15552"/>
                    </a:lnTo>
                    <a:lnTo>
                      <a:pt x="7963" y="15811"/>
                    </a:lnTo>
                    <a:lnTo>
                      <a:pt x="7984" y="17366"/>
                    </a:lnTo>
                    <a:lnTo>
                      <a:pt x="8483" y="21317"/>
                    </a:lnTo>
                    <a:lnTo>
                      <a:pt x="9021" y="21600"/>
                    </a:lnTo>
                    <a:lnTo>
                      <a:pt x="9288" y="21513"/>
                    </a:lnTo>
                    <a:lnTo>
                      <a:pt x="8757" y="17366"/>
                    </a:lnTo>
                    <a:lnTo>
                      <a:pt x="16307" y="17366"/>
                    </a:lnTo>
                    <a:lnTo>
                      <a:pt x="16266" y="17009"/>
                    </a:lnTo>
                    <a:lnTo>
                      <a:pt x="10067" y="17009"/>
                    </a:lnTo>
                    <a:lnTo>
                      <a:pt x="8757" y="16934"/>
                    </a:lnTo>
                    <a:lnTo>
                      <a:pt x="17779" y="15206"/>
                    </a:lnTo>
                    <a:lnTo>
                      <a:pt x="21600" y="14860"/>
                    </a:lnTo>
                    <a:lnTo>
                      <a:pt x="15656" y="14860"/>
                    </a:lnTo>
                    <a:lnTo>
                      <a:pt x="14861" y="14515"/>
                    </a:lnTo>
                    <a:lnTo>
                      <a:pt x="14871" y="13824"/>
                    </a:lnTo>
                    <a:lnTo>
                      <a:pt x="14761" y="13284"/>
                    </a:lnTo>
                    <a:lnTo>
                      <a:pt x="14740" y="13133"/>
                    </a:lnTo>
                    <a:lnTo>
                      <a:pt x="14719" y="12975"/>
                    </a:lnTo>
                    <a:lnTo>
                      <a:pt x="14693" y="12787"/>
                    </a:lnTo>
                    <a:lnTo>
                      <a:pt x="14674" y="12644"/>
                    </a:lnTo>
                    <a:lnTo>
                      <a:pt x="14845" y="12221"/>
                    </a:lnTo>
                    <a:lnTo>
                      <a:pt x="14861" y="12182"/>
                    </a:lnTo>
                    <a:lnTo>
                      <a:pt x="16717" y="11837"/>
                    </a:lnTo>
                    <a:lnTo>
                      <a:pt x="17248" y="11664"/>
                    </a:lnTo>
                    <a:lnTo>
                      <a:pt x="18308" y="11145"/>
                    </a:lnTo>
                    <a:lnTo>
                      <a:pt x="15923" y="11145"/>
                    </a:lnTo>
                    <a:lnTo>
                      <a:pt x="14861" y="10972"/>
                    </a:lnTo>
                    <a:lnTo>
                      <a:pt x="16252" y="10368"/>
                    </a:lnTo>
                    <a:lnTo>
                      <a:pt x="14330" y="10368"/>
                    </a:lnTo>
                    <a:lnTo>
                      <a:pt x="14173" y="9503"/>
                    </a:lnTo>
                    <a:lnTo>
                      <a:pt x="14156" y="9410"/>
                    </a:lnTo>
                    <a:lnTo>
                      <a:pt x="14126" y="9245"/>
                    </a:lnTo>
                    <a:lnTo>
                      <a:pt x="14107" y="9137"/>
                    </a:lnTo>
                    <a:lnTo>
                      <a:pt x="14085" y="9019"/>
                    </a:lnTo>
                    <a:lnTo>
                      <a:pt x="13567" y="7614"/>
                    </a:lnTo>
                    <a:lnTo>
                      <a:pt x="13111" y="6264"/>
                    </a:lnTo>
                    <a:lnTo>
                      <a:pt x="13080" y="5983"/>
                    </a:lnTo>
                    <a:lnTo>
                      <a:pt x="13001" y="4925"/>
                    </a:lnTo>
                    <a:lnTo>
                      <a:pt x="13001" y="4838"/>
                    </a:lnTo>
                    <a:lnTo>
                      <a:pt x="14330" y="4665"/>
                    </a:lnTo>
                    <a:lnTo>
                      <a:pt x="14330" y="4579"/>
                    </a:lnTo>
                    <a:lnTo>
                      <a:pt x="13799" y="4579"/>
                    </a:lnTo>
                    <a:lnTo>
                      <a:pt x="12470" y="3283"/>
                    </a:lnTo>
                    <a:lnTo>
                      <a:pt x="13001" y="2938"/>
                    </a:lnTo>
                    <a:lnTo>
                      <a:pt x="11940" y="2592"/>
                    </a:lnTo>
                    <a:lnTo>
                      <a:pt x="10518" y="2369"/>
                    </a:lnTo>
                    <a:lnTo>
                      <a:pt x="8325" y="2171"/>
                    </a:lnTo>
                    <a:lnTo>
                      <a:pt x="6083" y="1924"/>
                    </a:lnTo>
                    <a:lnTo>
                      <a:pt x="4511" y="15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5" name="Shape"/>
              <p:cNvSpPr/>
              <p:nvPr/>
            </p:nvSpPr>
            <p:spPr>
              <a:xfrm>
                <a:off x="64046" y="116141"/>
                <a:ext cx="85007" cy="70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79" y="0"/>
                    </a:moveTo>
                    <a:lnTo>
                      <a:pt x="17652" y="0"/>
                    </a:lnTo>
                    <a:lnTo>
                      <a:pt x="16884" y="5650"/>
                    </a:lnTo>
                    <a:lnTo>
                      <a:pt x="16021" y="10300"/>
                    </a:lnTo>
                    <a:lnTo>
                      <a:pt x="8364" y="18449"/>
                    </a:lnTo>
                    <a:lnTo>
                      <a:pt x="1655" y="20270"/>
                    </a:lnTo>
                    <a:lnTo>
                      <a:pt x="0" y="21600"/>
                    </a:lnTo>
                    <a:lnTo>
                      <a:pt x="6179" y="21600"/>
                    </a:lnTo>
                    <a:lnTo>
                      <a:pt x="12137" y="19605"/>
                    </a:lnTo>
                    <a:lnTo>
                      <a:pt x="14098" y="18449"/>
                    </a:lnTo>
                    <a:lnTo>
                      <a:pt x="18108" y="16148"/>
                    </a:lnTo>
                    <a:lnTo>
                      <a:pt x="20134" y="14955"/>
                    </a:lnTo>
                    <a:lnTo>
                      <a:pt x="21230" y="13993"/>
                    </a:lnTo>
                    <a:lnTo>
                      <a:pt x="21600" y="13625"/>
                    </a:lnTo>
                    <a:lnTo>
                      <a:pt x="16274" y="13625"/>
                    </a:lnTo>
                    <a:lnTo>
                      <a:pt x="16304" y="12751"/>
                    </a:lnTo>
                    <a:lnTo>
                      <a:pt x="16320" y="12254"/>
                    </a:lnTo>
                    <a:lnTo>
                      <a:pt x="16347" y="11448"/>
                    </a:lnTo>
                    <a:lnTo>
                      <a:pt x="17060" y="6979"/>
                    </a:lnTo>
                    <a:lnTo>
                      <a:pt x="17941" y="2362"/>
                    </a:lnTo>
                    <a:lnTo>
                      <a:pt x="18479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6" name="Shape"/>
              <p:cNvSpPr/>
              <p:nvPr/>
            </p:nvSpPr>
            <p:spPr>
              <a:xfrm>
                <a:off x="128093" y="57531"/>
                <a:ext cx="49299" cy="103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68" y="0"/>
                    </a:moveTo>
                    <a:lnTo>
                      <a:pt x="16754" y="2152"/>
                    </a:lnTo>
                    <a:lnTo>
                      <a:pt x="16136" y="4330"/>
                    </a:lnTo>
                    <a:lnTo>
                      <a:pt x="16107" y="4432"/>
                    </a:lnTo>
                    <a:lnTo>
                      <a:pt x="15727" y="6714"/>
                    </a:lnTo>
                    <a:lnTo>
                      <a:pt x="15268" y="8638"/>
                    </a:lnTo>
                    <a:lnTo>
                      <a:pt x="15214" y="9548"/>
                    </a:lnTo>
                    <a:lnTo>
                      <a:pt x="14262" y="10003"/>
                    </a:lnTo>
                    <a:lnTo>
                      <a:pt x="13310" y="12278"/>
                    </a:lnTo>
                    <a:lnTo>
                      <a:pt x="11886" y="14324"/>
                    </a:lnTo>
                    <a:lnTo>
                      <a:pt x="11886" y="15915"/>
                    </a:lnTo>
                    <a:lnTo>
                      <a:pt x="10934" y="16824"/>
                    </a:lnTo>
                    <a:lnTo>
                      <a:pt x="9026" y="18018"/>
                    </a:lnTo>
                    <a:lnTo>
                      <a:pt x="6001" y="19383"/>
                    </a:lnTo>
                    <a:lnTo>
                      <a:pt x="2710" y="20662"/>
                    </a:lnTo>
                    <a:lnTo>
                      <a:pt x="0" y="21600"/>
                    </a:lnTo>
                    <a:lnTo>
                      <a:pt x="9183" y="21600"/>
                    </a:lnTo>
                    <a:lnTo>
                      <a:pt x="10699" y="21002"/>
                    </a:lnTo>
                    <a:lnTo>
                      <a:pt x="13208" y="20111"/>
                    </a:lnTo>
                    <a:lnTo>
                      <a:pt x="16165" y="19325"/>
                    </a:lnTo>
                    <a:lnTo>
                      <a:pt x="21600" y="18418"/>
                    </a:lnTo>
                    <a:lnTo>
                      <a:pt x="12838" y="18418"/>
                    </a:lnTo>
                    <a:lnTo>
                      <a:pt x="11886" y="16598"/>
                    </a:lnTo>
                    <a:lnTo>
                      <a:pt x="14741" y="16143"/>
                    </a:lnTo>
                    <a:lnTo>
                      <a:pt x="14741" y="15915"/>
                    </a:lnTo>
                    <a:lnTo>
                      <a:pt x="13310" y="15688"/>
                    </a:lnTo>
                    <a:lnTo>
                      <a:pt x="14741" y="12959"/>
                    </a:lnTo>
                    <a:lnTo>
                      <a:pt x="16165" y="12278"/>
                    </a:lnTo>
                    <a:lnTo>
                      <a:pt x="17117" y="10003"/>
                    </a:lnTo>
                    <a:lnTo>
                      <a:pt x="17117" y="9322"/>
                    </a:lnTo>
                    <a:lnTo>
                      <a:pt x="17533" y="7034"/>
                    </a:lnTo>
                    <a:lnTo>
                      <a:pt x="17598" y="4432"/>
                    </a:lnTo>
                    <a:lnTo>
                      <a:pt x="17652" y="2288"/>
                    </a:lnTo>
                    <a:lnTo>
                      <a:pt x="18027" y="226"/>
                    </a:lnTo>
                    <a:lnTo>
                      <a:pt x="18068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7" name="Shape"/>
              <p:cNvSpPr/>
              <p:nvPr/>
            </p:nvSpPr>
            <p:spPr>
              <a:xfrm>
                <a:off x="157392" y="134759"/>
                <a:ext cx="4016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72" y="0"/>
                    </a:moveTo>
                    <a:lnTo>
                      <a:pt x="4672" y="13484"/>
                    </a:lnTo>
                    <a:lnTo>
                      <a:pt x="0" y="21600"/>
                    </a:lnTo>
                    <a:lnTo>
                      <a:pt x="10757" y="21600"/>
                    </a:lnTo>
                    <a:lnTo>
                      <a:pt x="13063" y="17878"/>
                    </a:lnTo>
                    <a:lnTo>
                      <a:pt x="18617" y="9235"/>
                    </a:lnTo>
                    <a:lnTo>
                      <a:pt x="21600" y="5398"/>
                    </a:lnTo>
                    <a:lnTo>
                      <a:pt x="7589" y="5398"/>
                    </a:lnTo>
                    <a:lnTo>
                      <a:pt x="467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8" name="Shape"/>
              <p:cNvSpPr/>
              <p:nvPr/>
            </p:nvSpPr>
            <p:spPr>
              <a:xfrm>
                <a:off x="168250" y="128783"/>
                <a:ext cx="293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02" y="0"/>
                    </a:moveTo>
                    <a:lnTo>
                      <a:pt x="16001" y="0"/>
                    </a:lnTo>
                    <a:lnTo>
                      <a:pt x="12004" y="6167"/>
                    </a:lnTo>
                    <a:lnTo>
                      <a:pt x="6404" y="12335"/>
                    </a:lnTo>
                    <a:lnTo>
                      <a:pt x="2397" y="15435"/>
                    </a:lnTo>
                    <a:lnTo>
                      <a:pt x="0" y="15435"/>
                    </a:lnTo>
                    <a:lnTo>
                      <a:pt x="2397" y="21600"/>
                    </a:lnTo>
                    <a:lnTo>
                      <a:pt x="21600" y="21600"/>
                    </a:lnTo>
                    <a:lnTo>
                      <a:pt x="21600" y="15435"/>
                    </a:lnTo>
                    <a:lnTo>
                      <a:pt x="17602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69" name="Shape"/>
              <p:cNvSpPr/>
              <p:nvPr/>
            </p:nvSpPr>
            <p:spPr>
              <a:xfrm>
                <a:off x="81406" y="93344"/>
                <a:ext cx="34738" cy="29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55" y="0"/>
                    </a:moveTo>
                    <a:lnTo>
                      <a:pt x="8782" y="0"/>
                    </a:lnTo>
                    <a:lnTo>
                      <a:pt x="5402" y="3996"/>
                    </a:lnTo>
                    <a:lnTo>
                      <a:pt x="4052" y="6401"/>
                    </a:lnTo>
                    <a:lnTo>
                      <a:pt x="2755" y="12375"/>
                    </a:lnTo>
                    <a:lnTo>
                      <a:pt x="3122" y="14712"/>
                    </a:lnTo>
                    <a:lnTo>
                      <a:pt x="3199" y="18327"/>
                    </a:lnTo>
                    <a:lnTo>
                      <a:pt x="0" y="21600"/>
                    </a:lnTo>
                    <a:lnTo>
                      <a:pt x="2770" y="21600"/>
                    </a:lnTo>
                    <a:lnTo>
                      <a:pt x="3380" y="19195"/>
                    </a:lnTo>
                    <a:lnTo>
                      <a:pt x="8103" y="17604"/>
                    </a:lnTo>
                    <a:lnTo>
                      <a:pt x="20249" y="15199"/>
                    </a:lnTo>
                    <a:lnTo>
                      <a:pt x="21600" y="15199"/>
                    </a:lnTo>
                    <a:lnTo>
                      <a:pt x="20249" y="11998"/>
                    </a:lnTo>
                    <a:lnTo>
                      <a:pt x="19803" y="11202"/>
                    </a:lnTo>
                    <a:lnTo>
                      <a:pt x="12155" y="11202"/>
                    </a:lnTo>
                    <a:lnTo>
                      <a:pt x="11483" y="7197"/>
                    </a:lnTo>
                    <a:lnTo>
                      <a:pt x="12142" y="1702"/>
                    </a:lnTo>
                    <a:lnTo>
                      <a:pt x="12155" y="0"/>
                    </a:lnTo>
                    <a:close/>
                  </a:path>
                </a:pathLst>
              </a:custGeom>
              <a:solidFill>
                <a:srgbClr val="B17D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74" name="object 286"/>
            <p:cNvGrpSpPr/>
            <p:nvPr/>
          </p:nvGrpSpPr>
          <p:grpSpPr>
            <a:xfrm>
              <a:off x="926856" y="2287398"/>
              <a:ext cx="75974" cy="464278"/>
              <a:chOff x="0" y="0"/>
              <a:chExt cx="75973" cy="464276"/>
            </a:xfrm>
          </p:grpSpPr>
          <p:sp>
            <p:nvSpPr>
              <p:cNvPr id="971" name="Shape"/>
              <p:cNvSpPr/>
              <p:nvPr/>
            </p:nvSpPr>
            <p:spPr>
              <a:xfrm>
                <a:off x="1790" y="0"/>
                <a:ext cx="12702" cy="1421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224" y="16163"/>
                    </a:lnTo>
                    <a:lnTo>
                      <a:pt x="16186" y="10739"/>
                    </a:lnTo>
                    <a:lnTo>
                      <a:pt x="9425" y="5346"/>
                    </a:lnTo>
                    <a:lnTo>
                      <a:pt x="0" y="0"/>
                    </a:lnTo>
                    <a:lnTo>
                      <a:pt x="1683" y="5416"/>
                    </a:lnTo>
                    <a:lnTo>
                      <a:pt x="6284" y="10801"/>
                    </a:lnTo>
                    <a:lnTo>
                      <a:pt x="13156" y="1618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2" name="Triangle"/>
              <p:cNvSpPr/>
              <p:nvPr/>
            </p:nvSpPr>
            <p:spPr>
              <a:xfrm>
                <a:off x="13029" y="202972"/>
                <a:ext cx="23459" cy="261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8641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73" name="Shape"/>
              <p:cNvSpPr/>
              <p:nvPr/>
            </p:nvSpPr>
            <p:spPr>
              <a:xfrm>
                <a:off x="0" y="145440"/>
                <a:ext cx="75974" cy="335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493" y="6998"/>
                    </a:lnTo>
                    <a:lnTo>
                      <a:pt x="0" y="20986"/>
                    </a:lnTo>
                    <a:lnTo>
                      <a:pt x="1520" y="21600"/>
                    </a:lnTo>
                    <a:lnTo>
                      <a:pt x="4087" y="20111"/>
                    </a:lnTo>
                    <a:lnTo>
                      <a:pt x="6770" y="17835"/>
                    </a:lnTo>
                    <a:lnTo>
                      <a:pt x="8641" y="16083"/>
                    </a:lnTo>
                    <a:lnTo>
                      <a:pt x="8334" y="16788"/>
                    </a:lnTo>
                    <a:lnTo>
                      <a:pt x="10533" y="14127"/>
                    </a:lnTo>
                    <a:lnTo>
                      <a:pt x="18827" y="3495"/>
                    </a:lnTo>
                    <a:lnTo>
                      <a:pt x="19444" y="3495"/>
                    </a:lnTo>
                    <a:lnTo>
                      <a:pt x="20369" y="14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258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75" name="Shape"/>
            <p:cNvSpPr/>
            <p:nvPr/>
          </p:nvSpPr>
          <p:spPr>
            <a:xfrm>
              <a:off x="951826" y="2337322"/>
              <a:ext cx="27129" cy="5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2" y="0"/>
                  </a:moveTo>
                  <a:lnTo>
                    <a:pt x="14427" y="3107"/>
                  </a:lnTo>
                  <a:lnTo>
                    <a:pt x="11552" y="6177"/>
                  </a:lnTo>
                  <a:lnTo>
                    <a:pt x="8515" y="9171"/>
                  </a:lnTo>
                  <a:lnTo>
                    <a:pt x="6047" y="12049"/>
                  </a:lnTo>
                  <a:lnTo>
                    <a:pt x="9505" y="13706"/>
                  </a:lnTo>
                  <a:lnTo>
                    <a:pt x="8635" y="14951"/>
                  </a:lnTo>
                  <a:lnTo>
                    <a:pt x="8635" y="15782"/>
                  </a:lnTo>
                  <a:lnTo>
                    <a:pt x="0" y="20769"/>
                  </a:lnTo>
                  <a:lnTo>
                    <a:pt x="3458" y="21600"/>
                  </a:lnTo>
                  <a:lnTo>
                    <a:pt x="8635" y="19938"/>
                  </a:lnTo>
                  <a:lnTo>
                    <a:pt x="9427" y="15782"/>
                  </a:lnTo>
                  <a:lnTo>
                    <a:pt x="9505" y="15369"/>
                  </a:lnTo>
                  <a:lnTo>
                    <a:pt x="13823" y="13706"/>
                  </a:lnTo>
                  <a:lnTo>
                    <a:pt x="19758" y="13706"/>
                  </a:lnTo>
                  <a:lnTo>
                    <a:pt x="20508" y="13428"/>
                  </a:lnTo>
                  <a:lnTo>
                    <a:pt x="20596" y="12462"/>
                  </a:lnTo>
                  <a:lnTo>
                    <a:pt x="20611" y="12049"/>
                  </a:lnTo>
                  <a:lnTo>
                    <a:pt x="19939" y="10223"/>
                  </a:lnTo>
                  <a:lnTo>
                    <a:pt x="21600" y="7062"/>
                  </a:lnTo>
                  <a:lnTo>
                    <a:pt x="16412" y="7062"/>
                  </a:lnTo>
                  <a:lnTo>
                    <a:pt x="18141" y="831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9C66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6" name="object 288"/>
            <p:cNvSpPr/>
            <p:nvPr/>
          </p:nvSpPr>
          <p:spPr>
            <a:xfrm>
              <a:off x="1055643" y="235050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5431"/>
                  </a:lnTo>
                  <a:lnTo>
                    <a:pt x="0" y="21600"/>
                  </a:lnTo>
                  <a:lnTo>
                    <a:pt x="1849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AF5F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7" name="object 289"/>
            <p:cNvSpPr/>
            <p:nvPr/>
          </p:nvSpPr>
          <p:spPr>
            <a:xfrm>
              <a:off x="1085329" y="2325385"/>
              <a:ext cx="62955" cy="7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63" y="2006"/>
                  </a:lnTo>
                  <a:lnTo>
                    <a:pt x="3211" y="2514"/>
                  </a:lnTo>
                  <a:lnTo>
                    <a:pt x="4451" y="2579"/>
                  </a:lnTo>
                  <a:lnTo>
                    <a:pt x="5586" y="3254"/>
                  </a:lnTo>
                  <a:lnTo>
                    <a:pt x="6331" y="3846"/>
                  </a:lnTo>
                  <a:lnTo>
                    <a:pt x="5586" y="6803"/>
                  </a:lnTo>
                  <a:lnTo>
                    <a:pt x="10057" y="9469"/>
                  </a:lnTo>
                  <a:lnTo>
                    <a:pt x="15644" y="10061"/>
                  </a:lnTo>
                  <a:lnTo>
                    <a:pt x="16014" y="10355"/>
                  </a:lnTo>
                  <a:lnTo>
                    <a:pt x="15873" y="12154"/>
                  </a:lnTo>
                  <a:lnTo>
                    <a:pt x="15454" y="15645"/>
                  </a:lnTo>
                  <a:lnTo>
                    <a:pt x="15593" y="19302"/>
                  </a:lnTo>
                  <a:lnTo>
                    <a:pt x="17129" y="21600"/>
                  </a:lnTo>
                  <a:lnTo>
                    <a:pt x="21600" y="21600"/>
                  </a:lnTo>
                  <a:lnTo>
                    <a:pt x="20331" y="18825"/>
                  </a:lnTo>
                  <a:lnTo>
                    <a:pt x="20389" y="14942"/>
                  </a:lnTo>
                  <a:lnTo>
                    <a:pt x="20867" y="11279"/>
                  </a:lnTo>
                  <a:lnTo>
                    <a:pt x="20855" y="9171"/>
                  </a:lnTo>
                  <a:lnTo>
                    <a:pt x="20110" y="7693"/>
                  </a:lnTo>
                  <a:lnTo>
                    <a:pt x="16384" y="8877"/>
                  </a:lnTo>
                  <a:lnTo>
                    <a:pt x="15644" y="8579"/>
                  </a:lnTo>
                  <a:lnTo>
                    <a:pt x="13048" y="6749"/>
                  </a:lnTo>
                  <a:lnTo>
                    <a:pt x="11918" y="4141"/>
                  </a:lnTo>
                  <a:lnTo>
                    <a:pt x="11347" y="1756"/>
                  </a:lnTo>
                  <a:lnTo>
                    <a:pt x="10428" y="592"/>
                  </a:lnTo>
                  <a:lnTo>
                    <a:pt x="8745" y="832"/>
                  </a:lnTo>
                  <a:lnTo>
                    <a:pt x="5632" y="1183"/>
                  </a:lnTo>
                  <a:lnTo>
                    <a:pt x="2309" y="1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78" name="object 290"/>
            <p:cNvSpPr/>
            <p:nvPr/>
          </p:nvSpPr>
          <p:spPr>
            <a:xfrm>
              <a:off x="1071219" y="2332977"/>
              <a:ext cx="14110" cy="3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893" y="5400"/>
                  </a:lnTo>
                  <a:lnTo>
                    <a:pt x="5718" y="16200"/>
                  </a:lnTo>
                  <a:lnTo>
                    <a:pt x="0" y="21600"/>
                  </a:lnTo>
                  <a:lnTo>
                    <a:pt x="332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05C5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979" name="object 291" descr="object 291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80326" y="2250479"/>
              <a:ext cx="106364" cy="1150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84" name="object 292"/>
            <p:cNvGrpSpPr/>
            <p:nvPr/>
          </p:nvGrpSpPr>
          <p:grpSpPr>
            <a:xfrm>
              <a:off x="908405" y="2248065"/>
              <a:ext cx="145443" cy="130495"/>
              <a:chOff x="0" y="0"/>
              <a:chExt cx="145442" cy="130494"/>
            </a:xfrm>
          </p:grpSpPr>
          <p:sp>
            <p:nvSpPr>
              <p:cNvPr id="980" name="Shape"/>
              <p:cNvSpPr/>
              <p:nvPr/>
            </p:nvSpPr>
            <p:spPr>
              <a:xfrm>
                <a:off x="131343" y="114223"/>
                <a:ext cx="13231" cy="16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164" y="21600"/>
                    </a:lnTo>
                    <a:lnTo>
                      <a:pt x="19472" y="865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1" name="Shape"/>
              <p:cNvSpPr/>
              <p:nvPr/>
            </p:nvSpPr>
            <p:spPr>
              <a:xfrm>
                <a:off x="82499" y="44741"/>
                <a:ext cx="62944" cy="77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831" y="0"/>
                    </a:moveTo>
                    <a:lnTo>
                      <a:pt x="1861" y="0"/>
                    </a:lnTo>
                    <a:lnTo>
                      <a:pt x="1209" y="12777"/>
                    </a:lnTo>
                    <a:lnTo>
                      <a:pt x="1193" y="13083"/>
                    </a:lnTo>
                    <a:lnTo>
                      <a:pt x="1162" y="13692"/>
                    </a:lnTo>
                    <a:lnTo>
                      <a:pt x="1147" y="13994"/>
                    </a:lnTo>
                    <a:lnTo>
                      <a:pt x="1116" y="14603"/>
                    </a:lnTo>
                    <a:lnTo>
                      <a:pt x="0" y="15211"/>
                    </a:lnTo>
                    <a:lnTo>
                      <a:pt x="745" y="15211"/>
                    </a:lnTo>
                    <a:lnTo>
                      <a:pt x="745" y="15820"/>
                    </a:lnTo>
                    <a:lnTo>
                      <a:pt x="1861" y="16428"/>
                    </a:lnTo>
                    <a:lnTo>
                      <a:pt x="2231" y="17037"/>
                    </a:lnTo>
                    <a:lnTo>
                      <a:pt x="3351" y="17948"/>
                    </a:lnTo>
                    <a:lnTo>
                      <a:pt x="4467" y="19166"/>
                    </a:lnTo>
                    <a:lnTo>
                      <a:pt x="5213" y="19774"/>
                    </a:lnTo>
                    <a:lnTo>
                      <a:pt x="5958" y="20991"/>
                    </a:lnTo>
                    <a:lnTo>
                      <a:pt x="8194" y="20991"/>
                    </a:lnTo>
                    <a:lnTo>
                      <a:pt x="10055" y="21600"/>
                    </a:lnTo>
                    <a:lnTo>
                      <a:pt x="13406" y="21600"/>
                    </a:lnTo>
                    <a:lnTo>
                      <a:pt x="14152" y="20383"/>
                    </a:lnTo>
                    <a:lnTo>
                      <a:pt x="15642" y="20383"/>
                    </a:lnTo>
                    <a:lnTo>
                      <a:pt x="16762" y="19472"/>
                    </a:lnTo>
                    <a:lnTo>
                      <a:pt x="21302" y="19472"/>
                    </a:lnTo>
                    <a:lnTo>
                      <a:pt x="21600" y="18255"/>
                    </a:lnTo>
                    <a:lnTo>
                      <a:pt x="18370" y="18145"/>
                    </a:lnTo>
                    <a:lnTo>
                      <a:pt x="15036" y="17151"/>
                    </a:lnTo>
                    <a:lnTo>
                      <a:pt x="11911" y="15643"/>
                    </a:lnTo>
                    <a:lnTo>
                      <a:pt x="9309" y="13994"/>
                    </a:lnTo>
                    <a:lnTo>
                      <a:pt x="12291" y="13994"/>
                    </a:lnTo>
                    <a:lnTo>
                      <a:pt x="13381" y="915"/>
                    </a:lnTo>
                    <a:lnTo>
                      <a:pt x="13406" y="609"/>
                    </a:lnTo>
                    <a:lnTo>
                      <a:pt x="11831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2" name="Shape"/>
              <p:cNvSpPr/>
              <p:nvPr/>
            </p:nvSpPr>
            <p:spPr>
              <a:xfrm>
                <a:off x="-1" y="7848"/>
                <a:ext cx="116978" cy="90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2" y="0"/>
                    </a:moveTo>
                    <a:lnTo>
                      <a:pt x="1001" y="520"/>
                    </a:lnTo>
                    <a:lnTo>
                      <a:pt x="0" y="4424"/>
                    </a:lnTo>
                    <a:lnTo>
                      <a:pt x="1186" y="5534"/>
                    </a:lnTo>
                    <a:lnTo>
                      <a:pt x="2881" y="6278"/>
                    </a:lnTo>
                    <a:lnTo>
                      <a:pt x="4537" y="6877"/>
                    </a:lnTo>
                    <a:lnTo>
                      <a:pt x="5612" y="7548"/>
                    </a:lnTo>
                    <a:lnTo>
                      <a:pt x="6414" y="8586"/>
                    </a:lnTo>
                    <a:lnTo>
                      <a:pt x="6013" y="9628"/>
                    </a:lnTo>
                    <a:lnTo>
                      <a:pt x="6414" y="11190"/>
                    </a:lnTo>
                    <a:lnTo>
                      <a:pt x="8528" y="11877"/>
                    </a:lnTo>
                    <a:lnTo>
                      <a:pt x="9646" y="14150"/>
                    </a:lnTo>
                    <a:lnTo>
                      <a:pt x="10500" y="17155"/>
                    </a:lnTo>
                    <a:lnTo>
                      <a:pt x="11824" y="20038"/>
                    </a:lnTo>
                    <a:lnTo>
                      <a:pt x="12626" y="21079"/>
                    </a:lnTo>
                    <a:lnTo>
                      <a:pt x="13027" y="21079"/>
                    </a:lnTo>
                    <a:lnTo>
                      <a:pt x="13630" y="21338"/>
                    </a:lnTo>
                    <a:lnTo>
                      <a:pt x="14631" y="21600"/>
                    </a:lnTo>
                    <a:lnTo>
                      <a:pt x="14833" y="20559"/>
                    </a:lnTo>
                    <a:lnTo>
                      <a:pt x="15032" y="19776"/>
                    </a:lnTo>
                    <a:lnTo>
                      <a:pt x="15362" y="17227"/>
                    </a:lnTo>
                    <a:lnTo>
                      <a:pt x="15559" y="14410"/>
                    </a:lnTo>
                    <a:lnTo>
                      <a:pt x="15794" y="11543"/>
                    </a:lnTo>
                    <a:lnTo>
                      <a:pt x="16235" y="8845"/>
                    </a:lnTo>
                    <a:lnTo>
                      <a:pt x="21600" y="8845"/>
                    </a:lnTo>
                    <a:lnTo>
                      <a:pt x="19093" y="7305"/>
                    </a:lnTo>
                    <a:lnTo>
                      <a:pt x="10807" y="841"/>
                    </a:lnTo>
                    <a:lnTo>
                      <a:pt x="9464" y="61"/>
                    </a:lnTo>
                    <a:lnTo>
                      <a:pt x="3197" y="61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3" name="Shape"/>
              <p:cNvSpPr/>
              <p:nvPr/>
            </p:nvSpPr>
            <p:spPr>
              <a:xfrm>
                <a:off x="17314" y="0"/>
                <a:ext cx="33943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14" y="0"/>
                    </a:moveTo>
                    <a:lnTo>
                      <a:pt x="11593" y="2169"/>
                    </a:lnTo>
                    <a:lnTo>
                      <a:pt x="5990" y="1251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6614" y="0"/>
                    </a:lnTo>
                    <a:close/>
                  </a:path>
                </a:pathLst>
              </a:custGeom>
              <a:solidFill>
                <a:srgbClr val="3F64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988" name="object 293"/>
            <p:cNvGrpSpPr/>
            <p:nvPr/>
          </p:nvGrpSpPr>
          <p:grpSpPr>
            <a:xfrm>
              <a:off x="975731" y="2292808"/>
              <a:ext cx="20432" cy="59957"/>
              <a:chOff x="0" y="0"/>
              <a:chExt cx="20431" cy="59956"/>
            </a:xfrm>
          </p:grpSpPr>
          <p:sp>
            <p:nvSpPr>
              <p:cNvPr id="985" name="Shape"/>
              <p:cNvSpPr/>
              <p:nvPr/>
            </p:nvSpPr>
            <p:spPr>
              <a:xfrm>
                <a:off x="5150" y="4725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683" y="21600"/>
                    </a:lnTo>
                    <a:lnTo>
                      <a:pt x="15998" y="21600"/>
                    </a:lnTo>
                    <a:lnTo>
                      <a:pt x="21600" y="4349"/>
                    </a:lnTo>
                    <a:lnTo>
                      <a:pt x="4683" y="43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6" name="Shape"/>
              <p:cNvSpPr/>
              <p:nvPr/>
            </p:nvSpPr>
            <p:spPr>
              <a:xfrm>
                <a:off x="7729" y="0"/>
                <a:ext cx="12703" cy="53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655" y="4381"/>
                    </a:lnTo>
                    <a:lnTo>
                      <a:pt x="12495" y="9258"/>
                    </a:lnTo>
                    <a:lnTo>
                      <a:pt x="9836" y="14133"/>
                    </a:lnTo>
                    <a:lnTo>
                      <a:pt x="5401" y="18511"/>
                    </a:lnTo>
                    <a:lnTo>
                      <a:pt x="5401" y="19836"/>
                    </a:lnTo>
                    <a:lnTo>
                      <a:pt x="0" y="21600"/>
                    </a:lnTo>
                    <a:lnTo>
                      <a:pt x="12134" y="21600"/>
                    </a:lnTo>
                    <a:lnTo>
                      <a:pt x="16202" y="2115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87" name="Triangle"/>
              <p:cNvSpPr/>
              <p:nvPr/>
            </p:nvSpPr>
            <p:spPr>
              <a:xfrm>
                <a:off x="-1" y="4562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19" y="0"/>
                    </a:moveTo>
                    <a:lnTo>
                      <a:pt x="0" y="12278"/>
                    </a:lnTo>
                    <a:lnTo>
                      <a:pt x="21600" y="21600"/>
                    </a:lnTo>
                    <a:lnTo>
                      <a:pt x="11519" y="0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89" name="object 294"/>
            <p:cNvSpPr/>
            <p:nvPr/>
          </p:nvSpPr>
          <p:spPr>
            <a:xfrm>
              <a:off x="1020908" y="2294980"/>
              <a:ext cx="12702" cy="5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951" y="0"/>
                  </a:lnTo>
                  <a:lnTo>
                    <a:pt x="0" y="19799"/>
                  </a:lnTo>
                  <a:lnTo>
                    <a:pt x="0" y="20252"/>
                  </a:lnTo>
                  <a:lnTo>
                    <a:pt x="1295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6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992" name="object 295"/>
            <p:cNvGrpSpPr/>
            <p:nvPr/>
          </p:nvGrpSpPr>
          <p:grpSpPr>
            <a:xfrm>
              <a:off x="947787" y="2268933"/>
              <a:ext cx="37162" cy="64050"/>
              <a:chOff x="0" y="0"/>
              <a:chExt cx="37161" cy="64049"/>
            </a:xfrm>
          </p:grpSpPr>
          <p:sp>
            <p:nvSpPr>
              <p:cNvPr id="990" name="Shape"/>
              <p:cNvSpPr/>
              <p:nvPr/>
            </p:nvSpPr>
            <p:spPr>
              <a:xfrm>
                <a:off x="0" y="-1"/>
                <a:ext cx="12701" cy="29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41"/>
                    </a:moveTo>
                    <a:lnTo>
                      <a:pt x="16384" y="0"/>
                    </a:lnTo>
                    <a:lnTo>
                      <a:pt x="12537" y="5409"/>
                    </a:lnTo>
                    <a:lnTo>
                      <a:pt x="5055" y="10809"/>
                    </a:lnTo>
                    <a:lnTo>
                      <a:pt x="0" y="16209"/>
                    </a:lnTo>
                    <a:lnTo>
                      <a:pt x="3473" y="21600"/>
                    </a:lnTo>
                    <a:lnTo>
                      <a:pt x="12763" y="17211"/>
                    </a:lnTo>
                    <a:lnTo>
                      <a:pt x="19560" y="9901"/>
                    </a:lnTo>
                    <a:lnTo>
                      <a:pt x="21600" y="3041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1" name="Shape"/>
              <p:cNvSpPr/>
              <p:nvPr/>
            </p:nvSpPr>
            <p:spPr>
              <a:xfrm>
                <a:off x="24459" y="10858"/>
                <a:ext cx="12703" cy="53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21"/>
                    </a:moveTo>
                    <a:lnTo>
                      <a:pt x="20227" y="0"/>
                    </a:lnTo>
                    <a:lnTo>
                      <a:pt x="0" y="21600"/>
                    </a:lnTo>
                    <a:lnTo>
                      <a:pt x="12271" y="16427"/>
                    </a:lnTo>
                    <a:lnTo>
                      <a:pt x="19187" y="10965"/>
                    </a:lnTo>
                    <a:lnTo>
                      <a:pt x="21600" y="5421"/>
                    </a:lnTo>
                    <a:close/>
                  </a:path>
                </a:pathLst>
              </a:custGeom>
              <a:solidFill>
                <a:srgbClr val="705C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993" name="object 296"/>
            <p:cNvSpPr/>
            <p:nvPr/>
          </p:nvSpPr>
          <p:spPr>
            <a:xfrm>
              <a:off x="932452" y="2261337"/>
              <a:ext cx="12702" cy="21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9440"/>
                  </a:lnTo>
                  <a:lnTo>
                    <a:pt x="10735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D50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4" name="Shape"/>
            <p:cNvSpPr/>
            <p:nvPr/>
          </p:nvSpPr>
          <p:spPr>
            <a:xfrm>
              <a:off x="1085329" y="2146288"/>
              <a:ext cx="72651" cy="73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16"/>
                  </a:lnTo>
                  <a:lnTo>
                    <a:pt x="1458" y="2405"/>
                  </a:lnTo>
                  <a:lnTo>
                    <a:pt x="9113" y="11505"/>
                  </a:lnTo>
                  <a:lnTo>
                    <a:pt x="19688" y="21600"/>
                  </a:lnTo>
                  <a:lnTo>
                    <a:pt x="20983" y="16731"/>
                  </a:lnTo>
                  <a:lnTo>
                    <a:pt x="21583" y="11713"/>
                  </a:lnTo>
                  <a:lnTo>
                    <a:pt x="21600" y="10166"/>
                  </a:lnTo>
                  <a:lnTo>
                    <a:pt x="19688" y="10166"/>
                  </a:lnTo>
                  <a:lnTo>
                    <a:pt x="18482" y="9019"/>
                  </a:lnTo>
                  <a:lnTo>
                    <a:pt x="13651" y="3867"/>
                  </a:lnTo>
                  <a:lnTo>
                    <a:pt x="13261" y="3494"/>
                  </a:lnTo>
                  <a:lnTo>
                    <a:pt x="10648" y="3494"/>
                  </a:lnTo>
                  <a:lnTo>
                    <a:pt x="9681" y="3174"/>
                  </a:lnTo>
                  <a:lnTo>
                    <a:pt x="7352" y="2054"/>
                  </a:lnTo>
                  <a:lnTo>
                    <a:pt x="5083" y="873"/>
                  </a:lnTo>
                  <a:lnTo>
                    <a:pt x="2693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8C7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5" name="object 298"/>
            <p:cNvSpPr/>
            <p:nvPr/>
          </p:nvSpPr>
          <p:spPr>
            <a:xfrm>
              <a:off x="1079905" y="2179929"/>
              <a:ext cx="60784" cy="8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" y="0"/>
                  </a:moveTo>
                  <a:lnTo>
                    <a:pt x="1539" y="1439"/>
                  </a:lnTo>
                  <a:lnTo>
                    <a:pt x="0" y="1152"/>
                  </a:lnTo>
                  <a:lnTo>
                    <a:pt x="2005" y="6260"/>
                  </a:lnTo>
                  <a:lnTo>
                    <a:pt x="5928" y="10692"/>
                  </a:lnTo>
                  <a:lnTo>
                    <a:pt x="10359" y="14963"/>
                  </a:lnTo>
                  <a:lnTo>
                    <a:pt x="13887" y="19585"/>
                  </a:lnTo>
                  <a:lnTo>
                    <a:pt x="16246" y="17893"/>
                  </a:lnTo>
                  <a:lnTo>
                    <a:pt x="17734" y="18249"/>
                  </a:lnTo>
                  <a:lnTo>
                    <a:pt x="18896" y="21600"/>
                  </a:lnTo>
                  <a:lnTo>
                    <a:pt x="18896" y="21314"/>
                  </a:lnTo>
                  <a:lnTo>
                    <a:pt x="21600" y="19298"/>
                  </a:lnTo>
                  <a:lnTo>
                    <a:pt x="16181" y="15863"/>
                  </a:lnTo>
                  <a:lnTo>
                    <a:pt x="11232" y="11484"/>
                  </a:lnTo>
                  <a:lnTo>
                    <a:pt x="7224" y="6620"/>
                  </a:lnTo>
                  <a:lnTo>
                    <a:pt x="4626" y="1729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6" name="object 299"/>
            <p:cNvSpPr/>
            <p:nvPr/>
          </p:nvSpPr>
          <p:spPr>
            <a:xfrm>
              <a:off x="1092923" y="2185353"/>
              <a:ext cx="55361" cy="67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853" y="5917"/>
                  </a:lnTo>
                  <a:lnTo>
                    <a:pt x="7254" y="11802"/>
                  </a:lnTo>
                  <a:lnTo>
                    <a:pt x="12687" y="17097"/>
                  </a:lnTo>
                  <a:lnTo>
                    <a:pt x="18637" y="21249"/>
                  </a:lnTo>
                  <a:lnTo>
                    <a:pt x="18637" y="21600"/>
                  </a:lnTo>
                  <a:lnTo>
                    <a:pt x="19905" y="20206"/>
                  </a:lnTo>
                  <a:lnTo>
                    <a:pt x="20332" y="18462"/>
                  </a:lnTo>
                  <a:lnTo>
                    <a:pt x="21600" y="16722"/>
                  </a:lnTo>
                  <a:lnTo>
                    <a:pt x="16141" y="13228"/>
                  </a:lnTo>
                  <a:lnTo>
                    <a:pt x="10324" y="8362"/>
                  </a:lnTo>
                  <a:lnTo>
                    <a:pt x="4745" y="3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E6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7" name="object 300"/>
            <p:cNvSpPr/>
            <p:nvPr/>
          </p:nvSpPr>
          <p:spPr>
            <a:xfrm>
              <a:off x="1112469" y="2099616"/>
              <a:ext cx="44502" cy="5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24" y="447"/>
                  </a:lnTo>
                  <a:lnTo>
                    <a:pt x="3044" y="3281"/>
                  </a:lnTo>
                  <a:lnTo>
                    <a:pt x="7242" y="4892"/>
                  </a:lnTo>
                  <a:lnTo>
                    <a:pt x="19272" y="19104"/>
                  </a:lnTo>
                  <a:lnTo>
                    <a:pt x="20022" y="21600"/>
                  </a:lnTo>
                  <a:lnTo>
                    <a:pt x="21600" y="21600"/>
                  </a:lnTo>
                  <a:lnTo>
                    <a:pt x="21116" y="18217"/>
                  </a:lnTo>
                  <a:lnTo>
                    <a:pt x="20483" y="14793"/>
                  </a:lnTo>
                  <a:lnTo>
                    <a:pt x="18968" y="7651"/>
                  </a:lnTo>
                  <a:lnTo>
                    <a:pt x="14447" y="6012"/>
                  </a:lnTo>
                  <a:lnTo>
                    <a:pt x="9285" y="3993"/>
                  </a:lnTo>
                  <a:lnTo>
                    <a:pt x="42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B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2" name="object 301"/>
            <p:cNvGrpSpPr/>
            <p:nvPr/>
          </p:nvGrpSpPr>
          <p:grpSpPr>
            <a:xfrm>
              <a:off x="967781" y="2102486"/>
              <a:ext cx="102361" cy="52493"/>
              <a:chOff x="0" y="0"/>
              <a:chExt cx="102360" cy="52492"/>
            </a:xfrm>
          </p:grpSpPr>
          <p:sp>
            <p:nvSpPr>
              <p:cNvPr id="998" name="Shape"/>
              <p:cNvSpPr/>
              <p:nvPr/>
            </p:nvSpPr>
            <p:spPr>
              <a:xfrm>
                <a:off x="50251" y="31865"/>
                <a:ext cx="52110" cy="20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70" y="0"/>
                    </a:moveTo>
                    <a:lnTo>
                      <a:pt x="0" y="0"/>
                    </a:lnTo>
                    <a:lnTo>
                      <a:pt x="4894" y="2894"/>
                    </a:lnTo>
                    <a:lnTo>
                      <a:pt x="10800" y="9518"/>
                    </a:lnTo>
                    <a:lnTo>
                      <a:pt x="16706" y="16783"/>
                    </a:lnTo>
                    <a:lnTo>
                      <a:pt x="21600" y="21600"/>
                    </a:lnTo>
                    <a:lnTo>
                      <a:pt x="18899" y="7405"/>
                    </a:lnTo>
                    <a:lnTo>
                      <a:pt x="16670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999" name="Shape"/>
              <p:cNvSpPr/>
              <p:nvPr/>
            </p:nvSpPr>
            <p:spPr>
              <a:xfrm>
                <a:off x="6949" y="11410"/>
                <a:ext cx="83519" cy="31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07" y="6435"/>
                    </a:lnTo>
                    <a:lnTo>
                      <a:pt x="3339" y="11865"/>
                    </a:lnTo>
                    <a:lnTo>
                      <a:pt x="5181" y="16732"/>
                    </a:lnTo>
                    <a:lnTo>
                      <a:pt x="7550" y="21600"/>
                    </a:lnTo>
                    <a:lnTo>
                      <a:pt x="8989" y="20116"/>
                    </a:lnTo>
                    <a:lnTo>
                      <a:pt x="9585" y="17578"/>
                    </a:lnTo>
                    <a:lnTo>
                      <a:pt x="10076" y="15180"/>
                    </a:lnTo>
                    <a:lnTo>
                      <a:pt x="11199" y="14115"/>
                    </a:lnTo>
                    <a:lnTo>
                      <a:pt x="21600" y="14115"/>
                    </a:lnTo>
                    <a:lnTo>
                      <a:pt x="21306" y="13083"/>
                    </a:lnTo>
                    <a:lnTo>
                      <a:pt x="19621" y="8436"/>
                    </a:lnTo>
                    <a:lnTo>
                      <a:pt x="19482" y="7978"/>
                    </a:lnTo>
                    <a:lnTo>
                      <a:pt x="13831" y="7978"/>
                    </a:lnTo>
                    <a:lnTo>
                      <a:pt x="9305" y="3809"/>
                    </a:lnTo>
                    <a:lnTo>
                      <a:pt x="7550" y="627"/>
                    </a:lnTo>
                    <a:lnTo>
                      <a:pt x="1654" y="6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0" name="Shape"/>
              <p:cNvSpPr/>
              <p:nvPr/>
            </p:nvSpPr>
            <p:spPr>
              <a:xfrm>
                <a:off x="12265" y="-1"/>
                <a:ext cx="2388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05" y="0"/>
                    </a:moveTo>
                    <a:lnTo>
                      <a:pt x="0" y="0"/>
                    </a:lnTo>
                    <a:lnTo>
                      <a:pt x="887" y="19646"/>
                    </a:lnTo>
                    <a:lnTo>
                      <a:pt x="976" y="21600"/>
                    </a:lnTo>
                    <a:lnTo>
                      <a:pt x="21600" y="21600"/>
                    </a:lnTo>
                    <a:lnTo>
                      <a:pt x="13745" y="10918"/>
                    </a:lnTo>
                    <a:lnTo>
                      <a:pt x="4905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1" name="Triangle"/>
              <p:cNvSpPr/>
              <p:nvPr/>
            </p:nvSpPr>
            <p:spPr>
              <a:xfrm>
                <a:off x="0" y="4974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22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9422" y="0"/>
                    </a:lnTo>
                    <a:close/>
                  </a:path>
                </a:pathLst>
              </a:custGeom>
              <a:solidFill>
                <a:srgbClr val="90BA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03" name="object 302"/>
            <p:cNvSpPr/>
            <p:nvPr/>
          </p:nvSpPr>
          <p:spPr>
            <a:xfrm>
              <a:off x="1003922" y="2133257"/>
              <a:ext cx="72734" cy="3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14" y="0"/>
                  </a:moveTo>
                  <a:lnTo>
                    <a:pt x="3224" y="1107"/>
                  </a:lnTo>
                  <a:lnTo>
                    <a:pt x="2659" y="3601"/>
                  </a:lnTo>
                  <a:lnTo>
                    <a:pt x="1973" y="6243"/>
                  </a:lnTo>
                  <a:lnTo>
                    <a:pt x="320" y="7791"/>
                  </a:lnTo>
                  <a:lnTo>
                    <a:pt x="0" y="8566"/>
                  </a:lnTo>
                  <a:lnTo>
                    <a:pt x="4483" y="14663"/>
                  </a:lnTo>
                  <a:lnTo>
                    <a:pt x="9509" y="19373"/>
                  </a:lnTo>
                  <a:lnTo>
                    <a:pt x="14777" y="21600"/>
                  </a:lnTo>
                  <a:lnTo>
                    <a:pt x="19986" y="20249"/>
                  </a:lnTo>
                  <a:lnTo>
                    <a:pt x="21600" y="17916"/>
                  </a:lnTo>
                  <a:lnTo>
                    <a:pt x="19986" y="16358"/>
                  </a:lnTo>
                  <a:lnTo>
                    <a:pt x="19986" y="14799"/>
                  </a:lnTo>
                  <a:lnTo>
                    <a:pt x="16479" y="11721"/>
                  </a:lnTo>
                  <a:lnTo>
                    <a:pt x="12249" y="6525"/>
                  </a:lnTo>
                  <a:lnTo>
                    <a:pt x="8019" y="1766"/>
                  </a:lnTo>
                  <a:lnTo>
                    <a:pt x="4514" y="0"/>
                  </a:lnTo>
                  <a:close/>
                </a:path>
              </a:pathLst>
            </a:custGeom>
            <a:solidFill>
              <a:srgbClr val="76AB9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4" name="object 303"/>
            <p:cNvSpPr/>
            <p:nvPr/>
          </p:nvSpPr>
          <p:spPr>
            <a:xfrm>
              <a:off x="1058188" y="2083334"/>
              <a:ext cx="95953" cy="9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303" y="3991"/>
                  </a:lnTo>
                  <a:lnTo>
                    <a:pt x="3818" y="5578"/>
                  </a:lnTo>
                  <a:lnTo>
                    <a:pt x="7113" y="6275"/>
                  </a:lnTo>
                  <a:lnTo>
                    <a:pt x="10753" y="7596"/>
                  </a:lnTo>
                  <a:lnTo>
                    <a:pt x="12546" y="9132"/>
                  </a:lnTo>
                  <a:lnTo>
                    <a:pt x="14294" y="11335"/>
                  </a:lnTo>
                  <a:lnTo>
                    <a:pt x="15493" y="13804"/>
                  </a:lnTo>
                  <a:lnTo>
                    <a:pt x="15624" y="15904"/>
                  </a:lnTo>
                  <a:lnTo>
                    <a:pt x="15664" y="16140"/>
                  </a:lnTo>
                  <a:lnTo>
                    <a:pt x="16445" y="16827"/>
                  </a:lnTo>
                  <a:lnTo>
                    <a:pt x="20103" y="20810"/>
                  </a:lnTo>
                  <a:lnTo>
                    <a:pt x="21016" y="21600"/>
                  </a:lnTo>
                  <a:lnTo>
                    <a:pt x="21333" y="19998"/>
                  </a:lnTo>
                  <a:lnTo>
                    <a:pt x="21535" y="18396"/>
                  </a:lnTo>
                  <a:lnTo>
                    <a:pt x="21599" y="16827"/>
                  </a:lnTo>
                  <a:lnTo>
                    <a:pt x="21600" y="16794"/>
                  </a:lnTo>
                  <a:lnTo>
                    <a:pt x="21505" y="15192"/>
                  </a:lnTo>
                  <a:lnTo>
                    <a:pt x="17617" y="7005"/>
                  </a:lnTo>
                  <a:lnTo>
                    <a:pt x="15578" y="6378"/>
                  </a:lnTo>
                  <a:lnTo>
                    <a:pt x="13631" y="5529"/>
                  </a:lnTo>
                  <a:lnTo>
                    <a:pt x="12462" y="4033"/>
                  </a:lnTo>
                  <a:lnTo>
                    <a:pt x="9836" y="2433"/>
                  </a:lnTo>
                  <a:lnTo>
                    <a:pt x="8546" y="1499"/>
                  </a:lnTo>
                  <a:lnTo>
                    <a:pt x="7576" y="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09" name="object 304"/>
            <p:cNvGrpSpPr/>
            <p:nvPr/>
          </p:nvGrpSpPr>
          <p:grpSpPr>
            <a:xfrm>
              <a:off x="739076" y="2107209"/>
              <a:ext cx="290897" cy="188865"/>
              <a:chOff x="0" y="0"/>
              <a:chExt cx="290896" cy="188864"/>
            </a:xfrm>
          </p:grpSpPr>
          <p:sp>
            <p:nvSpPr>
              <p:cNvPr id="1005" name="Shape"/>
              <p:cNvSpPr/>
              <p:nvPr/>
            </p:nvSpPr>
            <p:spPr>
              <a:xfrm>
                <a:off x="210579" y="146532"/>
                <a:ext cx="80318" cy="42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293" y="0"/>
                    </a:moveTo>
                    <a:lnTo>
                      <a:pt x="0" y="0"/>
                    </a:lnTo>
                    <a:lnTo>
                      <a:pt x="4063" y="3454"/>
                    </a:lnTo>
                    <a:lnTo>
                      <a:pt x="16131" y="17214"/>
                    </a:lnTo>
                    <a:lnTo>
                      <a:pt x="21016" y="21600"/>
                    </a:lnTo>
                    <a:lnTo>
                      <a:pt x="21600" y="21600"/>
                    </a:lnTo>
                    <a:lnTo>
                      <a:pt x="21576" y="17214"/>
                    </a:lnTo>
                    <a:lnTo>
                      <a:pt x="21454" y="11562"/>
                    </a:lnTo>
                    <a:lnTo>
                      <a:pt x="21107" y="5945"/>
                    </a:lnTo>
                    <a:lnTo>
                      <a:pt x="20432" y="2767"/>
                    </a:lnTo>
                    <a:lnTo>
                      <a:pt x="17515" y="2767"/>
                    </a:lnTo>
                    <a:lnTo>
                      <a:pt x="16959" y="1712"/>
                    </a:lnTo>
                    <a:lnTo>
                      <a:pt x="16387" y="1108"/>
                    </a:lnTo>
                    <a:lnTo>
                      <a:pt x="15293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6" name="Shape"/>
              <p:cNvSpPr/>
              <p:nvPr/>
            </p:nvSpPr>
            <p:spPr>
              <a:xfrm>
                <a:off x="62966" y="138937"/>
                <a:ext cx="78927" cy="21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185" y="9720"/>
                    </a:lnTo>
                    <a:lnTo>
                      <a:pt x="1816" y="10896"/>
                    </a:lnTo>
                    <a:lnTo>
                      <a:pt x="4794" y="19152"/>
                    </a:lnTo>
                    <a:lnTo>
                      <a:pt x="4834" y="19152"/>
                    </a:lnTo>
                    <a:lnTo>
                      <a:pt x="6292" y="21277"/>
                    </a:lnTo>
                    <a:lnTo>
                      <a:pt x="8613" y="21600"/>
                    </a:lnTo>
                    <a:lnTo>
                      <a:pt x="11973" y="17887"/>
                    </a:lnTo>
                    <a:lnTo>
                      <a:pt x="16337" y="9720"/>
                    </a:lnTo>
                    <a:lnTo>
                      <a:pt x="20476" y="15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7" name="Shape"/>
              <p:cNvSpPr/>
              <p:nvPr/>
            </p:nvSpPr>
            <p:spPr>
              <a:xfrm>
                <a:off x="147613" y="136766"/>
                <a:ext cx="119830" cy="13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31" y="0"/>
                    </a:moveTo>
                    <a:lnTo>
                      <a:pt x="0" y="0"/>
                    </a:lnTo>
                    <a:lnTo>
                      <a:pt x="985" y="3098"/>
                    </a:lnTo>
                    <a:lnTo>
                      <a:pt x="3688" y="17333"/>
                    </a:lnTo>
                    <a:lnTo>
                      <a:pt x="4942" y="21600"/>
                    </a:lnTo>
                    <a:lnTo>
                      <a:pt x="6645" y="21600"/>
                    </a:lnTo>
                    <a:lnTo>
                      <a:pt x="8342" y="18755"/>
                    </a:lnTo>
                    <a:lnTo>
                      <a:pt x="9834" y="16078"/>
                    </a:lnTo>
                    <a:lnTo>
                      <a:pt x="21600" y="16078"/>
                    </a:lnTo>
                    <a:lnTo>
                      <a:pt x="18331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08" name="Shape"/>
              <p:cNvSpPr/>
              <p:nvPr/>
            </p:nvSpPr>
            <p:spPr>
              <a:xfrm>
                <a:off x="0" y="0"/>
                <a:ext cx="249308" cy="142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558" y="0"/>
                    </a:moveTo>
                    <a:lnTo>
                      <a:pt x="7899" y="0"/>
                    </a:lnTo>
                    <a:lnTo>
                      <a:pt x="7806" y="163"/>
                    </a:lnTo>
                    <a:lnTo>
                      <a:pt x="6551" y="1722"/>
                    </a:lnTo>
                    <a:lnTo>
                      <a:pt x="5243" y="3404"/>
                    </a:lnTo>
                    <a:lnTo>
                      <a:pt x="3970" y="5148"/>
                    </a:lnTo>
                    <a:lnTo>
                      <a:pt x="2821" y="6891"/>
                    </a:lnTo>
                    <a:lnTo>
                      <a:pt x="2351" y="7711"/>
                    </a:lnTo>
                    <a:lnTo>
                      <a:pt x="1599" y="8531"/>
                    </a:lnTo>
                    <a:lnTo>
                      <a:pt x="1222" y="9352"/>
                    </a:lnTo>
                    <a:lnTo>
                      <a:pt x="941" y="9844"/>
                    </a:lnTo>
                    <a:lnTo>
                      <a:pt x="376" y="11811"/>
                    </a:lnTo>
                    <a:lnTo>
                      <a:pt x="283" y="12468"/>
                    </a:lnTo>
                    <a:lnTo>
                      <a:pt x="93" y="13709"/>
                    </a:lnTo>
                    <a:lnTo>
                      <a:pt x="36" y="14643"/>
                    </a:lnTo>
                    <a:lnTo>
                      <a:pt x="31" y="15534"/>
                    </a:lnTo>
                    <a:lnTo>
                      <a:pt x="1" y="16523"/>
                    </a:lnTo>
                    <a:lnTo>
                      <a:pt x="0" y="16570"/>
                    </a:lnTo>
                    <a:lnTo>
                      <a:pt x="188" y="17226"/>
                    </a:lnTo>
                    <a:lnTo>
                      <a:pt x="283" y="17883"/>
                    </a:lnTo>
                    <a:lnTo>
                      <a:pt x="659" y="19196"/>
                    </a:lnTo>
                    <a:lnTo>
                      <a:pt x="1599" y="21164"/>
                    </a:lnTo>
                    <a:lnTo>
                      <a:pt x="1881" y="21329"/>
                    </a:lnTo>
                    <a:lnTo>
                      <a:pt x="2750" y="21600"/>
                    </a:lnTo>
                    <a:lnTo>
                      <a:pt x="3609" y="21410"/>
                    </a:lnTo>
                    <a:lnTo>
                      <a:pt x="4381" y="21097"/>
                    </a:lnTo>
                    <a:lnTo>
                      <a:pt x="4984" y="21000"/>
                    </a:lnTo>
                    <a:lnTo>
                      <a:pt x="12293" y="21000"/>
                    </a:lnTo>
                    <a:lnTo>
                      <a:pt x="12789" y="20672"/>
                    </a:lnTo>
                    <a:lnTo>
                      <a:pt x="21600" y="20672"/>
                    </a:lnTo>
                    <a:lnTo>
                      <a:pt x="21230" y="20324"/>
                    </a:lnTo>
                    <a:lnTo>
                      <a:pt x="20345" y="19524"/>
                    </a:lnTo>
                    <a:lnTo>
                      <a:pt x="16551" y="19524"/>
                    </a:lnTo>
                    <a:lnTo>
                      <a:pt x="15906" y="18913"/>
                    </a:lnTo>
                    <a:lnTo>
                      <a:pt x="15270" y="17718"/>
                    </a:lnTo>
                    <a:lnTo>
                      <a:pt x="14907" y="16974"/>
                    </a:lnTo>
                    <a:lnTo>
                      <a:pt x="12455" y="16974"/>
                    </a:lnTo>
                    <a:lnTo>
                      <a:pt x="9162" y="10921"/>
                    </a:lnTo>
                    <a:lnTo>
                      <a:pt x="8747" y="9352"/>
                    </a:lnTo>
                    <a:lnTo>
                      <a:pt x="8754" y="7968"/>
                    </a:lnTo>
                    <a:lnTo>
                      <a:pt x="8946" y="6768"/>
                    </a:lnTo>
                    <a:lnTo>
                      <a:pt x="9156" y="5752"/>
                    </a:lnTo>
                    <a:lnTo>
                      <a:pt x="9216" y="4922"/>
                    </a:lnTo>
                    <a:lnTo>
                      <a:pt x="8652" y="3281"/>
                    </a:lnTo>
                    <a:lnTo>
                      <a:pt x="8558" y="2954"/>
                    </a:lnTo>
                    <a:lnTo>
                      <a:pt x="8464" y="1969"/>
                    </a:lnTo>
                    <a:lnTo>
                      <a:pt x="8840" y="1148"/>
                    </a:lnTo>
                    <a:lnTo>
                      <a:pt x="8558" y="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16" name="object 305"/>
            <p:cNvGrpSpPr/>
            <p:nvPr/>
          </p:nvGrpSpPr>
          <p:grpSpPr>
            <a:xfrm>
              <a:off x="835689" y="2097444"/>
              <a:ext cx="360360" cy="308258"/>
              <a:chOff x="0" y="0"/>
              <a:chExt cx="360359" cy="308257"/>
            </a:xfrm>
          </p:grpSpPr>
          <p:sp>
            <p:nvSpPr>
              <p:cNvPr id="1010" name="Shape"/>
              <p:cNvSpPr/>
              <p:nvPr/>
            </p:nvSpPr>
            <p:spPr>
              <a:xfrm>
                <a:off x="308254" y="258331"/>
                <a:ext cx="51669" cy="49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54" y="0"/>
                    </a:lnTo>
                    <a:lnTo>
                      <a:pt x="906" y="1879"/>
                    </a:lnTo>
                    <a:lnTo>
                      <a:pt x="666" y="5026"/>
                    </a:lnTo>
                    <a:lnTo>
                      <a:pt x="0" y="10860"/>
                    </a:lnTo>
                    <a:lnTo>
                      <a:pt x="14" y="17133"/>
                    </a:lnTo>
                    <a:lnTo>
                      <a:pt x="1814" y="21600"/>
                    </a:lnTo>
                    <a:lnTo>
                      <a:pt x="11634" y="18870"/>
                    </a:lnTo>
                    <a:lnTo>
                      <a:pt x="18094" y="13498"/>
                    </a:lnTo>
                    <a:lnTo>
                      <a:pt x="21406" y="5487"/>
                    </a:lnTo>
                    <a:lnTo>
                      <a:pt x="21534" y="1879"/>
                    </a:lnTo>
                    <a:lnTo>
                      <a:pt x="21567" y="9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1" name="Shape"/>
              <p:cNvSpPr/>
              <p:nvPr/>
            </p:nvSpPr>
            <p:spPr>
              <a:xfrm>
                <a:off x="280030" y="231190"/>
                <a:ext cx="80330" cy="30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54" y="0"/>
                    </a:moveTo>
                    <a:lnTo>
                      <a:pt x="0" y="0"/>
                    </a:lnTo>
                    <a:lnTo>
                      <a:pt x="679" y="3363"/>
                    </a:lnTo>
                    <a:lnTo>
                      <a:pt x="1058" y="9547"/>
                    </a:lnTo>
                    <a:lnTo>
                      <a:pt x="1930" y="16165"/>
                    </a:lnTo>
                    <a:lnTo>
                      <a:pt x="4088" y="20833"/>
                    </a:lnTo>
                    <a:lnTo>
                      <a:pt x="4962" y="21600"/>
                    </a:lnTo>
                    <a:lnTo>
                      <a:pt x="7882" y="19289"/>
                    </a:lnTo>
                    <a:lnTo>
                      <a:pt x="21482" y="19289"/>
                    </a:lnTo>
                    <a:lnTo>
                      <a:pt x="21600" y="10805"/>
                    </a:lnTo>
                    <a:lnTo>
                      <a:pt x="21600" y="8485"/>
                    </a:lnTo>
                    <a:lnTo>
                      <a:pt x="19848" y="1544"/>
                    </a:lnTo>
                    <a:lnTo>
                      <a:pt x="19554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2" name="Shape"/>
              <p:cNvSpPr/>
              <p:nvPr/>
            </p:nvSpPr>
            <p:spPr>
              <a:xfrm>
                <a:off x="245033" y="194284"/>
                <a:ext cx="110984" cy="3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62" y="0"/>
                    </a:moveTo>
                    <a:lnTo>
                      <a:pt x="1319" y="0"/>
                    </a:lnTo>
                    <a:lnTo>
                      <a:pt x="363" y="4959"/>
                    </a:lnTo>
                    <a:lnTo>
                      <a:pt x="0" y="9804"/>
                    </a:lnTo>
                    <a:lnTo>
                      <a:pt x="191" y="14649"/>
                    </a:lnTo>
                    <a:lnTo>
                      <a:pt x="896" y="19608"/>
                    </a:lnTo>
                    <a:lnTo>
                      <a:pt x="2206" y="21522"/>
                    </a:lnTo>
                    <a:lnTo>
                      <a:pt x="4091" y="21600"/>
                    </a:lnTo>
                    <a:lnTo>
                      <a:pt x="5857" y="20988"/>
                    </a:lnTo>
                    <a:lnTo>
                      <a:pt x="6811" y="20833"/>
                    </a:lnTo>
                    <a:lnTo>
                      <a:pt x="20965" y="20833"/>
                    </a:lnTo>
                    <a:lnTo>
                      <a:pt x="20965" y="17772"/>
                    </a:lnTo>
                    <a:lnTo>
                      <a:pt x="21600" y="12259"/>
                    </a:lnTo>
                    <a:lnTo>
                      <a:pt x="21387" y="7355"/>
                    </a:lnTo>
                    <a:lnTo>
                      <a:pt x="19962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3" name="Shape"/>
              <p:cNvSpPr/>
              <p:nvPr/>
            </p:nvSpPr>
            <p:spPr>
              <a:xfrm>
                <a:off x="120480" y="132422"/>
                <a:ext cx="227119" cy="702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004" y="0"/>
                    </a:moveTo>
                    <a:lnTo>
                      <a:pt x="0" y="0"/>
                    </a:lnTo>
                    <a:lnTo>
                      <a:pt x="967" y="1121"/>
                    </a:lnTo>
                    <a:lnTo>
                      <a:pt x="2554" y="3712"/>
                    </a:lnTo>
                    <a:lnTo>
                      <a:pt x="4180" y="6615"/>
                    </a:lnTo>
                    <a:lnTo>
                      <a:pt x="5264" y="8674"/>
                    </a:lnTo>
                    <a:lnTo>
                      <a:pt x="5470" y="9006"/>
                    </a:lnTo>
                    <a:lnTo>
                      <a:pt x="6194" y="9341"/>
                    </a:lnTo>
                    <a:lnTo>
                      <a:pt x="6503" y="9341"/>
                    </a:lnTo>
                    <a:lnTo>
                      <a:pt x="6785" y="11254"/>
                    </a:lnTo>
                    <a:lnTo>
                      <a:pt x="6903" y="14637"/>
                    </a:lnTo>
                    <a:lnTo>
                      <a:pt x="6905" y="15012"/>
                    </a:lnTo>
                    <a:lnTo>
                      <a:pt x="6916" y="20681"/>
                    </a:lnTo>
                    <a:lnTo>
                      <a:pt x="8324" y="21548"/>
                    </a:lnTo>
                    <a:lnTo>
                      <a:pt x="9742" y="21600"/>
                    </a:lnTo>
                    <a:lnTo>
                      <a:pt x="11140" y="20776"/>
                    </a:lnTo>
                    <a:lnTo>
                      <a:pt x="12490" y="19014"/>
                    </a:lnTo>
                    <a:lnTo>
                      <a:pt x="21600" y="19014"/>
                    </a:lnTo>
                    <a:lnTo>
                      <a:pt x="21540" y="18672"/>
                    </a:lnTo>
                    <a:lnTo>
                      <a:pt x="20039" y="15012"/>
                    </a:lnTo>
                    <a:lnTo>
                      <a:pt x="18247" y="12602"/>
                    </a:lnTo>
                    <a:lnTo>
                      <a:pt x="16620" y="12008"/>
                    </a:lnTo>
                    <a:lnTo>
                      <a:pt x="16309" y="11676"/>
                    </a:lnTo>
                    <a:lnTo>
                      <a:pt x="16825" y="10341"/>
                    </a:lnTo>
                    <a:lnTo>
                      <a:pt x="16825" y="9673"/>
                    </a:lnTo>
                    <a:lnTo>
                      <a:pt x="16638" y="7339"/>
                    </a:lnTo>
                    <a:lnTo>
                      <a:pt x="15485" y="7339"/>
                    </a:lnTo>
                    <a:lnTo>
                      <a:pt x="14483" y="1979"/>
                    </a:lnTo>
                    <a:lnTo>
                      <a:pt x="14004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4" name="Shape"/>
              <p:cNvSpPr/>
              <p:nvPr/>
            </p:nvSpPr>
            <p:spPr>
              <a:xfrm>
                <a:off x="66199" y="116128"/>
                <a:ext cx="201530" cy="23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7" y="0"/>
                    </a:moveTo>
                    <a:lnTo>
                      <a:pt x="0" y="0"/>
                    </a:lnTo>
                    <a:lnTo>
                      <a:pt x="668" y="3655"/>
                    </a:lnTo>
                    <a:lnTo>
                      <a:pt x="1411" y="10804"/>
                    </a:lnTo>
                    <a:lnTo>
                      <a:pt x="2159" y="17796"/>
                    </a:lnTo>
                    <a:lnTo>
                      <a:pt x="2192" y="18030"/>
                    </a:lnTo>
                    <a:lnTo>
                      <a:pt x="2909" y="21600"/>
                    </a:lnTo>
                    <a:lnTo>
                      <a:pt x="3641" y="20388"/>
                    </a:lnTo>
                    <a:lnTo>
                      <a:pt x="4407" y="17796"/>
                    </a:lnTo>
                    <a:lnTo>
                      <a:pt x="5150" y="15389"/>
                    </a:lnTo>
                    <a:lnTo>
                      <a:pt x="5818" y="14733"/>
                    </a:lnTo>
                    <a:lnTo>
                      <a:pt x="21600" y="14733"/>
                    </a:lnTo>
                    <a:lnTo>
                      <a:pt x="20781" y="5894"/>
                    </a:lnTo>
                    <a:lnTo>
                      <a:pt x="20337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5" name="Shape"/>
              <p:cNvSpPr/>
              <p:nvPr/>
            </p:nvSpPr>
            <p:spPr>
              <a:xfrm>
                <a:off x="0" y="0"/>
                <a:ext cx="255941" cy="123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8" y="0"/>
                    </a:moveTo>
                    <a:lnTo>
                      <a:pt x="1090" y="1352"/>
                    </a:lnTo>
                    <a:lnTo>
                      <a:pt x="1001" y="1352"/>
                    </a:lnTo>
                    <a:lnTo>
                      <a:pt x="183" y="1521"/>
                    </a:lnTo>
                    <a:lnTo>
                      <a:pt x="91" y="1902"/>
                    </a:lnTo>
                    <a:lnTo>
                      <a:pt x="366" y="3045"/>
                    </a:lnTo>
                    <a:lnTo>
                      <a:pt x="0" y="4192"/>
                    </a:lnTo>
                    <a:lnTo>
                      <a:pt x="91" y="5330"/>
                    </a:lnTo>
                    <a:lnTo>
                      <a:pt x="91" y="5711"/>
                    </a:lnTo>
                    <a:lnTo>
                      <a:pt x="733" y="7424"/>
                    </a:lnTo>
                    <a:lnTo>
                      <a:pt x="733" y="7613"/>
                    </a:lnTo>
                    <a:lnTo>
                      <a:pt x="635" y="8577"/>
                    </a:lnTo>
                    <a:lnTo>
                      <a:pt x="435" y="9755"/>
                    </a:lnTo>
                    <a:lnTo>
                      <a:pt x="268" y="11147"/>
                    </a:lnTo>
                    <a:lnTo>
                      <a:pt x="1522" y="17322"/>
                    </a:lnTo>
                    <a:lnTo>
                      <a:pt x="3887" y="21600"/>
                    </a:lnTo>
                    <a:lnTo>
                      <a:pt x="4488" y="21130"/>
                    </a:lnTo>
                    <a:lnTo>
                      <a:pt x="5020" y="20517"/>
                    </a:lnTo>
                    <a:lnTo>
                      <a:pt x="5587" y="20367"/>
                    </a:lnTo>
                    <a:lnTo>
                      <a:pt x="21600" y="20367"/>
                    </a:lnTo>
                    <a:lnTo>
                      <a:pt x="21035" y="18523"/>
                    </a:lnTo>
                    <a:lnTo>
                      <a:pt x="20611" y="15037"/>
                    </a:lnTo>
                    <a:lnTo>
                      <a:pt x="16971" y="13693"/>
                    </a:lnTo>
                    <a:lnTo>
                      <a:pt x="14370" y="11420"/>
                    </a:lnTo>
                    <a:lnTo>
                      <a:pt x="12096" y="7863"/>
                    </a:lnTo>
                    <a:lnTo>
                      <a:pt x="10217" y="4192"/>
                    </a:lnTo>
                    <a:lnTo>
                      <a:pt x="8020" y="4192"/>
                    </a:lnTo>
                    <a:lnTo>
                      <a:pt x="6847" y="3472"/>
                    </a:lnTo>
                    <a:lnTo>
                      <a:pt x="6382" y="2664"/>
                    </a:lnTo>
                    <a:lnTo>
                      <a:pt x="3664" y="2664"/>
                    </a:lnTo>
                    <a:lnTo>
                      <a:pt x="2859" y="2194"/>
                    </a:lnTo>
                    <a:lnTo>
                      <a:pt x="2258" y="1352"/>
                    </a:lnTo>
                    <a:lnTo>
                      <a:pt x="2153" y="1140"/>
                    </a:lnTo>
                    <a:lnTo>
                      <a:pt x="1834" y="469"/>
                    </a:lnTo>
                    <a:lnTo>
                      <a:pt x="1648" y="0"/>
                    </a:lnTo>
                    <a:close/>
                  </a:path>
                </a:pathLst>
              </a:custGeom>
              <a:solidFill>
                <a:srgbClr val="76AB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17" name="object 306"/>
            <p:cNvSpPr/>
            <p:nvPr/>
          </p:nvSpPr>
          <p:spPr>
            <a:xfrm>
              <a:off x="1100530" y="2274367"/>
              <a:ext cx="75706" cy="3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36" y="0"/>
                  </a:moveTo>
                  <a:lnTo>
                    <a:pt x="10707" y="407"/>
                  </a:lnTo>
                  <a:lnTo>
                    <a:pt x="5528" y="4971"/>
                  </a:lnTo>
                  <a:lnTo>
                    <a:pt x="2475" y="5379"/>
                  </a:lnTo>
                  <a:lnTo>
                    <a:pt x="0" y="15375"/>
                  </a:lnTo>
                  <a:lnTo>
                    <a:pt x="4272" y="21600"/>
                  </a:lnTo>
                  <a:lnTo>
                    <a:pt x="6078" y="21336"/>
                  </a:lnTo>
                  <a:lnTo>
                    <a:pt x="7011" y="17321"/>
                  </a:lnTo>
                  <a:lnTo>
                    <a:pt x="8671" y="12298"/>
                  </a:lnTo>
                  <a:lnTo>
                    <a:pt x="11786" y="8683"/>
                  </a:lnTo>
                  <a:lnTo>
                    <a:pt x="15251" y="8166"/>
                  </a:lnTo>
                  <a:lnTo>
                    <a:pt x="18600" y="10676"/>
                  </a:lnTo>
                  <a:lnTo>
                    <a:pt x="21368" y="16139"/>
                  </a:lnTo>
                  <a:lnTo>
                    <a:pt x="21600" y="11794"/>
                  </a:lnTo>
                  <a:lnTo>
                    <a:pt x="19277" y="6725"/>
                  </a:lnTo>
                  <a:lnTo>
                    <a:pt x="16142" y="2519"/>
                  </a:lnTo>
                  <a:lnTo>
                    <a:pt x="13936" y="764"/>
                  </a:lnTo>
                  <a:lnTo>
                    <a:pt x="13936" y="0"/>
                  </a:lnTo>
                  <a:close/>
                </a:path>
              </a:pathLst>
            </a:custGeom>
            <a:solidFill>
              <a:srgbClr val="90BAA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22" name="object 307"/>
            <p:cNvGrpSpPr/>
            <p:nvPr/>
          </p:nvGrpSpPr>
          <p:grpSpPr>
            <a:xfrm>
              <a:off x="854835" y="2145908"/>
              <a:ext cx="205909" cy="131549"/>
              <a:chOff x="0" y="0"/>
              <a:chExt cx="205908" cy="131548"/>
            </a:xfrm>
          </p:grpSpPr>
          <p:sp>
            <p:nvSpPr>
              <p:cNvPr id="1018" name="Triangle"/>
              <p:cNvSpPr/>
              <p:nvPr/>
            </p:nvSpPr>
            <p:spPr>
              <a:xfrm>
                <a:off x="0" y="14109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6175" y="0"/>
                    </a:lnTo>
                    <a:lnTo>
                      <a:pt x="0" y="2412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19" name="Shape"/>
              <p:cNvSpPr/>
              <p:nvPr/>
            </p:nvSpPr>
            <p:spPr>
              <a:xfrm>
                <a:off x="92265" y="5752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77"/>
                    </a:moveTo>
                    <a:lnTo>
                      <a:pt x="14390" y="0"/>
                    </a:lnTo>
                    <a:lnTo>
                      <a:pt x="0" y="18526"/>
                    </a:lnTo>
                    <a:lnTo>
                      <a:pt x="7210" y="21600"/>
                    </a:lnTo>
                    <a:lnTo>
                      <a:pt x="21600" y="3077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0" name="Shape"/>
              <p:cNvSpPr/>
              <p:nvPr/>
            </p:nvSpPr>
            <p:spPr>
              <a:xfrm>
                <a:off x="11397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670"/>
                    </a:moveTo>
                    <a:lnTo>
                      <a:pt x="11788" y="3928"/>
                    </a:lnTo>
                    <a:lnTo>
                      <a:pt x="0" y="0"/>
                    </a:lnTo>
                    <a:lnTo>
                      <a:pt x="13740" y="21600"/>
                    </a:lnTo>
                    <a:lnTo>
                      <a:pt x="21600" y="19622"/>
                    </a:lnTo>
                    <a:lnTo>
                      <a:pt x="21600" y="17670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1" name="Shape"/>
              <p:cNvSpPr/>
              <p:nvPr/>
            </p:nvSpPr>
            <p:spPr>
              <a:xfrm>
                <a:off x="193206" y="11884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35"/>
                    </a:moveTo>
                    <a:lnTo>
                      <a:pt x="18531" y="0"/>
                    </a:lnTo>
                    <a:lnTo>
                      <a:pt x="6175" y="0"/>
                    </a:lnTo>
                    <a:lnTo>
                      <a:pt x="0" y="21600"/>
                    </a:lnTo>
                    <a:lnTo>
                      <a:pt x="12353" y="16230"/>
                    </a:lnTo>
                    <a:lnTo>
                      <a:pt x="21600" y="5435"/>
                    </a:lnTo>
                    <a:close/>
                  </a:path>
                </a:pathLst>
              </a:custGeom>
              <a:solidFill>
                <a:srgbClr val="518C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23" name="object 308" descr="object 308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51673" y="2068132"/>
              <a:ext cx="74906" cy="90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4" name="object 309" descr="object 30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790104" y="2395933"/>
              <a:ext cx="112547" cy="97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28" name="object 310"/>
            <p:cNvGrpSpPr/>
            <p:nvPr/>
          </p:nvGrpSpPr>
          <p:grpSpPr>
            <a:xfrm>
              <a:off x="2372639" y="2517803"/>
              <a:ext cx="59705" cy="41762"/>
              <a:chOff x="0" y="0"/>
              <a:chExt cx="59704" cy="41761"/>
            </a:xfrm>
          </p:grpSpPr>
          <p:sp>
            <p:nvSpPr>
              <p:cNvPr id="1025" name="Shape"/>
              <p:cNvSpPr/>
              <p:nvPr/>
            </p:nvSpPr>
            <p:spPr>
              <a:xfrm>
                <a:off x="-1" y="14895"/>
                <a:ext cx="59706" cy="26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6" y="7566"/>
                    </a:lnTo>
                    <a:lnTo>
                      <a:pt x="2111" y="10796"/>
                    </a:lnTo>
                    <a:lnTo>
                      <a:pt x="4916" y="11902"/>
                    </a:lnTo>
                    <a:lnTo>
                      <a:pt x="7462" y="13091"/>
                    </a:lnTo>
                    <a:lnTo>
                      <a:pt x="11272" y="18247"/>
                    </a:lnTo>
                    <a:lnTo>
                      <a:pt x="13794" y="21600"/>
                    </a:lnTo>
                    <a:lnTo>
                      <a:pt x="16684" y="20699"/>
                    </a:lnTo>
                    <a:lnTo>
                      <a:pt x="21600" y="13091"/>
                    </a:lnTo>
                    <a:lnTo>
                      <a:pt x="20740" y="3492"/>
                    </a:lnTo>
                    <a:lnTo>
                      <a:pt x="18848" y="3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6" name="Shape"/>
              <p:cNvSpPr/>
              <p:nvPr/>
            </p:nvSpPr>
            <p:spPr>
              <a:xfrm>
                <a:off x="29847" y="8612"/>
                <a:ext cx="2747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76" y="0"/>
                    </a:moveTo>
                    <a:lnTo>
                      <a:pt x="0" y="0"/>
                    </a:lnTo>
                    <a:lnTo>
                      <a:pt x="9464" y="4248"/>
                    </a:lnTo>
                    <a:lnTo>
                      <a:pt x="17489" y="21600"/>
                    </a:lnTo>
                    <a:lnTo>
                      <a:pt x="21600" y="21600"/>
                    </a:lnTo>
                    <a:lnTo>
                      <a:pt x="21135" y="14101"/>
                    </a:lnTo>
                    <a:lnTo>
                      <a:pt x="14676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27" name="Shape"/>
              <p:cNvSpPr/>
              <p:nvPr/>
            </p:nvSpPr>
            <p:spPr>
              <a:xfrm>
                <a:off x="4343" y="-1"/>
                <a:ext cx="4417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75" y="0"/>
                    </a:moveTo>
                    <a:lnTo>
                      <a:pt x="3186" y="0"/>
                    </a:lnTo>
                    <a:lnTo>
                      <a:pt x="528" y="13056"/>
                    </a:lnTo>
                    <a:lnTo>
                      <a:pt x="0" y="18287"/>
                    </a:lnTo>
                    <a:lnTo>
                      <a:pt x="6186" y="21600"/>
                    </a:lnTo>
                    <a:lnTo>
                      <a:pt x="12471" y="21241"/>
                    </a:lnTo>
                    <a:lnTo>
                      <a:pt x="21600" y="21241"/>
                    </a:lnTo>
                    <a:lnTo>
                      <a:pt x="20235" y="16673"/>
                    </a:lnTo>
                    <a:lnTo>
                      <a:pt x="12962" y="9936"/>
                    </a:lnTo>
                    <a:lnTo>
                      <a:pt x="5837" y="7857"/>
                    </a:lnTo>
                    <a:lnTo>
                      <a:pt x="5303" y="7857"/>
                    </a:lnTo>
                    <a:lnTo>
                      <a:pt x="4775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31" name="object 311"/>
            <p:cNvGrpSpPr/>
            <p:nvPr/>
          </p:nvGrpSpPr>
          <p:grpSpPr>
            <a:xfrm>
              <a:off x="2365044" y="2515324"/>
              <a:ext cx="69472" cy="47457"/>
              <a:chOff x="0" y="0"/>
              <a:chExt cx="69471" cy="47456"/>
            </a:xfrm>
          </p:grpSpPr>
          <p:sp>
            <p:nvSpPr>
              <p:cNvPr id="1029" name="Shape"/>
              <p:cNvSpPr/>
              <p:nvPr/>
            </p:nvSpPr>
            <p:spPr>
              <a:xfrm>
                <a:off x="0" y="-1"/>
                <a:ext cx="59479" cy="47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27" y="0"/>
                    </a:moveTo>
                    <a:lnTo>
                      <a:pt x="3939" y="0"/>
                    </a:lnTo>
                    <a:lnTo>
                      <a:pt x="3939" y="988"/>
                    </a:lnTo>
                    <a:lnTo>
                      <a:pt x="2361" y="988"/>
                    </a:lnTo>
                    <a:lnTo>
                      <a:pt x="1969" y="1977"/>
                    </a:lnTo>
                    <a:lnTo>
                      <a:pt x="1181" y="2474"/>
                    </a:lnTo>
                    <a:lnTo>
                      <a:pt x="788" y="3954"/>
                    </a:lnTo>
                    <a:lnTo>
                      <a:pt x="0" y="3954"/>
                    </a:lnTo>
                    <a:lnTo>
                      <a:pt x="2190" y="13154"/>
                    </a:lnTo>
                    <a:lnTo>
                      <a:pt x="2224" y="13294"/>
                    </a:lnTo>
                    <a:lnTo>
                      <a:pt x="10693" y="20133"/>
                    </a:lnTo>
                    <a:lnTo>
                      <a:pt x="20122" y="21600"/>
                    </a:lnTo>
                    <a:lnTo>
                      <a:pt x="21600" y="19639"/>
                    </a:lnTo>
                    <a:lnTo>
                      <a:pt x="17097" y="19639"/>
                    </a:lnTo>
                    <a:lnTo>
                      <a:pt x="14639" y="17740"/>
                    </a:lnTo>
                    <a:lnTo>
                      <a:pt x="11037" y="14821"/>
                    </a:lnTo>
                    <a:lnTo>
                      <a:pt x="8259" y="13872"/>
                    </a:lnTo>
                    <a:lnTo>
                      <a:pt x="5370" y="13154"/>
                    </a:lnTo>
                    <a:lnTo>
                      <a:pt x="3442" y="11417"/>
                    </a:lnTo>
                    <a:lnTo>
                      <a:pt x="3547" y="7411"/>
                    </a:lnTo>
                    <a:lnTo>
                      <a:pt x="3939" y="4942"/>
                    </a:lnTo>
                    <a:lnTo>
                      <a:pt x="4730" y="4942"/>
                    </a:lnTo>
                    <a:lnTo>
                      <a:pt x="5124" y="3954"/>
                    </a:lnTo>
                    <a:lnTo>
                      <a:pt x="788" y="3954"/>
                    </a:lnTo>
                    <a:lnTo>
                      <a:pt x="392" y="2474"/>
                    </a:lnTo>
                    <a:lnTo>
                      <a:pt x="6070" y="2474"/>
                    </a:lnTo>
                    <a:lnTo>
                      <a:pt x="6701" y="1485"/>
                    </a:lnTo>
                    <a:lnTo>
                      <a:pt x="7490" y="1485"/>
                    </a:lnTo>
                    <a:lnTo>
                      <a:pt x="4727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0" name="Shape"/>
              <p:cNvSpPr/>
              <p:nvPr/>
            </p:nvSpPr>
            <p:spPr>
              <a:xfrm>
                <a:off x="47077" y="31503"/>
                <a:ext cx="2239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03" y="19312"/>
                    </a:lnTo>
                    <a:lnTo>
                      <a:pt x="0" y="21600"/>
                    </a:lnTo>
                    <a:lnTo>
                      <a:pt x="119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38" name="object 312"/>
            <p:cNvGrpSpPr/>
            <p:nvPr/>
          </p:nvGrpSpPr>
          <p:grpSpPr>
            <a:xfrm>
              <a:off x="2144697" y="2392682"/>
              <a:ext cx="146332" cy="351679"/>
              <a:chOff x="0" y="0"/>
              <a:chExt cx="146331" cy="351677"/>
            </a:xfrm>
          </p:grpSpPr>
          <p:sp>
            <p:nvSpPr>
              <p:cNvPr id="1032" name="Shape"/>
              <p:cNvSpPr/>
              <p:nvPr/>
            </p:nvSpPr>
            <p:spPr>
              <a:xfrm>
                <a:off x="0" y="37984"/>
                <a:ext cx="96611" cy="53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80"/>
                    </a:moveTo>
                    <a:lnTo>
                      <a:pt x="20354" y="16680"/>
                    </a:lnTo>
                    <a:lnTo>
                      <a:pt x="18928" y="10635"/>
                    </a:lnTo>
                    <a:lnTo>
                      <a:pt x="17503" y="4348"/>
                    </a:lnTo>
                    <a:lnTo>
                      <a:pt x="16259" y="0"/>
                    </a:lnTo>
                    <a:lnTo>
                      <a:pt x="15773" y="0"/>
                    </a:lnTo>
                    <a:lnTo>
                      <a:pt x="15773" y="882"/>
                    </a:lnTo>
                    <a:lnTo>
                      <a:pt x="15288" y="882"/>
                    </a:lnTo>
                    <a:lnTo>
                      <a:pt x="16091" y="4064"/>
                    </a:lnTo>
                    <a:lnTo>
                      <a:pt x="17716" y="9810"/>
                    </a:lnTo>
                    <a:lnTo>
                      <a:pt x="18974" y="15390"/>
                    </a:lnTo>
                    <a:lnTo>
                      <a:pt x="18687" y="18072"/>
                    </a:lnTo>
                    <a:lnTo>
                      <a:pt x="15296" y="14972"/>
                    </a:lnTo>
                    <a:lnTo>
                      <a:pt x="11588" y="12450"/>
                    </a:lnTo>
                    <a:lnTo>
                      <a:pt x="8516" y="8773"/>
                    </a:lnTo>
                    <a:lnTo>
                      <a:pt x="7036" y="2202"/>
                    </a:lnTo>
                    <a:lnTo>
                      <a:pt x="5338" y="2202"/>
                    </a:lnTo>
                    <a:lnTo>
                      <a:pt x="7522" y="10578"/>
                    </a:lnTo>
                    <a:lnTo>
                      <a:pt x="1212" y="3084"/>
                    </a:lnTo>
                    <a:lnTo>
                      <a:pt x="241" y="3084"/>
                    </a:lnTo>
                    <a:lnTo>
                      <a:pt x="0" y="4410"/>
                    </a:lnTo>
                    <a:lnTo>
                      <a:pt x="1550" y="5333"/>
                    </a:lnTo>
                    <a:lnTo>
                      <a:pt x="3669" y="7499"/>
                    </a:lnTo>
                    <a:lnTo>
                      <a:pt x="7522" y="11899"/>
                    </a:lnTo>
                    <a:lnTo>
                      <a:pt x="8978" y="13224"/>
                    </a:lnTo>
                    <a:lnTo>
                      <a:pt x="10435" y="15870"/>
                    </a:lnTo>
                    <a:lnTo>
                      <a:pt x="12133" y="17190"/>
                    </a:lnTo>
                    <a:lnTo>
                      <a:pt x="13280" y="16122"/>
                    </a:lnTo>
                    <a:lnTo>
                      <a:pt x="15316" y="16587"/>
                    </a:lnTo>
                    <a:lnTo>
                      <a:pt x="17216" y="18124"/>
                    </a:lnTo>
                    <a:lnTo>
                      <a:pt x="17957" y="20280"/>
                    </a:lnTo>
                    <a:lnTo>
                      <a:pt x="18443" y="20718"/>
                    </a:lnTo>
                    <a:lnTo>
                      <a:pt x="19899" y="21161"/>
                    </a:lnTo>
                    <a:lnTo>
                      <a:pt x="20385" y="21600"/>
                    </a:lnTo>
                    <a:lnTo>
                      <a:pt x="21600" y="2028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3" name="Triangle"/>
              <p:cNvSpPr/>
              <p:nvPr/>
            </p:nvSpPr>
            <p:spPr>
              <a:xfrm>
                <a:off x="107614" y="2299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5963"/>
                    </a:lnTo>
                    <a:lnTo>
                      <a:pt x="212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4" name="Shape"/>
              <p:cNvSpPr/>
              <p:nvPr/>
            </p:nvSpPr>
            <p:spPr>
              <a:xfrm>
                <a:off x="20624" y="174739"/>
                <a:ext cx="102035" cy="4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1"/>
                    </a:moveTo>
                    <a:lnTo>
                      <a:pt x="19678" y="18815"/>
                    </a:lnTo>
                    <a:lnTo>
                      <a:pt x="17433" y="17140"/>
                    </a:lnTo>
                    <a:lnTo>
                      <a:pt x="15984" y="15629"/>
                    </a:lnTo>
                    <a:lnTo>
                      <a:pt x="15513" y="15140"/>
                    </a:lnTo>
                    <a:lnTo>
                      <a:pt x="14475" y="12212"/>
                    </a:lnTo>
                    <a:lnTo>
                      <a:pt x="14475" y="9394"/>
                    </a:lnTo>
                    <a:lnTo>
                      <a:pt x="14706" y="5169"/>
                    </a:lnTo>
                    <a:lnTo>
                      <a:pt x="14475" y="2818"/>
                    </a:lnTo>
                    <a:lnTo>
                      <a:pt x="13787" y="1412"/>
                    </a:lnTo>
                    <a:lnTo>
                      <a:pt x="13327" y="11740"/>
                    </a:lnTo>
                    <a:lnTo>
                      <a:pt x="12636" y="9866"/>
                    </a:lnTo>
                    <a:lnTo>
                      <a:pt x="6977" y="1593"/>
                    </a:lnTo>
                    <a:lnTo>
                      <a:pt x="6394" y="1263"/>
                    </a:lnTo>
                    <a:lnTo>
                      <a:pt x="7122" y="7048"/>
                    </a:lnTo>
                    <a:lnTo>
                      <a:pt x="6055" y="5949"/>
                    </a:lnTo>
                    <a:lnTo>
                      <a:pt x="4105" y="3527"/>
                    </a:lnTo>
                    <a:lnTo>
                      <a:pt x="2113" y="1104"/>
                    </a:lnTo>
                    <a:lnTo>
                      <a:pt x="920" y="0"/>
                    </a:lnTo>
                    <a:lnTo>
                      <a:pt x="0" y="0"/>
                    </a:lnTo>
                    <a:lnTo>
                      <a:pt x="460" y="1412"/>
                    </a:lnTo>
                    <a:lnTo>
                      <a:pt x="1608" y="3758"/>
                    </a:lnTo>
                    <a:lnTo>
                      <a:pt x="2987" y="5169"/>
                    </a:lnTo>
                    <a:lnTo>
                      <a:pt x="4366" y="7048"/>
                    </a:lnTo>
                    <a:lnTo>
                      <a:pt x="4826" y="7988"/>
                    </a:lnTo>
                    <a:lnTo>
                      <a:pt x="5286" y="7988"/>
                    </a:lnTo>
                    <a:lnTo>
                      <a:pt x="5055" y="9394"/>
                    </a:lnTo>
                    <a:lnTo>
                      <a:pt x="7076" y="10311"/>
                    </a:lnTo>
                    <a:lnTo>
                      <a:pt x="8988" y="12509"/>
                    </a:lnTo>
                    <a:lnTo>
                      <a:pt x="10773" y="15140"/>
                    </a:lnTo>
                    <a:lnTo>
                      <a:pt x="12408" y="17376"/>
                    </a:lnTo>
                    <a:lnTo>
                      <a:pt x="13161" y="15629"/>
                    </a:lnTo>
                    <a:lnTo>
                      <a:pt x="14475" y="16436"/>
                    </a:lnTo>
                    <a:lnTo>
                      <a:pt x="15962" y="18299"/>
                    </a:lnTo>
                    <a:lnTo>
                      <a:pt x="17234" y="19721"/>
                    </a:lnTo>
                    <a:lnTo>
                      <a:pt x="18382" y="20661"/>
                    </a:lnTo>
                    <a:lnTo>
                      <a:pt x="20449" y="21600"/>
                    </a:lnTo>
                    <a:lnTo>
                      <a:pt x="21600" y="20661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5" name="Shape"/>
              <p:cNvSpPr/>
              <p:nvPr/>
            </p:nvSpPr>
            <p:spPr>
              <a:xfrm>
                <a:off x="112878" y="236994"/>
                <a:ext cx="26063" cy="114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0"/>
                    </a:moveTo>
                    <a:lnTo>
                      <a:pt x="18094" y="763"/>
                    </a:lnTo>
                    <a:lnTo>
                      <a:pt x="11811" y="313"/>
                    </a:lnTo>
                    <a:lnTo>
                      <a:pt x="5021" y="132"/>
                    </a:lnTo>
                    <a:lnTo>
                      <a:pt x="1769" y="0"/>
                    </a:lnTo>
                    <a:lnTo>
                      <a:pt x="85" y="19964"/>
                    </a:lnTo>
                    <a:lnTo>
                      <a:pt x="0" y="20985"/>
                    </a:lnTo>
                    <a:lnTo>
                      <a:pt x="905" y="21600"/>
                    </a:lnTo>
                    <a:lnTo>
                      <a:pt x="2705" y="21600"/>
                    </a:lnTo>
                    <a:lnTo>
                      <a:pt x="18000" y="19964"/>
                    </a:lnTo>
                    <a:lnTo>
                      <a:pt x="18895" y="19964"/>
                    </a:lnTo>
                    <a:lnTo>
                      <a:pt x="18684" y="15369"/>
                    </a:lnTo>
                    <a:lnTo>
                      <a:pt x="18557" y="10790"/>
                    </a:lnTo>
                    <a:lnTo>
                      <a:pt x="19273" y="6253"/>
                    </a:lnTo>
                    <a:lnTo>
                      <a:pt x="21600" y="177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6" name="Shape"/>
              <p:cNvSpPr/>
              <p:nvPr/>
            </p:nvSpPr>
            <p:spPr>
              <a:xfrm>
                <a:off x="120484" y="116140"/>
                <a:ext cx="21708" cy="100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0"/>
                    </a:moveTo>
                    <a:lnTo>
                      <a:pt x="7558" y="462"/>
                    </a:lnTo>
                    <a:lnTo>
                      <a:pt x="3236" y="0"/>
                    </a:lnTo>
                    <a:lnTo>
                      <a:pt x="2895" y="2090"/>
                    </a:lnTo>
                    <a:lnTo>
                      <a:pt x="2819" y="2555"/>
                    </a:lnTo>
                    <a:lnTo>
                      <a:pt x="2731" y="3136"/>
                    </a:lnTo>
                    <a:lnTo>
                      <a:pt x="506" y="9406"/>
                    </a:lnTo>
                    <a:lnTo>
                      <a:pt x="0" y="12539"/>
                    </a:lnTo>
                    <a:lnTo>
                      <a:pt x="0" y="20206"/>
                    </a:lnTo>
                    <a:lnTo>
                      <a:pt x="7558" y="21600"/>
                    </a:lnTo>
                    <a:lnTo>
                      <a:pt x="10806" y="20206"/>
                    </a:lnTo>
                    <a:lnTo>
                      <a:pt x="11565" y="16420"/>
                    </a:lnTo>
                    <a:lnTo>
                      <a:pt x="10389" y="11700"/>
                    </a:lnTo>
                    <a:lnTo>
                      <a:pt x="9429" y="7109"/>
                    </a:lnTo>
                    <a:lnTo>
                      <a:pt x="10806" y="3715"/>
                    </a:lnTo>
                    <a:lnTo>
                      <a:pt x="12968" y="2555"/>
                    </a:lnTo>
                    <a:lnTo>
                      <a:pt x="21600" y="2555"/>
                    </a:lnTo>
                    <a:lnTo>
                      <a:pt x="21600" y="209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37" name="Shape"/>
              <p:cNvSpPr/>
              <p:nvPr/>
            </p:nvSpPr>
            <p:spPr>
              <a:xfrm>
                <a:off x="127001" y="-1"/>
                <a:ext cx="19331" cy="9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427"/>
                    </a:moveTo>
                    <a:lnTo>
                      <a:pt x="20308" y="3490"/>
                    </a:lnTo>
                    <a:lnTo>
                      <a:pt x="18563" y="1508"/>
                    </a:lnTo>
                    <a:lnTo>
                      <a:pt x="18194" y="0"/>
                    </a:lnTo>
                    <a:lnTo>
                      <a:pt x="6059" y="971"/>
                    </a:lnTo>
                    <a:lnTo>
                      <a:pt x="7280" y="1698"/>
                    </a:lnTo>
                    <a:lnTo>
                      <a:pt x="1206" y="2425"/>
                    </a:lnTo>
                    <a:lnTo>
                      <a:pt x="2426" y="2425"/>
                    </a:lnTo>
                    <a:lnTo>
                      <a:pt x="0" y="20870"/>
                    </a:lnTo>
                    <a:lnTo>
                      <a:pt x="6059" y="21600"/>
                    </a:lnTo>
                    <a:lnTo>
                      <a:pt x="10913" y="20870"/>
                    </a:lnTo>
                    <a:lnTo>
                      <a:pt x="11722" y="17922"/>
                    </a:lnTo>
                    <a:lnTo>
                      <a:pt x="10147" y="13288"/>
                    </a:lnTo>
                    <a:lnTo>
                      <a:pt x="8344" y="8928"/>
                    </a:lnTo>
                    <a:lnTo>
                      <a:pt x="8486" y="6796"/>
                    </a:lnTo>
                    <a:lnTo>
                      <a:pt x="10913" y="6066"/>
                    </a:lnTo>
                    <a:lnTo>
                      <a:pt x="20621" y="6796"/>
                    </a:lnTo>
                    <a:lnTo>
                      <a:pt x="21132" y="6066"/>
                    </a:lnTo>
                    <a:lnTo>
                      <a:pt x="21600" y="5427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39" name="object 313"/>
            <p:cNvSpPr/>
            <p:nvPr/>
          </p:nvSpPr>
          <p:spPr>
            <a:xfrm>
              <a:off x="2227185" y="2390508"/>
              <a:ext cx="142204" cy="36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8" y="0"/>
                  </a:moveTo>
                  <a:lnTo>
                    <a:pt x="10222" y="0"/>
                  </a:lnTo>
                  <a:lnTo>
                    <a:pt x="9564" y="130"/>
                  </a:lnTo>
                  <a:lnTo>
                    <a:pt x="9399" y="130"/>
                  </a:lnTo>
                  <a:lnTo>
                    <a:pt x="9427" y="533"/>
                  </a:lnTo>
                  <a:lnTo>
                    <a:pt x="9793" y="1581"/>
                  </a:lnTo>
                  <a:lnTo>
                    <a:pt x="9728" y="1947"/>
                  </a:lnTo>
                  <a:lnTo>
                    <a:pt x="8409" y="1752"/>
                  </a:lnTo>
                  <a:lnTo>
                    <a:pt x="8079" y="1947"/>
                  </a:lnTo>
                  <a:lnTo>
                    <a:pt x="8062" y="2518"/>
                  </a:lnTo>
                  <a:lnTo>
                    <a:pt x="8307" y="3684"/>
                  </a:lnTo>
                  <a:lnTo>
                    <a:pt x="8520" y="4923"/>
                  </a:lnTo>
                  <a:lnTo>
                    <a:pt x="8409" y="5712"/>
                  </a:lnTo>
                  <a:lnTo>
                    <a:pt x="7915" y="5972"/>
                  </a:lnTo>
                  <a:lnTo>
                    <a:pt x="7091" y="5712"/>
                  </a:lnTo>
                  <a:lnTo>
                    <a:pt x="5784" y="5734"/>
                  </a:lnTo>
                  <a:lnTo>
                    <a:pt x="4473" y="5696"/>
                  </a:lnTo>
                  <a:lnTo>
                    <a:pt x="3193" y="5585"/>
                  </a:lnTo>
                  <a:lnTo>
                    <a:pt x="2145" y="5388"/>
                  </a:lnTo>
                  <a:lnTo>
                    <a:pt x="1319" y="5583"/>
                  </a:lnTo>
                  <a:lnTo>
                    <a:pt x="2304" y="5824"/>
                  </a:lnTo>
                  <a:lnTo>
                    <a:pt x="5261" y="6696"/>
                  </a:lnTo>
                  <a:lnTo>
                    <a:pt x="6431" y="7011"/>
                  </a:lnTo>
                  <a:lnTo>
                    <a:pt x="9234" y="7530"/>
                  </a:lnTo>
                  <a:lnTo>
                    <a:pt x="9234" y="7660"/>
                  </a:lnTo>
                  <a:lnTo>
                    <a:pt x="7751" y="7725"/>
                  </a:lnTo>
                  <a:lnTo>
                    <a:pt x="7585" y="8049"/>
                  </a:lnTo>
                  <a:lnTo>
                    <a:pt x="7376" y="8998"/>
                  </a:lnTo>
                  <a:lnTo>
                    <a:pt x="7701" y="11601"/>
                  </a:lnTo>
                  <a:lnTo>
                    <a:pt x="7585" y="12659"/>
                  </a:lnTo>
                  <a:lnTo>
                    <a:pt x="7091" y="12983"/>
                  </a:lnTo>
                  <a:lnTo>
                    <a:pt x="5936" y="12659"/>
                  </a:lnTo>
                  <a:lnTo>
                    <a:pt x="4823" y="12654"/>
                  </a:lnTo>
                  <a:lnTo>
                    <a:pt x="3711" y="12618"/>
                  </a:lnTo>
                  <a:lnTo>
                    <a:pt x="2598" y="12522"/>
                  </a:lnTo>
                  <a:lnTo>
                    <a:pt x="1485" y="12334"/>
                  </a:lnTo>
                  <a:lnTo>
                    <a:pt x="2144" y="12736"/>
                  </a:lnTo>
                  <a:lnTo>
                    <a:pt x="3546" y="13016"/>
                  </a:lnTo>
                  <a:lnTo>
                    <a:pt x="5194" y="13247"/>
                  </a:lnTo>
                  <a:lnTo>
                    <a:pt x="6596" y="13503"/>
                  </a:lnTo>
                  <a:lnTo>
                    <a:pt x="5772" y="13567"/>
                  </a:lnTo>
                  <a:lnTo>
                    <a:pt x="4122" y="13503"/>
                  </a:lnTo>
                  <a:lnTo>
                    <a:pt x="2552" y="13176"/>
                  </a:lnTo>
                  <a:lnTo>
                    <a:pt x="1485" y="12918"/>
                  </a:lnTo>
                  <a:lnTo>
                    <a:pt x="541" y="12807"/>
                  </a:lnTo>
                  <a:lnTo>
                    <a:pt x="0" y="13048"/>
                  </a:lnTo>
                  <a:lnTo>
                    <a:pt x="2701" y="13665"/>
                  </a:lnTo>
                  <a:lnTo>
                    <a:pt x="5276" y="14281"/>
                  </a:lnTo>
                  <a:lnTo>
                    <a:pt x="6126" y="14345"/>
                  </a:lnTo>
                  <a:lnTo>
                    <a:pt x="7379" y="14403"/>
                  </a:lnTo>
                  <a:lnTo>
                    <a:pt x="8570" y="14546"/>
                  </a:lnTo>
                  <a:lnTo>
                    <a:pt x="9234" y="14866"/>
                  </a:lnTo>
                  <a:lnTo>
                    <a:pt x="8763" y="16289"/>
                  </a:lnTo>
                  <a:lnTo>
                    <a:pt x="8678" y="17730"/>
                  </a:lnTo>
                  <a:lnTo>
                    <a:pt x="8747" y="19184"/>
                  </a:lnTo>
                  <a:lnTo>
                    <a:pt x="8739" y="20644"/>
                  </a:lnTo>
                  <a:lnTo>
                    <a:pt x="10388" y="20644"/>
                  </a:lnTo>
                  <a:lnTo>
                    <a:pt x="9069" y="9153"/>
                  </a:lnTo>
                  <a:lnTo>
                    <a:pt x="9422" y="11188"/>
                  </a:lnTo>
                  <a:lnTo>
                    <a:pt x="10437" y="15233"/>
                  </a:lnTo>
                  <a:lnTo>
                    <a:pt x="10882" y="17268"/>
                  </a:lnTo>
                  <a:lnTo>
                    <a:pt x="10929" y="18154"/>
                  </a:lnTo>
                  <a:lnTo>
                    <a:pt x="10836" y="19952"/>
                  </a:lnTo>
                  <a:lnTo>
                    <a:pt x="10882" y="20838"/>
                  </a:lnTo>
                  <a:lnTo>
                    <a:pt x="10959" y="21277"/>
                  </a:lnTo>
                  <a:lnTo>
                    <a:pt x="11085" y="21600"/>
                  </a:lnTo>
                  <a:lnTo>
                    <a:pt x="15318" y="21600"/>
                  </a:lnTo>
                  <a:lnTo>
                    <a:pt x="14675" y="20060"/>
                  </a:lnTo>
                  <a:lnTo>
                    <a:pt x="14087" y="17616"/>
                  </a:lnTo>
                  <a:lnTo>
                    <a:pt x="13283" y="12729"/>
                  </a:lnTo>
                  <a:lnTo>
                    <a:pt x="12695" y="10322"/>
                  </a:lnTo>
                  <a:lnTo>
                    <a:pt x="14311" y="9501"/>
                  </a:lnTo>
                  <a:lnTo>
                    <a:pt x="16344" y="8869"/>
                  </a:lnTo>
                  <a:lnTo>
                    <a:pt x="18655" y="8395"/>
                  </a:lnTo>
                  <a:lnTo>
                    <a:pt x="21104" y="8049"/>
                  </a:lnTo>
                  <a:lnTo>
                    <a:pt x="21104" y="7920"/>
                  </a:lnTo>
                  <a:lnTo>
                    <a:pt x="21434" y="8049"/>
                  </a:lnTo>
                  <a:lnTo>
                    <a:pt x="21600" y="7855"/>
                  </a:lnTo>
                  <a:lnTo>
                    <a:pt x="17971" y="7985"/>
                  </a:lnTo>
                  <a:lnTo>
                    <a:pt x="21270" y="6037"/>
                  </a:lnTo>
                  <a:lnTo>
                    <a:pt x="20610" y="5842"/>
                  </a:lnTo>
                  <a:lnTo>
                    <a:pt x="20445" y="5842"/>
                  </a:lnTo>
                  <a:lnTo>
                    <a:pt x="19219" y="6870"/>
                  </a:lnTo>
                  <a:lnTo>
                    <a:pt x="17807" y="7636"/>
                  </a:lnTo>
                  <a:lnTo>
                    <a:pt x="15901" y="8170"/>
                  </a:lnTo>
                  <a:lnTo>
                    <a:pt x="13191" y="8504"/>
                  </a:lnTo>
                  <a:lnTo>
                    <a:pt x="13355" y="8828"/>
                  </a:lnTo>
                  <a:lnTo>
                    <a:pt x="12695" y="8634"/>
                  </a:lnTo>
                  <a:lnTo>
                    <a:pt x="11542" y="3570"/>
                  </a:lnTo>
                  <a:lnTo>
                    <a:pt x="10677" y="3541"/>
                  </a:lnTo>
                  <a:lnTo>
                    <a:pt x="10677" y="3432"/>
                  </a:lnTo>
                  <a:lnTo>
                    <a:pt x="10986" y="3214"/>
                  </a:lnTo>
                  <a:lnTo>
                    <a:pt x="11048" y="2856"/>
                  </a:lnTo>
                  <a:lnTo>
                    <a:pt x="11378" y="2726"/>
                  </a:lnTo>
                  <a:lnTo>
                    <a:pt x="11048" y="3051"/>
                  </a:lnTo>
                  <a:lnTo>
                    <a:pt x="11542" y="2986"/>
                  </a:lnTo>
                  <a:lnTo>
                    <a:pt x="11872" y="2791"/>
                  </a:lnTo>
                  <a:lnTo>
                    <a:pt x="11447" y="2311"/>
                  </a:lnTo>
                  <a:lnTo>
                    <a:pt x="11316" y="1533"/>
                  </a:lnTo>
                  <a:lnTo>
                    <a:pt x="11378" y="130"/>
                  </a:lnTo>
                  <a:lnTo>
                    <a:pt x="11048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2" name="object 314"/>
            <p:cNvGrpSpPr/>
            <p:nvPr/>
          </p:nvGrpSpPr>
          <p:grpSpPr>
            <a:xfrm>
              <a:off x="2283401" y="2515325"/>
              <a:ext cx="30629" cy="230115"/>
              <a:chOff x="0" y="0"/>
              <a:chExt cx="30628" cy="230113"/>
            </a:xfrm>
          </p:grpSpPr>
          <p:sp>
            <p:nvSpPr>
              <p:cNvPr id="1040" name="Shape"/>
              <p:cNvSpPr/>
              <p:nvPr/>
            </p:nvSpPr>
            <p:spPr>
              <a:xfrm>
                <a:off x="-1" y="27139"/>
                <a:ext cx="12702" cy="196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548"/>
                    </a:moveTo>
                    <a:lnTo>
                      <a:pt x="21084" y="14917"/>
                    </a:lnTo>
                    <a:lnTo>
                      <a:pt x="15879" y="11228"/>
                    </a:lnTo>
                    <a:lnTo>
                      <a:pt x="9800" y="7504"/>
                    </a:lnTo>
                    <a:lnTo>
                      <a:pt x="4082" y="3758"/>
                    </a:lnTo>
                    <a:lnTo>
                      <a:pt x="0" y="0"/>
                    </a:lnTo>
                    <a:lnTo>
                      <a:pt x="15320" y="21122"/>
                    </a:lnTo>
                    <a:lnTo>
                      <a:pt x="17248" y="21600"/>
                    </a:lnTo>
                    <a:lnTo>
                      <a:pt x="21084" y="21481"/>
                    </a:lnTo>
                    <a:lnTo>
                      <a:pt x="20523" y="19852"/>
                    </a:lnTo>
                    <a:lnTo>
                      <a:pt x="21600" y="16548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1" name="Shape"/>
              <p:cNvSpPr/>
              <p:nvPr/>
            </p:nvSpPr>
            <p:spPr>
              <a:xfrm>
                <a:off x="8261" y="-1"/>
                <a:ext cx="22368" cy="230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147" y="18951"/>
                    </a:lnTo>
                    <a:lnTo>
                      <a:pt x="14032" y="13398"/>
                    </a:lnTo>
                    <a:lnTo>
                      <a:pt x="1680" y="0"/>
                    </a:lnTo>
                    <a:lnTo>
                      <a:pt x="0" y="2674"/>
                    </a:lnTo>
                    <a:lnTo>
                      <a:pt x="1680" y="5337"/>
                    </a:lnTo>
                    <a:lnTo>
                      <a:pt x="4919" y="7981"/>
                    </a:lnTo>
                    <a:lnTo>
                      <a:pt x="7973" y="10597"/>
                    </a:lnTo>
                    <a:lnTo>
                      <a:pt x="7973" y="11106"/>
                    </a:lnTo>
                    <a:lnTo>
                      <a:pt x="10070" y="12226"/>
                    </a:lnTo>
                    <a:lnTo>
                      <a:pt x="10070" y="12328"/>
                    </a:lnTo>
                    <a:lnTo>
                      <a:pt x="9408" y="13188"/>
                    </a:lnTo>
                    <a:lnTo>
                      <a:pt x="7973" y="13398"/>
                    </a:lnTo>
                    <a:lnTo>
                      <a:pt x="6525" y="13303"/>
                    </a:lnTo>
                    <a:lnTo>
                      <a:pt x="5875" y="13246"/>
                    </a:lnTo>
                    <a:lnTo>
                      <a:pt x="6109" y="14450"/>
                    </a:lnTo>
                    <a:lnTo>
                      <a:pt x="7837" y="16837"/>
                    </a:lnTo>
                    <a:lnTo>
                      <a:pt x="10144" y="19263"/>
                    </a:lnTo>
                    <a:lnTo>
                      <a:pt x="12167" y="20581"/>
                    </a:lnTo>
                    <a:lnTo>
                      <a:pt x="14252" y="20887"/>
                    </a:lnTo>
                    <a:lnTo>
                      <a:pt x="15308" y="20785"/>
                    </a:lnTo>
                    <a:lnTo>
                      <a:pt x="15308" y="18951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3" name="object 315"/>
            <p:cNvSpPr/>
            <p:nvPr/>
          </p:nvSpPr>
          <p:spPr>
            <a:xfrm>
              <a:off x="2293569" y="238469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366" y="14371"/>
                  </a:lnTo>
                  <a:lnTo>
                    <a:pt x="1079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9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4" name="object 316"/>
            <p:cNvSpPr/>
            <p:nvPr/>
          </p:nvSpPr>
          <p:spPr>
            <a:xfrm>
              <a:off x="2373719" y="2525803"/>
              <a:ext cx="5211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0"/>
                  </a:moveTo>
                  <a:lnTo>
                    <a:pt x="1353" y="0"/>
                  </a:lnTo>
                  <a:lnTo>
                    <a:pt x="900" y="4795"/>
                  </a:lnTo>
                  <a:lnTo>
                    <a:pt x="453" y="0"/>
                  </a:lnTo>
                  <a:lnTo>
                    <a:pt x="0" y="12005"/>
                  </a:lnTo>
                  <a:lnTo>
                    <a:pt x="21600" y="21600"/>
                  </a:lnTo>
                  <a:lnTo>
                    <a:pt x="17305" y="6425"/>
                  </a:lnTo>
                  <a:lnTo>
                    <a:pt x="12207" y="2710"/>
                  </a:lnTo>
                  <a:lnTo>
                    <a:pt x="6857" y="3039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5" name="object 317"/>
            <p:cNvSpPr/>
            <p:nvPr/>
          </p:nvSpPr>
          <p:spPr>
            <a:xfrm>
              <a:off x="2198965" y="2469212"/>
              <a:ext cx="2605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35" y="0"/>
                  </a:moveTo>
                  <a:lnTo>
                    <a:pt x="0" y="5304"/>
                  </a:lnTo>
                  <a:lnTo>
                    <a:pt x="6291" y="11120"/>
                  </a:lnTo>
                  <a:lnTo>
                    <a:pt x="12494" y="15197"/>
                  </a:lnTo>
                  <a:lnTo>
                    <a:pt x="17850" y="18400"/>
                  </a:lnTo>
                  <a:lnTo>
                    <a:pt x="21600" y="21600"/>
                  </a:lnTo>
                  <a:lnTo>
                    <a:pt x="18479" y="11204"/>
                  </a:lnTo>
                  <a:lnTo>
                    <a:pt x="11475" y="2984"/>
                  </a:lnTo>
                  <a:lnTo>
                    <a:pt x="4135" y="0"/>
                  </a:lnTo>
                  <a:close/>
                </a:path>
              </a:pathLst>
            </a:custGeom>
            <a:solidFill>
              <a:srgbClr val="DB8D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48" name="object 318"/>
            <p:cNvGrpSpPr/>
            <p:nvPr/>
          </p:nvGrpSpPr>
          <p:grpSpPr>
            <a:xfrm>
              <a:off x="2396513" y="2444775"/>
              <a:ext cx="116132" cy="67219"/>
              <a:chOff x="-1" y="0"/>
              <a:chExt cx="116131" cy="67218"/>
            </a:xfrm>
          </p:grpSpPr>
          <p:sp>
            <p:nvSpPr>
              <p:cNvPr id="1046" name="Shape"/>
              <p:cNvSpPr/>
              <p:nvPr/>
            </p:nvSpPr>
            <p:spPr>
              <a:xfrm>
                <a:off x="-2" y="-1"/>
                <a:ext cx="114423" cy="67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681" y="0"/>
                    </a:moveTo>
                    <a:lnTo>
                      <a:pt x="11475" y="0"/>
                    </a:lnTo>
                    <a:lnTo>
                      <a:pt x="9922" y="1694"/>
                    </a:lnTo>
                    <a:lnTo>
                      <a:pt x="8120" y="3094"/>
                    </a:lnTo>
                    <a:lnTo>
                      <a:pt x="6202" y="4167"/>
                    </a:lnTo>
                    <a:lnTo>
                      <a:pt x="4303" y="4881"/>
                    </a:lnTo>
                    <a:lnTo>
                      <a:pt x="4097" y="4881"/>
                    </a:lnTo>
                    <a:lnTo>
                      <a:pt x="3507" y="7230"/>
                    </a:lnTo>
                    <a:lnTo>
                      <a:pt x="3484" y="7326"/>
                    </a:lnTo>
                    <a:lnTo>
                      <a:pt x="1230" y="8024"/>
                    </a:lnTo>
                    <a:lnTo>
                      <a:pt x="0" y="8371"/>
                    </a:lnTo>
                    <a:lnTo>
                      <a:pt x="410" y="10464"/>
                    </a:lnTo>
                    <a:lnTo>
                      <a:pt x="1026" y="12558"/>
                    </a:lnTo>
                    <a:lnTo>
                      <a:pt x="1026" y="14999"/>
                    </a:lnTo>
                    <a:lnTo>
                      <a:pt x="3893" y="14999"/>
                    </a:lnTo>
                    <a:lnTo>
                      <a:pt x="3893" y="16043"/>
                    </a:lnTo>
                    <a:lnTo>
                      <a:pt x="2050" y="18835"/>
                    </a:lnTo>
                    <a:lnTo>
                      <a:pt x="1436" y="19533"/>
                    </a:lnTo>
                    <a:lnTo>
                      <a:pt x="5689" y="21600"/>
                    </a:lnTo>
                    <a:lnTo>
                      <a:pt x="10557" y="20628"/>
                    </a:lnTo>
                    <a:lnTo>
                      <a:pt x="15271" y="17627"/>
                    </a:lnTo>
                    <a:lnTo>
                      <a:pt x="19063" y="13611"/>
                    </a:lnTo>
                    <a:lnTo>
                      <a:pt x="21600" y="7326"/>
                    </a:lnTo>
                    <a:lnTo>
                      <a:pt x="19141" y="7326"/>
                    </a:lnTo>
                    <a:lnTo>
                      <a:pt x="14906" y="7230"/>
                    </a:lnTo>
                    <a:lnTo>
                      <a:pt x="12358" y="5777"/>
                    </a:lnTo>
                    <a:lnTo>
                      <a:pt x="11884" y="2440"/>
                    </a:lnTo>
                    <a:lnTo>
                      <a:pt x="11681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47" name="Triangle"/>
              <p:cNvSpPr/>
              <p:nvPr/>
            </p:nvSpPr>
            <p:spPr>
              <a:xfrm>
                <a:off x="97384" y="15201"/>
                <a:ext cx="187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962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88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49" name="object 319"/>
            <p:cNvSpPr/>
            <p:nvPr/>
          </p:nvSpPr>
          <p:spPr>
            <a:xfrm>
              <a:off x="2393263" y="2371106"/>
              <a:ext cx="87925" cy="4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lnTo>
                    <a:pt x="5324" y="802"/>
                  </a:lnTo>
                  <a:lnTo>
                    <a:pt x="0" y="4804"/>
                  </a:lnTo>
                  <a:lnTo>
                    <a:pt x="6262" y="4458"/>
                  </a:lnTo>
                  <a:lnTo>
                    <a:pt x="11700" y="8124"/>
                  </a:lnTo>
                  <a:lnTo>
                    <a:pt x="16687" y="14330"/>
                  </a:lnTo>
                  <a:lnTo>
                    <a:pt x="21600" y="21600"/>
                  </a:lnTo>
                  <a:lnTo>
                    <a:pt x="21600" y="6971"/>
                  </a:lnTo>
                  <a:lnTo>
                    <a:pt x="16274" y="2141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52" name="object 320"/>
            <p:cNvGrpSpPr/>
            <p:nvPr/>
          </p:nvGrpSpPr>
          <p:grpSpPr>
            <a:xfrm>
              <a:off x="2298875" y="2313447"/>
              <a:ext cx="212753" cy="171492"/>
              <a:chOff x="0" y="0"/>
              <a:chExt cx="212752" cy="171491"/>
            </a:xfrm>
          </p:grpSpPr>
          <p:sp>
            <p:nvSpPr>
              <p:cNvPr id="1050" name="Shape"/>
              <p:cNvSpPr/>
              <p:nvPr/>
            </p:nvSpPr>
            <p:spPr>
              <a:xfrm>
                <a:off x="0" y="-1"/>
                <a:ext cx="55310" cy="10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98"/>
                    </a:moveTo>
                    <a:lnTo>
                      <a:pt x="10158" y="14398"/>
                    </a:lnTo>
                    <a:lnTo>
                      <a:pt x="11854" y="12971"/>
                    </a:lnTo>
                    <a:lnTo>
                      <a:pt x="12325" y="11154"/>
                    </a:lnTo>
                    <a:lnTo>
                      <a:pt x="12270" y="9869"/>
                    </a:lnTo>
                    <a:lnTo>
                      <a:pt x="12275" y="7416"/>
                    </a:lnTo>
                    <a:lnTo>
                      <a:pt x="14393" y="6109"/>
                    </a:lnTo>
                    <a:lnTo>
                      <a:pt x="14393" y="5672"/>
                    </a:lnTo>
                    <a:lnTo>
                      <a:pt x="2946" y="0"/>
                    </a:lnTo>
                    <a:lnTo>
                      <a:pt x="2946" y="873"/>
                    </a:lnTo>
                    <a:lnTo>
                      <a:pt x="2103" y="1090"/>
                    </a:lnTo>
                    <a:lnTo>
                      <a:pt x="2103" y="1527"/>
                    </a:lnTo>
                    <a:lnTo>
                      <a:pt x="2524" y="1307"/>
                    </a:lnTo>
                    <a:lnTo>
                      <a:pt x="2490" y="3071"/>
                    </a:lnTo>
                    <a:lnTo>
                      <a:pt x="2257" y="4611"/>
                    </a:lnTo>
                    <a:lnTo>
                      <a:pt x="1661" y="6109"/>
                    </a:lnTo>
                    <a:lnTo>
                      <a:pt x="1627" y="6188"/>
                    </a:lnTo>
                    <a:lnTo>
                      <a:pt x="407" y="8072"/>
                    </a:lnTo>
                    <a:lnTo>
                      <a:pt x="0" y="9869"/>
                    </a:lnTo>
                    <a:lnTo>
                      <a:pt x="352" y="11646"/>
                    </a:lnTo>
                    <a:lnTo>
                      <a:pt x="942" y="13382"/>
                    </a:lnTo>
                    <a:lnTo>
                      <a:pt x="1255" y="15054"/>
                    </a:lnTo>
                    <a:lnTo>
                      <a:pt x="3373" y="15054"/>
                    </a:lnTo>
                    <a:lnTo>
                      <a:pt x="4642" y="16364"/>
                    </a:lnTo>
                    <a:lnTo>
                      <a:pt x="7187" y="16801"/>
                    </a:lnTo>
                    <a:lnTo>
                      <a:pt x="10078" y="16956"/>
                    </a:lnTo>
                    <a:lnTo>
                      <a:pt x="11899" y="16747"/>
                    </a:lnTo>
                    <a:lnTo>
                      <a:pt x="12846" y="17107"/>
                    </a:lnTo>
                    <a:lnTo>
                      <a:pt x="13119" y="18981"/>
                    </a:lnTo>
                    <a:lnTo>
                      <a:pt x="13119" y="21600"/>
                    </a:lnTo>
                    <a:lnTo>
                      <a:pt x="15242" y="21600"/>
                    </a:lnTo>
                    <a:lnTo>
                      <a:pt x="15936" y="19616"/>
                    </a:lnTo>
                    <a:lnTo>
                      <a:pt x="17622" y="17837"/>
                    </a:lnTo>
                    <a:lnTo>
                      <a:pt x="18966" y="16747"/>
                    </a:lnTo>
                    <a:lnTo>
                      <a:pt x="19710" y="16139"/>
                    </a:lnTo>
                    <a:lnTo>
                      <a:pt x="21600" y="14398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1" name="Shape"/>
              <p:cNvSpPr/>
              <p:nvPr/>
            </p:nvSpPr>
            <p:spPr>
              <a:xfrm>
                <a:off x="158178" y="134023"/>
                <a:ext cx="54575" cy="374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79"/>
                    </a:moveTo>
                    <a:lnTo>
                      <a:pt x="21434" y="0"/>
                    </a:lnTo>
                    <a:lnTo>
                      <a:pt x="14643" y="468"/>
                    </a:lnTo>
                    <a:lnTo>
                      <a:pt x="6168" y="3910"/>
                    </a:lnTo>
                    <a:lnTo>
                      <a:pt x="955" y="3456"/>
                    </a:lnTo>
                    <a:lnTo>
                      <a:pt x="0" y="11136"/>
                    </a:lnTo>
                    <a:lnTo>
                      <a:pt x="1061" y="17463"/>
                    </a:lnTo>
                    <a:lnTo>
                      <a:pt x="4217" y="21322"/>
                    </a:lnTo>
                    <a:lnTo>
                      <a:pt x="9551" y="21600"/>
                    </a:lnTo>
                    <a:lnTo>
                      <a:pt x="15940" y="18012"/>
                    </a:lnTo>
                    <a:lnTo>
                      <a:pt x="21600" y="937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56" name="object 321"/>
            <p:cNvGrpSpPr/>
            <p:nvPr/>
          </p:nvGrpSpPr>
          <p:grpSpPr>
            <a:xfrm>
              <a:off x="2321623" y="2416176"/>
              <a:ext cx="78159" cy="101323"/>
              <a:chOff x="0" y="0"/>
              <a:chExt cx="78158" cy="101322"/>
            </a:xfrm>
          </p:grpSpPr>
          <p:sp>
            <p:nvSpPr>
              <p:cNvPr id="1053" name="Shape"/>
              <p:cNvSpPr/>
              <p:nvPr/>
            </p:nvSpPr>
            <p:spPr>
              <a:xfrm>
                <a:off x="8686" y="36195"/>
                <a:ext cx="69473" cy="65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46" y="0"/>
                    </a:moveTo>
                    <a:lnTo>
                      <a:pt x="3372" y="0"/>
                    </a:lnTo>
                    <a:lnTo>
                      <a:pt x="3369" y="2330"/>
                    </a:lnTo>
                    <a:lnTo>
                      <a:pt x="2320" y="4051"/>
                    </a:lnTo>
                    <a:lnTo>
                      <a:pt x="955" y="5368"/>
                    </a:lnTo>
                    <a:lnTo>
                      <a:pt x="0" y="6482"/>
                    </a:lnTo>
                    <a:lnTo>
                      <a:pt x="5062" y="8778"/>
                    </a:lnTo>
                    <a:lnTo>
                      <a:pt x="7024" y="9974"/>
                    </a:lnTo>
                    <a:lnTo>
                      <a:pt x="9114" y="11878"/>
                    </a:lnTo>
                    <a:lnTo>
                      <a:pt x="10800" y="12961"/>
                    </a:lnTo>
                    <a:lnTo>
                      <a:pt x="11220" y="15524"/>
                    </a:lnTo>
                    <a:lnTo>
                      <a:pt x="11187" y="16200"/>
                    </a:lnTo>
                    <a:lnTo>
                      <a:pt x="10883" y="18361"/>
                    </a:lnTo>
                    <a:lnTo>
                      <a:pt x="10894" y="20453"/>
                    </a:lnTo>
                    <a:lnTo>
                      <a:pt x="12486" y="21600"/>
                    </a:lnTo>
                    <a:lnTo>
                      <a:pt x="13826" y="19440"/>
                    </a:lnTo>
                    <a:lnTo>
                      <a:pt x="15609" y="17009"/>
                    </a:lnTo>
                    <a:lnTo>
                      <a:pt x="17517" y="15524"/>
                    </a:lnTo>
                    <a:lnTo>
                      <a:pt x="21398" y="15524"/>
                    </a:lnTo>
                    <a:lnTo>
                      <a:pt x="21600" y="13681"/>
                    </a:lnTo>
                    <a:lnTo>
                      <a:pt x="19574" y="12961"/>
                    </a:lnTo>
                    <a:lnTo>
                      <a:pt x="16198" y="11158"/>
                    </a:lnTo>
                    <a:lnTo>
                      <a:pt x="14512" y="10084"/>
                    </a:lnTo>
                    <a:lnTo>
                      <a:pt x="13161" y="9364"/>
                    </a:lnTo>
                    <a:lnTo>
                      <a:pt x="12151" y="9002"/>
                    </a:lnTo>
                    <a:lnTo>
                      <a:pt x="12486" y="7203"/>
                    </a:lnTo>
                    <a:lnTo>
                      <a:pt x="8562" y="5424"/>
                    </a:lnTo>
                    <a:lnTo>
                      <a:pt x="5651" y="2160"/>
                    </a:lnTo>
                    <a:lnTo>
                      <a:pt x="4846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4" name="Shape"/>
              <p:cNvSpPr/>
              <p:nvPr/>
            </p:nvSpPr>
            <p:spPr>
              <a:xfrm>
                <a:off x="-1" y="6896"/>
                <a:ext cx="24274" cy="41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17" y="0"/>
                    </a:moveTo>
                    <a:lnTo>
                      <a:pt x="9329" y="0"/>
                    </a:lnTo>
                    <a:lnTo>
                      <a:pt x="2904" y="2812"/>
                    </a:lnTo>
                    <a:lnTo>
                      <a:pt x="9663" y="4497"/>
                    </a:lnTo>
                    <a:lnTo>
                      <a:pt x="8691" y="4497"/>
                    </a:lnTo>
                    <a:lnTo>
                      <a:pt x="7064" y="7735"/>
                    </a:lnTo>
                    <a:lnTo>
                      <a:pt x="4349" y="12237"/>
                    </a:lnTo>
                    <a:lnTo>
                      <a:pt x="0" y="19128"/>
                    </a:lnTo>
                    <a:lnTo>
                      <a:pt x="2904" y="20254"/>
                    </a:lnTo>
                    <a:lnTo>
                      <a:pt x="2904" y="21380"/>
                    </a:lnTo>
                    <a:lnTo>
                      <a:pt x="7473" y="21600"/>
                    </a:lnTo>
                    <a:lnTo>
                      <a:pt x="10504" y="19762"/>
                    </a:lnTo>
                    <a:lnTo>
                      <a:pt x="13355" y="17185"/>
                    </a:lnTo>
                    <a:lnTo>
                      <a:pt x="17383" y="15191"/>
                    </a:lnTo>
                    <a:lnTo>
                      <a:pt x="21600" y="15191"/>
                    </a:lnTo>
                    <a:lnTo>
                      <a:pt x="19584" y="12237"/>
                    </a:lnTo>
                    <a:lnTo>
                      <a:pt x="20287" y="5623"/>
                    </a:lnTo>
                    <a:lnTo>
                      <a:pt x="13517" y="3371"/>
                    </a:lnTo>
                    <a:lnTo>
                      <a:pt x="13517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55" name="Triangle"/>
              <p:cNvSpPr/>
              <p:nvPr/>
            </p:nvSpPr>
            <p:spPr>
              <a:xfrm>
                <a:off x="450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713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57" name="object 322"/>
            <p:cNvSpPr/>
            <p:nvPr/>
          </p:nvSpPr>
          <p:spPr>
            <a:xfrm>
              <a:off x="2345499" y="2432837"/>
              <a:ext cx="71642" cy="4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853" y="21028"/>
                  </a:lnTo>
                  <a:lnTo>
                    <a:pt x="10147" y="21600"/>
                  </a:lnTo>
                  <a:lnTo>
                    <a:pt x="12763" y="21028"/>
                  </a:lnTo>
                  <a:lnTo>
                    <a:pt x="15056" y="19891"/>
                  </a:lnTo>
                  <a:lnTo>
                    <a:pt x="20945" y="18188"/>
                  </a:lnTo>
                  <a:lnTo>
                    <a:pt x="21600" y="14205"/>
                  </a:lnTo>
                  <a:lnTo>
                    <a:pt x="17986" y="14526"/>
                  </a:lnTo>
                  <a:lnTo>
                    <a:pt x="14278" y="14207"/>
                  </a:lnTo>
                  <a:lnTo>
                    <a:pt x="10877" y="12607"/>
                  </a:lnTo>
                  <a:lnTo>
                    <a:pt x="8183" y="9091"/>
                  </a:lnTo>
                  <a:lnTo>
                    <a:pt x="8183" y="8526"/>
                  </a:lnTo>
                  <a:lnTo>
                    <a:pt x="7853" y="3412"/>
                  </a:lnTo>
                  <a:lnTo>
                    <a:pt x="7528" y="2839"/>
                  </a:lnTo>
                  <a:lnTo>
                    <a:pt x="6629" y="2795"/>
                  </a:lnTo>
                  <a:lnTo>
                    <a:pt x="4748" y="2485"/>
                  </a:lnTo>
                  <a:lnTo>
                    <a:pt x="237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F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8" name="object 323"/>
            <p:cNvSpPr/>
            <p:nvPr/>
          </p:nvSpPr>
          <p:spPr>
            <a:xfrm>
              <a:off x="2368123" y="2255915"/>
              <a:ext cx="55869" cy="4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1" y="0"/>
                  </a:moveTo>
                  <a:lnTo>
                    <a:pt x="3804" y="1224"/>
                  </a:lnTo>
                  <a:lnTo>
                    <a:pt x="1115" y="3391"/>
                  </a:lnTo>
                  <a:lnTo>
                    <a:pt x="0" y="6499"/>
                  </a:lnTo>
                  <a:lnTo>
                    <a:pt x="1323" y="10550"/>
                  </a:lnTo>
                  <a:lnTo>
                    <a:pt x="3042" y="10957"/>
                  </a:lnTo>
                  <a:lnTo>
                    <a:pt x="5627" y="9668"/>
                  </a:lnTo>
                  <a:lnTo>
                    <a:pt x="8998" y="8570"/>
                  </a:lnTo>
                  <a:lnTo>
                    <a:pt x="13079" y="9545"/>
                  </a:lnTo>
                  <a:lnTo>
                    <a:pt x="16854" y="11555"/>
                  </a:lnTo>
                  <a:lnTo>
                    <a:pt x="16015" y="16075"/>
                  </a:lnTo>
                  <a:lnTo>
                    <a:pt x="16432" y="19084"/>
                  </a:lnTo>
                  <a:lnTo>
                    <a:pt x="18529" y="18585"/>
                  </a:lnTo>
                  <a:lnTo>
                    <a:pt x="17272" y="21600"/>
                  </a:lnTo>
                  <a:lnTo>
                    <a:pt x="19369" y="20089"/>
                  </a:lnTo>
                  <a:lnTo>
                    <a:pt x="21600" y="15043"/>
                  </a:lnTo>
                  <a:lnTo>
                    <a:pt x="20210" y="7596"/>
                  </a:lnTo>
                  <a:lnTo>
                    <a:pt x="15357" y="1373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2" name="object 324"/>
            <p:cNvGrpSpPr/>
            <p:nvPr/>
          </p:nvGrpSpPr>
          <p:grpSpPr>
            <a:xfrm>
              <a:off x="2270606" y="2215344"/>
              <a:ext cx="244223" cy="259144"/>
              <a:chOff x="0" y="0"/>
              <a:chExt cx="244222" cy="259143"/>
            </a:xfrm>
          </p:grpSpPr>
          <p:sp>
            <p:nvSpPr>
              <p:cNvPr id="1059" name="Shape"/>
              <p:cNvSpPr/>
              <p:nvPr/>
            </p:nvSpPr>
            <p:spPr>
              <a:xfrm>
                <a:off x="186690" y="227261"/>
                <a:ext cx="38449" cy="31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3" y="0"/>
                    </a:moveTo>
                    <a:lnTo>
                      <a:pt x="0" y="0"/>
                    </a:lnTo>
                    <a:lnTo>
                      <a:pt x="614" y="4414"/>
                    </a:lnTo>
                    <a:lnTo>
                      <a:pt x="614" y="5145"/>
                    </a:lnTo>
                    <a:lnTo>
                      <a:pt x="5764" y="17933"/>
                    </a:lnTo>
                    <a:lnTo>
                      <a:pt x="8808" y="21600"/>
                    </a:lnTo>
                    <a:lnTo>
                      <a:pt x="12808" y="19859"/>
                    </a:lnTo>
                    <a:lnTo>
                      <a:pt x="21600" y="3288"/>
                    </a:lnTo>
                    <a:lnTo>
                      <a:pt x="21353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0" name="Shape"/>
              <p:cNvSpPr/>
              <p:nvPr/>
            </p:nvSpPr>
            <p:spPr>
              <a:xfrm>
                <a:off x="-1" y="-1"/>
                <a:ext cx="236215" cy="243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31" y="0"/>
                    </a:moveTo>
                    <a:lnTo>
                      <a:pt x="986" y="471"/>
                    </a:lnTo>
                    <a:lnTo>
                      <a:pt x="0" y="1961"/>
                    </a:lnTo>
                    <a:lnTo>
                      <a:pt x="199" y="2249"/>
                    </a:lnTo>
                    <a:lnTo>
                      <a:pt x="397" y="2441"/>
                    </a:lnTo>
                    <a:lnTo>
                      <a:pt x="497" y="2731"/>
                    </a:lnTo>
                    <a:lnTo>
                      <a:pt x="2630" y="5472"/>
                    </a:lnTo>
                    <a:lnTo>
                      <a:pt x="3366" y="8537"/>
                    </a:lnTo>
                    <a:lnTo>
                      <a:pt x="3375" y="8599"/>
                    </a:lnTo>
                    <a:lnTo>
                      <a:pt x="6046" y="10939"/>
                    </a:lnTo>
                    <a:lnTo>
                      <a:pt x="6054" y="11390"/>
                    </a:lnTo>
                    <a:lnTo>
                      <a:pt x="5558" y="11871"/>
                    </a:lnTo>
                    <a:lnTo>
                      <a:pt x="5537" y="12663"/>
                    </a:lnTo>
                    <a:lnTo>
                      <a:pt x="5534" y="13518"/>
                    </a:lnTo>
                    <a:lnTo>
                      <a:pt x="5419" y="14320"/>
                    </a:lnTo>
                    <a:lnTo>
                      <a:pt x="5062" y="14950"/>
                    </a:lnTo>
                    <a:lnTo>
                      <a:pt x="7743" y="14950"/>
                    </a:lnTo>
                    <a:lnTo>
                      <a:pt x="7245" y="15757"/>
                    </a:lnTo>
                    <a:lnTo>
                      <a:pt x="6737" y="16501"/>
                    </a:lnTo>
                    <a:lnTo>
                      <a:pt x="6360" y="17263"/>
                    </a:lnTo>
                    <a:lnTo>
                      <a:pt x="6253" y="18124"/>
                    </a:lnTo>
                    <a:lnTo>
                      <a:pt x="6253" y="18702"/>
                    </a:lnTo>
                    <a:lnTo>
                      <a:pt x="6948" y="19087"/>
                    </a:lnTo>
                    <a:lnTo>
                      <a:pt x="7654" y="19392"/>
                    </a:lnTo>
                    <a:lnTo>
                      <a:pt x="8350" y="19508"/>
                    </a:lnTo>
                    <a:lnTo>
                      <a:pt x="8916" y="19533"/>
                    </a:lnTo>
                    <a:lnTo>
                      <a:pt x="9230" y="19568"/>
                    </a:lnTo>
                    <a:lnTo>
                      <a:pt x="9330" y="19568"/>
                    </a:lnTo>
                    <a:lnTo>
                      <a:pt x="9429" y="20530"/>
                    </a:lnTo>
                    <a:lnTo>
                      <a:pt x="9429" y="20626"/>
                    </a:lnTo>
                    <a:lnTo>
                      <a:pt x="10247" y="21276"/>
                    </a:lnTo>
                    <a:lnTo>
                      <a:pt x="11278" y="21564"/>
                    </a:lnTo>
                    <a:lnTo>
                      <a:pt x="12402" y="21600"/>
                    </a:lnTo>
                    <a:lnTo>
                      <a:pt x="13498" y="21492"/>
                    </a:lnTo>
                    <a:lnTo>
                      <a:pt x="14376" y="21336"/>
                    </a:lnTo>
                    <a:lnTo>
                      <a:pt x="15310" y="21035"/>
                    </a:lnTo>
                    <a:lnTo>
                      <a:pt x="16207" y="20626"/>
                    </a:lnTo>
                    <a:lnTo>
                      <a:pt x="16973" y="20145"/>
                    </a:lnTo>
                    <a:lnTo>
                      <a:pt x="20547" y="20145"/>
                    </a:lnTo>
                    <a:lnTo>
                      <a:pt x="17286" y="16063"/>
                    </a:lnTo>
                    <a:lnTo>
                      <a:pt x="13623" y="14372"/>
                    </a:lnTo>
                    <a:lnTo>
                      <a:pt x="11116" y="14372"/>
                    </a:lnTo>
                    <a:lnTo>
                      <a:pt x="13609" y="14026"/>
                    </a:lnTo>
                    <a:lnTo>
                      <a:pt x="21600" y="14026"/>
                    </a:lnTo>
                    <a:lnTo>
                      <a:pt x="21163" y="12197"/>
                    </a:lnTo>
                    <a:lnTo>
                      <a:pt x="17569" y="9754"/>
                    </a:lnTo>
                    <a:lnTo>
                      <a:pt x="13381" y="8537"/>
                    </a:lnTo>
                    <a:lnTo>
                      <a:pt x="12705" y="8311"/>
                    </a:lnTo>
                    <a:lnTo>
                      <a:pt x="12705" y="8119"/>
                    </a:lnTo>
                    <a:lnTo>
                      <a:pt x="12804" y="7252"/>
                    </a:lnTo>
                    <a:lnTo>
                      <a:pt x="12705" y="6963"/>
                    </a:lnTo>
                    <a:lnTo>
                      <a:pt x="12705" y="6483"/>
                    </a:lnTo>
                    <a:lnTo>
                      <a:pt x="12904" y="5617"/>
                    </a:lnTo>
                    <a:lnTo>
                      <a:pt x="12497" y="5420"/>
                    </a:lnTo>
                    <a:lnTo>
                      <a:pt x="9538" y="5420"/>
                    </a:lnTo>
                    <a:lnTo>
                      <a:pt x="9132" y="5328"/>
                    </a:lnTo>
                    <a:lnTo>
                      <a:pt x="8818" y="4552"/>
                    </a:lnTo>
                    <a:lnTo>
                      <a:pt x="9082" y="3957"/>
                    </a:lnTo>
                    <a:lnTo>
                      <a:pt x="9635" y="3596"/>
                    </a:lnTo>
                    <a:lnTo>
                      <a:pt x="8636" y="3596"/>
                    </a:lnTo>
                    <a:lnTo>
                      <a:pt x="8536" y="3499"/>
                    </a:lnTo>
                    <a:lnTo>
                      <a:pt x="8161" y="3176"/>
                    </a:lnTo>
                    <a:lnTo>
                      <a:pt x="7480" y="2441"/>
                    </a:lnTo>
                    <a:lnTo>
                      <a:pt x="6666" y="1592"/>
                    </a:lnTo>
                    <a:lnTo>
                      <a:pt x="5955" y="998"/>
                    </a:lnTo>
                    <a:lnTo>
                      <a:pt x="4299" y="269"/>
                    </a:lnTo>
                    <a:lnTo>
                      <a:pt x="2531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1" name="Shape"/>
              <p:cNvSpPr/>
              <p:nvPr/>
            </p:nvSpPr>
            <p:spPr>
              <a:xfrm>
                <a:off x="148819" y="158233"/>
                <a:ext cx="95404" cy="345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87" y="0"/>
                    </a:moveTo>
                    <a:lnTo>
                      <a:pt x="0" y="0"/>
                    </a:lnTo>
                    <a:lnTo>
                      <a:pt x="7807" y="4651"/>
                    </a:lnTo>
                    <a:lnTo>
                      <a:pt x="15568" y="12985"/>
                    </a:lnTo>
                    <a:lnTo>
                      <a:pt x="21600" y="21600"/>
                    </a:lnTo>
                    <a:lnTo>
                      <a:pt x="19787" y="0"/>
                    </a:lnTo>
                    <a:close/>
                  </a:path>
                </a:pathLst>
              </a:custGeom>
              <a:solidFill>
                <a:srgbClr val="C6C6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63" name="object 325"/>
            <p:cNvSpPr/>
            <p:nvPr/>
          </p:nvSpPr>
          <p:spPr>
            <a:xfrm>
              <a:off x="2287981" y="2242530"/>
              <a:ext cx="80271" cy="9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07" y="0"/>
                  </a:moveTo>
                  <a:lnTo>
                    <a:pt x="3466" y="168"/>
                  </a:lnTo>
                  <a:lnTo>
                    <a:pt x="1390" y="650"/>
                  </a:lnTo>
                  <a:lnTo>
                    <a:pt x="0" y="1513"/>
                  </a:lnTo>
                  <a:lnTo>
                    <a:pt x="2405" y="3520"/>
                  </a:lnTo>
                  <a:lnTo>
                    <a:pt x="7849" y="6267"/>
                  </a:lnTo>
                  <a:lnTo>
                    <a:pt x="13677" y="9147"/>
                  </a:lnTo>
                  <a:lnTo>
                    <a:pt x="17231" y="11555"/>
                  </a:lnTo>
                  <a:lnTo>
                    <a:pt x="18694" y="13469"/>
                  </a:lnTo>
                  <a:lnTo>
                    <a:pt x="18110" y="12753"/>
                  </a:lnTo>
                  <a:lnTo>
                    <a:pt x="15772" y="13231"/>
                  </a:lnTo>
                  <a:lnTo>
                    <a:pt x="18418" y="14135"/>
                  </a:lnTo>
                  <a:lnTo>
                    <a:pt x="19203" y="16340"/>
                  </a:lnTo>
                  <a:lnTo>
                    <a:pt x="19221" y="19082"/>
                  </a:lnTo>
                  <a:lnTo>
                    <a:pt x="19569" y="21600"/>
                  </a:lnTo>
                  <a:lnTo>
                    <a:pt x="21600" y="15581"/>
                  </a:lnTo>
                  <a:lnTo>
                    <a:pt x="19387" y="8777"/>
                  </a:lnTo>
                  <a:lnTo>
                    <a:pt x="14271" y="3004"/>
                  </a:lnTo>
                  <a:lnTo>
                    <a:pt x="7594" y="78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67" name="object 326"/>
            <p:cNvGrpSpPr/>
            <p:nvPr/>
          </p:nvGrpSpPr>
          <p:grpSpPr>
            <a:xfrm>
              <a:off x="2301701" y="2279956"/>
              <a:ext cx="154353" cy="62088"/>
              <a:chOff x="0" y="0"/>
              <a:chExt cx="154352" cy="62087"/>
            </a:xfrm>
          </p:grpSpPr>
          <p:sp>
            <p:nvSpPr>
              <p:cNvPr id="1064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475"/>
                    </a:moveTo>
                    <a:lnTo>
                      <a:pt x="14371" y="4324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4371" y="19451"/>
                    </a:lnTo>
                    <a:lnTo>
                      <a:pt x="21600" y="19451"/>
                    </a:lnTo>
                    <a:lnTo>
                      <a:pt x="21600" y="6475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5" name="Shape"/>
              <p:cNvSpPr/>
              <p:nvPr/>
            </p:nvSpPr>
            <p:spPr>
              <a:xfrm>
                <a:off x="111094" y="45048"/>
                <a:ext cx="152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17"/>
                    </a:moveTo>
                    <a:lnTo>
                      <a:pt x="9257" y="0"/>
                    </a:lnTo>
                    <a:lnTo>
                      <a:pt x="0" y="12317"/>
                    </a:lnTo>
                    <a:lnTo>
                      <a:pt x="20047" y="21600"/>
                    </a:lnTo>
                    <a:lnTo>
                      <a:pt x="21600" y="12317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6" name="Shape"/>
              <p:cNvSpPr/>
              <p:nvPr/>
            </p:nvSpPr>
            <p:spPr>
              <a:xfrm>
                <a:off x="141650" y="4938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499"/>
                    </a:moveTo>
                    <a:lnTo>
                      <a:pt x="13483" y="0"/>
                    </a:lnTo>
                    <a:lnTo>
                      <a:pt x="0" y="0"/>
                    </a:lnTo>
                    <a:lnTo>
                      <a:pt x="8114" y="21600"/>
                    </a:lnTo>
                    <a:lnTo>
                      <a:pt x="13483" y="21600"/>
                    </a:lnTo>
                    <a:lnTo>
                      <a:pt x="21600" y="18499"/>
                    </a:lnTo>
                    <a:close/>
                  </a:path>
                </a:pathLst>
              </a:custGeom>
              <a:solidFill>
                <a:srgbClr val="999F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70" name="object 327"/>
            <p:cNvGrpSpPr/>
            <p:nvPr/>
          </p:nvGrpSpPr>
          <p:grpSpPr>
            <a:xfrm>
              <a:off x="2378062" y="2490456"/>
              <a:ext cx="39081" cy="29214"/>
              <a:chOff x="0" y="0"/>
              <a:chExt cx="39080" cy="29213"/>
            </a:xfrm>
          </p:grpSpPr>
          <p:sp>
            <p:nvSpPr>
              <p:cNvPr id="1068" name="Shape"/>
              <p:cNvSpPr/>
              <p:nvPr/>
            </p:nvSpPr>
            <p:spPr>
              <a:xfrm>
                <a:off x="0" y="10032"/>
                <a:ext cx="32472" cy="19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37" y="0"/>
                    </a:moveTo>
                    <a:lnTo>
                      <a:pt x="10831" y="818"/>
                    </a:lnTo>
                    <a:lnTo>
                      <a:pt x="7223" y="6940"/>
                    </a:lnTo>
                    <a:lnTo>
                      <a:pt x="7223" y="14263"/>
                    </a:lnTo>
                    <a:lnTo>
                      <a:pt x="0" y="17939"/>
                    </a:lnTo>
                    <a:lnTo>
                      <a:pt x="5061" y="21600"/>
                    </a:lnTo>
                    <a:lnTo>
                      <a:pt x="7223" y="21600"/>
                    </a:lnTo>
                    <a:lnTo>
                      <a:pt x="10112" y="16709"/>
                    </a:lnTo>
                    <a:lnTo>
                      <a:pt x="17336" y="6940"/>
                    </a:lnTo>
                    <a:lnTo>
                      <a:pt x="18781" y="4494"/>
                    </a:lnTo>
                    <a:lnTo>
                      <a:pt x="21600" y="671"/>
                    </a:lnTo>
                    <a:lnTo>
                      <a:pt x="14176" y="671"/>
                    </a:lnTo>
                    <a:lnTo>
                      <a:pt x="12537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69" name="Shape"/>
              <p:cNvSpPr/>
              <p:nvPr/>
            </p:nvSpPr>
            <p:spPr>
              <a:xfrm>
                <a:off x="21310" y="0"/>
                <a:ext cx="1777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3135" y="0"/>
                    </a:lnTo>
                    <a:lnTo>
                      <a:pt x="3135" y="2757"/>
                    </a:lnTo>
                    <a:lnTo>
                      <a:pt x="2249" y="18475"/>
                    </a:lnTo>
                    <a:lnTo>
                      <a:pt x="0" y="21600"/>
                    </a:lnTo>
                    <a:lnTo>
                      <a:pt x="13567" y="21600"/>
                    </a:lnTo>
                    <a:lnTo>
                      <a:pt x="21600" y="823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476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71" name="object 328"/>
            <p:cNvSpPr/>
            <p:nvPr/>
          </p:nvSpPr>
          <p:spPr>
            <a:xfrm>
              <a:off x="2370467" y="2469744"/>
              <a:ext cx="30393" cy="2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6" y="0"/>
                  </a:moveTo>
                  <a:lnTo>
                    <a:pt x="12348" y="1023"/>
                  </a:lnTo>
                  <a:lnTo>
                    <a:pt x="6173" y="3082"/>
                  </a:lnTo>
                  <a:lnTo>
                    <a:pt x="767" y="2058"/>
                  </a:lnTo>
                  <a:lnTo>
                    <a:pt x="767" y="3082"/>
                  </a:lnTo>
                  <a:lnTo>
                    <a:pt x="0" y="8235"/>
                  </a:lnTo>
                  <a:lnTo>
                    <a:pt x="2311" y="10294"/>
                  </a:lnTo>
                  <a:lnTo>
                    <a:pt x="5397" y="11318"/>
                  </a:lnTo>
                  <a:lnTo>
                    <a:pt x="9261" y="14400"/>
                  </a:lnTo>
                  <a:lnTo>
                    <a:pt x="16970" y="19542"/>
                  </a:lnTo>
                  <a:lnTo>
                    <a:pt x="21600" y="21600"/>
                  </a:lnTo>
                  <a:lnTo>
                    <a:pt x="21600" y="13376"/>
                  </a:lnTo>
                  <a:lnTo>
                    <a:pt x="18513" y="6177"/>
                  </a:lnTo>
                  <a:lnTo>
                    <a:pt x="17746" y="0"/>
                  </a:lnTo>
                  <a:close/>
                </a:path>
              </a:pathLst>
            </a:custGeom>
            <a:solidFill>
              <a:srgbClr val="7E883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75" name="object 329"/>
            <p:cNvGrpSpPr/>
            <p:nvPr/>
          </p:nvGrpSpPr>
          <p:grpSpPr>
            <a:xfrm>
              <a:off x="2299809" y="2384158"/>
              <a:ext cx="33755" cy="59369"/>
              <a:chOff x="0" y="0"/>
              <a:chExt cx="33753" cy="59368"/>
            </a:xfrm>
          </p:grpSpPr>
          <p:sp>
            <p:nvSpPr>
              <p:cNvPr id="1072" name="Triangle"/>
              <p:cNvSpPr/>
              <p:nvPr/>
            </p:nvSpPr>
            <p:spPr>
              <a:xfrm>
                <a:off x="2439" y="4666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3" name="Shape"/>
              <p:cNvSpPr/>
              <p:nvPr/>
            </p:nvSpPr>
            <p:spPr>
              <a:xfrm>
                <a:off x="110" y="7429"/>
                <a:ext cx="33644" cy="45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59" y="11763"/>
                    </a:lnTo>
                    <a:lnTo>
                      <a:pt x="584" y="17283"/>
                    </a:lnTo>
                    <a:lnTo>
                      <a:pt x="2087" y="21083"/>
                    </a:lnTo>
                    <a:lnTo>
                      <a:pt x="7664" y="21083"/>
                    </a:lnTo>
                    <a:lnTo>
                      <a:pt x="12541" y="21600"/>
                    </a:lnTo>
                    <a:lnTo>
                      <a:pt x="15329" y="17996"/>
                    </a:lnTo>
                    <a:lnTo>
                      <a:pt x="16311" y="15098"/>
                    </a:lnTo>
                    <a:lnTo>
                      <a:pt x="16899" y="11763"/>
                    </a:lnTo>
                    <a:lnTo>
                      <a:pt x="18270" y="9102"/>
                    </a:lnTo>
                    <a:lnTo>
                      <a:pt x="21600" y="8225"/>
                    </a:lnTo>
                    <a:lnTo>
                      <a:pt x="21056" y="3807"/>
                    </a:lnTo>
                    <a:lnTo>
                      <a:pt x="20345" y="3456"/>
                    </a:lnTo>
                    <a:lnTo>
                      <a:pt x="16309" y="3456"/>
                    </a:lnTo>
                    <a:lnTo>
                      <a:pt x="11848" y="3087"/>
                    </a:lnTo>
                    <a:lnTo>
                      <a:pt x="7664" y="2058"/>
                    </a:lnTo>
                    <a:lnTo>
                      <a:pt x="6619" y="517"/>
                    </a:lnTo>
                    <a:lnTo>
                      <a:pt x="1394" y="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4" name="Shape"/>
              <p:cNvSpPr/>
              <p:nvPr/>
            </p:nvSpPr>
            <p:spPr>
              <a:xfrm>
                <a:off x="0" y="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7260" y="5366"/>
                    </a:lnTo>
                    <a:lnTo>
                      <a:pt x="2867" y="5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763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081" name="object 330"/>
            <p:cNvGrpSpPr/>
            <p:nvPr/>
          </p:nvGrpSpPr>
          <p:grpSpPr>
            <a:xfrm>
              <a:off x="2296386" y="2408950"/>
              <a:ext cx="46861" cy="130255"/>
              <a:chOff x="0" y="0"/>
              <a:chExt cx="46860" cy="130254"/>
            </a:xfrm>
          </p:grpSpPr>
          <p:sp>
            <p:nvSpPr>
              <p:cNvPr id="1076" name="Shape"/>
              <p:cNvSpPr/>
              <p:nvPr/>
            </p:nvSpPr>
            <p:spPr>
              <a:xfrm>
                <a:off x="13297" y="-1"/>
                <a:ext cx="24959" cy="130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47" y="408"/>
                    </a:lnTo>
                    <a:lnTo>
                      <a:pt x="15619" y="1373"/>
                    </a:lnTo>
                    <a:lnTo>
                      <a:pt x="14871" y="2506"/>
                    </a:lnTo>
                    <a:lnTo>
                      <a:pt x="13158" y="3420"/>
                    </a:lnTo>
                    <a:lnTo>
                      <a:pt x="9398" y="4501"/>
                    </a:lnTo>
                    <a:lnTo>
                      <a:pt x="13158" y="5221"/>
                    </a:lnTo>
                    <a:lnTo>
                      <a:pt x="8453" y="7740"/>
                    </a:lnTo>
                    <a:lnTo>
                      <a:pt x="10568" y="11009"/>
                    </a:lnTo>
                    <a:lnTo>
                      <a:pt x="7751" y="14312"/>
                    </a:lnTo>
                    <a:lnTo>
                      <a:pt x="3171" y="17614"/>
                    </a:lnTo>
                    <a:lnTo>
                      <a:pt x="0" y="20882"/>
                    </a:lnTo>
                    <a:lnTo>
                      <a:pt x="4694" y="21600"/>
                    </a:lnTo>
                    <a:lnTo>
                      <a:pt x="2814" y="20522"/>
                    </a:lnTo>
                    <a:lnTo>
                      <a:pt x="9395" y="15346"/>
                    </a:lnTo>
                    <a:lnTo>
                      <a:pt x="13386" y="12826"/>
                    </a:lnTo>
                    <a:lnTo>
                      <a:pt x="18786" y="10442"/>
                    </a:lnTo>
                    <a:lnTo>
                      <a:pt x="14092" y="10442"/>
                    </a:lnTo>
                    <a:lnTo>
                      <a:pt x="10333" y="9901"/>
                    </a:lnTo>
                    <a:lnTo>
                      <a:pt x="14092" y="9180"/>
                    </a:lnTo>
                    <a:lnTo>
                      <a:pt x="14092" y="8820"/>
                    </a:lnTo>
                    <a:lnTo>
                      <a:pt x="11278" y="8460"/>
                    </a:lnTo>
                    <a:lnTo>
                      <a:pt x="12335" y="7628"/>
                    </a:lnTo>
                    <a:lnTo>
                      <a:pt x="14798" y="6256"/>
                    </a:lnTo>
                    <a:lnTo>
                      <a:pt x="17526" y="4861"/>
                    </a:lnTo>
                    <a:lnTo>
                      <a:pt x="19721" y="3780"/>
                    </a:lnTo>
                    <a:lnTo>
                      <a:pt x="14092" y="3062"/>
                    </a:lnTo>
                    <a:lnTo>
                      <a:pt x="21600" y="2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7" name="Shape"/>
              <p:cNvSpPr/>
              <p:nvPr/>
            </p:nvSpPr>
            <p:spPr>
              <a:xfrm>
                <a:off x="29579" y="52812"/>
                <a:ext cx="1312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8927" y="21600"/>
                    </a:lnTo>
                    <a:lnTo>
                      <a:pt x="14082" y="12332"/>
                    </a:lnTo>
                    <a:lnTo>
                      <a:pt x="21600" y="1210"/>
                    </a:lnTo>
                    <a:lnTo>
                      <a:pt x="8451" y="1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8" name="Shape"/>
              <p:cNvSpPr/>
              <p:nvPr/>
            </p:nvSpPr>
            <p:spPr>
              <a:xfrm>
                <a:off x="34158" y="432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78" y="0"/>
                    </a:moveTo>
                    <a:lnTo>
                      <a:pt x="12327" y="6731"/>
                    </a:lnTo>
                    <a:lnTo>
                      <a:pt x="6350" y="15412"/>
                    </a:lnTo>
                    <a:lnTo>
                      <a:pt x="0" y="21600"/>
                    </a:lnTo>
                    <a:lnTo>
                      <a:pt x="14888" y="21600"/>
                    </a:lnTo>
                    <a:lnTo>
                      <a:pt x="15213" y="21341"/>
                    </a:lnTo>
                    <a:lnTo>
                      <a:pt x="21600" y="12271"/>
                    </a:lnTo>
                    <a:lnTo>
                      <a:pt x="20778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79" name="Shape"/>
              <p:cNvSpPr/>
              <p:nvPr/>
            </p:nvSpPr>
            <p:spPr>
              <a:xfrm>
                <a:off x="0" y="26060"/>
                <a:ext cx="18725" cy="15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20" y="0"/>
                    </a:moveTo>
                    <a:lnTo>
                      <a:pt x="2814" y="4623"/>
                    </a:lnTo>
                    <a:lnTo>
                      <a:pt x="2483" y="10799"/>
                    </a:lnTo>
                    <a:lnTo>
                      <a:pt x="2345" y="13353"/>
                    </a:lnTo>
                    <a:lnTo>
                      <a:pt x="0" y="18902"/>
                    </a:lnTo>
                    <a:lnTo>
                      <a:pt x="2" y="21600"/>
                    </a:lnTo>
                    <a:lnTo>
                      <a:pt x="6579" y="21600"/>
                    </a:lnTo>
                    <a:lnTo>
                      <a:pt x="6579" y="10799"/>
                    </a:lnTo>
                    <a:lnTo>
                      <a:pt x="20346" y="10799"/>
                    </a:lnTo>
                    <a:lnTo>
                      <a:pt x="21600" y="7712"/>
                    </a:lnTo>
                    <a:lnTo>
                      <a:pt x="4075" y="7712"/>
                    </a:lnTo>
                    <a:lnTo>
                      <a:pt x="532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0" name="Shape"/>
              <p:cNvSpPr/>
              <p:nvPr/>
            </p:nvSpPr>
            <p:spPr>
              <a:xfrm>
                <a:off x="5703" y="22961"/>
                <a:ext cx="1519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5418" y="0"/>
                    </a:lnTo>
                    <a:lnTo>
                      <a:pt x="6157" y="10800"/>
                    </a:lnTo>
                    <a:lnTo>
                      <a:pt x="7709" y="10800"/>
                    </a:lnTo>
                    <a:lnTo>
                      <a:pt x="0" y="21600"/>
                    </a:lnTo>
                    <a:lnTo>
                      <a:pt x="1850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26B3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82" name="object 331"/>
            <p:cNvSpPr/>
            <p:nvPr/>
          </p:nvSpPr>
          <p:spPr>
            <a:xfrm>
              <a:off x="2310764" y="2432837"/>
              <a:ext cx="13032" cy="2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810" y="9719"/>
                  </a:lnTo>
                  <a:lnTo>
                    <a:pt x="0" y="10806"/>
                  </a:lnTo>
                  <a:lnTo>
                    <a:pt x="0" y="15116"/>
                  </a:lnTo>
                  <a:lnTo>
                    <a:pt x="10800" y="18365"/>
                  </a:lnTo>
                  <a:lnTo>
                    <a:pt x="12610" y="21600"/>
                  </a:lnTo>
                  <a:lnTo>
                    <a:pt x="21600" y="648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5876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083" name="object 332" descr="object 332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083916" y="2487591"/>
              <a:ext cx="179097" cy="1107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4" name="object 333" descr="object 33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86841" y="2414881"/>
              <a:ext cx="95518" cy="125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5" name="object 334"/>
            <p:cNvSpPr/>
            <p:nvPr/>
          </p:nvSpPr>
          <p:spPr>
            <a:xfrm>
              <a:off x="391753" y="2654263"/>
              <a:ext cx="19535" cy="2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3" y="0"/>
                  </a:moveTo>
                  <a:lnTo>
                    <a:pt x="4788" y="795"/>
                  </a:lnTo>
                  <a:lnTo>
                    <a:pt x="4788" y="2396"/>
                  </a:lnTo>
                  <a:lnTo>
                    <a:pt x="0" y="11202"/>
                  </a:lnTo>
                  <a:lnTo>
                    <a:pt x="1193" y="12803"/>
                  </a:lnTo>
                  <a:lnTo>
                    <a:pt x="3595" y="21600"/>
                  </a:lnTo>
                  <a:lnTo>
                    <a:pt x="11993" y="19195"/>
                  </a:lnTo>
                  <a:lnTo>
                    <a:pt x="21600" y="19195"/>
                  </a:lnTo>
                  <a:lnTo>
                    <a:pt x="19645" y="13611"/>
                  </a:lnTo>
                  <a:lnTo>
                    <a:pt x="17694" y="7498"/>
                  </a:lnTo>
                  <a:lnTo>
                    <a:pt x="13496" y="24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65A5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6" name="object 335"/>
            <p:cNvSpPr/>
            <p:nvPr/>
          </p:nvSpPr>
          <p:spPr>
            <a:xfrm>
              <a:off x="501734" y="2640574"/>
              <a:ext cx="239514" cy="11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72" y="0"/>
                  </a:moveTo>
                  <a:lnTo>
                    <a:pt x="12105" y="128"/>
                  </a:lnTo>
                  <a:lnTo>
                    <a:pt x="10960" y="1929"/>
                  </a:lnTo>
                  <a:lnTo>
                    <a:pt x="10576" y="4719"/>
                  </a:lnTo>
                  <a:lnTo>
                    <a:pt x="10467" y="7430"/>
                  </a:lnTo>
                  <a:lnTo>
                    <a:pt x="10147" y="8993"/>
                  </a:lnTo>
                  <a:lnTo>
                    <a:pt x="8777" y="8571"/>
                  </a:lnTo>
                  <a:lnTo>
                    <a:pt x="8189" y="8993"/>
                  </a:lnTo>
                  <a:lnTo>
                    <a:pt x="7354" y="9946"/>
                  </a:lnTo>
                  <a:lnTo>
                    <a:pt x="6942" y="11236"/>
                  </a:lnTo>
                  <a:lnTo>
                    <a:pt x="6721" y="13004"/>
                  </a:lnTo>
                  <a:lnTo>
                    <a:pt x="5902" y="12819"/>
                  </a:lnTo>
                  <a:lnTo>
                    <a:pt x="5139" y="12914"/>
                  </a:lnTo>
                  <a:lnTo>
                    <a:pt x="4275" y="13426"/>
                  </a:lnTo>
                  <a:lnTo>
                    <a:pt x="4275" y="14058"/>
                  </a:lnTo>
                  <a:lnTo>
                    <a:pt x="3883" y="14903"/>
                  </a:lnTo>
                  <a:lnTo>
                    <a:pt x="3883" y="15537"/>
                  </a:lnTo>
                  <a:lnTo>
                    <a:pt x="3684" y="15231"/>
                  </a:lnTo>
                  <a:lnTo>
                    <a:pt x="3246" y="14666"/>
                  </a:lnTo>
                  <a:lnTo>
                    <a:pt x="1014" y="18523"/>
                  </a:lnTo>
                  <a:lnTo>
                    <a:pt x="946" y="19335"/>
                  </a:lnTo>
                  <a:lnTo>
                    <a:pt x="611" y="20186"/>
                  </a:lnTo>
                  <a:lnTo>
                    <a:pt x="102" y="21234"/>
                  </a:lnTo>
                  <a:lnTo>
                    <a:pt x="0" y="21600"/>
                  </a:lnTo>
                  <a:lnTo>
                    <a:pt x="19225" y="21600"/>
                  </a:lnTo>
                  <a:lnTo>
                    <a:pt x="18762" y="20602"/>
                  </a:lnTo>
                  <a:lnTo>
                    <a:pt x="18174" y="19758"/>
                  </a:lnTo>
                  <a:lnTo>
                    <a:pt x="18272" y="18913"/>
                  </a:lnTo>
                  <a:lnTo>
                    <a:pt x="18174" y="18701"/>
                  </a:lnTo>
                  <a:lnTo>
                    <a:pt x="17587" y="19545"/>
                  </a:lnTo>
                  <a:lnTo>
                    <a:pt x="17391" y="18701"/>
                  </a:lnTo>
                  <a:lnTo>
                    <a:pt x="18762" y="17014"/>
                  </a:lnTo>
                  <a:lnTo>
                    <a:pt x="19055" y="15747"/>
                  </a:lnTo>
                  <a:lnTo>
                    <a:pt x="19055" y="14058"/>
                  </a:lnTo>
                  <a:lnTo>
                    <a:pt x="18859" y="14058"/>
                  </a:lnTo>
                  <a:lnTo>
                    <a:pt x="18566" y="13004"/>
                  </a:lnTo>
                  <a:lnTo>
                    <a:pt x="18174" y="13004"/>
                  </a:lnTo>
                  <a:lnTo>
                    <a:pt x="17391" y="13426"/>
                  </a:lnTo>
                  <a:lnTo>
                    <a:pt x="17098" y="12581"/>
                  </a:lnTo>
                  <a:lnTo>
                    <a:pt x="17137" y="11024"/>
                  </a:lnTo>
                  <a:lnTo>
                    <a:pt x="16681" y="10418"/>
                  </a:lnTo>
                  <a:lnTo>
                    <a:pt x="15969" y="10207"/>
                  </a:lnTo>
                  <a:lnTo>
                    <a:pt x="15238" y="9838"/>
                  </a:lnTo>
                  <a:lnTo>
                    <a:pt x="15811" y="9006"/>
                  </a:lnTo>
                  <a:lnTo>
                    <a:pt x="16376" y="8888"/>
                  </a:lnTo>
                  <a:lnTo>
                    <a:pt x="16958" y="9244"/>
                  </a:lnTo>
                  <a:lnTo>
                    <a:pt x="17587" y="9838"/>
                  </a:lnTo>
                  <a:lnTo>
                    <a:pt x="17587" y="8571"/>
                  </a:lnTo>
                  <a:lnTo>
                    <a:pt x="16902" y="7936"/>
                  </a:lnTo>
                  <a:lnTo>
                    <a:pt x="17587" y="6672"/>
                  </a:lnTo>
                  <a:lnTo>
                    <a:pt x="18581" y="7094"/>
                  </a:lnTo>
                  <a:lnTo>
                    <a:pt x="18933" y="6883"/>
                  </a:lnTo>
                  <a:lnTo>
                    <a:pt x="19102" y="6197"/>
                  </a:lnTo>
                  <a:lnTo>
                    <a:pt x="19545" y="5195"/>
                  </a:lnTo>
                  <a:lnTo>
                    <a:pt x="21307" y="3294"/>
                  </a:lnTo>
                  <a:lnTo>
                    <a:pt x="21600" y="3084"/>
                  </a:lnTo>
                  <a:lnTo>
                    <a:pt x="21404" y="3084"/>
                  </a:lnTo>
                  <a:lnTo>
                    <a:pt x="21404" y="2662"/>
                  </a:lnTo>
                  <a:lnTo>
                    <a:pt x="20132" y="2662"/>
                  </a:lnTo>
                  <a:lnTo>
                    <a:pt x="19545" y="3716"/>
                  </a:lnTo>
                  <a:lnTo>
                    <a:pt x="19251" y="4138"/>
                  </a:lnTo>
                  <a:lnTo>
                    <a:pt x="19055" y="5405"/>
                  </a:lnTo>
                  <a:lnTo>
                    <a:pt x="18076" y="6250"/>
                  </a:lnTo>
                  <a:lnTo>
                    <a:pt x="17391" y="5195"/>
                  </a:lnTo>
                  <a:lnTo>
                    <a:pt x="16999" y="6882"/>
                  </a:lnTo>
                  <a:lnTo>
                    <a:pt x="16706" y="6250"/>
                  </a:lnTo>
                  <a:lnTo>
                    <a:pt x="16999" y="5405"/>
                  </a:lnTo>
                  <a:lnTo>
                    <a:pt x="16999" y="5195"/>
                  </a:lnTo>
                  <a:lnTo>
                    <a:pt x="16028" y="2830"/>
                  </a:lnTo>
                  <a:lnTo>
                    <a:pt x="14883" y="999"/>
                  </a:lnTo>
                  <a:lnTo>
                    <a:pt x="13572" y="0"/>
                  </a:lnTo>
                  <a:close/>
                </a:path>
              </a:pathLst>
            </a:custGeom>
            <a:solidFill>
              <a:srgbClr val="C6C6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7" name="object 336"/>
            <p:cNvSpPr/>
            <p:nvPr/>
          </p:nvSpPr>
          <p:spPr>
            <a:xfrm>
              <a:off x="670699" y="2688725"/>
              <a:ext cx="26050" cy="1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5" y="0"/>
                  </a:moveTo>
                  <a:lnTo>
                    <a:pt x="5275" y="938"/>
                  </a:lnTo>
                  <a:lnTo>
                    <a:pt x="0" y="6569"/>
                  </a:lnTo>
                  <a:lnTo>
                    <a:pt x="6721" y="8762"/>
                  </a:lnTo>
                  <a:lnTo>
                    <a:pt x="13275" y="10016"/>
                  </a:lnTo>
                  <a:lnTo>
                    <a:pt x="17467" y="13614"/>
                  </a:lnTo>
                  <a:lnTo>
                    <a:pt x="17250" y="19095"/>
                  </a:lnTo>
                  <a:lnTo>
                    <a:pt x="17152" y="21600"/>
                  </a:lnTo>
                  <a:lnTo>
                    <a:pt x="21600" y="19095"/>
                  </a:lnTo>
                  <a:lnTo>
                    <a:pt x="21600" y="6569"/>
                  </a:lnTo>
                  <a:lnTo>
                    <a:pt x="15822" y="2346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E8E26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1" name="object 337"/>
            <p:cNvGrpSpPr/>
            <p:nvPr/>
          </p:nvGrpSpPr>
          <p:grpSpPr>
            <a:xfrm>
              <a:off x="528509" y="2689899"/>
              <a:ext cx="123739" cy="61765"/>
              <a:chOff x="0" y="0"/>
              <a:chExt cx="123738" cy="61763"/>
            </a:xfrm>
          </p:grpSpPr>
          <p:sp>
            <p:nvSpPr>
              <p:cNvPr id="1088" name="Shape"/>
              <p:cNvSpPr/>
              <p:nvPr/>
            </p:nvSpPr>
            <p:spPr>
              <a:xfrm>
                <a:off x="0" y="46952"/>
                <a:ext cx="16791" cy="14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85"/>
                    </a:moveTo>
                    <a:lnTo>
                      <a:pt x="17450" y="3038"/>
                    </a:lnTo>
                    <a:lnTo>
                      <a:pt x="9117" y="0"/>
                    </a:lnTo>
                    <a:lnTo>
                      <a:pt x="0" y="6187"/>
                    </a:lnTo>
                    <a:lnTo>
                      <a:pt x="12565" y="6187"/>
                    </a:lnTo>
                    <a:lnTo>
                      <a:pt x="4183" y="14116"/>
                    </a:lnTo>
                    <a:lnTo>
                      <a:pt x="4183" y="15690"/>
                    </a:lnTo>
                    <a:lnTo>
                      <a:pt x="5588" y="15690"/>
                    </a:lnTo>
                    <a:lnTo>
                      <a:pt x="8365" y="18858"/>
                    </a:lnTo>
                    <a:lnTo>
                      <a:pt x="10294" y="21600"/>
                    </a:lnTo>
                    <a:lnTo>
                      <a:pt x="18740" y="21600"/>
                    </a:lnTo>
                    <a:lnTo>
                      <a:pt x="21600" y="11985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89" name="Shape"/>
              <p:cNvSpPr/>
              <p:nvPr/>
            </p:nvSpPr>
            <p:spPr>
              <a:xfrm>
                <a:off x="84391" y="25146"/>
                <a:ext cx="14378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979" y="1810"/>
                    </a:lnTo>
                    <a:lnTo>
                      <a:pt x="13453" y="0"/>
                    </a:lnTo>
                    <a:lnTo>
                      <a:pt x="3970" y="862"/>
                    </a:lnTo>
                    <a:lnTo>
                      <a:pt x="0" y="8105"/>
                    </a:lnTo>
                    <a:lnTo>
                      <a:pt x="1527" y="16715"/>
                    </a:lnTo>
                    <a:lnTo>
                      <a:pt x="854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0" name="Shape"/>
              <p:cNvSpPr/>
              <p:nvPr/>
            </p:nvSpPr>
            <p:spPr>
              <a:xfrm>
                <a:off x="106641" y="0"/>
                <a:ext cx="17098" cy="17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55"/>
                    </a:moveTo>
                    <a:lnTo>
                      <a:pt x="18856" y="4235"/>
                    </a:lnTo>
                    <a:lnTo>
                      <a:pt x="12004" y="1563"/>
                    </a:lnTo>
                    <a:lnTo>
                      <a:pt x="852" y="0"/>
                    </a:lnTo>
                    <a:lnTo>
                      <a:pt x="0" y="6080"/>
                    </a:lnTo>
                    <a:lnTo>
                      <a:pt x="5826" y="14910"/>
                    </a:lnTo>
                    <a:lnTo>
                      <a:pt x="14748" y="21600"/>
                    </a:lnTo>
                    <a:lnTo>
                      <a:pt x="21600" y="16255"/>
                    </a:lnTo>
                    <a:close/>
                  </a:path>
                </a:pathLst>
              </a:custGeom>
              <a:solidFill>
                <a:srgbClr val="CFD7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092" name="object 338"/>
            <p:cNvSpPr/>
            <p:nvPr/>
          </p:nvSpPr>
          <p:spPr>
            <a:xfrm>
              <a:off x="524332" y="2742344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72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DEB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097" name="object 339"/>
            <p:cNvGrpSpPr/>
            <p:nvPr/>
          </p:nvGrpSpPr>
          <p:grpSpPr>
            <a:xfrm>
              <a:off x="797699" y="2647119"/>
              <a:ext cx="89005" cy="83121"/>
              <a:chOff x="0" y="0"/>
              <a:chExt cx="89004" cy="83120"/>
            </a:xfrm>
          </p:grpSpPr>
          <p:sp>
            <p:nvSpPr>
              <p:cNvPr id="1093" name="Shape"/>
              <p:cNvSpPr/>
              <p:nvPr/>
            </p:nvSpPr>
            <p:spPr>
              <a:xfrm>
                <a:off x="64172" y="69555"/>
                <a:ext cx="22985" cy="13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2518" y="4327"/>
                    </a:lnTo>
                    <a:lnTo>
                      <a:pt x="21295" y="21600"/>
                    </a:lnTo>
                    <a:lnTo>
                      <a:pt x="21469" y="4756"/>
                    </a:lnTo>
                    <a:lnTo>
                      <a:pt x="21541" y="21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4" name="Shape"/>
              <p:cNvSpPr/>
              <p:nvPr/>
            </p:nvSpPr>
            <p:spPr>
              <a:xfrm>
                <a:off x="37985" y="59241"/>
                <a:ext cx="49703" cy="13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888" y="1812"/>
                    </a:lnTo>
                    <a:lnTo>
                      <a:pt x="2832" y="21600"/>
                    </a:lnTo>
                    <a:lnTo>
                      <a:pt x="3301" y="21600"/>
                    </a:lnTo>
                    <a:lnTo>
                      <a:pt x="6036" y="19349"/>
                    </a:lnTo>
                    <a:lnTo>
                      <a:pt x="11381" y="17096"/>
                    </a:lnTo>
                    <a:lnTo>
                      <a:pt x="21370" y="17096"/>
                    </a:lnTo>
                    <a:lnTo>
                      <a:pt x="21490" y="7201"/>
                    </a:lnTo>
                    <a:lnTo>
                      <a:pt x="21538" y="3600"/>
                    </a:lnTo>
                    <a:lnTo>
                      <a:pt x="21569" y="181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5" name="Shape"/>
              <p:cNvSpPr/>
              <p:nvPr/>
            </p:nvSpPr>
            <p:spPr>
              <a:xfrm>
                <a:off x="-1" y="-1"/>
                <a:ext cx="88349" cy="63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49" y="0"/>
                    </a:moveTo>
                    <a:lnTo>
                      <a:pt x="264" y="581"/>
                    </a:lnTo>
                    <a:lnTo>
                      <a:pt x="0" y="581"/>
                    </a:lnTo>
                    <a:lnTo>
                      <a:pt x="14" y="1458"/>
                    </a:lnTo>
                    <a:lnTo>
                      <a:pt x="37" y="2859"/>
                    </a:lnTo>
                    <a:lnTo>
                      <a:pt x="99" y="5515"/>
                    </a:lnTo>
                    <a:lnTo>
                      <a:pt x="111" y="8103"/>
                    </a:lnTo>
                    <a:lnTo>
                      <a:pt x="0" y="10172"/>
                    </a:lnTo>
                    <a:lnTo>
                      <a:pt x="4656" y="10702"/>
                    </a:lnTo>
                    <a:lnTo>
                      <a:pt x="6401" y="14412"/>
                    </a:lnTo>
                    <a:lnTo>
                      <a:pt x="6603" y="18674"/>
                    </a:lnTo>
                    <a:lnTo>
                      <a:pt x="6633" y="20862"/>
                    </a:lnTo>
                    <a:lnTo>
                      <a:pt x="7431" y="21600"/>
                    </a:lnTo>
                    <a:lnTo>
                      <a:pt x="9020" y="20124"/>
                    </a:lnTo>
                    <a:lnTo>
                      <a:pt x="21439" y="20124"/>
                    </a:lnTo>
                    <a:lnTo>
                      <a:pt x="21565" y="17451"/>
                    </a:lnTo>
                    <a:lnTo>
                      <a:pt x="21600" y="16807"/>
                    </a:lnTo>
                    <a:lnTo>
                      <a:pt x="16718" y="16807"/>
                    </a:lnTo>
                    <a:lnTo>
                      <a:pt x="15656" y="16440"/>
                    </a:lnTo>
                    <a:lnTo>
                      <a:pt x="15167" y="15616"/>
                    </a:lnTo>
                    <a:lnTo>
                      <a:pt x="14528" y="13720"/>
                    </a:lnTo>
                    <a:lnTo>
                      <a:pt x="13209" y="11643"/>
                    </a:lnTo>
                    <a:lnTo>
                      <a:pt x="9020" y="11643"/>
                    </a:lnTo>
                    <a:lnTo>
                      <a:pt x="8225" y="10538"/>
                    </a:lnTo>
                    <a:lnTo>
                      <a:pt x="8756" y="7592"/>
                    </a:lnTo>
                    <a:lnTo>
                      <a:pt x="8756" y="6483"/>
                    </a:lnTo>
                    <a:lnTo>
                      <a:pt x="7317" y="3953"/>
                    </a:lnTo>
                    <a:lnTo>
                      <a:pt x="5007" y="1458"/>
                    </a:lnTo>
                    <a:lnTo>
                      <a:pt x="2449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096" name="Shape"/>
              <p:cNvSpPr/>
              <p:nvPr/>
            </p:nvSpPr>
            <p:spPr>
              <a:xfrm>
                <a:off x="68377" y="38782"/>
                <a:ext cx="2062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79" y="0"/>
                    </a:lnTo>
                    <a:lnTo>
                      <a:pt x="0" y="21600"/>
                    </a:lnTo>
                    <a:lnTo>
                      <a:pt x="20912" y="21600"/>
                    </a:lnTo>
                    <a:lnTo>
                      <a:pt x="21470" y="407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5A5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098" name="object 340" descr="object 340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73530" y="2667293"/>
              <a:ext cx="185294" cy="84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99" name="object 341"/>
            <p:cNvSpPr/>
            <p:nvPr/>
          </p:nvSpPr>
          <p:spPr>
            <a:xfrm>
              <a:off x="689152" y="2655342"/>
              <a:ext cx="133508" cy="5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94" y="0"/>
                  </a:moveTo>
                  <a:lnTo>
                    <a:pt x="12117" y="0"/>
                  </a:lnTo>
                  <a:lnTo>
                    <a:pt x="8957" y="1249"/>
                  </a:lnTo>
                  <a:lnTo>
                    <a:pt x="8780" y="1249"/>
                  </a:lnTo>
                  <a:lnTo>
                    <a:pt x="8605" y="1662"/>
                  </a:lnTo>
                  <a:lnTo>
                    <a:pt x="7903" y="1662"/>
                  </a:lnTo>
                  <a:lnTo>
                    <a:pt x="5445" y="4986"/>
                  </a:lnTo>
                  <a:lnTo>
                    <a:pt x="4917" y="5816"/>
                  </a:lnTo>
                  <a:lnTo>
                    <a:pt x="4121" y="7789"/>
                  </a:lnTo>
                  <a:lnTo>
                    <a:pt x="3819" y="9139"/>
                  </a:lnTo>
                  <a:lnTo>
                    <a:pt x="3188" y="9554"/>
                  </a:lnTo>
                  <a:lnTo>
                    <a:pt x="1403" y="8722"/>
                  </a:lnTo>
                  <a:lnTo>
                    <a:pt x="0" y="11215"/>
                  </a:lnTo>
                  <a:lnTo>
                    <a:pt x="1403" y="12878"/>
                  </a:lnTo>
                  <a:lnTo>
                    <a:pt x="1403" y="19107"/>
                  </a:lnTo>
                  <a:lnTo>
                    <a:pt x="526" y="19938"/>
                  </a:lnTo>
                  <a:lnTo>
                    <a:pt x="1052" y="21600"/>
                  </a:lnTo>
                  <a:lnTo>
                    <a:pt x="2457" y="19938"/>
                  </a:lnTo>
                  <a:lnTo>
                    <a:pt x="3160" y="20769"/>
                  </a:lnTo>
                  <a:lnTo>
                    <a:pt x="3973" y="16408"/>
                  </a:lnTo>
                  <a:lnTo>
                    <a:pt x="5443" y="12981"/>
                  </a:lnTo>
                  <a:lnTo>
                    <a:pt x="7309" y="10957"/>
                  </a:lnTo>
                  <a:lnTo>
                    <a:pt x="9308" y="10802"/>
                  </a:lnTo>
                  <a:lnTo>
                    <a:pt x="10133" y="11710"/>
                  </a:lnTo>
                  <a:lnTo>
                    <a:pt x="12246" y="15706"/>
                  </a:lnTo>
                  <a:lnTo>
                    <a:pt x="13171" y="16614"/>
                  </a:lnTo>
                  <a:lnTo>
                    <a:pt x="14686" y="14850"/>
                  </a:lnTo>
                  <a:lnTo>
                    <a:pt x="15961" y="13812"/>
                  </a:lnTo>
                  <a:lnTo>
                    <a:pt x="17385" y="13708"/>
                  </a:lnTo>
                  <a:lnTo>
                    <a:pt x="18549" y="15162"/>
                  </a:lnTo>
                  <a:lnTo>
                    <a:pt x="19449" y="17550"/>
                  </a:lnTo>
                  <a:lnTo>
                    <a:pt x="20151" y="19782"/>
                  </a:lnTo>
                  <a:lnTo>
                    <a:pt x="20722" y="20769"/>
                  </a:lnTo>
                  <a:lnTo>
                    <a:pt x="21309" y="18919"/>
                  </a:lnTo>
                  <a:lnTo>
                    <a:pt x="21600" y="15006"/>
                  </a:lnTo>
                  <a:lnTo>
                    <a:pt x="20574" y="11482"/>
                  </a:lnTo>
                  <a:lnTo>
                    <a:pt x="17211" y="10802"/>
                  </a:lnTo>
                  <a:lnTo>
                    <a:pt x="16683" y="10802"/>
                  </a:lnTo>
                  <a:lnTo>
                    <a:pt x="16331" y="11215"/>
                  </a:lnTo>
                  <a:lnTo>
                    <a:pt x="15805" y="12046"/>
                  </a:lnTo>
                  <a:lnTo>
                    <a:pt x="15750" y="8061"/>
                  </a:lnTo>
                  <a:lnTo>
                    <a:pt x="15103" y="4153"/>
                  </a:lnTo>
                  <a:lnTo>
                    <a:pt x="13928" y="1181"/>
                  </a:lnTo>
                  <a:lnTo>
                    <a:pt x="12294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07" name="object 342"/>
            <p:cNvGrpSpPr/>
            <p:nvPr/>
          </p:nvGrpSpPr>
          <p:grpSpPr>
            <a:xfrm>
              <a:off x="707605" y="2670207"/>
              <a:ext cx="175848" cy="81457"/>
              <a:chOff x="0" y="0"/>
              <a:chExt cx="175847" cy="81455"/>
            </a:xfrm>
          </p:grpSpPr>
          <p:sp>
            <p:nvSpPr>
              <p:cNvPr id="1100" name="Shape"/>
              <p:cNvSpPr/>
              <p:nvPr/>
            </p:nvSpPr>
            <p:spPr>
              <a:xfrm>
                <a:off x="145440" y="52432"/>
                <a:ext cx="30408" cy="29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4" y="0"/>
                    </a:moveTo>
                    <a:lnTo>
                      <a:pt x="0" y="0"/>
                    </a:lnTo>
                    <a:lnTo>
                      <a:pt x="9206" y="850"/>
                    </a:lnTo>
                    <a:lnTo>
                      <a:pt x="15232" y="6772"/>
                    </a:lnTo>
                    <a:lnTo>
                      <a:pt x="18572" y="15355"/>
                    </a:lnTo>
                    <a:lnTo>
                      <a:pt x="18656" y="15570"/>
                    </a:lnTo>
                    <a:lnTo>
                      <a:pt x="19548" y="21600"/>
                    </a:lnTo>
                    <a:lnTo>
                      <a:pt x="20589" y="21600"/>
                    </a:lnTo>
                    <a:lnTo>
                      <a:pt x="20840" y="19975"/>
                    </a:lnTo>
                    <a:lnTo>
                      <a:pt x="21103" y="15570"/>
                    </a:lnTo>
                    <a:lnTo>
                      <a:pt x="21209" y="12118"/>
                    </a:lnTo>
                    <a:lnTo>
                      <a:pt x="21246" y="10795"/>
                    </a:lnTo>
                    <a:lnTo>
                      <a:pt x="21508" y="6970"/>
                    </a:lnTo>
                    <a:lnTo>
                      <a:pt x="21523" y="6772"/>
                    </a:lnTo>
                    <a:lnTo>
                      <a:pt x="21600" y="5653"/>
                    </a:lnTo>
                    <a:lnTo>
                      <a:pt x="16884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1" name="Shape"/>
              <p:cNvSpPr/>
              <p:nvPr/>
            </p:nvSpPr>
            <p:spPr>
              <a:xfrm>
                <a:off x="85015" y="26423"/>
                <a:ext cx="84194" cy="42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26" y="0"/>
                    </a:moveTo>
                    <a:lnTo>
                      <a:pt x="0" y="0"/>
                    </a:lnTo>
                    <a:lnTo>
                      <a:pt x="1685" y="3309"/>
                    </a:lnTo>
                    <a:lnTo>
                      <a:pt x="2482" y="7866"/>
                    </a:lnTo>
                    <a:lnTo>
                      <a:pt x="3251" y="11072"/>
                    </a:lnTo>
                    <a:lnTo>
                      <a:pt x="6314" y="11624"/>
                    </a:lnTo>
                    <a:lnTo>
                      <a:pt x="6591" y="12181"/>
                    </a:lnTo>
                    <a:lnTo>
                      <a:pt x="8262" y="14394"/>
                    </a:lnTo>
                    <a:lnTo>
                      <a:pt x="9100" y="19382"/>
                    </a:lnTo>
                    <a:lnTo>
                      <a:pt x="10768" y="21600"/>
                    </a:lnTo>
                    <a:lnTo>
                      <a:pt x="12174" y="20692"/>
                    </a:lnTo>
                    <a:lnTo>
                      <a:pt x="12823" y="18068"/>
                    </a:lnTo>
                    <a:lnTo>
                      <a:pt x="13627" y="15130"/>
                    </a:lnTo>
                    <a:lnTo>
                      <a:pt x="15503" y="13284"/>
                    </a:lnTo>
                    <a:lnTo>
                      <a:pt x="21600" y="13284"/>
                    </a:lnTo>
                    <a:lnTo>
                      <a:pt x="20904" y="11699"/>
                    </a:lnTo>
                    <a:lnTo>
                      <a:pt x="20698" y="11624"/>
                    </a:lnTo>
                    <a:lnTo>
                      <a:pt x="12720" y="11624"/>
                    </a:lnTo>
                    <a:lnTo>
                      <a:pt x="12264" y="6635"/>
                    </a:lnTo>
                    <a:lnTo>
                      <a:pt x="6034" y="6635"/>
                    </a:lnTo>
                    <a:lnTo>
                      <a:pt x="5247" y="5319"/>
                    </a:lnTo>
                    <a:lnTo>
                      <a:pt x="4121" y="233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2" name="Shape"/>
              <p:cNvSpPr/>
              <p:nvPr/>
            </p:nvSpPr>
            <p:spPr>
              <a:xfrm>
                <a:off x="0" y="13366"/>
                <a:ext cx="48608" cy="31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0" y="0"/>
                    </a:moveTo>
                    <a:lnTo>
                      <a:pt x="11462" y="277"/>
                    </a:lnTo>
                    <a:lnTo>
                      <a:pt x="6451" y="3908"/>
                    </a:lnTo>
                    <a:lnTo>
                      <a:pt x="2434" y="10055"/>
                    </a:lnTo>
                    <a:lnTo>
                      <a:pt x="0" y="17878"/>
                    </a:lnTo>
                    <a:lnTo>
                      <a:pt x="1445" y="21600"/>
                    </a:lnTo>
                    <a:lnTo>
                      <a:pt x="2409" y="21600"/>
                    </a:lnTo>
                    <a:lnTo>
                      <a:pt x="3346" y="16734"/>
                    </a:lnTo>
                    <a:lnTo>
                      <a:pt x="4462" y="11729"/>
                    </a:lnTo>
                    <a:lnTo>
                      <a:pt x="6480" y="7564"/>
                    </a:lnTo>
                    <a:lnTo>
                      <a:pt x="10125" y="5212"/>
                    </a:lnTo>
                    <a:lnTo>
                      <a:pt x="21600" y="5212"/>
                    </a:lnTo>
                    <a:lnTo>
                      <a:pt x="18946" y="1942"/>
                    </a:lnTo>
                    <a:lnTo>
                      <a:pt x="16880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3" name="Shape"/>
              <p:cNvSpPr/>
              <p:nvPr/>
            </p:nvSpPr>
            <p:spPr>
              <a:xfrm>
                <a:off x="22783" y="20960"/>
                <a:ext cx="47386" cy="21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71" y="0"/>
                    </a:moveTo>
                    <a:lnTo>
                      <a:pt x="0" y="0"/>
                    </a:lnTo>
                    <a:lnTo>
                      <a:pt x="6110" y="1097"/>
                    </a:lnTo>
                    <a:lnTo>
                      <a:pt x="9156" y="7966"/>
                    </a:lnTo>
                    <a:lnTo>
                      <a:pt x="10717" y="16252"/>
                    </a:lnTo>
                    <a:lnTo>
                      <a:pt x="12372" y="21600"/>
                    </a:lnTo>
                    <a:lnTo>
                      <a:pt x="15519" y="19693"/>
                    </a:lnTo>
                    <a:lnTo>
                      <a:pt x="17877" y="15255"/>
                    </a:lnTo>
                    <a:lnTo>
                      <a:pt x="19955" y="10210"/>
                    </a:lnTo>
                    <a:lnTo>
                      <a:pt x="21600" y="7558"/>
                    </a:lnTo>
                    <a:lnTo>
                      <a:pt x="17814" y="7558"/>
                    </a:lnTo>
                    <a:lnTo>
                      <a:pt x="15248" y="5437"/>
                    </a:lnTo>
                    <a:lnTo>
                      <a:pt x="14147" y="3782"/>
                    </a:lnTo>
                    <a:lnTo>
                      <a:pt x="12003" y="403"/>
                    </a:lnTo>
                    <a:lnTo>
                      <a:pt x="11771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4" name="Shape"/>
              <p:cNvSpPr/>
              <p:nvPr/>
            </p:nvSpPr>
            <p:spPr>
              <a:xfrm>
                <a:off x="85750" y="6940"/>
                <a:ext cx="33644" cy="32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88" y="0"/>
                    </a:moveTo>
                    <a:lnTo>
                      <a:pt x="2788" y="1385"/>
                    </a:lnTo>
                    <a:lnTo>
                      <a:pt x="0" y="1385"/>
                    </a:lnTo>
                    <a:lnTo>
                      <a:pt x="693" y="4274"/>
                    </a:lnTo>
                    <a:lnTo>
                      <a:pt x="13943" y="5354"/>
                    </a:lnTo>
                    <a:lnTo>
                      <a:pt x="17852" y="11310"/>
                    </a:lnTo>
                    <a:lnTo>
                      <a:pt x="16665" y="18078"/>
                    </a:lnTo>
                    <a:lnTo>
                      <a:pt x="14629" y="21600"/>
                    </a:lnTo>
                    <a:lnTo>
                      <a:pt x="21600" y="21600"/>
                    </a:lnTo>
                    <a:lnTo>
                      <a:pt x="19513" y="20874"/>
                    </a:lnTo>
                    <a:lnTo>
                      <a:pt x="19436" y="16590"/>
                    </a:lnTo>
                    <a:lnTo>
                      <a:pt x="19376" y="15641"/>
                    </a:lnTo>
                    <a:lnTo>
                      <a:pt x="19295" y="14378"/>
                    </a:lnTo>
                    <a:lnTo>
                      <a:pt x="19231" y="13385"/>
                    </a:lnTo>
                    <a:lnTo>
                      <a:pt x="19204" y="12959"/>
                    </a:lnTo>
                    <a:lnTo>
                      <a:pt x="19134" y="11853"/>
                    </a:lnTo>
                    <a:lnTo>
                      <a:pt x="19099" y="11310"/>
                    </a:lnTo>
                    <a:lnTo>
                      <a:pt x="19019" y="10059"/>
                    </a:lnTo>
                    <a:lnTo>
                      <a:pt x="18972" y="9326"/>
                    </a:lnTo>
                    <a:lnTo>
                      <a:pt x="18903" y="8243"/>
                    </a:lnTo>
                    <a:lnTo>
                      <a:pt x="14318" y="979"/>
                    </a:lnTo>
                    <a:lnTo>
                      <a:pt x="2788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5" name="Shape"/>
              <p:cNvSpPr/>
              <p:nvPr/>
            </p:nvSpPr>
            <p:spPr>
              <a:xfrm>
                <a:off x="61861" y="18408"/>
                <a:ext cx="3495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107" y="0"/>
                    </a:moveTo>
                    <a:lnTo>
                      <a:pt x="10947" y="771"/>
                    </a:lnTo>
                    <a:lnTo>
                      <a:pt x="6040" y="8484"/>
                    </a:lnTo>
                    <a:lnTo>
                      <a:pt x="2139" y="17357"/>
                    </a:lnTo>
                    <a:lnTo>
                      <a:pt x="0" y="21600"/>
                    </a:lnTo>
                    <a:lnTo>
                      <a:pt x="5133" y="21600"/>
                    </a:lnTo>
                    <a:lnTo>
                      <a:pt x="6036" y="18529"/>
                    </a:lnTo>
                    <a:lnTo>
                      <a:pt x="14310" y="15537"/>
                    </a:lnTo>
                    <a:lnTo>
                      <a:pt x="21600" y="15537"/>
                    </a:lnTo>
                    <a:lnTo>
                      <a:pt x="20643" y="10807"/>
                    </a:lnTo>
                    <a:lnTo>
                      <a:pt x="16107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06" name="Triangle"/>
              <p:cNvSpPr/>
              <p:nvPr/>
            </p:nvSpPr>
            <p:spPr>
              <a:xfrm>
                <a:off x="83153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AC1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08" name="object 343"/>
            <p:cNvSpPr/>
            <p:nvPr/>
          </p:nvSpPr>
          <p:spPr>
            <a:xfrm>
              <a:off x="707605" y="2691170"/>
              <a:ext cx="174030" cy="60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63" y="0"/>
                  </a:moveTo>
                  <a:lnTo>
                    <a:pt x="1945" y="1278"/>
                  </a:lnTo>
                  <a:lnTo>
                    <a:pt x="1381" y="3536"/>
                  </a:lnTo>
                  <a:lnTo>
                    <a:pt x="809" y="8525"/>
                  </a:lnTo>
                  <a:lnTo>
                    <a:pt x="673" y="8525"/>
                  </a:lnTo>
                  <a:lnTo>
                    <a:pt x="673" y="9301"/>
                  </a:lnTo>
                  <a:lnTo>
                    <a:pt x="1193" y="11153"/>
                  </a:lnTo>
                  <a:lnTo>
                    <a:pt x="892" y="13370"/>
                  </a:lnTo>
                  <a:lnTo>
                    <a:pt x="0" y="16276"/>
                  </a:lnTo>
                  <a:lnTo>
                    <a:pt x="240" y="17040"/>
                  </a:lnTo>
                  <a:lnTo>
                    <a:pt x="808" y="18604"/>
                  </a:lnTo>
                  <a:lnTo>
                    <a:pt x="1478" y="20748"/>
                  </a:lnTo>
                  <a:lnTo>
                    <a:pt x="1662" y="21600"/>
                  </a:lnTo>
                  <a:lnTo>
                    <a:pt x="21600" y="21600"/>
                  </a:lnTo>
                  <a:lnTo>
                    <a:pt x="21446" y="18761"/>
                  </a:lnTo>
                  <a:lnTo>
                    <a:pt x="20848" y="14631"/>
                  </a:lnTo>
                  <a:lnTo>
                    <a:pt x="19796" y="11808"/>
                  </a:lnTo>
                  <a:lnTo>
                    <a:pt x="18187" y="11237"/>
                  </a:lnTo>
                  <a:lnTo>
                    <a:pt x="17280" y="12582"/>
                  </a:lnTo>
                  <a:lnTo>
                    <a:pt x="16576" y="16579"/>
                  </a:lnTo>
                  <a:lnTo>
                    <a:pt x="15897" y="17051"/>
                  </a:lnTo>
                  <a:lnTo>
                    <a:pt x="15088" y="15500"/>
                  </a:lnTo>
                  <a:lnTo>
                    <a:pt x="14549" y="12013"/>
                  </a:lnTo>
                  <a:lnTo>
                    <a:pt x="13876" y="10466"/>
                  </a:lnTo>
                  <a:lnTo>
                    <a:pt x="12394" y="10076"/>
                  </a:lnTo>
                  <a:lnTo>
                    <a:pt x="12259" y="9691"/>
                  </a:lnTo>
                  <a:lnTo>
                    <a:pt x="11886" y="7504"/>
                  </a:lnTo>
                  <a:lnTo>
                    <a:pt x="11501" y="4408"/>
                  </a:lnTo>
                  <a:lnTo>
                    <a:pt x="10687" y="2113"/>
                  </a:lnTo>
                  <a:lnTo>
                    <a:pt x="9026" y="2326"/>
                  </a:lnTo>
                  <a:lnTo>
                    <a:pt x="8378" y="3447"/>
                  </a:lnTo>
                  <a:lnTo>
                    <a:pt x="7780" y="5184"/>
                  </a:lnTo>
                  <a:lnTo>
                    <a:pt x="7132" y="6849"/>
                  </a:lnTo>
                  <a:lnTo>
                    <a:pt x="6332" y="7750"/>
                  </a:lnTo>
                  <a:lnTo>
                    <a:pt x="5824" y="5831"/>
                  </a:lnTo>
                  <a:lnTo>
                    <a:pt x="5405" y="2858"/>
                  </a:lnTo>
                  <a:lnTo>
                    <a:pt x="4607" y="393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9" name="object 344"/>
            <p:cNvSpPr/>
            <p:nvPr/>
          </p:nvSpPr>
          <p:spPr>
            <a:xfrm>
              <a:off x="694574" y="2716138"/>
              <a:ext cx="26869" cy="3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35" y="0"/>
                  </a:moveTo>
                  <a:lnTo>
                    <a:pt x="14835" y="3954"/>
                  </a:lnTo>
                  <a:lnTo>
                    <a:pt x="11292" y="6976"/>
                  </a:lnTo>
                  <a:lnTo>
                    <a:pt x="6112" y="9812"/>
                  </a:lnTo>
                  <a:lnTo>
                    <a:pt x="1584" y="12030"/>
                  </a:lnTo>
                  <a:lnTo>
                    <a:pt x="0" y="13197"/>
                  </a:lnTo>
                  <a:lnTo>
                    <a:pt x="1745" y="15174"/>
                  </a:lnTo>
                  <a:lnTo>
                    <a:pt x="6105" y="12533"/>
                  </a:lnTo>
                  <a:lnTo>
                    <a:pt x="6983" y="13197"/>
                  </a:lnTo>
                  <a:lnTo>
                    <a:pt x="7851" y="13197"/>
                  </a:lnTo>
                  <a:lnTo>
                    <a:pt x="6983" y="15838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19680" y="19488"/>
                  </a:lnTo>
                  <a:lnTo>
                    <a:pt x="15385" y="15835"/>
                  </a:lnTo>
                  <a:lnTo>
                    <a:pt x="11907" y="13174"/>
                  </a:lnTo>
                  <a:lnTo>
                    <a:pt x="10476" y="11877"/>
                  </a:lnTo>
                  <a:lnTo>
                    <a:pt x="12506" y="10204"/>
                  </a:lnTo>
                  <a:lnTo>
                    <a:pt x="16254" y="6926"/>
                  </a:lnTo>
                  <a:lnTo>
                    <a:pt x="18203" y="3153"/>
                  </a:lnTo>
                  <a:lnTo>
                    <a:pt x="14835" y="0"/>
                  </a:lnTo>
                  <a:close/>
                </a:path>
              </a:pathLst>
            </a:custGeom>
            <a:solidFill>
              <a:srgbClr val="CFD76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0" name="object 345"/>
            <p:cNvSpPr/>
            <p:nvPr/>
          </p:nvSpPr>
          <p:spPr>
            <a:xfrm>
              <a:off x="792263" y="2740027"/>
              <a:ext cx="2179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13" y="0"/>
                  </a:moveTo>
                  <a:lnTo>
                    <a:pt x="13982" y="2232"/>
                  </a:lnTo>
                  <a:lnTo>
                    <a:pt x="0" y="2232"/>
                  </a:lnTo>
                  <a:lnTo>
                    <a:pt x="0" y="6670"/>
                  </a:lnTo>
                  <a:lnTo>
                    <a:pt x="6456" y="19987"/>
                  </a:lnTo>
                  <a:lnTo>
                    <a:pt x="6456" y="15549"/>
                  </a:lnTo>
                  <a:lnTo>
                    <a:pt x="16135" y="13317"/>
                  </a:lnTo>
                  <a:lnTo>
                    <a:pt x="8114" y="21600"/>
                  </a:lnTo>
                  <a:lnTo>
                    <a:pt x="18948" y="21600"/>
                  </a:lnTo>
                  <a:lnTo>
                    <a:pt x="21600" y="12516"/>
                  </a:lnTo>
                  <a:lnTo>
                    <a:pt x="12913" y="0"/>
                  </a:lnTo>
                  <a:close/>
                </a:path>
              </a:pathLst>
            </a:custGeom>
            <a:solidFill>
              <a:srgbClr val="BCD47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14" name="object 346"/>
            <p:cNvGrpSpPr/>
            <p:nvPr/>
          </p:nvGrpSpPr>
          <p:grpSpPr>
            <a:xfrm>
              <a:off x="797699" y="2638593"/>
              <a:ext cx="72723" cy="55832"/>
              <a:chOff x="0" y="0"/>
              <a:chExt cx="72722" cy="55830"/>
            </a:xfrm>
          </p:grpSpPr>
          <p:sp>
            <p:nvSpPr>
              <p:cNvPr id="1111" name="Shape"/>
              <p:cNvSpPr/>
              <p:nvPr/>
            </p:nvSpPr>
            <p:spPr>
              <a:xfrm>
                <a:off x="36893" y="36295"/>
                <a:ext cx="35830" cy="1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20" y="0"/>
                    </a:moveTo>
                    <a:lnTo>
                      <a:pt x="0" y="0"/>
                    </a:lnTo>
                    <a:lnTo>
                      <a:pt x="3277" y="1194"/>
                    </a:lnTo>
                    <a:lnTo>
                      <a:pt x="9545" y="5737"/>
                    </a:lnTo>
                    <a:lnTo>
                      <a:pt x="12684" y="12302"/>
                    </a:lnTo>
                    <a:lnTo>
                      <a:pt x="14225" y="18415"/>
                    </a:lnTo>
                    <a:lnTo>
                      <a:pt x="15704" y="21600"/>
                    </a:lnTo>
                    <a:lnTo>
                      <a:pt x="18323" y="21600"/>
                    </a:lnTo>
                    <a:lnTo>
                      <a:pt x="21600" y="13201"/>
                    </a:lnTo>
                    <a:lnTo>
                      <a:pt x="18320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2" name="Shape"/>
              <p:cNvSpPr/>
              <p:nvPr/>
            </p:nvSpPr>
            <p:spPr>
              <a:xfrm>
                <a:off x="9543" y="7444"/>
                <a:ext cx="57738" cy="33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28" y="0"/>
                    </a:moveTo>
                    <a:lnTo>
                      <a:pt x="0" y="0"/>
                    </a:lnTo>
                    <a:lnTo>
                      <a:pt x="4097" y="2868"/>
                    </a:lnTo>
                    <a:lnTo>
                      <a:pt x="4044" y="2868"/>
                    </a:lnTo>
                    <a:lnTo>
                      <a:pt x="7447" y="7572"/>
                    </a:lnTo>
                    <a:lnTo>
                      <a:pt x="9419" y="12419"/>
                    </a:lnTo>
                    <a:lnTo>
                      <a:pt x="9828" y="13832"/>
                    </a:lnTo>
                    <a:lnTo>
                      <a:pt x="9016" y="20187"/>
                    </a:lnTo>
                    <a:lnTo>
                      <a:pt x="9419" y="21600"/>
                    </a:lnTo>
                    <a:lnTo>
                      <a:pt x="10232" y="18774"/>
                    </a:lnTo>
                    <a:lnTo>
                      <a:pt x="21600" y="18774"/>
                    </a:lnTo>
                    <a:lnTo>
                      <a:pt x="21331" y="17746"/>
                    </a:lnTo>
                    <a:lnTo>
                      <a:pt x="19416" y="16658"/>
                    </a:lnTo>
                    <a:lnTo>
                      <a:pt x="11453" y="16658"/>
                    </a:lnTo>
                    <a:lnTo>
                      <a:pt x="10640" y="15245"/>
                    </a:lnTo>
                    <a:lnTo>
                      <a:pt x="11453" y="10295"/>
                    </a:lnTo>
                    <a:lnTo>
                      <a:pt x="11453" y="8882"/>
                    </a:lnTo>
                    <a:lnTo>
                      <a:pt x="8706" y="2868"/>
                    </a:lnTo>
                    <a:lnTo>
                      <a:pt x="6028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13" name="Shape"/>
              <p:cNvSpPr/>
              <p:nvPr/>
            </p:nvSpPr>
            <p:spPr>
              <a:xfrm>
                <a:off x="0" y="-1"/>
                <a:ext cx="2565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8" y="0"/>
                    </a:moveTo>
                    <a:lnTo>
                      <a:pt x="0" y="9083"/>
                    </a:lnTo>
                    <a:lnTo>
                      <a:pt x="0" y="21600"/>
                    </a:lnTo>
                    <a:lnTo>
                      <a:pt x="8035" y="15012"/>
                    </a:lnTo>
                    <a:lnTo>
                      <a:pt x="21600" y="15012"/>
                    </a:lnTo>
                    <a:lnTo>
                      <a:pt x="19302" y="8544"/>
                    </a:lnTo>
                    <a:lnTo>
                      <a:pt x="9778" y="0"/>
                    </a:lnTo>
                    <a:close/>
                  </a:path>
                </a:pathLst>
              </a:custGeom>
              <a:solidFill>
                <a:srgbClr val="90BA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15" name="object 347"/>
            <p:cNvSpPr/>
            <p:nvPr/>
          </p:nvSpPr>
          <p:spPr>
            <a:xfrm>
              <a:off x="2065464" y="2713693"/>
              <a:ext cx="76244" cy="3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7" y="0"/>
                  </a:moveTo>
                  <a:lnTo>
                    <a:pt x="6689" y="810"/>
                  </a:lnTo>
                  <a:lnTo>
                    <a:pt x="3692" y="3240"/>
                  </a:lnTo>
                  <a:lnTo>
                    <a:pt x="3692" y="2626"/>
                  </a:lnTo>
                  <a:lnTo>
                    <a:pt x="2151" y="4476"/>
                  </a:lnTo>
                  <a:lnTo>
                    <a:pt x="1536" y="8182"/>
                  </a:lnTo>
                  <a:lnTo>
                    <a:pt x="0" y="8797"/>
                  </a:lnTo>
                  <a:lnTo>
                    <a:pt x="0" y="10032"/>
                  </a:lnTo>
                  <a:lnTo>
                    <a:pt x="509" y="15591"/>
                  </a:lnTo>
                  <a:lnTo>
                    <a:pt x="1122" y="21600"/>
                  </a:lnTo>
                  <a:lnTo>
                    <a:pt x="21600" y="21600"/>
                  </a:lnTo>
                  <a:lnTo>
                    <a:pt x="15684" y="3240"/>
                  </a:lnTo>
                  <a:lnTo>
                    <a:pt x="12686" y="810"/>
                  </a:lnTo>
                  <a:lnTo>
                    <a:pt x="9687" y="0"/>
                  </a:lnTo>
                  <a:close/>
                </a:path>
              </a:pathLst>
            </a:custGeom>
            <a:solidFill>
              <a:srgbClr val="65A57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6" name="object 348"/>
            <p:cNvSpPr/>
            <p:nvPr/>
          </p:nvSpPr>
          <p:spPr>
            <a:xfrm>
              <a:off x="2147863" y="2705412"/>
              <a:ext cx="151386" cy="4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8" y="0"/>
                  </a:moveTo>
                  <a:lnTo>
                    <a:pt x="8365" y="57"/>
                  </a:lnTo>
                  <a:lnTo>
                    <a:pt x="6364" y="5010"/>
                  </a:lnTo>
                  <a:lnTo>
                    <a:pt x="6364" y="6024"/>
                  </a:lnTo>
                  <a:lnTo>
                    <a:pt x="6518" y="9061"/>
                  </a:lnTo>
                  <a:lnTo>
                    <a:pt x="6364" y="9571"/>
                  </a:lnTo>
                  <a:lnTo>
                    <a:pt x="5845" y="9120"/>
                  </a:lnTo>
                  <a:lnTo>
                    <a:pt x="4776" y="8620"/>
                  </a:lnTo>
                  <a:lnTo>
                    <a:pt x="3532" y="9356"/>
                  </a:lnTo>
                  <a:lnTo>
                    <a:pt x="2491" y="12608"/>
                  </a:lnTo>
                  <a:lnTo>
                    <a:pt x="2036" y="17530"/>
                  </a:lnTo>
                  <a:lnTo>
                    <a:pt x="2104" y="19265"/>
                  </a:lnTo>
                  <a:lnTo>
                    <a:pt x="1707" y="199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459" y="18567"/>
                  </a:lnTo>
                  <a:lnTo>
                    <a:pt x="21386" y="15147"/>
                  </a:lnTo>
                  <a:lnTo>
                    <a:pt x="21076" y="15147"/>
                  </a:lnTo>
                  <a:lnTo>
                    <a:pt x="20920" y="13622"/>
                  </a:lnTo>
                  <a:lnTo>
                    <a:pt x="19217" y="13622"/>
                  </a:lnTo>
                  <a:lnTo>
                    <a:pt x="16430" y="18190"/>
                  </a:lnTo>
                  <a:lnTo>
                    <a:pt x="16430" y="17679"/>
                  </a:lnTo>
                  <a:lnTo>
                    <a:pt x="16274" y="17679"/>
                  </a:lnTo>
                  <a:lnTo>
                    <a:pt x="16120" y="16161"/>
                  </a:lnTo>
                  <a:lnTo>
                    <a:pt x="14724" y="13244"/>
                  </a:lnTo>
                  <a:lnTo>
                    <a:pt x="14358" y="10709"/>
                  </a:lnTo>
                  <a:lnTo>
                    <a:pt x="14138" y="9886"/>
                  </a:lnTo>
                  <a:lnTo>
                    <a:pt x="13177" y="12104"/>
                  </a:lnTo>
                  <a:lnTo>
                    <a:pt x="12657" y="4222"/>
                  </a:lnTo>
                  <a:lnTo>
                    <a:pt x="10758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17" name="object 349" descr="object 349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322715" y="2675763"/>
              <a:ext cx="176016" cy="7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8" name="object 350"/>
            <p:cNvSpPr/>
            <p:nvPr/>
          </p:nvSpPr>
          <p:spPr>
            <a:xfrm>
              <a:off x="1330629" y="2567421"/>
              <a:ext cx="290896" cy="18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28" y="0"/>
                  </a:moveTo>
                  <a:lnTo>
                    <a:pt x="10100" y="861"/>
                  </a:lnTo>
                  <a:lnTo>
                    <a:pt x="9511" y="2784"/>
                  </a:lnTo>
                  <a:lnTo>
                    <a:pt x="9526" y="4779"/>
                  </a:lnTo>
                  <a:lnTo>
                    <a:pt x="9511" y="5854"/>
                  </a:lnTo>
                  <a:lnTo>
                    <a:pt x="7330" y="5449"/>
                  </a:lnTo>
                  <a:lnTo>
                    <a:pt x="5602" y="6905"/>
                  </a:lnTo>
                  <a:lnTo>
                    <a:pt x="4479" y="9649"/>
                  </a:lnTo>
                  <a:lnTo>
                    <a:pt x="4111" y="13108"/>
                  </a:lnTo>
                  <a:lnTo>
                    <a:pt x="1390" y="13140"/>
                  </a:lnTo>
                  <a:lnTo>
                    <a:pt x="438" y="13859"/>
                  </a:lnTo>
                  <a:lnTo>
                    <a:pt x="0" y="16034"/>
                  </a:lnTo>
                  <a:lnTo>
                    <a:pt x="103" y="17927"/>
                  </a:lnTo>
                  <a:lnTo>
                    <a:pt x="343" y="19916"/>
                  </a:lnTo>
                  <a:lnTo>
                    <a:pt x="571" y="21600"/>
                  </a:lnTo>
                  <a:lnTo>
                    <a:pt x="20988" y="21600"/>
                  </a:lnTo>
                  <a:lnTo>
                    <a:pt x="21036" y="20489"/>
                  </a:lnTo>
                  <a:lnTo>
                    <a:pt x="19827" y="18835"/>
                  </a:lnTo>
                  <a:lnTo>
                    <a:pt x="21197" y="18580"/>
                  </a:lnTo>
                  <a:lnTo>
                    <a:pt x="21351" y="16329"/>
                  </a:lnTo>
                  <a:lnTo>
                    <a:pt x="21460" y="14126"/>
                  </a:lnTo>
                  <a:lnTo>
                    <a:pt x="21600" y="9672"/>
                  </a:lnTo>
                  <a:lnTo>
                    <a:pt x="21117" y="9289"/>
                  </a:lnTo>
                  <a:lnTo>
                    <a:pt x="21117" y="8018"/>
                  </a:lnTo>
                  <a:lnTo>
                    <a:pt x="20150" y="7127"/>
                  </a:lnTo>
                  <a:lnTo>
                    <a:pt x="19585" y="7509"/>
                  </a:lnTo>
                  <a:lnTo>
                    <a:pt x="19424" y="7254"/>
                  </a:lnTo>
                  <a:lnTo>
                    <a:pt x="19320" y="6926"/>
                  </a:lnTo>
                  <a:lnTo>
                    <a:pt x="19132" y="6157"/>
                  </a:lnTo>
                  <a:lnTo>
                    <a:pt x="18869" y="5268"/>
                  </a:lnTo>
                  <a:lnTo>
                    <a:pt x="18538" y="4581"/>
                  </a:lnTo>
                  <a:lnTo>
                    <a:pt x="17495" y="3961"/>
                  </a:lnTo>
                  <a:lnTo>
                    <a:pt x="16603" y="4200"/>
                  </a:lnTo>
                  <a:lnTo>
                    <a:pt x="15636" y="4964"/>
                  </a:lnTo>
                  <a:lnTo>
                    <a:pt x="15555" y="4964"/>
                  </a:lnTo>
                  <a:lnTo>
                    <a:pt x="15475" y="4074"/>
                  </a:lnTo>
                  <a:lnTo>
                    <a:pt x="15475" y="3946"/>
                  </a:lnTo>
                  <a:lnTo>
                    <a:pt x="14774" y="2542"/>
                  </a:lnTo>
                  <a:lnTo>
                    <a:pt x="13974" y="1305"/>
                  </a:lnTo>
                  <a:lnTo>
                    <a:pt x="13038" y="402"/>
                  </a:lnTo>
                  <a:lnTo>
                    <a:pt x="11928" y="0"/>
                  </a:lnTo>
                  <a:close/>
                </a:path>
              </a:pathLst>
            </a:custGeom>
            <a:solidFill>
              <a:srgbClr val="708C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24" name="object 351"/>
            <p:cNvGrpSpPr/>
            <p:nvPr/>
          </p:nvGrpSpPr>
          <p:grpSpPr>
            <a:xfrm>
              <a:off x="1408783" y="2626044"/>
              <a:ext cx="182654" cy="98772"/>
              <a:chOff x="0" y="0"/>
              <a:chExt cx="182653" cy="98770"/>
            </a:xfrm>
          </p:grpSpPr>
          <p:sp>
            <p:nvSpPr>
              <p:cNvPr id="1119" name="Shape"/>
              <p:cNvSpPr/>
              <p:nvPr/>
            </p:nvSpPr>
            <p:spPr>
              <a:xfrm>
                <a:off x="0" y="42329"/>
                <a:ext cx="24957" cy="19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33"/>
                    </a:moveTo>
                    <a:lnTo>
                      <a:pt x="14092" y="0"/>
                    </a:lnTo>
                    <a:lnTo>
                      <a:pt x="8453" y="0"/>
                    </a:lnTo>
                    <a:lnTo>
                      <a:pt x="1879" y="4834"/>
                    </a:lnTo>
                    <a:lnTo>
                      <a:pt x="0" y="4834"/>
                    </a:lnTo>
                    <a:lnTo>
                      <a:pt x="13157" y="13288"/>
                    </a:lnTo>
                    <a:lnTo>
                      <a:pt x="9190" y="20568"/>
                    </a:lnTo>
                    <a:lnTo>
                      <a:pt x="12443" y="21600"/>
                    </a:lnTo>
                    <a:lnTo>
                      <a:pt x="18159" y="17882"/>
                    </a:lnTo>
                    <a:lnTo>
                      <a:pt x="21600" y="10871"/>
                    </a:lnTo>
                    <a:lnTo>
                      <a:pt x="21600" y="3633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0" name="Shape"/>
              <p:cNvSpPr/>
              <p:nvPr/>
            </p:nvSpPr>
            <p:spPr>
              <a:xfrm>
                <a:off x="33641" y="79235"/>
                <a:ext cx="21719" cy="19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4803"/>
                    </a:lnTo>
                    <a:lnTo>
                      <a:pt x="8993" y="8104"/>
                    </a:lnTo>
                    <a:lnTo>
                      <a:pt x="13629" y="12303"/>
                    </a:lnTo>
                    <a:lnTo>
                      <a:pt x="16851" y="1695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1" name="Shape"/>
              <p:cNvSpPr/>
              <p:nvPr/>
            </p:nvSpPr>
            <p:spPr>
              <a:xfrm>
                <a:off x="43421" y="28219"/>
                <a:ext cx="25021" cy="1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75"/>
                    </a:moveTo>
                    <a:lnTo>
                      <a:pt x="21545" y="0"/>
                    </a:lnTo>
                    <a:lnTo>
                      <a:pt x="0" y="2904"/>
                    </a:lnTo>
                    <a:lnTo>
                      <a:pt x="9418" y="12057"/>
                    </a:lnTo>
                    <a:lnTo>
                      <a:pt x="17093" y="21600"/>
                    </a:lnTo>
                    <a:lnTo>
                      <a:pt x="21600" y="21075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2" name="Shape"/>
              <p:cNvSpPr/>
              <p:nvPr/>
            </p:nvSpPr>
            <p:spPr>
              <a:xfrm>
                <a:off x="71640" y="-1"/>
                <a:ext cx="20349" cy="23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32"/>
                    </a:moveTo>
                    <a:lnTo>
                      <a:pt x="21020" y="3929"/>
                    </a:lnTo>
                    <a:lnTo>
                      <a:pt x="20979" y="3516"/>
                    </a:lnTo>
                    <a:lnTo>
                      <a:pt x="18431" y="0"/>
                    </a:lnTo>
                    <a:lnTo>
                      <a:pt x="3451" y="3929"/>
                    </a:lnTo>
                    <a:lnTo>
                      <a:pt x="0" y="3929"/>
                    </a:lnTo>
                    <a:lnTo>
                      <a:pt x="16125" y="21600"/>
                    </a:lnTo>
                    <a:lnTo>
                      <a:pt x="20049" y="17533"/>
                    </a:lnTo>
                    <a:lnTo>
                      <a:pt x="21600" y="10432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3" name="Shape"/>
              <p:cNvSpPr/>
              <p:nvPr/>
            </p:nvSpPr>
            <p:spPr>
              <a:xfrm>
                <a:off x="161926" y="58661"/>
                <a:ext cx="20728" cy="19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17"/>
                    </a:moveTo>
                    <a:lnTo>
                      <a:pt x="13368" y="1141"/>
                    </a:lnTo>
                    <a:lnTo>
                      <a:pt x="0" y="0"/>
                    </a:lnTo>
                    <a:lnTo>
                      <a:pt x="1482" y="4618"/>
                    </a:lnTo>
                    <a:lnTo>
                      <a:pt x="8907" y="10800"/>
                    </a:lnTo>
                    <a:lnTo>
                      <a:pt x="13368" y="14390"/>
                    </a:lnTo>
                    <a:lnTo>
                      <a:pt x="13368" y="15587"/>
                    </a:lnTo>
                    <a:lnTo>
                      <a:pt x="5453" y="19192"/>
                    </a:lnTo>
                    <a:lnTo>
                      <a:pt x="11104" y="21600"/>
                    </a:lnTo>
                    <a:lnTo>
                      <a:pt x="15591" y="20107"/>
                    </a:lnTo>
                    <a:lnTo>
                      <a:pt x="20713" y="14081"/>
                    </a:lnTo>
                    <a:lnTo>
                      <a:pt x="21600" y="6717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25" name="object 352"/>
            <p:cNvSpPr/>
            <p:nvPr/>
          </p:nvSpPr>
          <p:spPr>
            <a:xfrm>
              <a:off x="1598726" y="2725903"/>
              <a:ext cx="18467" cy="1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880"/>
                  </a:lnTo>
                  <a:lnTo>
                    <a:pt x="19060" y="21600"/>
                  </a:lnTo>
                  <a:lnTo>
                    <a:pt x="19060" y="143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A9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31" name="object 353"/>
            <p:cNvGrpSpPr/>
            <p:nvPr/>
          </p:nvGrpSpPr>
          <p:grpSpPr>
            <a:xfrm>
              <a:off x="1372042" y="2636903"/>
              <a:ext cx="220558" cy="118552"/>
              <a:chOff x="0" y="0"/>
              <a:chExt cx="220557" cy="118550"/>
            </a:xfrm>
          </p:grpSpPr>
          <p:sp>
            <p:nvSpPr>
              <p:cNvPr id="1126" name="Shape"/>
              <p:cNvSpPr/>
              <p:nvPr/>
            </p:nvSpPr>
            <p:spPr>
              <a:xfrm>
                <a:off x="0" y="7179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2"/>
                    </a:moveTo>
                    <a:lnTo>
                      <a:pt x="17276" y="0"/>
                    </a:lnTo>
                    <a:lnTo>
                      <a:pt x="2149" y="0"/>
                    </a:lnTo>
                    <a:lnTo>
                      <a:pt x="0" y="10802"/>
                    </a:lnTo>
                    <a:lnTo>
                      <a:pt x="8650" y="21600"/>
                    </a:lnTo>
                    <a:lnTo>
                      <a:pt x="21600" y="10802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7" name="Shape"/>
              <p:cNvSpPr/>
              <p:nvPr/>
            </p:nvSpPr>
            <p:spPr>
              <a:xfrm>
                <a:off x="3549" y="1058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9893" y="0"/>
                    </a:lnTo>
                    <a:lnTo>
                      <a:pt x="0" y="9122"/>
                    </a:lnTo>
                    <a:lnTo>
                      <a:pt x="6568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8" name="Shape"/>
              <p:cNvSpPr/>
              <p:nvPr/>
            </p:nvSpPr>
            <p:spPr>
              <a:xfrm>
                <a:off x="11728" y="1058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2047" y="0"/>
                    </a:lnTo>
                    <a:lnTo>
                      <a:pt x="0" y="6346"/>
                    </a:lnTo>
                    <a:lnTo>
                      <a:pt x="8789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29" name="Shape"/>
              <p:cNvSpPr/>
              <p:nvPr/>
            </p:nvSpPr>
            <p:spPr>
              <a:xfrm>
                <a:off x="135522" y="56438"/>
                <a:ext cx="26050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998"/>
                    </a:moveTo>
                    <a:lnTo>
                      <a:pt x="18893" y="0"/>
                    </a:lnTo>
                    <a:lnTo>
                      <a:pt x="18893" y="1792"/>
                    </a:lnTo>
                    <a:lnTo>
                      <a:pt x="0" y="5396"/>
                    </a:lnTo>
                    <a:lnTo>
                      <a:pt x="17998" y="5396"/>
                    </a:lnTo>
                    <a:lnTo>
                      <a:pt x="16955" y="11737"/>
                    </a:lnTo>
                    <a:lnTo>
                      <a:pt x="13712" y="14182"/>
                    </a:lnTo>
                    <a:lnTo>
                      <a:pt x="12174" y="16289"/>
                    </a:lnTo>
                    <a:lnTo>
                      <a:pt x="16198" y="21600"/>
                    </a:lnTo>
                    <a:lnTo>
                      <a:pt x="19799" y="16206"/>
                    </a:lnTo>
                    <a:lnTo>
                      <a:pt x="21600" y="8998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0" name="Shape"/>
              <p:cNvSpPr/>
              <p:nvPr/>
            </p:nvSpPr>
            <p:spPr>
              <a:xfrm>
                <a:off x="207855" y="0"/>
                <a:ext cx="12703" cy="13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649" y="0"/>
                    </a:lnTo>
                    <a:lnTo>
                      <a:pt x="0" y="21600"/>
                    </a:lnTo>
                    <a:lnTo>
                      <a:pt x="12999" y="1799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3C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136" name="object 354"/>
            <p:cNvGrpSpPr/>
            <p:nvPr/>
          </p:nvGrpSpPr>
          <p:grpSpPr>
            <a:xfrm>
              <a:off x="1420341" y="2632172"/>
              <a:ext cx="128304" cy="112564"/>
              <a:chOff x="0" y="0"/>
              <a:chExt cx="128303" cy="112563"/>
            </a:xfrm>
          </p:grpSpPr>
          <p:sp>
            <p:nvSpPr>
              <p:cNvPr id="1132" name="Shape"/>
              <p:cNvSpPr/>
              <p:nvPr/>
            </p:nvSpPr>
            <p:spPr>
              <a:xfrm>
                <a:off x="-1" y="993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084"/>
                    </a:moveTo>
                    <a:lnTo>
                      <a:pt x="15716" y="0"/>
                    </a:lnTo>
                    <a:lnTo>
                      <a:pt x="11788" y="5401"/>
                    </a:lnTo>
                    <a:lnTo>
                      <a:pt x="0" y="13484"/>
                    </a:lnTo>
                    <a:lnTo>
                      <a:pt x="5904" y="21600"/>
                    </a:lnTo>
                    <a:lnTo>
                      <a:pt x="9834" y="16199"/>
                    </a:lnTo>
                    <a:lnTo>
                      <a:pt x="21600" y="8084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3" name="Shape"/>
              <p:cNvSpPr/>
              <p:nvPr/>
            </p:nvSpPr>
            <p:spPr>
              <a:xfrm>
                <a:off x="72180" y="93733"/>
                <a:ext cx="12702" cy="13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7996"/>
                    </a:lnTo>
                    <a:lnTo>
                      <a:pt x="1086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4" name="Shape"/>
              <p:cNvSpPr/>
              <p:nvPr/>
            </p:nvSpPr>
            <p:spPr>
              <a:xfrm>
                <a:off x="10420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50"/>
                    </a:moveTo>
                    <a:lnTo>
                      <a:pt x="17261" y="0"/>
                    </a:lnTo>
                    <a:lnTo>
                      <a:pt x="4339" y="0"/>
                    </a:lnTo>
                    <a:lnTo>
                      <a:pt x="0" y="12999"/>
                    </a:lnTo>
                    <a:lnTo>
                      <a:pt x="8630" y="21600"/>
                    </a:lnTo>
                    <a:lnTo>
                      <a:pt x="8630" y="17302"/>
                    </a:lnTo>
                    <a:lnTo>
                      <a:pt x="21600" y="4350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35" name="Shape"/>
              <p:cNvSpPr/>
              <p:nvPr/>
            </p:nvSpPr>
            <p:spPr>
              <a:xfrm>
                <a:off x="115601" y="9986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103"/>
                    </a:moveTo>
                    <a:lnTo>
                      <a:pt x="13504" y="0"/>
                    </a:lnTo>
                    <a:lnTo>
                      <a:pt x="0" y="15433"/>
                    </a:lnTo>
                    <a:lnTo>
                      <a:pt x="5409" y="21600"/>
                    </a:lnTo>
                    <a:lnTo>
                      <a:pt x="13504" y="21600"/>
                    </a:lnTo>
                    <a:lnTo>
                      <a:pt x="21600" y="3103"/>
                    </a:lnTo>
                    <a:close/>
                  </a:path>
                </a:pathLst>
              </a:custGeom>
              <a:solidFill>
                <a:srgbClr val="8DA9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137" name="object 355"/>
            <p:cNvSpPr/>
            <p:nvPr/>
          </p:nvSpPr>
          <p:spPr>
            <a:xfrm>
              <a:off x="1390497" y="27032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366" y="0"/>
                  </a:lnTo>
                  <a:lnTo>
                    <a:pt x="0" y="5399"/>
                  </a:lnTo>
                  <a:lnTo>
                    <a:pt x="5366" y="5399"/>
                  </a:lnTo>
                  <a:lnTo>
                    <a:pt x="1079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8" name="object 356"/>
            <p:cNvSpPr/>
            <p:nvPr/>
          </p:nvSpPr>
          <p:spPr>
            <a:xfrm>
              <a:off x="1366621" y="26972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66" y="0"/>
                  </a:moveTo>
                  <a:lnTo>
                    <a:pt x="0" y="14371"/>
                  </a:lnTo>
                  <a:lnTo>
                    <a:pt x="16169" y="21600"/>
                  </a:lnTo>
                  <a:lnTo>
                    <a:pt x="21600" y="14371"/>
                  </a:lnTo>
                  <a:lnTo>
                    <a:pt x="5366" y="0"/>
                  </a:lnTo>
                  <a:close/>
                </a:path>
              </a:pathLst>
            </a:custGeom>
            <a:solidFill>
              <a:srgbClr val="8DA9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9" name="object 357"/>
            <p:cNvSpPr/>
            <p:nvPr/>
          </p:nvSpPr>
          <p:spPr>
            <a:xfrm>
              <a:off x="1547335" y="26810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722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3C36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0" name="object 358"/>
            <p:cNvSpPr/>
            <p:nvPr/>
          </p:nvSpPr>
          <p:spPr>
            <a:xfrm>
              <a:off x="1551132" y="26511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79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DA95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41" name="object 359" descr="object 359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685569" y="2672718"/>
              <a:ext cx="164638" cy="78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2" name="object 360"/>
            <p:cNvSpPr/>
            <p:nvPr/>
          </p:nvSpPr>
          <p:spPr>
            <a:xfrm>
              <a:off x="1684477" y="2648829"/>
              <a:ext cx="280931" cy="102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9" y="0"/>
                  </a:moveTo>
                  <a:lnTo>
                    <a:pt x="752" y="1368"/>
                  </a:lnTo>
                  <a:lnTo>
                    <a:pt x="167" y="1142"/>
                  </a:lnTo>
                  <a:lnTo>
                    <a:pt x="0" y="1142"/>
                  </a:lnTo>
                  <a:lnTo>
                    <a:pt x="0" y="2510"/>
                  </a:lnTo>
                  <a:lnTo>
                    <a:pt x="167" y="5018"/>
                  </a:lnTo>
                  <a:lnTo>
                    <a:pt x="510" y="5943"/>
                  </a:lnTo>
                  <a:lnTo>
                    <a:pt x="908" y="6271"/>
                  </a:lnTo>
                  <a:lnTo>
                    <a:pt x="1352" y="6428"/>
                  </a:lnTo>
                  <a:lnTo>
                    <a:pt x="1836" y="6840"/>
                  </a:lnTo>
                  <a:lnTo>
                    <a:pt x="2249" y="7816"/>
                  </a:lnTo>
                  <a:lnTo>
                    <a:pt x="2702" y="9178"/>
                  </a:lnTo>
                  <a:lnTo>
                    <a:pt x="3506" y="11858"/>
                  </a:lnTo>
                  <a:lnTo>
                    <a:pt x="4697" y="8203"/>
                  </a:lnTo>
                  <a:lnTo>
                    <a:pt x="6217" y="9635"/>
                  </a:lnTo>
                  <a:lnTo>
                    <a:pt x="7613" y="13717"/>
                  </a:lnTo>
                  <a:lnTo>
                    <a:pt x="8429" y="18012"/>
                  </a:lnTo>
                  <a:lnTo>
                    <a:pt x="8718" y="14070"/>
                  </a:lnTo>
                  <a:lnTo>
                    <a:pt x="12602" y="18012"/>
                  </a:lnTo>
                  <a:lnTo>
                    <a:pt x="12826" y="21600"/>
                  </a:lnTo>
                  <a:lnTo>
                    <a:pt x="21589" y="21600"/>
                  </a:lnTo>
                  <a:lnTo>
                    <a:pt x="21600" y="20992"/>
                  </a:lnTo>
                  <a:lnTo>
                    <a:pt x="21073" y="19154"/>
                  </a:lnTo>
                  <a:lnTo>
                    <a:pt x="19862" y="17785"/>
                  </a:lnTo>
                  <a:lnTo>
                    <a:pt x="19737" y="15334"/>
                  </a:lnTo>
                  <a:lnTo>
                    <a:pt x="19534" y="13425"/>
                  </a:lnTo>
                  <a:lnTo>
                    <a:pt x="19112" y="11858"/>
                  </a:lnTo>
                  <a:lnTo>
                    <a:pt x="18280" y="10614"/>
                  </a:lnTo>
                  <a:lnTo>
                    <a:pt x="17714" y="10803"/>
                  </a:lnTo>
                  <a:lnTo>
                    <a:pt x="16942" y="12314"/>
                  </a:lnTo>
                  <a:lnTo>
                    <a:pt x="16525" y="12314"/>
                  </a:lnTo>
                  <a:lnTo>
                    <a:pt x="16274" y="10945"/>
                  </a:lnTo>
                  <a:lnTo>
                    <a:pt x="15774" y="10719"/>
                  </a:lnTo>
                  <a:lnTo>
                    <a:pt x="15273" y="10719"/>
                  </a:lnTo>
                  <a:lnTo>
                    <a:pt x="14772" y="11172"/>
                  </a:lnTo>
                  <a:lnTo>
                    <a:pt x="14271" y="11172"/>
                  </a:lnTo>
                  <a:lnTo>
                    <a:pt x="12936" y="14595"/>
                  </a:lnTo>
                  <a:lnTo>
                    <a:pt x="12685" y="13226"/>
                  </a:lnTo>
                  <a:lnTo>
                    <a:pt x="12518" y="12770"/>
                  </a:lnTo>
                  <a:lnTo>
                    <a:pt x="12936" y="11401"/>
                  </a:lnTo>
                  <a:lnTo>
                    <a:pt x="12422" y="7604"/>
                  </a:lnTo>
                  <a:lnTo>
                    <a:pt x="11705" y="4960"/>
                  </a:lnTo>
                  <a:lnTo>
                    <a:pt x="10706" y="4284"/>
                  </a:lnTo>
                  <a:lnTo>
                    <a:pt x="9348" y="6386"/>
                  </a:lnTo>
                  <a:lnTo>
                    <a:pt x="9181" y="5930"/>
                  </a:lnTo>
                  <a:lnTo>
                    <a:pt x="8513" y="6386"/>
                  </a:lnTo>
                  <a:lnTo>
                    <a:pt x="8429" y="6386"/>
                  </a:lnTo>
                  <a:lnTo>
                    <a:pt x="7891" y="5460"/>
                  </a:lnTo>
                  <a:lnTo>
                    <a:pt x="7313" y="3593"/>
                  </a:lnTo>
                  <a:lnTo>
                    <a:pt x="6563" y="2154"/>
                  </a:lnTo>
                  <a:lnTo>
                    <a:pt x="5508" y="2510"/>
                  </a:lnTo>
                  <a:lnTo>
                    <a:pt x="5007" y="3193"/>
                  </a:lnTo>
                  <a:lnTo>
                    <a:pt x="5091" y="4791"/>
                  </a:lnTo>
                  <a:lnTo>
                    <a:pt x="4673" y="5701"/>
                  </a:lnTo>
                  <a:lnTo>
                    <a:pt x="4565" y="4986"/>
                  </a:lnTo>
                  <a:lnTo>
                    <a:pt x="4684" y="4249"/>
                  </a:lnTo>
                  <a:lnTo>
                    <a:pt x="4756" y="3554"/>
                  </a:lnTo>
                  <a:lnTo>
                    <a:pt x="4507" y="2966"/>
                  </a:lnTo>
                  <a:lnTo>
                    <a:pt x="4125" y="3854"/>
                  </a:lnTo>
                  <a:lnTo>
                    <a:pt x="3829" y="3565"/>
                  </a:lnTo>
                  <a:lnTo>
                    <a:pt x="3580" y="2805"/>
                  </a:lnTo>
                  <a:lnTo>
                    <a:pt x="3339" y="2281"/>
                  </a:lnTo>
                  <a:lnTo>
                    <a:pt x="2588" y="2281"/>
                  </a:lnTo>
                  <a:lnTo>
                    <a:pt x="2254" y="1825"/>
                  </a:lnTo>
                  <a:lnTo>
                    <a:pt x="1920" y="456"/>
                  </a:lnTo>
                  <a:lnTo>
                    <a:pt x="1670" y="456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4283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43" name="object 361" descr="object 361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715959" y="2620622"/>
              <a:ext cx="163895" cy="119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45" name="object 5"/>
          <p:cNvSpPr/>
          <p:nvPr/>
        </p:nvSpPr>
        <p:spPr>
          <a:xfrm>
            <a:off x="7307995" y="3927639"/>
            <a:ext cx="1626455" cy="168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04" y="0"/>
                </a:moveTo>
                <a:lnTo>
                  <a:pt x="1096" y="0"/>
                </a:lnTo>
                <a:lnTo>
                  <a:pt x="669" y="849"/>
                </a:lnTo>
                <a:lnTo>
                  <a:pt x="321" y="3163"/>
                </a:lnTo>
                <a:lnTo>
                  <a:pt x="86" y="6597"/>
                </a:lnTo>
                <a:lnTo>
                  <a:pt x="0" y="10801"/>
                </a:lnTo>
                <a:lnTo>
                  <a:pt x="86" y="15004"/>
                </a:lnTo>
                <a:lnTo>
                  <a:pt x="321" y="18437"/>
                </a:lnTo>
                <a:lnTo>
                  <a:pt x="669" y="20751"/>
                </a:lnTo>
                <a:lnTo>
                  <a:pt x="1096" y="21600"/>
                </a:lnTo>
                <a:lnTo>
                  <a:pt x="20504" y="21600"/>
                </a:lnTo>
                <a:lnTo>
                  <a:pt x="20931" y="20751"/>
                </a:lnTo>
                <a:lnTo>
                  <a:pt x="21279" y="18437"/>
                </a:lnTo>
                <a:lnTo>
                  <a:pt x="21514" y="15004"/>
                </a:lnTo>
                <a:lnTo>
                  <a:pt x="21600" y="10801"/>
                </a:lnTo>
                <a:lnTo>
                  <a:pt x="21514" y="6597"/>
                </a:lnTo>
                <a:lnTo>
                  <a:pt x="21279" y="3163"/>
                </a:lnTo>
                <a:lnTo>
                  <a:pt x="20931" y="849"/>
                </a:lnTo>
                <a:lnTo>
                  <a:pt x="20504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46" name="object 362"/>
          <p:cNvSpPr txBox="1"/>
          <p:nvPr/>
        </p:nvSpPr>
        <p:spPr>
          <a:xfrm>
            <a:off x="7352089" y="3924577"/>
            <a:ext cx="2922909" cy="1449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Gubitak</a:t>
            </a:r>
            <a:r>
              <a:rPr b="1" spc="-15" dirty="0"/>
              <a:t> </a:t>
            </a:r>
            <a:r>
              <a:rPr b="1" dirty="0" err="1"/>
              <a:t>bioraznolikosti</a:t>
            </a:r>
            <a:r>
              <a:rPr b="1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šumama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rezultat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je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kombinacije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faktora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poput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deforestacije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klimatskih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promjena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fragmentacije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staništa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invazivnih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su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dom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mnogih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biljnih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1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životinjskih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kada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šume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uništavaju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degradiraju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vrste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gube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svoja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staništa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često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izumiru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1148" name="object 363"/>
          <p:cNvSpPr txBox="1"/>
          <p:nvPr/>
        </p:nvSpPr>
        <p:spPr>
          <a:xfrm>
            <a:off x="7402569" y="5575577"/>
            <a:ext cx="2821942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Prijetne šumama danas jesu i </a:t>
            </a:r>
            <a:r>
              <a:rPr spc="-10"/>
              <a:t>nezakonite </a:t>
            </a:r>
            <a:r>
              <a:t>aktivnosti povezane s ekosustavom </a:t>
            </a:r>
            <a:r>
              <a:rPr spc="-50"/>
              <a:t>i </a:t>
            </a:r>
            <a:r>
              <a:t>nedrvnim</a:t>
            </a:r>
            <a:r>
              <a:rPr spc="-30"/>
              <a:t> </a:t>
            </a:r>
            <a:r>
              <a:t>šumskim</a:t>
            </a:r>
            <a:r>
              <a:rPr spc="-25"/>
              <a:t> </a:t>
            </a:r>
            <a:r>
              <a:rPr spc="-10"/>
              <a:t>proizvodima.</a:t>
            </a:r>
          </a:p>
        </p:txBody>
      </p:sp>
      <p:pic>
        <p:nvPicPr>
          <p:cNvPr id="1149" name="object 364" descr="object 36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35553" y="2103497"/>
            <a:ext cx="706788" cy="946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object 4"/>
          <p:cNvGrpSpPr/>
          <p:nvPr/>
        </p:nvGrpSpPr>
        <p:grpSpPr>
          <a:xfrm>
            <a:off x="3673082" y="698305"/>
            <a:ext cx="6801231" cy="6260572"/>
            <a:chOff x="0" y="0"/>
            <a:chExt cx="6801230" cy="6260571"/>
          </a:xfrm>
        </p:grpSpPr>
        <p:pic>
          <p:nvPicPr>
            <p:cNvPr id="1151" name="object 5" descr="object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3420"/>
              <a:ext cx="6795491" cy="59271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2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2585" y="5514547"/>
              <a:ext cx="106923" cy="4900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3" name="object 7"/>
            <p:cNvSpPr/>
            <p:nvPr/>
          </p:nvSpPr>
          <p:spPr>
            <a:xfrm>
              <a:off x="6197885" y="5792549"/>
              <a:ext cx="12702" cy="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24" y="0"/>
                  </a:moveTo>
                  <a:lnTo>
                    <a:pt x="9163" y="2780"/>
                  </a:lnTo>
                  <a:lnTo>
                    <a:pt x="0" y="19054"/>
                  </a:lnTo>
                  <a:lnTo>
                    <a:pt x="7303" y="21600"/>
                  </a:lnTo>
                  <a:lnTo>
                    <a:pt x="11856" y="15776"/>
                  </a:lnTo>
                  <a:lnTo>
                    <a:pt x="18432" y="10763"/>
                  </a:lnTo>
                  <a:lnTo>
                    <a:pt x="21600" y="5767"/>
                  </a:lnTo>
                  <a:lnTo>
                    <a:pt x="15924" y="0"/>
                  </a:lnTo>
                  <a:close/>
                </a:path>
              </a:pathLst>
            </a:custGeom>
            <a:solidFill>
              <a:srgbClr val="A1BB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4" name="object 8"/>
            <p:cNvSpPr/>
            <p:nvPr/>
          </p:nvSpPr>
          <p:spPr>
            <a:xfrm>
              <a:off x="6197535" y="57559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53" y="0"/>
                  </a:moveTo>
                  <a:lnTo>
                    <a:pt x="0" y="20011"/>
                  </a:lnTo>
                  <a:lnTo>
                    <a:pt x="12787" y="21600"/>
                  </a:lnTo>
                  <a:lnTo>
                    <a:pt x="21600" y="9581"/>
                  </a:lnTo>
                  <a:lnTo>
                    <a:pt x="12787" y="1022"/>
                  </a:lnTo>
                  <a:lnTo>
                    <a:pt x="6953" y="0"/>
                  </a:lnTo>
                  <a:close/>
                </a:path>
              </a:pathLst>
            </a:custGeom>
            <a:solidFill>
              <a:srgbClr val="83A3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5" name="object 9"/>
            <p:cNvSpPr/>
            <p:nvPr/>
          </p:nvSpPr>
          <p:spPr>
            <a:xfrm>
              <a:off x="6224434" y="5556546"/>
              <a:ext cx="60429" cy="11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21" y="0"/>
                  </a:moveTo>
                  <a:lnTo>
                    <a:pt x="0" y="11369"/>
                  </a:lnTo>
                  <a:lnTo>
                    <a:pt x="1742" y="13903"/>
                  </a:lnTo>
                  <a:lnTo>
                    <a:pt x="5103" y="19040"/>
                  </a:lnTo>
                  <a:lnTo>
                    <a:pt x="6646" y="21600"/>
                  </a:lnTo>
                  <a:lnTo>
                    <a:pt x="17446" y="21220"/>
                  </a:lnTo>
                  <a:lnTo>
                    <a:pt x="20494" y="12952"/>
                  </a:lnTo>
                  <a:lnTo>
                    <a:pt x="21600" y="10231"/>
                  </a:lnTo>
                  <a:lnTo>
                    <a:pt x="10973" y="2318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41838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156" name="object 10" descr="object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5270" y="5564547"/>
              <a:ext cx="3123987" cy="696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57" name="object 11"/>
            <p:cNvSpPr/>
            <p:nvPr/>
          </p:nvSpPr>
          <p:spPr>
            <a:xfrm>
              <a:off x="6117232" y="-1"/>
              <a:ext cx="683999" cy="68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9334" y="99"/>
                  </a:lnTo>
                  <a:lnTo>
                    <a:pt x="7929" y="386"/>
                  </a:lnTo>
                  <a:lnTo>
                    <a:pt x="6596" y="849"/>
                  </a:lnTo>
                  <a:lnTo>
                    <a:pt x="5349" y="1474"/>
                  </a:lnTo>
                  <a:lnTo>
                    <a:pt x="4200" y="2250"/>
                  </a:lnTo>
                  <a:lnTo>
                    <a:pt x="3163" y="3163"/>
                  </a:lnTo>
                  <a:lnTo>
                    <a:pt x="2250" y="4200"/>
                  </a:lnTo>
                  <a:lnTo>
                    <a:pt x="1474" y="5349"/>
                  </a:lnTo>
                  <a:lnTo>
                    <a:pt x="849" y="6596"/>
                  </a:lnTo>
                  <a:lnTo>
                    <a:pt x="386" y="7929"/>
                  </a:lnTo>
                  <a:lnTo>
                    <a:pt x="99" y="9334"/>
                  </a:lnTo>
                  <a:lnTo>
                    <a:pt x="0" y="10800"/>
                  </a:lnTo>
                  <a:lnTo>
                    <a:pt x="99" y="12265"/>
                  </a:lnTo>
                  <a:lnTo>
                    <a:pt x="386" y="13671"/>
                  </a:lnTo>
                  <a:lnTo>
                    <a:pt x="849" y="15004"/>
                  </a:lnTo>
                  <a:lnTo>
                    <a:pt x="1474" y="16251"/>
                  </a:lnTo>
                  <a:lnTo>
                    <a:pt x="2250" y="17399"/>
                  </a:lnTo>
                  <a:lnTo>
                    <a:pt x="3163" y="18437"/>
                  </a:lnTo>
                  <a:lnTo>
                    <a:pt x="4200" y="19350"/>
                  </a:lnTo>
                  <a:lnTo>
                    <a:pt x="5349" y="20125"/>
                  </a:lnTo>
                  <a:lnTo>
                    <a:pt x="6596" y="20751"/>
                  </a:lnTo>
                  <a:lnTo>
                    <a:pt x="7929" y="21214"/>
                  </a:lnTo>
                  <a:lnTo>
                    <a:pt x="9334" y="21501"/>
                  </a:lnTo>
                  <a:lnTo>
                    <a:pt x="10800" y="21600"/>
                  </a:lnTo>
                  <a:lnTo>
                    <a:pt x="12266" y="21501"/>
                  </a:lnTo>
                  <a:lnTo>
                    <a:pt x="13671" y="21214"/>
                  </a:lnTo>
                  <a:lnTo>
                    <a:pt x="15004" y="20751"/>
                  </a:lnTo>
                  <a:lnTo>
                    <a:pt x="16251" y="20125"/>
                  </a:lnTo>
                  <a:lnTo>
                    <a:pt x="17400" y="19350"/>
                  </a:lnTo>
                  <a:lnTo>
                    <a:pt x="18437" y="18437"/>
                  </a:lnTo>
                  <a:lnTo>
                    <a:pt x="19350" y="17399"/>
                  </a:lnTo>
                  <a:lnTo>
                    <a:pt x="20126" y="16251"/>
                  </a:lnTo>
                  <a:lnTo>
                    <a:pt x="20751" y="15004"/>
                  </a:lnTo>
                  <a:lnTo>
                    <a:pt x="21214" y="13671"/>
                  </a:lnTo>
                  <a:lnTo>
                    <a:pt x="21501" y="12265"/>
                  </a:lnTo>
                  <a:lnTo>
                    <a:pt x="21600" y="10800"/>
                  </a:lnTo>
                  <a:lnTo>
                    <a:pt x="21501" y="9334"/>
                  </a:lnTo>
                  <a:lnTo>
                    <a:pt x="21214" y="7929"/>
                  </a:lnTo>
                  <a:lnTo>
                    <a:pt x="20751" y="6596"/>
                  </a:lnTo>
                  <a:lnTo>
                    <a:pt x="20126" y="5349"/>
                  </a:lnTo>
                  <a:lnTo>
                    <a:pt x="19350" y="4200"/>
                  </a:lnTo>
                  <a:lnTo>
                    <a:pt x="18437" y="3163"/>
                  </a:lnTo>
                  <a:lnTo>
                    <a:pt x="17400" y="2250"/>
                  </a:lnTo>
                  <a:lnTo>
                    <a:pt x="16251" y="1474"/>
                  </a:lnTo>
                  <a:lnTo>
                    <a:pt x="15004" y="849"/>
                  </a:lnTo>
                  <a:lnTo>
                    <a:pt x="13671" y="386"/>
                  </a:lnTo>
                  <a:lnTo>
                    <a:pt x="12266" y="99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1B3B1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163" name="object 12"/>
            <p:cNvGrpSpPr/>
            <p:nvPr/>
          </p:nvGrpSpPr>
          <p:grpSpPr>
            <a:xfrm>
              <a:off x="6385121" y="190037"/>
              <a:ext cx="162341" cy="279963"/>
              <a:chOff x="0" y="0"/>
              <a:chExt cx="162340" cy="279961"/>
            </a:xfrm>
          </p:grpSpPr>
          <p:sp>
            <p:nvSpPr>
              <p:cNvPr id="1158" name="Shape"/>
              <p:cNvSpPr/>
              <p:nvPr/>
            </p:nvSpPr>
            <p:spPr>
              <a:xfrm>
                <a:off x="53383" y="223977"/>
                <a:ext cx="55997" cy="5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28" y="0"/>
                    </a:moveTo>
                    <a:lnTo>
                      <a:pt x="7589" y="0"/>
                    </a:lnTo>
                    <a:lnTo>
                      <a:pt x="5257" y="1166"/>
                    </a:lnTo>
                    <a:lnTo>
                      <a:pt x="2920" y="3503"/>
                    </a:lnTo>
                    <a:lnTo>
                      <a:pt x="583" y="5253"/>
                    </a:lnTo>
                    <a:lnTo>
                      <a:pt x="0" y="8169"/>
                    </a:lnTo>
                    <a:lnTo>
                      <a:pt x="0" y="14010"/>
                    </a:lnTo>
                    <a:lnTo>
                      <a:pt x="1166" y="16347"/>
                    </a:lnTo>
                    <a:lnTo>
                      <a:pt x="3503" y="18680"/>
                    </a:lnTo>
                    <a:lnTo>
                      <a:pt x="5840" y="20429"/>
                    </a:lnTo>
                    <a:lnTo>
                      <a:pt x="8177" y="21600"/>
                    </a:lnTo>
                    <a:lnTo>
                      <a:pt x="14011" y="21600"/>
                    </a:lnTo>
                    <a:lnTo>
                      <a:pt x="16926" y="20429"/>
                    </a:lnTo>
                    <a:lnTo>
                      <a:pt x="18680" y="18097"/>
                    </a:lnTo>
                    <a:lnTo>
                      <a:pt x="21017" y="15764"/>
                    </a:lnTo>
                    <a:lnTo>
                      <a:pt x="21600" y="13427"/>
                    </a:lnTo>
                    <a:lnTo>
                      <a:pt x="21600" y="7590"/>
                    </a:lnTo>
                    <a:lnTo>
                      <a:pt x="20429" y="4670"/>
                    </a:lnTo>
                    <a:lnTo>
                      <a:pt x="15760" y="1166"/>
                    </a:lnTo>
                    <a:lnTo>
                      <a:pt x="13428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59" name="Shape"/>
              <p:cNvSpPr/>
              <p:nvPr/>
            </p:nvSpPr>
            <p:spPr>
              <a:xfrm>
                <a:off x="44316" y="28453"/>
                <a:ext cx="118025" cy="17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75" y="0"/>
                    </a:moveTo>
                    <a:lnTo>
                      <a:pt x="7234" y="0"/>
                    </a:lnTo>
                    <a:lnTo>
                      <a:pt x="8999" y="156"/>
                    </a:lnTo>
                    <a:lnTo>
                      <a:pt x="10557" y="490"/>
                    </a:lnTo>
                    <a:lnTo>
                      <a:pt x="14678" y="3631"/>
                    </a:lnTo>
                    <a:lnTo>
                      <a:pt x="14678" y="4388"/>
                    </a:lnTo>
                    <a:lnTo>
                      <a:pt x="10245" y="8124"/>
                    </a:lnTo>
                    <a:lnTo>
                      <a:pt x="6123" y="9869"/>
                    </a:lnTo>
                    <a:lnTo>
                      <a:pt x="4950" y="10416"/>
                    </a:lnTo>
                    <a:lnTo>
                      <a:pt x="3933" y="10928"/>
                    </a:lnTo>
                    <a:lnTo>
                      <a:pt x="3045" y="11386"/>
                    </a:lnTo>
                    <a:lnTo>
                      <a:pt x="1107" y="12710"/>
                    </a:lnTo>
                    <a:lnTo>
                      <a:pt x="0" y="14222"/>
                    </a:lnTo>
                    <a:lnTo>
                      <a:pt x="0" y="15924"/>
                    </a:lnTo>
                    <a:lnTo>
                      <a:pt x="274" y="16681"/>
                    </a:lnTo>
                    <a:lnTo>
                      <a:pt x="551" y="17627"/>
                    </a:lnTo>
                    <a:lnTo>
                      <a:pt x="6922" y="21600"/>
                    </a:lnTo>
                    <a:lnTo>
                      <a:pt x="9969" y="18573"/>
                    </a:lnTo>
                    <a:lnTo>
                      <a:pt x="8863" y="18194"/>
                    </a:lnTo>
                    <a:lnTo>
                      <a:pt x="7754" y="17627"/>
                    </a:lnTo>
                    <a:lnTo>
                      <a:pt x="6645" y="16870"/>
                    </a:lnTo>
                    <a:lnTo>
                      <a:pt x="6369" y="16492"/>
                    </a:lnTo>
                    <a:lnTo>
                      <a:pt x="6369" y="15546"/>
                    </a:lnTo>
                    <a:lnTo>
                      <a:pt x="7201" y="14413"/>
                    </a:lnTo>
                    <a:lnTo>
                      <a:pt x="8031" y="13845"/>
                    </a:lnTo>
                    <a:lnTo>
                      <a:pt x="8863" y="13467"/>
                    </a:lnTo>
                    <a:lnTo>
                      <a:pt x="9690" y="12899"/>
                    </a:lnTo>
                    <a:lnTo>
                      <a:pt x="11075" y="12332"/>
                    </a:lnTo>
                    <a:lnTo>
                      <a:pt x="12737" y="11764"/>
                    </a:lnTo>
                    <a:lnTo>
                      <a:pt x="14711" y="10804"/>
                    </a:lnTo>
                    <a:lnTo>
                      <a:pt x="20432" y="7251"/>
                    </a:lnTo>
                    <a:lnTo>
                      <a:pt x="21600" y="3820"/>
                    </a:lnTo>
                    <a:lnTo>
                      <a:pt x="21180" y="2192"/>
                    </a:lnTo>
                    <a:lnTo>
                      <a:pt x="20319" y="724"/>
                    </a:lnTo>
                    <a:lnTo>
                      <a:pt x="19575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0" name="Shape"/>
              <p:cNvSpPr/>
              <p:nvPr/>
            </p:nvSpPr>
            <p:spPr>
              <a:xfrm>
                <a:off x="413" y="18714"/>
                <a:ext cx="150862" cy="56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7" y="0"/>
                    </a:moveTo>
                    <a:lnTo>
                      <a:pt x="833" y="58"/>
                    </a:lnTo>
                    <a:lnTo>
                      <a:pt x="0" y="20453"/>
                    </a:lnTo>
                    <a:lnTo>
                      <a:pt x="4119" y="21600"/>
                    </a:lnTo>
                    <a:lnTo>
                      <a:pt x="4770" y="7256"/>
                    </a:lnTo>
                    <a:lnTo>
                      <a:pt x="5635" y="6678"/>
                    </a:lnTo>
                    <a:lnTo>
                      <a:pt x="6501" y="4959"/>
                    </a:lnTo>
                    <a:lnTo>
                      <a:pt x="7368" y="4959"/>
                    </a:lnTo>
                    <a:lnTo>
                      <a:pt x="8234" y="3812"/>
                    </a:lnTo>
                    <a:lnTo>
                      <a:pt x="10401" y="3812"/>
                    </a:lnTo>
                    <a:lnTo>
                      <a:pt x="11945" y="3694"/>
                    </a:lnTo>
                    <a:lnTo>
                      <a:pt x="21600" y="3694"/>
                    </a:lnTo>
                    <a:lnTo>
                      <a:pt x="21143" y="1971"/>
                    </a:lnTo>
                    <a:lnTo>
                      <a:pt x="20455" y="363"/>
                    </a:lnTo>
                    <a:lnTo>
                      <a:pt x="867" y="363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1" name="Shape"/>
              <p:cNvSpPr/>
              <p:nvPr/>
            </p:nvSpPr>
            <p:spPr>
              <a:xfrm>
                <a:off x="6469" y="0"/>
                <a:ext cx="136807" cy="1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31" y="0"/>
                    </a:moveTo>
                    <a:lnTo>
                      <a:pt x="4542" y="6651"/>
                    </a:lnTo>
                    <a:lnTo>
                      <a:pt x="0" y="20548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788" y="16622"/>
                    </a:lnTo>
                    <a:lnTo>
                      <a:pt x="18824" y="9112"/>
                    </a:lnTo>
                    <a:lnTo>
                      <a:pt x="16547" y="3944"/>
                    </a:lnTo>
                    <a:lnTo>
                      <a:pt x="14001" y="960"/>
                    </a:lnTo>
                    <a:lnTo>
                      <a:pt x="11231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162" name="Shape"/>
              <p:cNvSpPr/>
              <p:nvPr/>
            </p:nvSpPr>
            <p:spPr>
              <a:xfrm>
                <a:off x="0" y="114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6" y="20119"/>
                    </a:lnTo>
                    <a:lnTo>
                      <a:pt x="0" y="21600"/>
                    </a:lnTo>
                    <a:lnTo>
                      <a:pt x="21600" y="201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D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164" name="object 13" descr="object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869" y="303543"/>
              <a:ext cx="98247" cy="1573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5" name="object 14" descr="object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0207" y="322692"/>
              <a:ext cx="118035" cy="1548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67" name="object 15"/>
          <p:cNvSpPr txBox="1"/>
          <p:nvPr/>
        </p:nvSpPr>
        <p:spPr>
          <a:xfrm>
            <a:off x="7493037" y="1162411"/>
            <a:ext cx="2584452" cy="1804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4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Jeste</a:t>
            </a:r>
            <a:r>
              <a:rPr spc="-65" dirty="0"/>
              <a:t> </a:t>
            </a:r>
            <a:r>
              <a:rPr dirty="0"/>
              <a:t>li</a:t>
            </a:r>
            <a:r>
              <a:rPr spc="-60" dirty="0"/>
              <a:t> </a:t>
            </a:r>
            <a:r>
              <a:rPr spc="-9" dirty="0" err="1"/>
              <a:t>znali</a:t>
            </a:r>
            <a:r>
              <a:rPr spc="-9" dirty="0"/>
              <a:t>?!</a:t>
            </a:r>
            <a:endParaRPr b="0" dirty="0"/>
          </a:p>
          <a:p>
            <a:pPr marR="5080" indent="34925">
              <a:lnSpc>
                <a:spcPct val="111099"/>
              </a:lnSpc>
              <a:spcBef>
                <a:spcPts val="600"/>
              </a:spcBef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 </a:t>
            </a:r>
            <a:r>
              <a:rPr dirty="0" err="1"/>
              <a:t>posljednjih</a:t>
            </a:r>
            <a:r>
              <a:rPr dirty="0"/>
              <a:t> 30 </a:t>
            </a:r>
            <a:r>
              <a:rPr dirty="0" err="1"/>
              <a:t>godina</a:t>
            </a:r>
            <a:r>
              <a:rPr dirty="0"/>
              <a:t> </a:t>
            </a:r>
            <a:r>
              <a:rPr dirty="0" err="1"/>
              <a:t>površina</a:t>
            </a:r>
            <a:r>
              <a:rPr dirty="0"/>
              <a:t> </a:t>
            </a:r>
            <a:r>
              <a:rPr spc="-25" dirty="0"/>
              <a:t>pod </a:t>
            </a:r>
            <a:r>
              <a:rPr dirty="0" err="1"/>
              <a:t>šumama</a:t>
            </a:r>
            <a:r>
              <a:rPr dirty="0"/>
              <a:t> u </a:t>
            </a:r>
            <a:r>
              <a:rPr dirty="0" err="1"/>
              <a:t>Europi</a:t>
            </a:r>
            <a:r>
              <a:rPr dirty="0"/>
              <a:t> </a:t>
            </a:r>
            <a:r>
              <a:rPr b="1" dirty="0" err="1"/>
              <a:t>povećana</a:t>
            </a:r>
            <a:r>
              <a:rPr b="1" dirty="0"/>
              <a:t> je </a:t>
            </a:r>
            <a:r>
              <a:rPr b="1" spc="-25" dirty="0"/>
              <a:t>za</a:t>
            </a:r>
          </a:p>
          <a:p>
            <a:pPr marR="25400" indent="34925">
              <a:lnSpc>
                <a:spcPct val="111099"/>
              </a:lnSpc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b="1" dirty="0" err="1"/>
              <a:t>oko</a:t>
            </a:r>
            <a:r>
              <a:rPr b="1" spc="-5" dirty="0"/>
              <a:t> </a:t>
            </a:r>
            <a:r>
              <a:rPr b="1" dirty="0"/>
              <a:t>9%.</a:t>
            </a:r>
            <a:r>
              <a:rPr b="1" spc="-5" dirty="0"/>
              <a:t> </a:t>
            </a:r>
            <a:r>
              <a:rPr dirty="0" err="1"/>
              <a:t>Najveći</a:t>
            </a:r>
            <a:r>
              <a:rPr spc="-5" dirty="0"/>
              <a:t> </a:t>
            </a:r>
            <a:r>
              <a:rPr dirty="0" err="1"/>
              <a:t>razlog</a:t>
            </a:r>
            <a:r>
              <a:rPr spc="-5" dirty="0"/>
              <a:t> </a:t>
            </a:r>
            <a:r>
              <a:rPr dirty="0" err="1"/>
              <a:t>tomu</a:t>
            </a:r>
            <a:r>
              <a:rPr dirty="0"/>
              <a:t> </a:t>
            </a:r>
            <a:r>
              <a:rPr spc="-25" dirty="0"/>
              <a:t>je </a:t>
            </a:r>
            <a:r>
              <a:rPr dirty="0" err="1"/>
              <a:t>napuštanje</a:t>
            </a:r>
            <a:r>
              <a:rPr dirty="0"/>
              <a:t> </a:t>
            </a:r>
            <a:r>
              <a:rPr dirty="0" err="1"/>
              <a:t>poljoprivrednih</a:t>
            </a:r>
            <a:r>
              <a:rPr dirty="0"/>
              <a:t> </a:t>
            </a:r>
            <a:r>
              <a:rPr spc="-10" dirty="0" err="1"/>
              <a:t>površina</a:t>
            </a:r>
            <a:r>
              <a:rPr spc="-10"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smanjenje</a:t>
            </a:r>
            <a:r>
              <a:rPr dirty="0"/>
              <a:t> </a:t>
            </a:r>
            <a:r>
              <a:rPr spc="-10" dirty="0" err="1"/>
              <a:t>poljoprivrednih</a:t>
            </a:r>
            <a:r>
              <a:rPr spc="-10" dirty="0"/>
              <a:t> </a:t>
            </a:r>
            <a:r>
              <a:rPr dirty="0" err="1"/>
              <a:t>aktivnosti</a:t>
            </a:r>
            <a:r>
              <a:rPr dirty="0"/>
              <a:t> u </a:t>
            </a:r>
            <a:r>
              <a:rPr dirty="0" err="1"/>
              <a:t>ruralnim</a:t>
            </a:r>
            <a:r>
              <a:rPr dirty="0"/>
              <a:t> </a:t>
            </a:r>
            <a:r>
              <a:rPr spc="-10" dirty="0" err="1"/>
              <a:t>područjima</a:t>
            </a:r>
            <a:r>
              <a:rPr spc="-10" dirty="0"/>
              <a:t> </a:t>
            </a:r>
            <a:r>
              <a:rPr dirty="0" err="1"/>
              <a:t>uslijed</a:t>
            </a:r>
            <a:r>
              <a:rPr dirty="0"/>
              <a:t> </a:t>
            </a:r>
            <a:r>
              <a:rPr dirty="0" err="1"/>
              <a:t>čega</a:t>
            </a:r>
            <a:r>
              <a:rPr dirty="0"/>
              <a:t> </a:t>
            </a:r>
            <a:r>
              <a:rPr dirty="0" err="1"/>
              <a:t>dolazi</a:t>
            </a:r>
            <a:r>
              <a:rPr dirty="0"/>
              <a:t> do </a:t>
            </a:r>
            <a:r>
              <a:rPr spc="-10" dirty="0" err="1"/>
              <a:t>prirodne</a:t>
            </a:r>
            <a:r>
              <a:rPr spc="-10" dirty="0"/>
              <a:t> </a:t>
            </a:r>
            <a:r>
              <a:rPr dirty="0" err="1"/>
              <a:t>sukcesije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širenja</a:t>
            </a:r>
            <a:r>
              <a:rPr dirty="0"/>
              <a:t> </a:t>
            </a:r>
            <a:r>
              <a:rPr spc="-10" dirty="0"/>
              <a:t>šuma.</a:t>
            </a:r>
          </a:p>
        </p:txBody>
      </p:sp>
      <p:sp>
        <p:nvSpPr>
          <p:cNvPr id="1168" name="object 16"/>
          <p:cNvSpPr txBox="1"/>
          <p:nvPr/>
        </p:nvSpPr>
        <p:spPr>
          <a:xfrm>
            <a:off x="7512946" y="3261711"/>
            <a:ext cx="2648587" cy="2449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76858" indent="12700">
              <a:lnSpc>
                <a:spcPct val="111099"/>
              </a:lnSpc>
              <a:spcBef>
                <a:spcPts val="100"/>
              </a:spcBef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/>
              <a:t>Europa, pa </a:t>
            </a:r>
            <a:r>
              <a:rPr sz="1200" dirty="0" err="1"/>
              <a:t>tako</a:t>
            </a:r>
            <a:r>
              <a:rPr sz="1200" dirty="0"/>
              <a:t> </a:t>
            </a:r>
            <a:r>
              <a:rPr sz="1200" dirty="0" err="1"/>
              <a:t>i</a:t>
            </a:r>
            <a:r>
              <a:rPr sz="1200" dirty="0"/>
              <a:t> Hrvatska, </a:t>
            </a:r>
            <a:r>
              <a:rPr sz="1200" spc="-20" dirty="0" err="1"/>
              <a:t>mogu</a:t>
            </a:r>
            <a:r>
              <a:rPr sz="1200" spc="-20" dirty="0"/>
              <a:t> </a:t>
            </a:r>
            <a:r>
              <a:rPr sz="1200" dirty="0"/>
              <a:t>trend</a:t>
            </a:r>
            <a:r>
              <a:rPr sz="1200" spc="-10" dirty="0"/>
              <a:t> </a:t>
            </a:r>
            <a:r>
              <a:rPr sz="1200" dirty="0" err="1"/>
              <a:t>povećanja</a:t>
            </a:r>
            <a:r>
              <a:rPr sz="1200" spc="-10" dirty="0"/>
              <a:t> </a:t>
            </a:r>
            <a:r>
              <a:rPr sz="1200" dirty="0" err="1"/>
              <a:t>šumskog</a:t>
            </a:r>
            <a:r>
              <a:rPr sz="1200" spc="-10" dirty="0"/>
              <a:t> </a:t>
            </a:r>
            <a:r>
              <a:rPr sz="1200" spc="-10" dirty="0" err="1"/>
              <a:t>pokrova</a:t>
            </a:r>
            <a:r>
              <a:rPr sz="1200" spc="-10" dirty="0"/>
              <a:t> </a:t>
            </a:r>
            <a:r>
              <a:rPr sz="1200" dirty="0" err="1"/>
              <a:t>pripisati</a:t>
            </a:r>
            <a:r>
              <a:rPr sz="1200" dirty="0"/>
              <a:t> </a:t>
            </a:r>
            <a:r>
              <a:rPr sz="1200" dirty="0" err="1"/>
              <a:t>i</a:t>
            </a:r>
            <a:r>
              <a:rPr sz="1200" dirty="0"/>
              <a:t> </a:t>
            </a:r>
            <a:r>
              <a:rPr sz="1200" dirty="0" err="1"/>
              <a:t>politikama</a:t>
            </a:r>
            <a:r>
              <a:rPr sz="1200" dirty="0"/>
              <a:t> </a:t>
            </a:r>
            <a:r>
              <a:rPr sz="1200" spc="-10" dirty="0" err="1"/>
              <a:t>održivog</a:t>
            </a:r>
            <a:r>
              <a:rPr sz="1200" spc="-10" dirty="0"/>
              <a:t> </a:t>
            </a:r>
            <a:r>
              <a:rPr sz="1200" dirty="0" err="1"/>
              <a:t>upravljanja</a:t>
            </a:r>
            <a:r>
              <a:rPr sz="1200" dirty="0"/>
              <a:t> </a:t>
            </a:r>
            <a:r>
              <a:rPr sz="1200" dirty="0" err="1"/>
              <a:t>šumama</a:t>
            </a:r>
            <a:r>
              <a:rPr sz="1200" dirty="0"/>
              <a:t>, </a:t>
            </a:r>
            <a:r>
              <a:rPr sz="1200" dirty="0" err="1"/>
              <a:t>gdje</a:t>
            </a:r>
            <a:r>
              <a:rPr sz="1200" dirty="0"/>
              <a:t> se </a:t>
            </a:r>
            <a:r>
              <a:rPr sz="1200" spc="-10" dirty="0" err="1"/>
              <a:t>sječa</a:t>
            </a:r>
            <a:r>
              <a:rPr sz="1200" spc="-10" dirty="0"/>
              <a:t> </a:t>
            </a:r>
            <a:r>
              <a:rPr sz="1200" dirty="0" err="1"/>
              <a:t>stabala</a:t>
            </a:r>
            <a:r>
              <a:rPr sz="1200" dirty="0"/>
              <a:t> </a:t>
            </a:r>
            <a:r>
              <a:rPr sz="1200" dirty="0" err="1"/>
              <a:t>usklađuje</a:t>
            </a:r>
            <a:r>
              <a:rPr sz="1200" dirty="0"/>
              <a:t> s </a:t>
            </a:r>
            <a:r>
              <a:rPr sz="1200" spc="-10" dirty="0" err="1"/>
              <a:t>prirodnom</a:t>
            </a:r>
            <a:r>
              <a:rPr sz="1200" spc="-10" dirty="0"/>
              <a:t> </a:t>
            </a:r>
            <a:r>
              <a:rPr sz="1200" dirty="0" err="1"/>
              <a:t>obnovom</a:t>
            </a:r>
            <a:r>
              <a:rPr sz="1200" spc="-50" dirty="0"/>
              <a:t> </a:t>
            </a:r>
            <a:r>
              <a:rPr sz="1200" spc="-10" dirty="0"/>
              <a:t>šuma.</a:t>
            </a:r>
          </a:p>
          <a:p>
            <a:pPr marR="5080" indent="12700">
              <a:lnSpc>
                <a:spcPct val="111099"/>
              </a:lnSpc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sz="1200" dirty="0" err="1"/>
              <a:t>Važno</a:t>
            </a:r>
            <a:r>
              <a:rPr sz="1200" dirty="0"/>
              <a:t> je </a:t>
            </a:r>
            <a:r>
              <a:rPr sz="1200" dirty="0" err="1"/>
              <a:t>znati</a:t>
            </a:r>
            <a:r>
              <a:rPr sz="1200" dirty="0"/>
              <a:t> da se u </a:t>
            </a:r>
            <a:r>
              <a:rPr sz="1200" dirty="0" err="1"/>
              <a:t>svim</a:t>
            </a:r>
            <a:r>
              <a:rPr sz="1200" dirty="0"/>
              <a:t> </a:t>
            </a:r>
            <a:r>
              <a:rPr sz="1200" spc="-10" dirty="0" err="1"/>
              <a:t>europskim</a:t>
            </a:r>
            <a:r>
              <a:rPr sz="1200" spc="-10" dirty="0"/>
              <a:t> </a:t>
            </a:r>
            <a:r>
              <a:rPr sz="1200" dirty="0" err="1"/>
              <a:t>zemljama</a:t>
            </a:r>
            <a:r>
              <a:rPr sz="1200" dirty="0"/>
              <a:t>, pa </a:t>
            </a:r>
            <a:r>
              <a:rPr sz="1200" dirty="0" err="1"/>
              <a:t>tako</a:t>
            </a:r>
            <a:r>
              <a:rPr sz="1200" dirty="0"/>
              <a:t> </a:t>
            </a:r>
            <a:r>
              <a:rPr sz="1200" dirty="0" err="1"/>
              <a:t>i</a:t>
            </a:r>
            <a:r>
              <a:rPr sz="1200" dirty="0"/>
              <a:t> u SAD-u </a:t>
            </a:r>
            <a:r>
              <a:rPr sz="1200" dirty="0" err="1"/>
              <a:t>i</a:t>
            </a:r>
            <a:r>
              <a:rPr sz="1200" dirty="0"/>
              <a:t> </a:t>
            </a:r>
            <a:r>
              <a:rPr sz="1200" spc="-10" dirty="0"/>
              <a:t>Kanadi </a:t>
            </a:r>
            <a:r>
              <a:rPr sz="1200" dirty="0" err="1"/>
              <a:t>provode</a:t>
            </a:r>
            <a:r>
              <a:rPr sz="1200" dirty="0"/>
              <a:t> </a:t>
            </a:r>
            <a:r>
              <a:rPr sz="1200" dirty="0" err="1"/>
              <a:t>programi</a:t>
            </a:r>
            <a:r>
              <a:rPr sz="1200" dirty="0"/>
              <a:t> za </a:t>
            </a:r>
            <a:r>
              <a:rPr sz="1200" dirty="0" err="1"/>
              <a:t>zaštitu</a:t>
            </a:r>
            <a:r>
              <a:rPr sz="1200" dirty="0"/>
              <a:t> šuma </a:t>
            </a:r>
            <a:r>
              <a:rPr sz="1200" spc="-20" dirty="0"/>
              <a:t>koji </a:t>
            </a:r>
            <a:r>
              <a:rPr sz="1200" dirty="0" err="1"/>
              <a:t>potiču</a:t>
            </a:r>
            <a:r>
              <a:rPr sz="1200" dirty="0"/>
              <a:t> </a:t>
            </a:r>
            <a:r>
              <a:rPr sz="1200" dirty="0" err="1"/>
              <a:t>održivo</a:t>
            </a:r>
            <a:r>
              <a:rPr sz="1200" dirty="0"/>
              <a:t> </a:t>
            </a:r>
            <a:r>
              <a:rPr sz="1200" dirty="0" err="1"/>
              <a:t>gospodarenje</a:t>
            </a:r>
            <a:r>
              <a:rPr sz="1200" dirty="0"/>
              <a:t> </a:t>
            </a:r>
            <a:r>
              <a:rPr sz="1200" spc="-50" dirty="0" err="1"/>
              <a:t>i</a:t>
            </a:r>
            <a:r>
              <a:rPr sz="1200" spc="-50" dirty="0"/>
              <a:t> </a:t>
            </a:r>
            <a:r>
              <a:rPr sz="1200" dirty="0" err="1"/>
              <a:t>pošumljavanje</a:t>
            </a:r>
            <a:r>
              <a:rPr sz="1200" dirty="0"/>
              <a:t> </a:t>
            </a:r>
            <a:r>
              <a:rPr sz="1200" dirty="0" err="1"/>
              <a:t>degradiranih</a:t>
            </a:r>
            <a:r>
              <a:rPr sz="1200" dirty="0"/>
              <a:t> </a:t>
            </a:r>
            <a:r>
              <a:rPr sz="1200" spc="-10" dirty="0" err="1"/>
              <a:t>površina</a:t>
            </a:r>
            <a:r>
              <a:rPr sz="1200" spc="-10" dirty="0"/>
              <a:t> </a:t>
            </a:r>
            <a:r>
              <a:rPr sz="1200" dirty="0" err="1"/>
              <a:t>što</a:t>
            </a:r>
            <a:r>
              <a:rPr sz="1200" dirty="0"/>
              <a:t> </a:t>
            </a:r>
            <a:r>
              <a:rPr sz="1200" dirty="0" err="1"/>
              <a:t>šumski</a:t>
            </a:r>
            <a:r>
              <a:rPr sz="1200" dirty="0"/>
              <a:t> </a:t>
            </a:r>
            <a:r>
              <a:rPr sz="1200" dirty="0" err="1"/>
              <a:t>pokrov</a:t>
            </a:r>
            <a:r>
              <a:rPr sz="1200" dirty="0"/>
              <a:t> </a:t>
            </a:r>
            <a:r>
              <a:rPr sz="1200" dirty="0" err="1"/>
              <a:t>održava</a:t>
            </a:r>
            <a:r>
              <a:rPr sz="1200" dirty="0"/>
              <a:t> </a:t>
            </a:r>
            <a:r>
              <a:rPr sz="1200" spc="-10" dirty="0" err="1"/>
              <a:t>stabilnim</a:t>
            </a:r>
            <a:r>
              <a:rPr sz="1200" spc="-10" dirty="0"/>
              <a:t>.</a:t>
            </a:r>
          </a:p>
        </p:txBody>
      </p:sp>
      <p:sp>
        <p:nvSpPr>
          <p:cNvPr id="1169" name="object 17"/>
          <p:cNvSpPr txBox="1">
            <a:spLocks noGrp="1"/>
          </p:cNvSpPr>
          <p:nvPr>
            <p:ph type="title"/>
          </p:nvPr>
        </p:nvSpPr>
        <p:spPr>
          <a:xfrm>
            <a:off x="439464" y="736863"/>
            <a:ext cx="2764790" cy="2077724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5200"/>
              </a:lnSpc>
              <a:spcBef>
                <a:spcPts val="700"/>
              </a:spcBef>
              <a:tabLst>
                <a:tab pos="368300" algn="l"/>
              </a:tabLst>
              <a:defRPr sz="4800" spc="-100"/>
            </a:pPr>
            <a:r>
              <a:rPr dirty="0" err="1"/>
              <a:t>Očuvanje</a:t>
            </a:r>
            <a:r>
              <a:rPr dirty="0"/>
              <a:t> </a:t>
            </a:r>
            <a:r>
              <a:rPr dirty="0" err="1"/>
              <a:t>i</a:t>
            </a:r>
            <a:r>
              <a:rPr lang="hr-HR" dirty="0"/>
              <a:t> </a:t>
            </a:r>
            <a:r>
              <a:rPr dirty="0" err="1"/>
              <a:t>zaštita</a:t>
            </a:r>
            <a:r>
              <a:rPr dirty="0"/>
              <a:t> šuma</a:t>
            </a:r>
          </a:p>
        </p:txBody>
      </p:sp>
      <p:grpSp>
        <p:nvGrpSpPr>
          <p:cNvPr id="1172" name="Group"/>
          <p:cNvGrpSpPr/>
          <p:nvPr/>
        </p:nvGrpSpPr>
        <p:grpSpPr>
          <a:xfrm>
            <a:off x="531095" y="3067112"/>
            <a:ext cx="3063346" cy="809389"/>
            <a:chOff x="0" y="0"/>
            <a:chExt cx="3063345" cy="809388"/>
          </a:xfrm>
        </p:grpSpPr>
        <p:sp>
          <p:nvSpPr>
            <p:cNvPr id="1170" name="object 2"/>
            <p:cNvSpPr/>
            <p:nvPr/>
          </p:nvSpPr>
          <p:spPr>
            <a:xfrm>
              <a:off x="0" y="374593"/>
              <a:ext cx="941949" cy="17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3" y="0"/>
                  </a:moveTo>
                  <a:lnTo>
                    <a:pt x="1957" y="0"/>
                  </a:lnTo>
                  <a:lnTo>
                    <a:pt x="1195" y="849"/>
                  </a:lnTo>
                  <a:lnTo>
                    <a:pt x="573" y="3163"/>
                  </a:lnTo>
                  <a:lnTo>
                    <a:pt x="154" y="6597"/>
                  </a:lnTo>
                  <a:lnTo>
                    <a:pt x="0" y="10801"/>
                  </a:lnTo>
                  <a:lnTo>
                    <a:pt x="154" y="15004"/>
                  </a:lnTo>
                  <a:lnTo>
                    <a:pt x="573" y="18437"/>
                  </a:lnTo>
                  <a:lnTo>
                    <a:pt x="1195" y="20751"/>
                  </a:lnTo>
                  <a:lnTo>
                    <a:pt x="1957" y="21600"/>
                  </a:lnTo>
                  <a:lnTo>
                    <a:pt x="19643" y="21600"/>
                  </a:lnTo>
                  <a:lnTo>
                    <a:pt x="20405" y="20751"/>
                  </a:lnTo>
                  <a:lnTo>
                    <a:pt x="21027" y="18437"/>
                  </a:lnTo>
                  <a:lnTo>
                    <a:pt x="21446" y="15004"/>
                  </a:lnTo>
                  <a:lnTo>
                    <a:pt x="21600" y="10801"/>
                  </a:lnTo>
                  <a:lnTo>
                    <a:pt x="21446" y="6597"/>
                  </a:lnTo>
                  <a:lnTo>
                    <a:pt x="21027" y="3163"/>
                  </a:lnTo>
                  <a:lnTo>
                    <a:pt x="20405" y="849"/>
                  </a:lnTo>
                  <a:lnTo>
                    <a:pt x="19643" y="0"/>
                  </a:lnTo>
                  <a:close/>
                </a:path>
              </a:pathLst>
            </a:cu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1" name="object 18"/>
            <p:cNvSpPr txBox="1"/>
            <p:nvPr/>
          </p:nvSpPr>
          <p:spPr>
            <a:xfrm>
              <a:off x="36297" y="0"/>
              <a:ext cx="3027048" cy="8093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 err="1"/>
                <a:t>Postoji</a:t>
              </a:r>
              <a:r>
                <a:rPr dirty="0"/>
                <a:t> </a:t>
              </a:r>
              <a:r>
                <a:rPr dirty="0" err="1"/>
                <a:t>niz</a:t>
              </a:r>
              <a:r>
                <a:rPr dirty="0"/>
                <a:t> </a:t>
              </a:r>
              <a:r>
                <a:rPr dirty="0" err="1"/>
                <a:t>zakona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dirty="0" err="1"/>
                <a:t>inicijativa</a:t>
              </a:r>
              <a:r>
                <a:rPr dirty="0"/>
                <a:t> </a:t>
              </a:r>
              <a:r>
                <a:rPr spc="-10" dirty="0" err="1"/>
                <a:t>usmjerenih</a:t>
              </a:r>
              <a:r>
                <a:rPr spc="-10" dirty="0"/>
                <a:t> </a:t>
              </a:r>
              <a:r>
                <a:rPr dirty="0" err="1"/>
                <a:t>očuvanju</a:t>
              </a:r>
              <a:r>
                <a:rPr dirty="0"/>
                <a:t> </a:t>
              </a:r>
              <a:r>
                <a:rPr dirty="0" err="1"/>
                <a:t>bioraznolikosti</a:t>
              </a:r>
              <a:r>
                <a:rPr dirty="0"/>
                <a:t>, </a:t>
              </a:r>
              <a:r>
                <a:rPr dirty="0" err="1"/>
                <a:t>uključujući</a:t>
              </a:r>
              <a:r>
                <a:rPr dirty="0"/>
                <a:t> </a:t>
              </a:r>
              <a:r>
                <a:rPr spc="-10" dirty="0" err="1"/>
                <a:t>mrežu</a:t>
              </a:r>
              <a:r>
                <a:rPr spc="-10" dirty="0"/>
                <a:t> </a:t>
              </a:r>
              <a:r>
                <a:rPr b="1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Natura</a:t>
              </a:r>
              <a:r>
                <a:rPr b="1" spc="-10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b="1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2000</a:t>
              </a:r>
              <a:r>
                <a:rPr b="1" spc="5" dirty="0">
                  <a:latin typeface="Podkova Regular Bold"/>
                  <a:ea typeface="Podkova Regular Bold"/>
                  <a:cs typeface="Podkova Regular Bold"/>
                  <a:sym typeface="Podkova Regular Bold"/>
                </a:rPr>
                <a:t> </a:t>
              </a:r>
              <a:r>
                <a:rPr dirty="0" err="1"/>
                <a:t>koja</a:t>
              </a:r>
              <a:r>
                <a:rPr spc="-5" dirty="0"/>
                <a:t> </a:t>
              </a:r>
              <a:r>
                <a:rPr dirty="0" err="1"/>
                <a:t>obuhvaća</a:t>
              </a:r>
              <a:r>
                <a:rPr spc="-10" dirty="0"/>
                <a:t> </a:t>
              </a:r>
              <a:r>
                <a:rPr dirty="0" err="1"/>
                <a:t>važna</a:t>
              </a:r>
              <a:r>
                <a:rPr spc="-10" dirty="0"/>
                <a:t> </a:t>
              </a:r>
              <a:r>
                <a:rPr spc="-10" dirty="0" err="1"/>
                <a:t>staništa</a:t>
              </a:r>
              <a:r>
                <a:rPr spc="500" dirty="0"/>
                <a:t> </a:t>
              </a:r>
              <a:r>
                <a:rPr dirty="0" err="1"/>
                <a:t>i</a:t>
              </a:r>
              <a:r>
                <a:rPr spc="-5" dirty="0"/>
                <a:t> </a:t>
              </a:r>
              <a:r>
                <a:rPr dirty="0" err="1"/>
                <a:t>vrste</a:t>
              </a:r>
              <a:r>
                <a:rPr dirty="0"/>
                <a:t> u EU-u</a:t>
              </a:r>
              <a:r>
                <a:rPr spc="-5" dirty="0"/>
                <a:t> </a:t>
              </a:r>
              <a:r>
                <a:rPr dirty="0" err="1"/>
                <a:t>te</a:t>
              </a:r>
              <a:r>
                <a:rPr dirty="0"/>
                <a:t> </a:t>
              </a:r>
              <a:r>
                <a:rPr dirty="0" err="1"/>
                <a:t>propisuje</a:t>
              </a:r>
              <a:r>
                <a:rPr dirty="0"/>
                <a:t> </a:t>
              </a:r>
              <a:r>
                <a:rPr dirty="0" err="1"/>
                <a:t>njihovu</a:t>
              </a:r>
              <a:r>
                <a:rPr spc="-5" dirty="0"/>
                <a:t> </a:t>
              </a:r>
              <a:r>
                <a:rPr spc="-10" dirty="0" err="1"/>
                <a:t>zaštitu</a:t>
              </a:r>
              <a:r>
                <a:rPr spc="-10" dirty="0"/>
                <a:t>.</a:t>
              </a:r>
            </a:p>
          </p:txBody>
        </p:sp>
      </p:grpSp>
      <p:grpSp>
        <p:nvGrpSpPr>
          <p:cNvPr id="1175" name="Group"/>
          <p:cNvGrpSpPr/>
          <p:nvPr/>
        </p:nvGrpSpPr>
        <p:grpSpPr>
          <a:xfrm>
            <a:off x="559020" y="4129026"/>
            <a:ext cx="3013833" cy="1449073"/>
            <a:chOff x="0" y="6773"/>
            <a:chExt cx="3013831" cy="1449072"/>
          </a:xfrm>
        </p:grpSpPr>
        <p:sp>
          <p:nvSpPr>
            <p:cNvPr id="1173" name="object 3"/>
            <p:cNvSpPr/>
            <p:nvPr/>
          </p:nvSpPr>
          <p:spPr>
            <a:xfrm>
              <a:off x="0" y="25529"/>
              <a:ext cx="2349119" cy="17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00" y="0"/>
                  </a:moveTo>
                  <a:lnTo>
                    <a:pt x="700" y="0"/>
                  </a:lnTo>
                  <a:lnTo>
                    <a:pt x="427" y="849"/>
                  </a:lnTo>
                  <a:lnTo>
                    <a:pt x="205" y="3163"/>
                  </a:lnTo>
                  <a:lnTo>
                    <a:pt x="55" y="6597"/>
                  </a:lnTo>
                  <a:lnTo>
                    <a:pt x="0" y="10801"/>
                  </a:lnTo>
                  <a:lnTo>
                    <a:pt x="55" y="15004"/>
                  </a:lnTo>
                  <a:lnTo>
                    <a:pt x="205" y="18437"/>
                  </a:lnTo>
                  <a:lnTo>
                    <a:pt x="427" y="20751"/>
                  </a:lnTo>
                  <a:lnTo>
                    <a:pt x="700" y="21600"/>
                  </a:lnTo>
                  <a:lnTo>
                    <a:pt x="20900" y="21600"/>
                  </a:lnTo>
                  <a:lnTo>
                    <a:pt x="21173" y="20751"/>
                  </a:lnTo>
                  <a:lnTo>
                    <a:pt x="21395" y="18437"/>
                  </a:lnTo>
                  <a:lnTo>
                    <a:pt x="21545" y="15004"/>
                  </a:lnTo>
                  <a:lnTo>
                    <a:pt x="21600" y="10801"/>
                  </a:lnTo>
                  <a:lnTo>
                    <a:pt x="21545" y="6597"/>
                  </a:lnTo>
                  <a:lnTo>
                    <a:pt x="21395" y="3163"/>
                  </a:lnTo>
                  <a:lnTo>
                    <a:pt x="21173" y="849"/>
                  </a:lnTo>
                  <a:lnTo>
                    <a:pt x="20900" y="0"/>
                  </a:lnTo>
                  <a:close/>
                </a:path>
              </a:pathLst>
            </a:custGeom>
            <a:solidFill>
              <a:srgbClr val="CC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4" name="object 19"/>
            <p:cNvSpPr txBox="1"/>
            <p:nvPr/>
          </p:nvSpPr>
          <p:spPr>
            <a:xfrm>
              <a:off x="8372" y="6773"/>
              <a:ext cx="3005459" cy="14490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R="5080" indent="12700">
                <a:lnSpc>
                  <a:spcPct val="111099"/>
                </a:lnSpc>
                <a:spcBef>
                  <a:spcPts val="100"/>
                </a:spcBef>
                <a:defRPr sz="1200">
                  <a:latin typeface="Podkova Regular Bold"/>
                  <a:ea typeface="Podkova Regular Bold"/>
                  <a:cs typeface="Podkova Regular Bold"/>
                  <a:sym typeface="Podkova Regular Bold"/>
                </a:defRPr>
              </a:pPr>
              <a:r>
                <a:rPr b="1" dirty="0" err="1"/>
                <a:t>Nacionalni</a:t>
              </a:r>
              <a:r>
                <a:rPr b="1" dirty="0"/>
                <a:t> </a:t>
              </a:r>
              <a:r>
                <a:rPr b="1" dirty="0" err="1"/>
                <a:t>parkovi</a:t>
              </a:r>
              <a:r>
                <a:rPr b="1" dirty="0"/>
                <a:t> </a:t>
              </a:r>
              <a:r>
                <a:rPr b="1" dirty="0" err="1"/>
                <a:t>i</a:t>
              </a:r>
              <a:r>
                <a:rPr b="1" dirty="0"/>
                <a:t> </a:t>
              </a:r>
              <a:r>
                <a:rPr b="1" dirty="0" err="1"/>
                <a:t>parkovi</a:t>
              </a:r>
              <a:r>
                <a:rPr b="1" dirty="0"/>
                <a:t> </a:t>
              </a:r>
              <a:r>
                <a:rPr b="1" spc="-10" dirty="0" err="1"/>
                <a:t>prirode</a:t>
              </a:r>
              <a:r>
                <a:rPr b="1" spc="-10" dirty="0"/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također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pomažu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u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očuvanju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šumskih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ekosustava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bioraznolikosti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koristeći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planove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upravljanja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kojima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štite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prirodu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25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na</a:t>
              </a:r>
              <a:r>
                <a:rPr spc="-25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svom</a:t>
              </a:r>
              <a:r>
                <a:rPr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 </a:t>
              </a:r>
              <a:r>
                <a:rPr spc="-10" dirty="0" err="1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području</a:t>
              </a:r>
              <a:r>
                <a:rPr spc="-10" dirty="0">
                  <a:latin typeface="Podkova Regular Regular"/>
                  <a:ea typeface="Podkova Regular Regular"/>
                  <a:cs typeface="Podkova Regular Regular"/>
                  <a:sym typeface="Podkova Regular Regular"/>
                </a:rPr>
                <a:t>.</a:t>
              </a:r>
            </a:p>
            <a:p>
              <a:pPr marR="196214" indent="12700">
                <a:lnSpc>
                  <a:spcPct val="111099"/>
                </a:lnSpc>
                <a:defRPr sz="1200">
                  <a:latin typeface="Podkova Regular Regular"/>
                  <a:ea typeface="Podkova Regular Regular"/>
                  <a:cs typeface="Podkova Regular Regular"/>
                  <a:sym typeface="Podkova Regular Regular"/>
                </a:defRPr>
              </a:pPr>
              <a:r>
                <a:rPr dirty="0"/>
                <a:t>Hrvatska</a:t>
              </a:r>
              <a:r>
                <a:rPr spc="-15" dirty="0"/>
                <a:t> </a:t>
              </a:r>
              <a:r>
                <a:rPr dirty="0" err="1"/>
                <a:t>ima</a:t>
              </a:r>
              <a:r>
                <a:rPr spc="-10" dirty="0"/>
                <a:t> </a:t>
              </a:r>
              <a:r>
                <a:rPr dirty="0"/>
                <a:t>8</a:t>
              </a:r>
              <a:r>
                <a:rPr spc="-10" dirty="0"/>
                <a:t> </a:t>
              </a:r>
              <a:r>
                <a:rPr dirty="0" err="1"/>
                <a:t>nacionalnih</a:t>
              </a:r>
              <a:r>
                <a:rPr spc="-10" dirty="0"/>
                <a:t> </a:t>
              </a:r>
              <a:r>
                <a:rPr dirty="0" err="1"/>
                <a:t>parkova</a:t>
              </a:r>
              <a:r>
                <a:rPr spc="-10" dirty="0"/>
                <a:t> </a:t>
              </a:r>
              <a:r>
                <a:rPr dirty="0" err="1"/>
                <a:t>i</a:t>
              </a:r>
              <a:r>
                <a:rPr spc="-10" dirty="0"/>
                <a:t> </a:t>
              </a:r>
              <a:r>
                <a:rPr spc="-25" dirty="0"/>
                <a:t>12 </a:t>
              </a:r>
              <a:r>
                <a:rPr dirty="0" err="1"/>
                <a:t>parkova</a:t>
              </a:r>
              <a:r>
                <a:rPr dirty="0"/>
                <a:t> </a:t>
              </a:r>
              <a:r>
                <a:rPr dirty="0" err="1"/>
                <a:t>prirode</a:t>
              </a:r>
              <a:r>
                <a:rPr dirty="0"/>
                <a:t> koji </a:t>
              </a:r>
              <a:r>
                <a:rPr dirty="0" err="1"/>
                <a:t>štite</a:t>
              </a:r>
              <a:r>
                <a:rPr dirty="0"/>
                <a:t> </a:t>
              </a:r>
              <a:r>
                <a:rPr spc="-10" dirty="0" err="1"/>
                <a:t>ključne</a:t>
              </a:r>
              <a:r>
                <a:rPr spc="-10" dirty="0"/>
                <a:t> </a:t>
              </a:r>
              <a:r>
                <a:rPr dirty="0" err="1"/>
                <a:t>ekosustave</a:t>
              </a:r>
              <a:r>
                <a:rPr dirty="0"/>
                <a:t> </a:t>
              </a:r>
              <a:r>
                <a:rPr dirty="0" err="1"/>
                <a:t>i</a:t>
              </a:r>
              <a:r>
                <a:rPr dirty="0"/>
                <a:t> </a:t>
              </a:r>
              <a:r>
                <a:rPr spc="-10" dirty="0" err="1"/>
                <a:t>vrste</a:t>
              </a:r>
              <a:r>
                <a:rPr spc="-10" dirty="0"/>
                <a:t>.</a:t>
              </a:r>
            </a:p>
          </p:txBody>
        </p:sp>
      </p:grpSp>
      <p:sp>
        <p:nvSpPr>
          <p:cNvPr id="1176" name="object 20"/>
          <p:cNvSpPr txBox="1"/>
          <p:nvPr/>
        </p:nvSpPr>
        <p:spPr>
          <a:xfrm>
            <a:off x="571642" y="5738841"/>
            <a:ext cx="2867026" cy="8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Posebna</a:t>
            </a:r>
            <a:r>
              <a:rPr spc="-15" dirty="0"/>
              <a:t> </a:t>
            </a:r>
            <a:r>
              <a:rPr dirty="0" err="1"/>
              <a:t>pozornost</a:t>
            </a:r>
            <a:r>
              <a:rPr spc="-10" dirty="0"/>
              <a:t> </a:t>
            </a:r>
            <a:r>
              <a:rPr dirty="0" err="1"/>
              <a:t>posvećuje</a:t>
            </a:r>
            <a:r>
              <a:rPr spc="-10" dirty="0"/>
              <a:t> </a:t>
            </a:r>
            <a:r>
              <a:rPr dirty="0"/>
              <a:t>se</a:t>
            </a:r>
            <a:r>
              <a:rPr spc="-10" dirty="0"/>
              <a:t> </a:t>
            </a:r>
            <a:r>
              <a:rPr spc="-10" dirty="0" err="1"/>
              <a:t>očuvanju</a:t>
            </a:r>
            <a:r>
              <a:rPr spc="-10" dirty="0"/>
              <a:t> </a:t>
            </a:r>
            <a:r>
              <a:rPr dirty="0"/>
              <a:t>šuma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staništa</a:t>
            </a:r>
            <a:r>
              <a:rPr dirty="0"/>
              <a:t> </a:t>
            </a:r>
            <a:r>
              <a:rPr dirty="0" err="1"/>
              <a:t>zaštićenih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spc="-10" dirty="0" err="1"/>
              <a:t>rijetkih</a:t>
            </a:r>
            <a:r>
              <a:rPr spc="-10" dirty="0"/>
              <a:t> </a:t>
            </a:r>
            <a:r>
              <a:rPr dirty="0" err="1"/>
              <a:t>vrsta</a:t>
            </a:r>
            <a:r>
              <a:rPr dirty="0"/>
              <a:t>, </a:t>
            </a:r>
            <a:r>
              <a:rPr dirty="0" err="1"/>
              <a:t>poput</a:t>
            </a:r>
            <a:r>
              <a:rPr dirty="0"/>
              <a:t> </a:t>
            </a:r>
            <a:r>
              <a:rPr b="1" dirty="0" err="1"/>
              <a:t>europskog</a:t>
            </a:r>
            <a:r>
              <a:rPr b="1" dirty="0"/>
              <a:t> </a:t>
            </a:r>
            <a:r>
              <a:rPr b="1" dirty="0" err="1"/>
              <a:t>risa</a:t>
            </a:r>
            <a:r>
              <a:rPr b="1" dirty="0"/>
              <a:t>, </a:t>
            </a:r>
            <a:r>
              <a:rPr b="1" spc="-10" dirty="0" err="1"/>
              <a:t>smeđeg</a:t>
            </a:r>
            <a:r>
              <a:rPr b="1" spc="-10" dirty="0"/>
              <a:t> </a:t>
            </a:r>
            <a:r>
              <a:rPr b="1" dirty="0" err="1"/>
              <a:t>medvjeda</a:t>
            </a:r>
            <a:r>
              <a:rPr b="1" dirty="0"/>
              <a:t>,</a:t>
            </a:r>
            <a:r>
              <a:rPr b="1" spc="-15" dirty="0"/>
              <a:t> </a:t>
            </a:r>
            <a:r>
              <a:rPr b="1" dirty="0" err="1"/>
              <a:t>vuka</a:t>
            </a:r>
            <a:r>
              <a:rPr b="1" spc="-15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dirty="0" err="1"/>
              <a:t>brojnih</a:t>
            </a:r>
            <a:r>
              <a:rPr spc="-15" dirty="0"/>
              <a:t> </a:t>
            </a:r>
            <a:r>
              <a:rPr dirty="0" err="1"/>
              <a:t>biljnih</a:t>
            </a:r>
            <a:r>
              <a:rPr spc="-15" dirty="0"/>
              <a:t> </a:t>
            </a:r>
            <a:r>
              <a:rPr spc="-10" dirty="0" err="1"/>
              <a:t>vrsta</a:t>
            </a:r>
            <a:r>
              <a:rPr spc="-10" dirty="0"/>
              <a:t>.</a:t>
            </a:r>
          </a:p>
        </p:txBody>
      </p:sp>
      <p:pic>
        <p:nvPicPr>
          <p:cNvPr id="1177" name="object 21" descr="object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967" y="434599"/>
            <a:ext cx="3133422" cy="3252033"/>
          </a:xfrm>
          <a:prstGeom prst="rect">
            <a:avLst/>
          </a:prstGeom>
          <a:ln w="12700">
            <a:miter lim="400000"/>
          </a:ln>
        </p:spPr>
      </p:pic>
      <p:sp>
        <p:nvSpPr>
          <p:cNvPr id="1178" name="object 22"/>
          <p:cNvSpPr txBox="1"/>
          <p:nvPr/>
        </p:nvSpPr>
        <p:spPr>
          <a:xfrm>
            <a:off x="3971404" y="896401"/>
            <a:ext cx="1421132" cy="1464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spc="-9">
                <a:solidFill>
                  <a:srgbClr val="18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Mediji</a:t>
            </a:r>
            <a:endParaRPr b="0"/>
          </a:p>
          <a:p>
            <a:pPr marR="5080" indent="38734">
              <a:lnSpc>
                <a:spcPct val="111099"/>
              </a:lnSpc>
              <a:spcBef>
                <a:spcPts val="9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“Nacionalni </a:t>
            </a:r>
            <a:r>
              <a:rPr spc="-10"/>
              <a:t>parkovi </a:t>
            </a:r>
            <a:r>
              <a:t>i parkovi prirode </a:t>
            </a:r>
            <a:r>
              <a:rPr spc="-50"/>
              <a:t>u </a:t>
            </a:r>
            <a:r>
              <a:rPr spc="-10"/>
              <a:t>Hrvatskoj”</a:t>
            </a:r>
          </a:p>
          <a:p>
            <a:pPr marR="10795" indent="38734">
              <a:spcBef>
                <a:spcPts val="4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(National Parks </a:t>
            </a:r>
            <a:r>
              <a:rPr spc="-25"/>
              <a:t>and </a:t>
            </a:r>
            <a:r>
              <a:t>Nature Parks in </a:t>
            </a:r>
            <a:r>
              <a:rPr spc="-9"/>
              <a:t>Croatia)</a:t>
            </a:r>
          </a:p>
          <a:p>
            <a:pPr indent="38734">
              <a:spcBef>
                <a:spcPts val="4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04:34</a:t>
            </a:r>
            <a:r>
              <a:rPr spc="-25"/>
              <a:t> </a:t>
            </a:r>
            <a:r>
              <a:rPr spc="-19"/>
              <a:t>min.</a:t>
            </a:r>
          </a:p>
        </p:txBody>
      </p:sp>
      <p:sp>
        <p:nvSpPr>
          <p:cNvPr id="1179" name="object 23"/>
          <p:cNvSpPr txBox="1"/>
          <p:nvPr/>
        </p:nvSpPr>
        <p:spPr>
          <a:xfrm>
            <a:off x="4237635" y="3338891"/>
            <a:ext cx="91630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b="1">
                <a:solidFill>
                  <a:srgbClr val="014A44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12</a:t>
            </a:r>
            <a:r>
              <a:rPr spc="-25"/>
              <a:t> </a:t>
            </a:r>
            <a:r>
              <a:t>Parkova</a:t>
            </a:r>
            <a:r>
              <a:rPr spc="-25"/>
              <a:t> </a:t>
            </a:r>
            <a:r>
              <a:rPr spc="-10"/>
              <a:t>prirode</a:t>
            </a:r>
          </a:p>
        </p:txBody>
      </p:sp>
      <p:sp>
        <p:nvSpPr>
          <p:cNvPr id="1180" name="object 24"/>
          <p:cNvSpPr txBox="1"/>
          <p:nvPr/>
        </p:nvSpPr>
        <p:spPr>
          <a:xfrm>
            <a:off x="5550206" y="3338891"/>
            <a:ext cx="110109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b="1">
                <a:solidFill>
                  <a:srgbClr val="014A44"/>
                </a:solidFill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8</a:t>
            </a:r>
            <a:r>
              <a:rPr spc="-10"/>
              <a:t> </a:t>
            </a:r>
            <a:r>
              <a:t>Nacionalnih</a:t>
            </a:r>
            <a:r>
              <a:rPr spc="-10"/>
              <a:t> parkova</a:t>
            </a:r>
          </a:p>
        </p:txBody>
      </p:sp>
      <p:sp>
        <p:nvSpPr>
          <p:cNvPr id="1181" name="object 25"/>
          <p:cNvSpPr txBox="1"/>
          <p:nvPr/>
        </p:nvSpPr>
        <p:spPr>
          <a:xfrm>
            <a:off x="3897733" y="3924794"/>
            <a:ext cx="2853384" cy="1545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FFFFFF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Hrvatske</a:t>
            </a:r>
            <a:r>
              <a:rPr spc="-25"/>
              <a:t> </a:t>
            </a:r>
            <a:r>
              <a:t>šume</a:t>
            </a:r>
            <a:r>
              <a:rPr spc="-20"/>
              <a:t> </a:t>
            </a:r>
            <a:r>
              <a:t>i</a:t>
            </a:r>
            <a:r>
              <a:rPr spc="-20"/>
              <a:t> </a:t>
            </a:r>
            <a:r>
              <a:t>FSC</a:t>
            </a:r>
            <a:r>
              <a:rPr spc="-20"/>
              <a:t> </a:t>
            </a:r>
            <a:r>
              <a:rPr spc="-10"/>
              <a:t>certifikat</a:t>
            </a:r>
            <a:endParaRPr b="0"/>
          </a:p>
          <a:p>
            <a:pPr marR="5080" indent="33018">
              <a:lnSpc>
                <a:spcPct val="111099"/>
              </a:lnSpc>
              <a:spcBef>
                <a:spcPts val="9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Održivo upravljanje šumama temelji </a:t>
            </a:r>
            <a:r>
              <a:rPr spc="-25"/>
              <a:t>se </a:t>
            </a:r>
            <a:r>
              <a:t>na načelima koja osiguravaju </a:t>
            </a:r>
            <a:r>
              <a:rPr spc="-10"/>
              <a:t>ekološku, </a:t>
            </a:r>
            <a:r>
              <a:t>ekonomsku i socijalnu ravnotežu, </a:t>
            </a:r>
            <a:r>
              <a:rPr spc="-50"/>
              <a:t>a </a:t>
            </a:r>
            <a:r>
              <a:t>Hrvatska je među zemljama koje </a:t>
            </a:r>
            <a:r>
              <a:rPr spc="-25"/>
              <a:t>su </a:t>
            </a:r>
            <a:r>
              <a:t>uspostavile vrlo dobar sustav </a:t>
            </a:r>
            <a:r>
              <a:rPr spc="-25"/>
              <a:t>za </a:t>
            </a:r>
            <a:r>
              <a:t>očuvanje šumskih resursa i </a:t>
            </a:r>
            <a:r>
              <a:rPr spc="-10"/>
              <a:t>njihovog </a:t>
            </a:r>
            <a:r>
              <a:t>racionalnog </a:t>
            </a:r>
            <a:r>
              <a:rPr spc="-10"/>
              <a:t>korištenja.</a:t>
            </a:r>
          </a:p>
        </p:txBody>
      </p:sp>
      <p:pic>
        <p:nvPicPr>
          <p:cNvPr id="1182" name="object 26" descr="object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000">
            <a:off x="4508500" y="5812852"/>
            <a:ext cx="1673452" cy="109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object 5"/>
          <p:cNvSpPr/>
          <p:nvPr/>
        </p:nvSpPr>
        <p:spPr>
          <a:xfrm>
            <a:off x="464398" y="2934749"/>
            <a:ext cx="623153" cy="12084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69"/>
                </a:moveTo>
                <a:lnTo>
                  <a:pt x="21483" y="4746"/>
                </a:lnTo>
                <a:lnTo>
                  <a:pt x="21143" y="3961"/>
                </a:lnTo>
                <a:lnTo>
                  <a:pt x="20596" y="3221"/>
                </a:lnTo>
                <a:lnTo>
                  <a:pt x="19860" y="2537"/>
                </a:lnTo>
                <a:lnTo>
                  <a:pt x="18951" y="1915"/>
                </a:lnTo>
                <a:lnTo>
                  <a:pt x="17885" y="1366"/>
                </a:lnTo>
                <a:lnTo>
                  <a:pt x="16681" y="897"/>
                </a:lnTo>
                <a:lnTo>
                  <a:pt x="15353" y="518"/>
                </a:lnTo>
                <a:lnTo>
                  <a:pt x="13919" y="236"/>
                </a:lnTo>
                <a:lnTo>
                  <a:pt x="12396" y="60"/>
                </a:lnTo>
                <a:lnTo>
                  <a:pt x="10800" y="0"/>
                </a:lnTo>
                <a:lnTo>
                  <a:pt x="9204" y="60"/>
                </a:lnTo>
                <a:lnTo>
                  <a:pt x="7680" y="236"/>
                </a:lnTo>
                <a:lnTo>
                  <a:pt x="6247" y="518"/>
                </a:lnTo>
                <a:lnTo>
                  <a:pt x="4919" y="897"/>
                </a:lnTo>
                <a:lnTo>
                  <a:pt x="3714" y="1366"/>
                </a:lnTo>
                <a:lnTo>
                  <a:pt x="2649" y="1915"/>
                </a:lnTo>
                <a:lnTo>
                  <a:pt x="1740" y="2537"/>
                </a:lnTo>
                <a:lnTo>
                  <a:pt x="1004" y="3221"/>
                </a:lnTo>
                <a:lnTo>
                  <a:pt x="457" y="3961"/>
                </a:lnTo>
                <a:lnTo>
                  <a:pt x="117" y="4746"/>
                </a:lnTo>
                <a:lnTo>
                  <a:pt x="0" y="5569"/>
                </a:lnTo>
                <a:lnTo>
                  <a:pt x="117" y="6392"/>
                </a:lnTo>
                <a:lnTo>
                  <a:pt x="457" y="7178"/>
                </a:lnTo>
                <a:lnTo>
                  <a:pt x="1004" y="7917"/>
                </a:lnTo>
                <a:lnTo>
                  <a:pt x="1740" y="8602"/>
                </a:lnTo>
                <a:lnTo>
                  <a:pt x="2649" y="9223"/>
                </a:lnTo>
                <a:lnTo>
                  <a:pt x="3714" y="9773"/>
                </a:lnTo>
                <a:lnTo>
                  <a:pt x="4919" y="10241"/>
                </a:lnTo>
                <a:lnTo>
                  <a:pt x="6247" y="10621"/>
                </a:lnTo>
                <a:lnTo>
                  <a:pt x="7158" y="10800"/>
                </a:lnTo>
                <a:lnTo>
                  <a:pt x="6247" y="10979"/>
                </a:lnTo>
                <a:lnTo>
                  <a:pt x="4919" y="11359"/>
                </a:lnTo>
                <a:lnTo>
                  <a:pt x="3714" y="11828"/>
                </a:lnTo>
                <a:lnTo>
                  <a:pt x="2649" y="12377"/>
                </a:lnTo>
                <a:lnTo>
                  <a:pt x="1740" y="12998"/>
                </a:lnTo>
                <a:lnTo>
                  <a:pt x="1004" y="13683"/>
                </a:lnTo>
                <a:lnTo>
                  <a:pt x="457" y="14422"/>
                </a:lnTo>
                <a:lnTo>
                  <a:pt x="117" y="15208"/>
                </a:lnTo>
                <a:lnTo>
                  <a:pt x="0" y="16031"/>
                </a:lnTo>
                <a:lnTo>
                  <a:pt x="117" y="16854"/>
                </a:lnTo>
                <a:lnTo>
                  <a:pt x="457" y="17639"/>
                </a:lnTo>
                <a:lnTo>
                  <a:pt x="1004" y="18379"/>
                </a:lnTo>
                <a:lnTo>
                  <a:pt x="1740" y="19063"/>
                </a:lnTo>
                <a:lnTo>
                  <a:pt x="2649" y="19685"/>
                </a:lnTo>
                <a:lnTo>
                  <a:pt x="3714" y="20234"/>
                </a:lnTo>
                <a:lnTo>
                  <a:pt x="4919" y="20703"/>
                </a:lnTo>
                <a:lnTo>
                  <a:pt x="6247" y="21082"/>
                </a:lnTo>
                <a:lnTo>
                  <a:pt x="7680" y="21364"/>
                </a:lnTo>
                <a:lnTo>
                  <a:pt x="9204" y="21540"/>
                </a:lnTo>
                <a:lnTo>
                  <a:pt x="10800" y="21600"/>
                </a:lnTo>
                <a:lnTo>
                  <a:pt x="12396" y="21540"/>
                </a:lnTo>
                <a:lnTo>
                  <a:pt x="13919" y="21364"/>
                </a:lnTo>
                <a:lnTo>
                  <a:pt x="15353" y="21082"/>
                </a:lnTo>
                <a:lnTo>
                  <a:pt x="16681" y="20703"/>
                </a:lnTo>
                <a:lnTo>
                  <a:pt x="17885" y="20234"/>
                </a:lnTo>
                <a:lnTo>
                  <a:pt x="18951" y="19685"/>
                </a:lnTo>
                <a:lnTo>
                  <a:pt x="19860" y="19063"/>
                </a:lnTo>
                <a:lnTo>
                  <a:pt x="20596" y="18379"/>
                </a:lnTo>
                <a:lnTo>
                  <a:pt x="21143" y="17639"/>
                </a:lnTo>
                <a:lnTo>
                  <a:pt x="21483" y="16854"/>
                </a:lnTo>
                <a:lnTo>
                  <a:pt x="21600" y="16031"/>
                </a:lnTo>
                <a:lnTo>
                  <a:pt x="21483" y="15208"/>
                </a:lnTo>
                <a:lnTo>
                  <a:pt x="21143" y="14422"/>
                </a:lnTo>
                <a:lnTo>
                  <a:pt x="20596" y="13683"/>
                </a:lnTo>
                <a:lnTo>
                  <a:pt x="19860" y="12998"/>
                </a:lnTo>
                <a:lnTo>
                  <a:pt x="18951" y="12377"/>
                </a:lnTo>
                <a:lnTo>
                  <a:pt x="17885" y="11828"/>
                </a:lnTo>
                <a:lnTo>
                  <a:pt x="16681" y="11359"/>
                </a:lnTo>
                <a:lnTo>
                  <a:pt x="15353" y="10979"/>
                </a:lnTo>
                <a:lnTo>
                  <a:pt x="14441" y="10800"/>
                </a:lnTo>
                <a:lnTo>
                  <a:pt x="15353" y="10621"/>
                </a:lnTo>
                <a:lnTo>
                  <a:pt x="16681" y="10241"/>
                </a:lnTo>
                <a:lnTo>
                  <a:pt x="17885" y="9773"/>
                </a:lnTo>
                <a:lnTo>
                  <a:pt x="18951" y="9223"/>
                </a:lnTo>
                <a:lnTo>
                  <a:pt x="19860" y="8602"/>
                </a:lnTo>
                <a:lnTo>
                  <a:pt x="20596" y="7917"/>
                </a:lnTo>
                <a:lnTo>
                  <a:pt x="21143" y="7178"/>
                </a:lnTo>
                <a:lnTo>
                  <a:pt x="21483" y="6392"/>
                </a:lnTo>
                <a:lnTo>
                  <a:pt x="21600" y="5569"/>
                </a:lnTo>
                <a:close/>
              </a:path>
            </a:pathLst>
          </a:custGeom>
          <a:solidFill>
            <a:srgbClr val="CCEAE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5" name="object 6"/>
          <p:cNvSpPr/>
          <p:nvPr/>
        </p:nvSpPr>
        <p:spPr>
          <a:xfrm>
            <a:off x="464404" y="4365263"/>
            <a:ext cx="623152" cy="623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204" y="117"/>
                </a:lnTo>
                <a:lnTo>
                  <a:pt x="7681" y="457"/>
                </a:lnTo>
                <a:lnTo>
                  <a:pt x="6247" y="1004"/>
                </a:lnTo>
                <a:lnTo>
                  <a:pt x="4919" y="1740"/>
                </a:lnTo>
                <a:lnTo>
                  <a:pt x="3714" y="2649"/>
                </a:lnTo>
                <a:lnTo>
                  <a:pt x="2649" y="3714"/>
                </a:lnTo>
                <a:lnTo>
                  <a:pt x="1740" y="4919"/>
                </a:lnTo>
                <a:lnTo>
                  <a:pt x="1004" y="6247"/>
                </a:lnTo>
                <a:lnTo>
                  <a:pt x="457" y="7681"/>
                </a:lnTo>
                <a:lnTo>
                  <a:pt x="117" y="9204"/>
                </a:lnTo>
                <a:lnTo>
                  <a:pt x="0" y="10800"/>
                </a:lnTo>
                <a:lnTo>
                  <a:pt x="117" y="12396"/>
                </a:lnTo>
                <a:lnTo>
                  <a:pt x="457" y="13919"/>
                </a:lnTo>
                <a:lnTo>
                  <a:pt x="1004" y="15353"/>
                </a:lnTo>
                <a:lnTo>
                  <a:pt x="1740" y="16681"/>
                </a:lnTo>
                <a:lnTo>
                  <a:pt x="2649" y="17886"/>
                </a:lnTo>
                <a:lnTo>
                  <a:pt x="3714" y="18951"/>
                </a:lnTo>
                <a:lnTo>
                  <a:pt x="4919" y="19860"/>
                </a:lnTo>
                <a:lnTo>
                  <a:pt x="6247" y="20596"/>
                </a:lnTo>
                <a:lnTo>
                  <a:pt x="7681" y="21143"/>
                </a:lnTo>
                <a:lnTo>
                  <a:pt x="9204" y="21483"/>
                </a:lnTo>
                <a:lnTo>
                  <a:pt x="10800" y="21600"/>
                </a:lnTo>
                <a:lnTo>
                  <a:pt x="12396" y="21483"/>
                </a:lnTo>
                <a:lnTo>
                  <a:pt x="13919" y="21143"/>
                </a:lnTo>
                <a:lnTo>
                  <a:pt x="15353" y="20596"/>
                </a:lnTo>
                <a:lnTo>
                  <a:pt x="16681" y="19860"/>
                </a:lnTo>
                <a:lnTo>
                  <a:pt x="17886" y="18951"/>
                </a:lnTo>
                <a:lnTo>
                  <a:pt x="18951" y="17886"/>
                </a:lnTo>
                <a:lnTo>
                  <a:pt x="19860" y="16681"/>
                </a:lnTo>
                <a:lnTo>
                  <a:pt x="20596" y="15353"/>
                </a:lnTo>
                <a:lnTo>
                  <a:pt x="21143" y="13919"/>
                </a:lnTo>
                <a:lnTo>
                  <a:pt x="21483" y="12396"/>
                </a:lnTo>
                <a:lnTo>
                  <a:pt x="21600" y="10800"/>
                </a:lnTo>
                <a:lnTo>
                  <a:pt x="21483" y="9204"/>
                </a:lnTo>
                <a:lnTo>
                  <a:pt x="21143" y="7681"/>
                </a:lnTo>
                <a:lnTo>
                  <a:pt x="20596" y="6247"/>
                </a:lnTo>
                <a:lnTo>
                  <a:pt x="19860" y="4919"/>
                </a:lnTo>
                <a:lnTo>
                  <a:pt x="18951" y="3714"/>
                </a:lnTo>
                <a:lnTo>
                  <a:pt x="17886" y="2649"/>
                </a:lnTo>
                <a:lnTo>
                  <a:pt x="16681" y="1740"/>
                </a:lnTo>
                <a:lnTo>
                  <a:pt x="15353" y="1004"/>
                </a:lnTo>
                <a:lnTo>
                  <a:pt x="13919" y="457"/>
                </a:lnTo>
                <a:lnTo>
                  <a:pt x="12396" y="117"/>
                </a:lnTo>
                <a:lnTo>
                  <a:pt x="10800" y="0"/>
                </a:lnTo>
                <a:close/>
              </a:path>
            </a:pathLst>
          </a:custGeom>
          <a:solidFill>
            <a:srgbClr val="CCEAE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86" name="object 7"/>
          <p:cNvSpPr txBox="1"/>
          <p:nvPr/>
        </p:nvSpPr>
        <p:spPr>
          <a:xfrm>
            <a:off x="693837" y="484217"/>
            <a:ext cx="2979423" cy="20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22479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Šume</a:t>
            </a:r>
            <a:r>
              <a:rPr dirty="0"/>
              <a:t> u </a:t>
            </a:r>
            <a:r>
              <a:rPr dirty="0" err="1"/>
              <a:t>Hrvatskoj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uglavnom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državnom</a:t>
            </a:r>
            <a:r>
              <a:rPr spc="-5" dirty="0"/>
              <a:t> </a:t>
            </a:r>
            <a:r>
              <a:rPr dirty="0" err="1"/>
              <a:t>vlasništvu</a:t>
            </a:r>
            <a:r>
              <a:rPr spc="-5" dirty="0"/>
              <a:t> </a:t>
            </a:r>
            <a:r>
              <a:rPr dirty="0"/>
              <a:t>(</a:t>
            </a:r>
            <a:r>
              <a:rPr dirty="0" err="1"/>
              <a:t>oko</a:t>
            </a:r>
            <a:r>
              <a:rPr spc="-5" dirty="0"/>
              <a:t> </a:t>
            </a:r>
            <a:r>
              <a:rPr dirty="0"/>
              <a:t>76%)</a:t>
            </a:r>
            <a:r>
              <a:rPr spc="-5" dirty="0"/>
              <a:t> </a:t>
            </a:r>
            <a:r>
              <a:rPr dirty="0" err="1"/>
              <a:t>i</a:t>
            </a:r>
            <a:r>
              <a:rPr spc="-5" dirty="0"/>
              <a:t> </a:t>
            </a:r>
            <a:r>
              <a:rPr spc="-10" dirty="0" err="1"/>
              <a:t>njima</a:t>
            </a:r>
            <a:r>
              <a:rPr spc="-10" dirty="0"/>
              <a:t> </a:t>
            </a:r>
            <a:r>
              <a:rPr dirty="0" err="1"/>
              <a:t>upravlja</a:t>
            </a:r>
            <a:r>
              <a:rPr dirty="0"/>
              <a:t> </a:t>
            </a:r>
            <a:r>
              <a:rPr dirty="0" err="1"/>
              <a:t>javno</a:t>
            </a:r>
            <a:r>
              <a:rPr dirty="0"/>
              <a:t> </a:t>
            </a:r>
            <a:r>
              <a:rPr dirty="0" err="1"/>
              <a:t>poduzeće</a:t>
            </a:r>
            <a:r>
              <a:rPr dirty="0"/>
              <a:t> </a:t>
            </a:r>
            <a:r>
              <a:rPr b="1" dirty="0" err="1"/>
              <a:t>Hrvatske</a:t>
            </a:r>
            <a:r>
              <a:rPr b="1" dirty="0"/>
              <a:t> </a:t>
            </a:r>
            <a:r>
              <a:rPr b="1" spc="-20" dirty="0" err="1"/>
              <a:t>šume</a:t>
            </a:r>
            <a:r>
              <a:rPr lang="hr-HR" b="1" spc="-20" dirty="0"/>
              <a:t> </a:t>
            </a:r>
            <a:r>
              <a:rPr b="1" dirty="0"/>
              <a:t>d.o.o. </a:t>
            </a:r>
            <a:endParaRPr lang="hr-HR" b="1" dirty="0"/>
          </a:p>
          <a:p>
            <a:pPr marR="22479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Zakonski</a:t>
            </a:r>
            <a:r>
              <a:rPr dirty="0"/>
              <a:t> </a:t>
            </a:r>
            <a:r>
              <a:rPr dirty="0" err="1"/>
              <a:t>okvir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šumarska</a:t>
            </a:r>
            <a:r>
              <a:rPr dirty="0"/>
              <a:t> </a:t>
            </a:r>
            <a:r>
              <a:rPr dirty="0" err="1"/>
              <a:t>politika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Hrvatskoj</a:t>
            </a:r>
            <a:r>
              <a:rPr dirty="0"/>
              <a:t> </a:t>
            </a:r>
            <a:r>
              <a:rPr dirty="0" err="1"/>
              <a:t>strogo</a:t>
            </a:r>
            <a:r>
              <a:rPr dirty="0"/>
              <a:t> </a:t>
            </a:r>
            <a:r>
              <a:rPr dirty="0" err="1"/>
              <a:t>propisuju</a:t>
            </a:r>
            <a:r>
              <a:rPr dirty="0"/>
              <a:t> </a:t>
            </a:r>
            <a:r>
              <a:rPr dirty="0" err="1"/>
              <a:t>načela</a:t>
            </a:r>
            <a:r>
              <a:rPr dirty="0"/>
              <a:t> </a:t>
            </a:r>
            <a:r>
              <a:rPr spc="-10" dirty="0" err="1"/>
              <a:t>održivog</a:t>
            </a:r>
            <a:r>
              <a:rPr spc="-10" dirty="0"/>
              <a:t> </a:t>
            </a:r>
            <a:r>
              <a:rPr dirty="0" err="1"/>
              <a:t>gospodarenja</a:t>
            </a:r>
            <a:r>
              <a:rPr dirty="0"/>
              <a:t> </a:t>
            </a:r>
            <a:r>
              <a:rPr spc="-10" dirty="0" err="1"/>
              <a:t>šumama</a:t>
            </a:r>
            <a:r>
              <a:rPr spc="-10" dirty="0"/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Hrvatske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d.o.o. </a:t>
            </a:r>
            <a:r>
              <a:rPr spc="-10" dirty="0" err="1"/>
              <a:t>posjeduju</a:t>
            </a:r>
            <a:r>
              <a:rPr spc="-10" dirty="0"/>
              <a:t> </a:t>
            </a:r>
            <a:r>
              <a:rPr dirty="0" err="1"/>
              <a:t>međunarodno</a:t>
            </a:r>
            <a:r>
              <a:rPr spc="-10" dirty="0"/>
              <a:t> </a:t>
            </a:r>
            <a:r>
              <a:rPr dirty="0" err="1"/>
              <a:t>priznat</a:t>
            </a:r>
            <a:r>
              <a:rPr spc="-5" dirty="0"/>
              <a:t> 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FSC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certifikat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/>
              <a:t>(Forest</a:t>
            </a:r>
            <a:r>
              <a:rPr spc="-10" dirty="0"/>
              <a:t> </a:t>
            </a:r>
            <a:r>
              <a:rPr dirty="0"/>
              <a:t>Stewardship</a:t>
            </a:r>
            <a:r>
              <a:rPr spc="-10" dirty="0"/>
              <a:t> </a:t>
            </a:r>
            <a:r>
              <a:rPr dirty="0"/>
              <a:t>Council),</a:t>
            </a:r>
            <a:r>
              <a:rPr spc="-10" dirty="0"/>
              <a:t> </a:t>
            </a:r>
            <a:r>
              <a:rPr dirty="0"/>
              <a:t>koji</a:t>
            </a:r>
            <a:r>
              <a:rPr spc="-10" dirty="0"/>
              <a:t> </a:t>
            </a:r>
            <a:r>
              <a:rPr spc="-10" dirty="0" err="1"/>
              <a:t>potvrđuje</a:t>
            </a:r>
            <a:r>
              <a:rPr spc="-10" dirty="0"/>
              <a:t> </a:t>
            </a:r>
            <a:r>
              <a:rPr dirty="0"/>
              <a:t>da se </a:t>
            </a:r>
            <a:r>
              <a:rPr dirty="0" err="1"/>
              <a:t>šumama</a:t>
            </a:r>
            <a:r>
              <a:rPr dirty="0"/>
              <a:t> </a:t>
            </a:r>
            <a:r>
              <a:rPr dirty="0" err="1"/>
              <a:t>upravlja</a:t>
            </a:r>
            <a:r>
              <a:rPr dirty="0"/>
              <a:t> </a:t>
            </a:r>
            <a:r>
              <a:rPr dirty="0" err="1"/>
              <a:t>prema</a:t>
            </a:r>
            <a:r>
              <a:rPr dirty="0"/>
              <a:t> </a:t>
            </a:r>
            <a:r>
              <a:rPr spc="-10" dirty="0" err="1"/>
              <a:t>visokim</a:t>
            </a:r>
            <a:r>
              <a:rPr spc="-10" dirty="0"/>
              <a:t> </a:t>
            </a:r>
            <a:r>
              <a:rPr dirty="0" err="1"/>
              <a:t>standardima</a:t>
            </a:r>
            <a:r>
              <a:rPr dirty="0"/>
              <a:t> </a:t>
            </a:r>
            <a:r>
              <a:rPr spc="-10" dirty="0" err="1"/>
              <a:t>održivosti</a:t>
            </a:r>
            <a:r>
              <a:rPr spc="-10" dirty="0"/>
              <a:t>.</a:t>
            </a:r>
          </a:p>
        </p:txBody>
      </p:sp>
      <p:sp>
        <p:nvSpPr>
          <p:cNvPr id="1187" name="object 8"/>
          <p:cNvSpPr txBox="1"/>
          <p:nvPr/>
        </p:nvSpPr>
        <p:spPr>
          <a:xfrm>
            <a:off x="420339" y="2768134"/>
            <a:ext cx="1700529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b="1" dirty="0"/>
              <a:t>FSC </a:t>
            </a:r>
            <a:r>
              <a:rPr b="1" dirty="0" err="1"/>
              <a:t>certifikat</a:t>
            </a:r>
            <a:r>
              <a:rPr b="1" dirty="0"/>
              <a:t> </a:t>
            </a:r>
            <a:r>
              <a:rPr b="1" spc="-10" dirty="0" err="1"/>
              <a:t>osigurava</a:t>
            </a:r>
            <a:r>
              <a:rPr b="1" spc="-10" dirty="0"/>
              <a:t>:</a:t>
            </a:r>
          </a:p>
        </p:txBody>
      </p:sp>
      <p:sp>
        <p:nvSpPr>
          <p:cNvPr id="1188" name="object 9"/>
          <p:cNvSpPr txBox="1"/>
          <p:nvPr/>
        </p:nvSpPr>
        <p:spPr>
          <a:xfrm>
            <a:off x="476699" y="5152742"/>
            <a:ext cx="2978151" cy="102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b="1" dirty="0"/>
              <a:t>FSC </a:t>
            </a:r>
            <a:r>
              <a:rPr b="1" dirty="0" err="1"/>
              <a:t>markicu</a:t>
            </a:r>
            <a:r>
              <a:rPr b="1" dirty="0"/>
              <a:t>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uočiti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spc="-10" dirty="0" err="1"/>
              <a:t>raznim</a:t>
            </a:r>
            <a:r>
              <a:rPr spc="-10" dirty="0"/>
              <a:t> </a:t>
            </a:r>
            <a:r>
              <a:rPr dirty="0" err="1"/>
              <a:t>proizvodima</a:t>
            </a:r>
            <a:r>
              <a:rPr dirty="0"/>
              <a:t> koji se </a:t>
            </a:r>
            <a:r>
              <a:rPr dirty="0" err="1"/>
              <a:t>dobivaju</a:t>
            </a:r>
            <a:r>
              <a:rPr dirty="0"/>
              <a:t> od </a:t>
            </a:r>
            <a:r>
              <a:rPr dirty="0" err="1"/>
              <a:t>drva</a:t>
            </a:r>
            <a:r>
              <a:rPr dirty="0"/>
              <a:t>. </a:t>
            </a: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 spc="-25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Ona </a:t>
            </a:r>
            <a:r>
              <a:rPr spc="0" dirty="0"/>
              <a:t>je </a:t>
            </a:r>
            <a:r>
              <a:rPr spc="0" dirty="0" err="1"/>
              <a:t>globalno</a:t>
            </a:r>
            <a:r>
              <a:rPr spc="0" dirty="0"/>
              <a:t> </a:t>
            </a:r>
            <a:r>
              <a:rPr spc="0" dirty="0" err="1"/>
              <a:t>priznata</a:t>
            </a:r>
            <a:r>
              <a:rPr spc="0" dirty="0"/>
              <a:t> </a:t>
            </a:r>
            <a:r>
              <a:rPr spc="0" dirty="0" err="1"/>
              <a:t>kao</a:t>
            </a:r>
            <a:r>
              <a:rPr spc="0" dirty="0"/>
              <a:t> </a:t>
            </a:r>
            <a:r>
              <a:rPr spc="0" dirty="0" err="1"/>
              <a:t>jedan</a:t>
            </a:r>
            <a:r>
              <a:rPr spc="0" dirty="0"/>
              <a:t> </a:t>
            </a:r>
            <a:r>
              <a:rPr dirty="0"/>
              <a:t>od </a:t>
            </a:r>
            <a:r>
              <a:rPr spc="0" dirty="0" err="1"/>
              <a:t>najvažnijih</a:t>
            </a:r>
            <a:r>
              <a:rPr spc="0" dirty="0"/>
              <a:t> </a:t>
            </a:r>
            <a:r>
              <a:rPr spc="0" dirty="0" err="1"/>
              <a:t>pokazatelja</a:t>
            </a:r>
            <a:r>
              <a:rPr spc="0" dirty="0"/>
              <a:t> da je </a:t>
            </a:r>
            <a:r>
              <a:rPr spc="0" dirty="0" err="1"/>
              <a:t>drvo</a:t>
            </a:r>
            <a:r>
              <a:rPr spc="0" dirty="0"/>
              <a:t> </a:t>
            </a:r>
            <a:r>
              <a:rPr spc="-10" dirty="0" err="1"/>
              <a:t>dobiveno</a:t>
            </a:r>
            <a:r>
              <a:rPr spc="-10" dirty="0"/>
              <a:t> </a:t>
            </a:r>
            <a:r>
              <a:rPr spc="0" dirty="0" err="1"/>
              <a:t>iz</a:t>
            </a:r>
            <a:r>
              <a:rPr spc="0" dirty="0"/>
              <a:t> </a:t>
            </a:r>
            <a:r>
              <a:rPr spc="0" dirty="0" err="1"/>
              <a:t>šume</a:t>
            </a:r>
            <a:r>
              <a:rPr spc="0" dirty="0"/>
              <a:t> </a:t>
            </a:r>
            <a:r>
              <a:rPr spc="0" dirty="0" err="1"/>
              <a:t>kojom</a:t>
            </a:r>
            <a:r>
              <a:rPr spc="0" dirty="0"/>
              <a:t> se </a:t>
            </a:r>
            <a:r>
              <a:rPr spc="0" dirty="0" err="1"/>
              <a:t>održivo</a:t>
            </a:r>
            <a:r>
              <a:rPr spc="0" dirty="0"/>
              <a:t> </a:t>
            </a:r>
            <a:r>
              <a:rPr spc="-10" dirty="0" err="1"/>
              <a:t>upravlja</a:t>
            </a:r>
            <a:r>
              <a:rPr spc="-10" dirty="0"/>
              <a:t>.</a:t>
            </a:r>
          </a:p>
        </p:txBody>
      </p:sp>
      <p:sp>
        <p:nvSpPr>
          <p:cNvPr id="1189" name="object 10"/>
          <p:cNvSpPr txBox="1"/>
          <p:nvPr/>
        </p:nvSpPr>
        <p:spPr>
          <a:xfrm>
            <a:off x="7490008" y="1220368"/>
            <a:ext cx="2830832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Hrvatska se </a:t>
            </a:r>
            <a:r>
              <a:rPr dirty="0" err="1"/>
              <a:t>nalazi</a:t>
            </a:r>
            <a:r>
              <a:rPr dirty="0"/>
              <a:t> </a:t>
            </a:r>
            <a:r>
              <a:rPr dirty="0" err="1"/>
              <a:t>među</a:t>
            </a:r>
            <a:r>
              <a:rPr dirty="0"/>
              <a:t> 5 </a:t>
            </a:r>
            <a:r>
              <a:rPr dirty="0" err="1"/>
              <a:t>zemalja</a:t>
            </a:r>
            <a:r>
              <a:rPr dirty="0"/>
              <a:t> </a:t>
            </a:r>
            <a:r>
              <a:rPr spc="-50" dirty="0"/>
              <a:t>s </a:t>
            </a:r>
            <a:r>
              <a:rPr dirty="0" err="1"/>
              <a:t>najvećim</a:t>
            </a:r>
            <a:r>
              <a:rPr spc="-30" dirty="0"/>
              <a:t> </a:t>
            </a:r>
            <a:r>
              <a:rPr dirty="0" err="1"/>
              <a:t>postotkom</a:t>
            </a:r>
            <a:r>
              <a:rPr spc="-25" dirty="0"/>
              <a:t> </a:t>
            </a:r>
            <a:r>
              <a:rPr dirty="0" err="1"/>
              <a:t>prirodnih</a:t>
            </a:r>
            <a:r>
              <a:rPr spc="-30" dirty="0"/>
              <a:t> </a:t>
            </a:r>
            <a:r>
              <a:rPr dirty="0"/>
              <a:t>šuma</a:t>
            </a:r>
            <a:r>
              <a:rPr spc="-25" dirty="0"/>
              <a:t> </a:t>
            </a:r>
            <a:r>
              <a:rPr spc="-50" dirty="0"/>
              <a:t>u </a:t>
            </a:r>
            <a:r>
              <a:rPr dirty="0" err="1"/>
              <a:t>Europi</a:t>
            </a:r>
            <a:r>
              <a:rPr dirty="0"/>
              <a:t>, </a:t>
            </a:r>
            <a:r>
              <a:rPr dirty="0" err="1"/>
              <a:t>uz</a:t>
            </a:r>
            <a:r>
              <a:rPr dirty="0"/>
              <a:t> </a:t>
            </a:r>
            <a:r>
              <a:rPr dirty="0" err="1"/>
              <a:t>zemlje</a:t>
            </a:r>
            <a:r>
              <a:rPr dirty="0"/>
              <a:t> </a:t>
            </a:r>
            <a:r>
              <a:rPr dirty="0" err="1"/>
              <a:t>poput</a:t>
            </a:r>
            <a:r>
              <a:rPr dirty="0"/>
              <a:t> </a:t>
            </a:r>
            <a:r>
              <a:rPr dirty="0" err="1"/>
              <a:t>Finske</a:t>
            </a:r>
            <a:r>
              <a:rPr dirty="0"/>
              <a:t>, </a:t>
            </a:r>
            <a:r>
              <a:rPr dirty="0" err="1"/>
              <a:t>Švedske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spc="-10" dirty="0" err="1"/>
              <a:t>Slovenije</a:t>
            </a:r>
            <a:r>
              <a:rPr spc="-10" dirty="0"/>
              <a:t>.</a:t>
            </a:r>
          </a:p>
        </p:txBody>
      </p:sp>
      <p:sp>
        <p:nvSpPr>
          <p:cNvPr id="1190" name="object 11"/>
          <p:cNvSpPr txBox="1"/>
          <p:nvPr/>
        </p:nvSpPr>
        <p:spPr>
          <a:xfrm>
            <a:off x="7490008" y="2052760"/>
            <a:ext cx="2883537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Ovaj</a:t>
            </a:r>
            <a:r>
              <a:rPr spc="-15" dirty="0"/>
              <a:t> </a:t>
            </a:r>
            <a:r>
              <a:rPr dirty="0" err="1"/>
              <a:t>visok</a:t>
            </a:r>
            <a:r>
              <a:rPr spc="-10" dirty="0"/>
              <a:t> </a:t>
            </a:r>
            <a:r>
              <a:rPr dirty="0" err="1"/>
              <a:t>udio</a:t>
            </a:r>
            <a:r>
              <a:rPr spc="-10" dirty="0"/>
              <a:t> </a:t>
            </a:r>
            <a:r>
              <a:rPr dirty="0" err="1"/>
              <a:t>prirodnih</a:t>
            </a:r>
            <a:r>
              <a:rPr spc="-10" dirty="0"/>
              <a:t> </a:t>
            </a:r>
            <a:r>
              <a:rPr dirty="0"/>
              <a:t>šuma</a:t>
            </a:r>
            <a:r>
              <a:rPr spc="-10" dirty="0"/>
              <a:t> </a:t>
            </a:r>
            <a:r>
              <a:rPr spc="-20" dirty="0" err="1"/>
              <a:t>čini</a:t>
            </a:r>
            <a:r>
              <a:rPr spc="-20" dirty="0"/>
              <a:t> </a:t>
            </a:r>
            <a:r>
              <a:rPr dirty="0" err="1"/>
              <a:t>Hrvatsku</a:t>
            </a:r>
            <a:r>
              <a:rPr dirty="0"/>
              <a:t> </a:t>
            </a:r>
            <a:r>
              <a:rPr dirty="0" err="1"/>
              <a:t>izuzetno</a:t>
            </a:r>
            <a:r>
              <a:rPr dirty="0"/>
              <a:t> </a:t>
            </a:r>
            <a:r>
              <a:rPr dirty="0" err="1"/>
              <a:t>vrijednom</a:t>
            </a:r>
            <a:r>
              <a:rPr dirty="0"/>
              <a:t> u </a:t>
            </a:r>
            <a:r>
              <a:rPr spc="-10" dirty="0" err="1"/>
              <a:t>globalnim</a:t>
            </a:r>
            <a:r>
              <a:rPr spc="-10" dirty="0"/>
              <a:t> </a:t>
            </a:r>
            <a:r>
              <a:rPr dirty="0" err="1"/>
              <a:t>naporima</a:t>
            </a:r>
            <a:r>
              <a:rPr spc="-15" dirty="0"/>
              <a:t> </a:t>
            </a:r>
            <a:r>
              <a:rPr dirty="0"/>
              <a:t>za</a:t>
            </a:r>
            <a:r>
              <a:rPr spc="-15" dirty="0"/>
              <a:t> </a:t>
            </a:r>
            <a:r>
              <a:rPr dirty="0" err="1"/>
              <a:t>očuvanje</a:t>
            </a:r>
            <a:r>
              <a:rPr spc="-10" dirty="0"/>
              <a:t> </a:t>
            </a:r>
            <a:r>
              <a:rPr dirty="0" err="1"/>
              <a:t>prirodnih</a:t>
            </a:r>
            <a:r>
              <a:rPr spc="-15" dirty="0"/>
              <a:t> </a:t>
            </a:r>
            <a:r>
              <a:rPr spc="-10" dirty="0" err="1"/>
              <a:t>šumskih</a:t>
            </a:r>
            <a:r>
              <a:rPr spc="-10" dirty="0"/>
              <a:t> </a:t>
            </a:r>
            <a:r>
              <a:rPr spc="-10" dirty="0" err="1"/>
              <a:t>ekosustava</a:t>
            </a:r>
            <a:r>
              <a:rPr spc="-10" dirty="0"/>
              <a:t>.</a:t>
            </a:r>
          </a:p>
        </p:txBody>
      </p:sp>
      <p:sp>
        <p:nvSpPr>
          <p:cNvPr id="1191" name="object 12"/>
          <p:cNvSpPr/>
          <p:nvPr/>
        </p:nvSpPr>
        <p:spPr>
          <a:xfrm>
            <a:off x="3673259" y="633741"/>
            <a:ext cx="3228075" cy="43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5586"/>
                </a:moveTo>
                <a:lnTo>
                  <a:pt x="21541" y="3412"/>
                </a:lnTo>
                <a:lnTo>
                  <a:pt x="21381" y="1636"/>
                </a:lnTo>
                <a:lnTo>
                  <a:pt x="21143" y="439"/>
                </a:lnTo>
                <a:lnTo>
                  <a:pt x="20851" y="0"/>
                </a:lnTo>
                <a:lnTo>
                  <a:pt x="749" y="0"/>
                </a:lnTo>
                <a:lnTo>
                  <a:pt x="457" y="439"/>
                </a:lnTo>
                <a:lnTo>
                  <a:pt x="219" y="1636"/>
                </a:lnTo>
                <a:lnTo>
                  <a:pt x="59" y="3412"/>
                </a:lnTo>
                <a:lnTo>
                  <a:pt x="0" y="5586"/>
                </a:lnTo>
                <a:lnTo>
                  <a:pt x="0" y="5747"/>
                </a:lnTo>
                <a:lnTo>
                  <a:pt x="59" y="7922"/>
                </a:lnTo>
                <a:lnTo>
                  <a:pt x="219" y="9697"/>
                </a:lnTo>
                <a:lnTo>
                  <a:pt x="439" y="10800"/>
                </a:lnTo>
                <a:lnTo>
                  <a:pt x="219" y="11903"/>
                </a:lnTo>
                <a:lnTo>
                  <a:pt x="59" y="13678"/>
                </a:lnTo>
                <a:lnTo>
                  <a:pt x="0" y="15853"/>
                </a:lnTo>
                <a:lnTo>
                  <a:pt x="0" y="16014"/>
                </a:lnTo>
                <a:lnTo>
                  <a:pt x="59" y="18188"/>
                </a:lnTo>
                <a:lnTo>
                  <a:pt x="219" y="19964"/>
                </a:lnTo>
                <a:lnTo>
                  <a:pt x="457" y="21161"/>
                </a:lnTo>
                <a:lnTo>
                  <a:pt x="749" y="21600"/>
                </a:lnTo>
                <a:lnTo>
                  <a:pt x="19946" y="21600"/>
                </a:lnTo>
                <a:lnTo>
                  <a:pt x="20237" y="21161"/>
                </a:lnTo>
                <a:lnTo>
                  <a:pt x="20475" y="19964"/>
                </a:lnTo>
                <a:lnTo>
                  <a:pt x="20635" y="18188"/>
                </a:lnTo>
                <a:lnTo>
                  <a:pt x="20694" y="16014"/>
                </a:lnTo>
                <a:lnTo>
                  <a:pt x="20694" y="15853"/>
                </a:lnTo>
                <a:lnTo>
                  <a:pt x="20635" y="13678"/>
                </a:lnTo>
                <a:lnTo>
                  <a:pt x="20475" y="11903"/>
                </a:lnTo>
                <a:lnTo>
                  <a:pt x="20362" y="11333"/>
                </a:lnTo>
                <a:lnTo>
                  <a:pt x="20851" y="11333"/>
                </a:lnTo>
                <a:lnTo>
                  <a:pt x="21143" y="10894"/>
                </a:lnTo>
                <a:lnTo>
                  <a:pt x="21381" y="9697"/>
                </a:lnTo>
                <a:lnTo>
                  <a:pt x="21541" y="7922"/>
                </a:lnTo>
                <a:lnTo>
                  <a:pt x="21600" y="5747"/>
                </a:lnTo>
                <a:lnTo>
                  <a:pt x="21600" y="5586"/>
                </a:lnTo>
                <a:close/>
              </a:path>
            </a:pathLst>
          </a:custGeom>
          <a:solidFill>
            <a:srgbClr val="185363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2" name="object 13"/>
          <p:cNvSpPr txBox="1"/>
          <p:nvPr/>
        </p:nvSpPr>
        <p:spPr>
          <a:xfrm>
            <a:off x="3794047" y="650277"/>
            <a:ext cx="16922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1200">
                <a:solidFill>
                  <a:srgbClr val="FFFFFF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Hrvatska</a:t>
            </a:r>
            <a:r>
              <a:rPr spc="-35"/>
              <a:t> </a:t>
            </a:r>
            <a:r>
              <a:t>je</a:t>
            </a:r>
            <a:r>
              <a:rPr spc="-30"/>
              <a:t> </a:t>
            </a:r>
            <a:r>
              <a:rPr spc="-10"/>
              <a:t>najbogatija </a:t>
            </a:r>
            <a:r>
              <a:t>prirodnim </a:t>
            </a:r>
            <a:r>
              <a:rPr spc="-10"/>
              <a:t>šumama</a:t>
            </a:r>
          </a:p>
        </p:txBody>
      </p:sp>
      <p:sp>
        <p:nvSpPr>
          <p:cNvPr id="1193" name="object 4"/>
          <p:cNvSpPr/>
          <p:nvPr/>
        </p:nvSpPr>
        <p:spPr>
          <a:xfrm>
            <a:off x="3828122" y="3921209"/>
            <a:ext cx="1025818" cy="164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21" y="0"/>
                </a:moveTo>
                <a:lnTo>
                  <a:pt x="979" y="0"/>
                </a:lnTo>
                <a:lnTo>
                  <a:pt x="598" y="849"/>
                </a:lnTo>
                <a:lnTo>
                  <a:pt x="287" y="3163"/>
                </a:lnTo>
                <a:lnTo>
                  <a:pt x="77" y="6597"/>
                </a:lnTo>
                <a:lnTo>
                  <a:pt x="0" y="10801"/>
                </a:lnTo>
                <a:lnTo>
                  <a:pt x="77" y="15004"/>
                </a:lnTo>
                <a:lnTo>
                  <a:pt x="287" y="18437"/>
                </a:lnTo>
                <a:lnTo>
                  <a:pt x="598" y="20751"/>
                </a:lnTo>
                <a:lnTo>
                  <a:pt x="979" y="21600"/>
                </a:lnTo>
                <a:lnTo>
                  <a:pt x="20621" y="21600"/>
                </a:lnTo>
                <a:lnTo>
                  <a:pt x="21002" y="20751"/>
                </a:lnTo>
                <a:lnTo>
                  <a:pt x="21313" y="18437"/>
                </a:lnTo>
                <a:lnTo>
                  <a:pt x="21523" y="15004"/>
                </a:lnTo>
                <a:lnTo>
                  <a:pt x="21600" y="10801"/>
                </a:lnTo>
                <a:lnTo>
                  <a:pt x="21523" y="6597"/>
                </a:lnTo>
                <a:lnTo>
                  <a:pt x="21313" y="3163"/>
                </a:lnTo>
                <a:lnTo>
                  <a:pt x="21002" y="849"/>
                </a:lnTo>
                <a:lnTo>
                  <a:pt x="20621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4" name="object 14"/>
          <p:cNvSpPr txBox="1"/>
          <p:nvPr/>
        </p:nvSpPr>
        <p:spPr>
          <a:xfrm>
            <a:off x="3886200" y="1274029"/>
            <a:ext cx="2921000" cy="1629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Hrvatska se </a:t>
            </a:r>
            <a:r>
              <a:rPr dirty="0" err="1"/>
              <a:t>ističe</a:t>
            </a:r>
            <a:r>
              <a:rPr dirty="0"/>
              <a:t> </a:t>
            </a:r>
            <a:r>
              <a:rPr dirty="0" err="1"/>
              <a:t>velikim</a:t>
            </a:r>
            <a:r>
              <a:rPr dirty="0"/>
              <a:t> </a:t>
            </a:r>
            <a:r>
              <a:rPr spc="-10" dirty="0" err="1"/>
              <a:t>udjelom</a:t>
            </a:r>
            <a:r>
              <a:rPr spc="-10" dirty="0"/>
              <a:t> </a:t>
            </a:r>
            <a:r>
              <a:rPr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autohtonih</a:t>
            </a:r>
            <a:r>
              <a:rPr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prirodnih</a:t>
            </a:r>
            <a:r>
              <a:rPr spc="-5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šuma</a:t>
            </a:r>
            <a:r>
              <a:rPr dirty="0"/>
              <a:t>,</a:t>
            </a:r>
            <a:r>
              <a:rPr spc="-10" dirty="0"/>
              <a:t> </a:t>
            </a:r>
            <a:r>
              <a:rPr dirty="0" err="1"/>
              <a:t>koje</a:t>
            </a:r>
            <a:r>
              <a:rPr spc="-5" dirty="0"/>
              <a:t> </a:t>
            </a:r>
            <a:r>
              <a:rPr spc="-20" dirty="0" err="1"/>
              <a:t>čine</a:t>
            </a:r>
            <a:r>
              <a:rPr dirty="0"/>
              <a:t> </a:t>
            </a:r>
            <a:r>
              <a:rPr dirty="0" err="1"/>
              <a:t>čak</a:t>
            </a:r>
            <a:r>
              <a:rPr dirty="0"/>
              <a:t> </a:t>
            </a:r>
            <a:r>
              <a:rPr b="1" dirty="0"/>
              <a:t>95%</a:t>
            </a:r>
            <a:r>
              <a:rPr dirty="0"/>
              <a:t> </a:t>
            </a:r>
            <a:r>
              <a:rPr dirty="0" err="1"/>
              <a:t>ukupnih</a:t>
            </a:r>
            <a:r>
              <a:rPr dirty="0"/>
              <a:t> </a:t>
            </a:r>
            <a:r>
              <a:rPr dirty="0" err="1"/>
              <a:t>šumskih</a:t>
            </a:r>
            <a:r>
              <a:rPr dirty="0"/>
              <a:t> </a:t>
            </a:r>
            <a:r>
              <a:rPr dirty="0" err="1"/>
              <a:t>površina</a:t>
            </a:r>
            <a:r>
              <a:rPr dirty="0"/>
              <a:t>, </a:t>
            </a:r>
            <a:r>
              <a:rPr dirty="0" err="1"/>
              <a:t>što</a:t>
            </a:r>
            <a:r>
              <a:rPr dirty="0"/>
              <a:t> </a:t>
            </a:r>
            <a:r>
              <a:rPr spc="-25" dirty="0"/>
              <a:t>je </a:t>
            </a:r>
            <a:r>
              <a:rPr dirty="0" err="1"/>
              <a:t>rijetkost</a:t>
            </a:r>
            <a:r>
              <a:rPr spc="-10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dirty="0" err="1"/>
              <a:t>usporedbi</a:t>
            </a:r>
            <a:r>
              <a:rPr spc="-10" dirty="0"/>
              <a:t> </a:t>
            </a:r>
            <a:r>
              <a:rPr dirty="0"/>
              <a:t>s</a:t>
            </a:r>
            <a:r>
              <a:rPr spc="-10" dirty="0"/>
              <a:t> </a:t>
            </a:r>
            <a:r>
              <a:rPr dirty="0" err="1"/>
              <a:t>mnogim</a:t>
            </a:r>
            <a:r>
              <a:rPr spc="-5" dirty="0"/>
              <a:t> </a:t>
            </a:r>
            <a:r>
              <a:rPr spc="-10" dirty="0" err="1"/>
              <a:t>europskim</a:t>
            </a:r>
            <a:r>
              <a:rPr spc="-10" dirty="0"/>
              <a:t> </a:t>
            </a:r>
            <a:r>
              <a:rPr dirty="0" err="1"/>
              <a:t>zemljama</a:t>
            </a:r>
            <a:r>
              <a:rPr dirty="0"/>
              <a:t>. </a:t>
            </a:r>
            <a:r>
              <a:rPr dirty="0" err="1"/>
              <a:t>Ovakav</a:t>
            </a:r>
            <a:r>
              <a:rPr dirty="0"/>
              <a:t> </a:t>
            </a:r>
            <a:r>
              <a:rPr dirty="0" err="1"/>
              <a:t>visok</a:t>
            </a:r>
            <a:r>
              <a:rPr dirty="0"/>
              <a:t> </a:t>
            </a:r>
            <a:r>
              <a:rPr dirty="0" err="1"/>
              <a:t>udio</a:t>
            </a:r>
            <a:r>
              <a:rPr dirty="0"/>
              <a:t> </a:t>
            </a:r>
            <a:r>
              <a:rPr spc="-10" dirty="0" err="1"/>
              <a:t>prirodnih</a:t>
            </a:r>
            <a:r>
              <a:rPr spc="-10" dirty="0"/>
              <a:t> </a:t>
            </a:r>
            <a:r>
              <a:rPr dirty="0"/>
              <a:t>šuma </a:t>
            </a:r>
            <a:r>
              <a:rPr dirty="0" err="1"/>
              <a:t>posljedica</a:t>
            </a:r>
            <a:r>
              <a:rPr dirty="0"/>
              <a:t> je </a:t>
            </a:r>
            <a:r>
              <a:rPr dirty="0" err="1"/>
              <a:t>održivog</a:t>
            </a:r>
            <a:r>
              <a:rPr dirty="0"/>
              <a:t> </a:t>
            </a:r>
            <a:r>
              <a:rPr spc="-10" dirty="0" err="1"/>
              <a:t>upravljanja</a:t>
            </a:r>
            <a:r>
              <a:rPr spc="-10" dirty="0"/>
              <a:t>,</a:t>
            </a:r>
            <a:r>
              <a:rPr lang="hr-HR" spc="500" dirty="0"/>
              <a:t> </a:t>
            </a:r>
            <a:r>
              <a:rPr dirty="0" err="1"/>
              <a:t>jer</a:t>
            </a:r>
            <a:r>
              <a:rPr spc="-10" dirty="0"/>
              <a:t>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šume</a:t>
            </a:r>
            <a:r>
              <a:rPr spc="-10" dirty="0"/>
              <a:t> </a:t>
            </a:r>
            <a:r>
              <a:rPr dirty="0" err="1"/>
              <a:t>nakon</a:t>
            </a:r>
            <a:r>
              <a:rPr spc="-5" dirty="0"/>
              <a:t> </a:t>
            </a:r>
            <a:r>
              <a:rPr dirty="0" err="1"/>
              <a:t>sječe</a:t>
            </a:r>
            <a:r>
              <a:rPr spc="-5" dirty="0"/>
              <a:t> </a:t>
            </a:r>
            <a:r>
              <a:rPr spc="-10" dirty="0" err="1"/>
              <a:t>obnavljaju</a:t>
            </a:r>
            <a:r>
              <a:rPr spc="-10" dirty="0"/>
              <a:t> </a:t>
            </a:r>
            <a:r>
              <a:rPr dirty="0" err="1"/>
              <a:t>prirodnim</a:t>
            </a:r>
            <a:r>
              <a:rPr spc="-30" dirty="0"/>
              <a:t> </a:t>
            </a:r>
            <a:r>
              <a:rPr dirty="0" err="1"/>
              <a:t>putem</a:t>
            </a:r>
            <a:r>
              <a:rPr spc="-30" dirty="0"/>
              <a:t> </a:t>
            </a:r>
            <a:r>
              <a:rPr dirty="0" err="1"/>
              <a:t>uz</a:t>
            </a:r>
            <a:r>
              <a:rPr spc="-30" dirty="0"/>
              <a:t> </a:t>
            </a:r>
            <a:r>
              <a:rPr dirty="0" err="1"/>
              <a:t>minimalne</a:t>
            </a:r>
            <a:r>
              <a:rPr spc="-25" dirty="0"/>
              <a:t> </a:t>
            </a:r>
            <a:r>
              <a:rPr spc="-10" dirty="0" err="1"/>
              <a:t>ljudske</a:t>
            </a:r>
            <a:r>
              <a:rPr spc="-10" dirty="0"/>
              <a:t> </a:t>
            </a:r>
            <a:r>
              <a:rPr spc="-10" dirty="0" err="1"/>
              <a:t>intervencije</a:t>
            </a:r>
            <a:r>
              <a:rPr spc="-10" dirty="0"/>
              <a:t>.</a:t>
            </a:r>
          </a:p>
        </p:txBody>
      </p:sp>
      <p:sp>
        <p:nvSpPr>
          <p:cNvPr id="1195" name="object 15"/>
          <p:cNvSpPr txBox="1"/>
          <p:nvPr/>
        </p:nvSpPr>
        <p:spPr>
          <a:xfrm>
            <a:off x="3909297" y="3052154"/>
            <a:ext cx="2621282" cy="163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U</a:t>
            </a:r>
            <a:r>
              <a:rPr spc="-15" dirty="0"/>
              <a:t> </a:t>
            </a:r>
            <a:r>
              <a:rPr dirty="0" err="1"/>
              <a:t>mnogim</a:t>
            </a:r>
            <a:r>
              <a:rPr spc="-15" dirty="0"/>
              <a:t> </a:t>
            </a:r>
            <a:r>
              <a:rPr dirty="0" err="1"/>
              <a:t>zapadnoeuropskim</a:t>
            </a:r>
            <a:r>
              <a:rPr spc="-15" dirty="0"/>
              <a:t> </a:t>
            </a:r>
            <a:r>
              <a:rPr spc="-10" dirty="0" err="1"/>
              <a:t>zemljama</a:t>
            </a:r>
            <a:r>
              <a:rPr spc="-10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industrijalizacija</a:t>
            </a:r>
            <a:r>
              <a:rPr dirty="0"/>
              <a:t>, </a:t>
            </a:r>
            <a:r>
              <a:rPr dirty="0" err="1"/>
              <a:t>urbanizacija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intenzivna</a:t>
            </a:r>
            <a:r>
              <a:rPr dirty="0"/>
              <a:t> </a:t>
            </a:r>
            <a:r>
              <a:rPr dirty="0" err="1"/>
              <a:t>poljoprivreda</a:t>
            </a:r>
            <a:r>
              <a:rPr dirty="0"/>
              <a:t> </a:t>
            </a:r>
            <a:r>
              <a:rPr dirty="0" err="1"/>
              <a:t>doveli</a:t>
            </a:r>
            <a:r>
              <a:rPr dirty="0"/>
              <a:t> do </a:t>
            </a:r>
            <a:r>
              <a:rPr spc="-10" dirty="0" err="1"/>
              <a:t>velikog</a:t>
            </a:r>
            <a:r>
              <a:rPr spc="-10" dirty="0"/>
              <a:t> </a:t>
            </a:r>
            <a:r>
              <a:rPr dirty="0" err="1"/>
              <a:t>gubitka</a:t>
            </a:r>
            <a:r>
              <a:rPr spc="-15" dirty="0"/>
              <a:t> </a:t>
            </a:r>
            <a:r>
              <a:rPr dirty="0" err="1"/>
              <a:t>prirodnih</a:t>
            </a:r>
            <a:r>
              <a:rPr spc="-15" dirty="0"/>
              <a:t> </a:t>
            </a:r>
            <a:r>
              <a:rPr dirty="0"/>
              <a:t>šuma</a:t>
            </a:r>
            <a:r>
              <a:rPr spc="-10" dirty="0"/>
              <a:t> </a:t>
            </a:r>
            <a:r>
              <a:rPr dirty="0" err="1"/>
              <a:t>tijekom</a:t>
            </a:r>
            <a:r>
              <a:rPr spc="-15" dirty="0"/>
              <a:t> </a:t>
            </a:r>
            <a:r>
              <a:rPr spc="-10" dirty="0" err="1"/>
              <a:t>stoljeća</a:t>
            </a:r>
            <a:r>
              <a:rPr spc="-10" dirty="0"/>
              <a:t>.</a:t>
            </a:r>
          </a:p>
          <a:p>
            <a:pPr marR="51435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Prirodne</a:t>
            </a:r>
            <a:r>
              <a:rPr b="1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šume</a:t>
            </a:r>
            <a:r>
              <a:rPr b="1"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prenamijenjene</a:t>
            </a:r>
            <a:r>
              <a:rPr dirty="0"/>
              <a:t> </a:t>
            </a:r>
            <a:r>
              <a:rPr spc="-50" dirty="0"/>
              <a:t>u </a:t>
            </a:r>
            <a:r>
              <a:rPr dirty="0" err="1"/>
              <a:t>gospodarske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spc="-10" dirty="0" err="1"/>
              <a:t>često</a:t>
            </a:r>
            <a:r>
              <a:rPr spc="-10" dirty="0"/>
              <a:t> </a:t>
            </a:r>
            <a:r>
              <a:rPr dirty="0" err="1"/>
              <a:t>monokulture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zasađene</a:t>
            </a:r>
            <a:r>
              <a:rPr dirty="0"/>
              <a:t> </a:t>
            </a:r>
            <a:r>
              <a:rPr dirty="0" err="1"/>
              <a:t>vrstama</a:t>
            </a:r>
            <a:r>
              <a:rPr dirty="0"/>
              <a:t> </a:t>
            </a:r>
            <a:r>
              <a:rPr spc="-10" dirty="0" err="1"/>
              <a:t>drveća</a:t>
            </a:r>
            <a:r>
              <a:rPr spc="-10" dirty="0"/>
              <a:t>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nisu</a:t>
            </a:r>
            <a:r>
              <a:rPr dirty="0"/>
              <a:t> </a:t>
            </a:r>
            <a:r>
              <a:rPr spc="-10" dirty="0" err="1"/>
              <a:t>autohtone</a:t>
            </a:r>
            <a:r>
              <a:rPr spc="-10" dirty="0"/>
              <a:t>.</a:t>
            </a:r>
          </a:p>
        </p:txBody>
      </p:sp>
      <p:sp>
        <p:nvSpPr>
          <p:cNvPr id="1196" name="object 4"/>
          <p:cNvSpPr/>
          <p:nvPr/>
        </p:nvSpPr>
        <p:spPr>
          <a:xfrm>
            <a:off x="3828122" y="5158682"/>
            <a:ext cx="817111" cy="164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21" y="0"/>
                </a:moveTo>
                <a:lnTo>
                  <a:pt x="979" y="0"/>
                </a:lnTo>
                <a:lnTo>
                  <a:pt x="598" y="849"/>
                </a:lnTo>
                <a:lnTo>
                  <a:pt x="287" y="3163"/>
                </a:lnTo>
                <a:lnTo>
                  <a:pt x="77" y="6597"/>
                </a:lnTo>
                <a:lnTo>
                  <a:pt x="0" y="10801"/>
                </a:lnTo>
                <a:lnTo>
                  <a:pt x="77" y="15004"/>
                </a:lnTo>
                <a:lnTo>
                  <a:pt x="287" y="18437"/>
                </a:lnTo>
                <a:lnTo>
                  <a:pt x="598" y="20751"/>
                </a:lnTo>
                <a:lnTo>
                  <a:pt x="979" y="21600"/>
                </a:lnTo>
                <a:lnTo>
                  <a:pt x="20621" y="21600"/>
                </a:lnTo>
                <a:lnTo>
                  <a:pt x="21002" y="20751"/>
                </a:lnTo>
                <a:lnTo>
                  <a:pt x="21313" y="18437"/>
                </a:lnTo>
                <a:lnTo>
                  <a:pt x="21523" y="15004"/>
                </a:lnTo>
                <a:lnTo>
                  <a:pt x="21600" y="10801"/>
                </a:lnTo>
                <a:lnTo>
                  <a:pt x="21523" y="6597"/>
                </a:lnTo>
                <a:lnTo>
                  <a:pt x="21313" y="3163"/>
                </a:lnTo>
                <a:lnTo>
                  <a:pt x="21002" y="849"/>
                </a:lnTo>
                <a:lnTo>
                  <a:pt x="20621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7" name="object 4"/>
          <p:cNvSpPr/>
          <p:nvPr/>
        </p:nvSpPr>
        <p:spPr>
          <a:xfrm>
            <a:off x="5768879" y="4939101"/>
            <a:ext cx="526658" cy="164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21" y="0"/>
                </a:moveTo>
                <a:lnTo>
                  <a:pt x="979" y="0"/>
                </a:lnTo>
                <a:lnTo>
                  <a:pt x="598" y="849"/>
                </a:lnTo>
                <a:lnTo>
                  <a:pt x="287" y="3163"/>
                </a:lnTo>
                <a:lnTo>
                  <a:pt x="77" y="6597"/>
                </a:lnTo>
                <a:lnTo>
                  <a:pt x="0" y="10801"/>
                </a:lnTo>
                <a:lnTo>
                  <a:pt x="77" y="15004"/>
                </a:lnTo>
                <a:lnTo>
                  <a:pt x="287" y="18437"/>
                </a:lnTo>
                <a:lnTo>
                  <a:pt x="598" y="20751"/>
                </a:lnTo>
                <a:lnTo>
                  <a:pt x="979" y="21600"/>
                </a:lnTo>
                <a:lnTo>
                  <a:pt x="20621" y="21600"/>
                </a:lnTo>
                <a:lnTo>
                  <a:pt x="21002" y="20751"/>
                </a:lnTo>
                <a:lnTo>
                  <a:pt x="21313" y="18437"/>
                </a:lnTo>
                <a:lnTo>
                  <a:pt x="21523" y="15004"/>
                </a:lnTo>
                <a:lnTo>
                  <a:pt x="21600" y="10801"/>
                </a:lnTo>
                <a:lnTo>
                  <a:pt x="21523" y="6597"/>
                </a:lnTo>
                <a:lnTo>
                  <a:pt x="21313" y="3163"/>
                </a:lnTo>
                <a:lnTo>
                  <a:pt x="21002" y="849"/>
                </a:lnTo>
                <a:lnTo>
                  <a:pt x="20621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8" name="object 16"/>
          <p:cNvSpPr txBox="1"/>
          <p:nvPr/>
        </p:nvSpPr>
        <p:spPr>
          <a:xfrm>
            <a:off x="3873944" y="4901839"/>
            <a:ext cx="2992733" cy="14664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Prirodne</a:t>
            </a:r>
            <a:r>
              <a:rPr dirty="0"/>
              <a:t> </a:t>
            </a:r>
            <a:r>
              <a:rPr dirty="0" err="1"/>
              <a:t>šume</a:t>
            </a:r>
            <a:r>
              <a:rPr dirty="0"/>
              <a:t> </a:t>
            </a:r>
            <a:r>
              <a:rPr dirty="0" err="1"/>
              <a:t>pružaju</a:t>
            </a:r>
            <a:r>
              <a:rPr dirty="0"/>
              <a:t> </a:t>
            </a:r>
            <a:r>
              <a:rPr dirty="0" err="1"/>
              <a:t>ključne</a:t>
            </a:r>
            <a:r>
              <a:rPr dirty="0"/>
              <a:t> </a:t>
            </a:r>
            <a:r>
              <a:rPr b="1" spc="-10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usluge</a:t>
            </a:r>
            <a:r>
              <a:rPr b="1" spc="-10" dirty="0">
                <a:latin typeface="Podkova Regular Bold"/>
                <a:ea typeface="Podkova Regular Bold"/>
                <a:cs typeface="Podkova Regular Bold"/>
                <a:sym typeface="Podkova Regular Bold"/>
              </a:rPr>
              <a:t> </a:t>
            </a:r>
            <a:r>
              <a:rPr b="1" dirty="0" err="1">
                <a:latin typeface="Podkova Regular Bold"/>
                <a:ea typeface="Podkova Regular Bold"/>
                <a:cs typeface="Podkova Regular Bold"/>
                <a:sym typeface="Podkova Regular Bold"/>
              </a:rPr>
              <a:t>ekosustava</a:t>
            </a:r>
            <a:r>
              <a:rPr dirty="0"/>
              <a:t>,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skladištenje</a:t>
            </a:r>
            <a:r>
              <a:rPr dirty="0"/>
              <a:t> </a:t>
            </a:r>
            <a:r>
              <a:rPr spc="-10" dirty="0" err="1"/>
              <a:t>ugljika</a:t>
            </a:r>
            <a:r>
              <a:rPr spc="-10" dirty="0"/>
              <a:t>, </a:t>
            </a:r>
            <a:r>
              <a:rPr dirty="0" err="1"/>
              <a:t>očuvanje</a:t>
            </a:r>
            <a:r>
              <a:rPr dirty="0"/>
              <a:t> </a:t>
            </a:r>
            <a:r>
              <a:rPr dirty="0" err="1"/>
              <a:t>bioraznolikosti</a:t>
            </a:r>
            <a:r>
              <a:rPr dirty="0"/>
              <a:t>, </a:t>
            </a:r>
            <a:r>
              <a:rPr dirty="0" err="1"/>
              <a:t>zaštita</a:t>
            </a:r>
            <a:r>
              <a:rPr dirty="0"/>
              <a:t> </a:t>
            </a:r>
            <a:r>
              <a:rPr dirty="0" err="1"/>
              <a:t>tla</a:t>
            </a:r>
            <a:r>
              <a:rPr dirty="0"/>
              <a:t> </a:t>
            </a:r>
            <a:r>
              <a:rPr spc="-50" dirty="0" err="1"/>
              <a:t>i</a:t>
            </a:r>
            <a:r>
              <a:rPr spc="-50" dirty="0"/>
              <a:t> </a:t>
            </a:r>
            <a:r>
              <a:rPr dirty="0" err="1"/>
              <a:t>regulacija</a:t>
            </a:r>
            <a:r>
              <a:rPr spc="-20" dirty="0"/>
              <a:t> </a:t>
            </a:r>
            <a:r>
              <a:rPr dirty="0" err="1"/>
              <a:t>vodnih</a:t>
            </a:r>
            <a:r>
              <a:rPr spc="-20" dirty="0"/>
              <a:t> </a:t>
            </a:r>
            <a:r>
              <a:rPr spc="-10" dirty="0" err="1"/>
              <a:t>resursa</a:t>
            </a:r>
            <a:r>
              <a:rPr spc="-10" dirty="0"/>
              <a:t>.</a:t>
            </a:r>
          </a:p>
          <a:p>
            <a:pPr marR="177164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One</a:t>
            </a:r>
            <a:r>
              <a:rPr spc="-15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dirty="0" err="1"/>
              <a:t>obično</a:t>
            </a:r>
            <a:r>
              <a:rPr spc="-10" dirty="0"/>
              <a:t> </a:t>
            </a:r>
            <a:r>
              <a:rPr dirty="0" err="1"/>
              <a:t>učinkovitije</a:t>
            </a:r>
            <a:r>
              <a:rPr spc="-15" dirty="0"/>
              <a:t> </a:t>
            </a:r>
            <a:r>
              <a:rPr dirty="0"/>
              <a:t>u</a:t>
            </a:r>
            <a:r>
              <a:rPr spc="-10" dirty="0"/>
              <a:t> </a:t>
            </a:r>
            <a:r>
              <a:rPr spc="-50" dirty="0" err="1"/>
              <a:t>dugoročnoj</a:t>
            </a:r>
            <a:r>
              <a:rPr spc="-50" dirty="0"/>
              <a:t> </a:t>
            </a:r>
            <a:r>
              <a:rPr dirty="0" err="1"/>
              <a:t>apsorpciji</a:t>
            </a:r>
            <a:r>
              <a:rPr dirty="0"/>
              <a:t> </a:t>
            </a:r>
            <a:r>
              <a:rPr spc="-65" dirty="0"/>
              <a:t>CO</a:t>
            </a:r>
            <a:r>
              <a:rPr cap="small" spc="-65" dirty="0"/>
              <a:t>₂</a:t>
            </a:r>
            <a:r>
              <a:rPr dirty="0"/>
              <a:t> u </a:t>
            </a:r>
            <a:r>
              <a:rPr dirty="0" err="1"/>
              <a:t>usporedbi</a:t>
            </a:r>
            <a:r>
              <a:rPr spc="5" dirty="0"/>
              <a:t> </a:t>
            </a:r>
            <a:r>
              <a:rPr dirty="0"/>
              <a:t>s </a:t>
            </a:r>
            <a:r>
              <a:rPr spc="-10" dirty="0" err="1"/>
              <a:t>umjetno</a:t>
            </a:r>
            <a:r>
              <a:rPr spc="-10" dirty="0"/>
              <a:t> </a:t>
            </a:r>
            <a:r>
              <a:rPr dirty="0" err="1"/>
              <a:t>zasađenim</a:t>
            </a:r>
            <a:r>
              <a:rPr dirty="0"/>
              <a:t> </a:t>
            </a:r>
            <a:r>
              <a:rPr dirty="0" err="1"/>
              <a:t>šumama</a:t>
            </a:r>
            <a:r>
              <a:rPr dirty="0"/>
              <a:t>, </a:t>
            </a:r>
            <a:r>
              <a:rPr spc="-10" dirty="0" err="1"/>
              <a:t>osobito</a:t>
            </a:r>
            <a:r>
              <a:rPr spc="-10" dirty="0"/>
              <a:t> </a:t>
            </a:r>
            <a:r>
              <a:rPr spc="-10" dirty="0" err="1"/>
              <a:t>monokulturama</a:t>
            </a:r>
            <a:r>
              <a:rPr spc="-10" dirty="0"/>
              <a:t>.</a:t>
            </a:r>
          </a:p>
        </p:txBody>
      </p:sp>
      <p:sp>
        <p:nvSpPr>
          <p:cNvPr id="1200" name="object 17"/>
          <p:cNvSpPr txBox="1"/>
          <p:nvPr/>
        </p:nvSpPr>
        <p:spPr>
          <a:xfrm>
            <a:off x="786891" y="3107239"/>
            <a:ext cx="2237740" cy="348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7789" marR="5080" indent="-85089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Sječa</a:t>
            </a:r>
            <a:r>
              <a:rPr spc="-5" dirty="0"/>
              <a:t> </a:t>
            </a:r>
            <a:r>
              <a:rPr dirty="0"/>
              <a:t>ne</a:t>
            </a:r>
            <a:r>
              <a:rPr spc="-5" dirty="0"/>
              <a:t> </a:t>
            </a:r>
            <a:r>
              <a:rPr dirty="0" err="1"/>
              <a:t>prelazi</a:t>
            </a:r>
            <a:r>
              <a:rPr dirty="0"/>
              <a:t> </a:t>
            </a:r>
            <a:r>
              <a:rPr dirty="0" err="1"/>
              <a:t>prirodnu</a:t>
            </a:r>
            <a:r>
              <a:rPr spc="-5" dirty="0"/>
              <a:t> </a:t>
            </a:r>
            <a:r>
              <a:rPr spc="-10" dirty="0" err="1"/>
              <a:t>stopu</a:t>
            </a:r>
            <a:r>
              <a:rPr spc="-10" dirty="0"/>
              <a:t> </a:t>
            </a:r>
            <a:r>
              <a:rPr dirty="0" err="1"/>
              <a:t>obnove</a:t>
            </a:r>
            <a:r>
              <a:rPr spc="-40" dirty="0"/>
              <a:t> </a:t>
            </a:r>
            <a:r>
              <a:rPr spc="-20" dirty="0"/>
              <a:t>šuma</a:t>
            </a:r>
          </a:p>
        </p:txBody>
      </p:sp>
      <p:sp>
        <p:nvSpPr>
          <p:cNvPr id="1201" name="object 18"/>
          <p:cNvSpPr txBox="1"/>
          <p:nvPr/>
        </p:nvSpPr>
        <p:spPr>
          <a:xfrm>
            <a:off x="786889" y="3716840"/>
            <a:ext cx="2484759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7789" marR="5080" indent="-85089" algn="just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Očuvanje ekoloških funkcija </a:t>
            </a:r>
            <a:r>
              <a:rPr spc="-10"/>
              <a:t>šuma, </a:t>
            </a:r>
            <a:r>
              <a:t>uključujući zaštitu tla, vode, klime </a:t>
            </a:r>
            <a:r>
              <a:rPr spc="-50"/>
              <a:t>i </a:t>
            </a:r>
            <a:r>
              <a:rPr spc="-10"/>
              <a:t>bioraznolikosti</a:t>
            </a:r>
          </a:p>
        </p:txBody>
      </p:sp>
      <p:sp>
        <p:nvSpPr>
          <p:cNvPr id="1202" name="object 19"/>
          <p:cNvSpPr txBox="1"/>
          <p:nvPr/>
        </p:nvSpPr>
        <p:spPr>
          <a:xfrm>
            <a:off x="786889" y="4529590"/>
            <a:ext cx="2621284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7789" marR="5080" indent="-85089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Poštivanje</a:t>
            </a:r>
            <a:r>
              <a:rPr spc="-15"/>
              <a:t> </a:t>
            </a:r>
            <a:r>
              <a:t>prava</a:t>
            </a:r>
            <a:r>
              <a:rPr spc="-10"/>
              <a:t> </a:t>
            </a:r>
            <a:r>
              <a:t>lokalnih</a:t>
            </a:r>
            <a:r>
              <a:rPr spc="-10"/>
              <a:t> </a:t>
            </a:r>
            <a:r>
              <a:t>zajednica</a:t>
            </a:r>
            <a:r>
              <a:rPr spc="-10"/>
              <a:t> </a:t>
            </a:r>
            <a:r>
              <a:rPr spc="-50"/>
              <a:t>i </a:t>
            </a:r>
            <a:r>
              <a:t>zaposlenih u šumarskom </a:t>
            </a:r>
            <a:r>
              <a:rPr spc="-10"/>
              <a:t>sektoru</a:t>
            </a:r>
          </a:p>
        </p:txBody>
      </p:sp>
      <p:grpSp>
        <p:nvGrpSpPr>
          <p:cNvPr id="1251" name="object 20"/>
          <p:cNvGrpSpPr/>
          <p:nvPr/>
        </p:nvGrpSpPr>
        <p:grpSpPr>
          <a:xfrm>
            <a:off x="7212330" y="2704576"/>
            <a:ext cx="3137715" cy="4363685"/>
            <a:chOff x="0" y="0"/>
            <a:chExt cx="3137714" cy="4363683"/>
          </a:xfrm>
        </p:grpSpPr>
        <p:pic>
          <p:nvPicPr>
            <p:cNvPr id="1203" name="object 21" descr="object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3137716" cy="4363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4" name="object 22" descr="object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0818" y="3829026"/>
              <a:ext cx="92394" cy="756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5" name="object 23" descr="object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5183" y="3291460"/>
              <a:ext cx="1296163" cy="8652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6" name="object 24" descr="object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3736" y="3828265"/>
              <a:ext cx="216016" cy="10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7" name="object 25" descr="object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92769" y="3291459"/>
              <a:ext cx="637352" cy="8652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8" name="object 26" descr="object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75496" y="3828265"/>
              <a:ext cx="216029" cy="1021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09" name="object 27"/>
            <p:cNvSpPr/>
            <p:nvPr/>
          </p:nvSpPr>
          <p:spPr>
            <a:xfrm>
              <a:off x="2977272" y="3827660"/>
              <a:ext cx="1964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00" y="0"/>
                  </a:moveTo>
                  <a:lnTo>
                    <a:pt x="3895" y="5084"/>
                  </a:lnTo>
                  <a:lnTo>
                    <a:pt x="1256" y="6721"/>
                  </a:lnTo>
                  <a:lnTo>
                    <a:pt x="0" y="7950"/>
                  </a:lnTo>
                  <a:lnTo>
                    <a:pt x="390" y="10171"/>
                  </a:lnTo>
                  <a:lnTo>
                    <a:pt x="195" y="10405"/>
                  </a:lnTo>
                  <a:lnTo>
                    <a:pt x="1256" y="11397"/>
                  </a:lnTo>
                  <a:lnTo>
                    <a:pt x="3895" y="14058"/>
                  </a:lnTo>
                  <a:lnTo>
                    <a:pt x="8070" y="17508"/>
                  </a:lnTo>
                  <a:lnTo>
                    <a:pt x="11868" y="14672"/>
                  </a:lnTo>
                  <a:lnTo>
                    <a:pt x="12455" y="14058"/>
                  </a:lnTo>
                  <a:lnTo>
                    <a:pt x="13418" y="14058"/>
                  </a:lnTo>
                  <a:lnTo>
                    <a:pt x="17607" y="21600"/>
                  </a:lnTo>
                  <a:lnTo>
                    <a:pt x="19743" y="20985"/>
                  </a:lnTo>
                  <a:lnTo>
                    <a:pt x="20525" y="18325"/>
                  </a:lnTo>
                  <a:lnTo>
                    <a:pt x="21112" y="15694"/>
                  </a:lnTo>
                  <a:lnTo>
                    <a:pt x="21600" y="12626"/>
                  </a:lnTo>
                  <a:lnTo>
                    <a:pt x="15960" y="6721"/>
                  </a:lnTo>
                  <a:lnTo>
                    <a:pt x="9829" y="2863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rgbClr val="71C1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0" name="object 28"/>
            <p:cNvSpPr/>
            <p:nvPr/>
          </p:nvSpPr>
          <p:spPr>
            <a:xfrm>
              <a:off x="2948776" y="3841966"/>
              <a:ext cx="47080" cy="1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82" y="0"/>
                  </a:moveTo>
                  <a:lnTo>
                    <a:pt x="92" y="8444"/>
                  </a:lnTo>
                  <a:lnTo>
                    <a:pt x="0" y="10972"/>
                  </a:lnTo>
                  <a:lnTo>
                    <a:pt x="204" y="12590"/>
                  </a:lnTo>
                  <a:lnTo>
                    <a:pt x="6171" y="20708"/>
                  </a:lnTo>
                  <a:lnTo>
                    <a:pt x="6905" y="20953"/>
                  </a:lnTo>
                  <a:lnTo>
                    <a:pt x="7674" y="21278"/>
                  </a:lnTo>
                  <a:lnTo>
                    <a:pt x="8530" y="21485"/>
                  </a:lnTo>
                  <a:lnTo>
                    <a:pt x="9259" y="21600"/>
                  </a:lnTo>
                  <a:lnTo>
                    <a:pt x="11001" y="21581"/>
                  </a:lnTo>
                  <a:lnTo>
                    <a:pt x="20723" y="14574"/>
                  </a:lnTo>
                  <a:lnTo>
                    <a:pt x="21600" y="12246"/>
                  </a:lnTo>
                  <a:lnTo>
                    <a:pt x="21505" y="9342"/>
                  </a:lnTo>
                  <a:lnTo>
                    <a:pt x="20773" y="6357"/>
                  </a:lnTo>
                  <a:lnTo>
                    <a:pt x="18922" y="3535"/>
                  </a:lnTo>
                  <a:lnTo>
                    <a:pt x="15470" y="1124"/>
                  </a:lnTo>
                  <a:lnTo>
                    <a:pt x="14130" y="477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A7C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1" name="object 29"/>
            <p:cNvSpPr/>
            <p:nvPr/>
          </p:nvSpPr>
          <p:spPr>
            <a:xfrm>
              <a:off x="2875495" y="3803569"/>
              <a:ext cx="88597" cy="6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238" y="234"/>
                  </a:lnTo>
                  <a:lnTo>
                    <a:pt x="43" y="970"/>
                  </a:lnTo>
                  <a:lnTo>
                    <a:pt x="0" y="1355"/>
                  </a:lnTo>
                  <a:lnTo>
                    <a:pt x="0" y="10579"/>
                  </a:lnTo>
                  <a:lnTo>
                    <a:pt x="195" y="10727"/>
                  </a:lnTo>
                  <a:lnTo>
                    <a:pt x="1793" y="12346"/>
                  </a:lnTo>
                  <a:lnTo>
                    <a:pt x="3109" y="14025"/>
                  </a:lnTo>
                  <a:lnTo>
                    <a:pt x="4273" y="15853"/>
                  </a:lnTo>
                  <a:lnTo>
                    <a:pt x="5676" y="18627"/>
                  </a:lnTo>
                  <a:lnTo>
                    <a:pt x="6753" y="21600"/>
                  </a:lnTo>
                  <a:lnTo>
                    <a:pt x="8481" y="17679"/>
                  </a:lnTo>
                  <a:lnTo>
                    <a:pt x="17952" y="8989"/>
                  </a:lnTo>
                  <a:lnTo>
                    <a:pt x="20454" y="8308"/>
                  </a:lnTo>
                  <a:lnTo>
                    <a:pt x="20758" y="8308"/>
                  </a:lnTo>
                  <a:lnTo>
                    <a:pt x="21318" y="8223"/>
                  </a:lnTo>
                  <a:lnTo>
                    <a:pt x="21600" y="8223"/>
                  </a:lnTo>
                  <a:lnTo>
                    <a:pt x="20563" y="7868"/>
                  </a:lnTo>
                  <a:lnTo>
                    <a:pt x="19612" y="6485"/>
                  </a:lnTo>
                  <a:lnTo>
                    <a:pt x="20045" y="2150"/>
                  </a:lnTo>
                  <a:lnTo>
                    <a:pt x="20067" y="323"/>
                  </a:lnTo>
                  <a:lnTo>
                    <a:pt x="9602" y="58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482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2" name="object 30"/>
            <p:cNvSpPr/>
            <p:nvPr/>
          </p:nvSpPr>
          <p:spPr>
            <a:xfrm>
              <a:off x="2875420" y="3780829"/>
              <a:ext cx="82386" cy="2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8" y="0"/>
                  </a:moveTo>
                  <a:lnTo>
                    <a:pt x="0" y="0"/>
                  </a:lnTo>
                  <a:lnTo>
                    <a:pt x="72" y="16221"/>
                  </a:lnTo>
                  <a:lnTo>
                    <a:pt x="20" y="21600"/>
                  </a:lnTo>
                  <a:lnTo>
                    <a:pt x="276" y="18880"/>
                  </a:lnTo>
                  <a:lnTo>
                    <a:pt x="3810" y="18300"/>
                  </a:lnTo>
                  <a:lnTo>
                    <a:pt x="10346" y="18417"/>
                  </a:lnTo>
                  <a:lnTo>
                    <a:pt x="21600" y="19024"/>
                  </a:lnTo>
                  <a:lnTo>
                    <a:pt x="21600" y="503"/>
                  </a:lnTo>
                  <a:lnTo>
                    <a:pt x="16254" y="732"/>
                  </a:lnTo>
                  <a:lnTo>
                    <a:pt x="13563" y="619"/>
                  </a:lnTo>
                  <a:lnTo>
                    <a:pt x="10928" y="0"/>
                  </a:lnTo>
                  <a:close/>
                </a:path>
              </a:pathLst>
            </a:custGeom>
            <a:solidFill>
              <a:srgbClr val="0A28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3" name="object 31"/>
            <p:cNvSpPr/>
            <p:nvPr/>
          </p:nvSpPr>
          <p:spPr>
            <a:xfrm>
              <a:off x="2834209" y="3780829"/>
              <a:ext cx="41583" cy="15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3" y="0"/>
                  </a:moveTo>
                  <a:lnTo>
                    <a:pt x="303" y="151"/>
                  </a:lnTo>
                  <a:lnTo>
                    <a:pt x="211" y="228"/>
                  </a:lnTo>
                  <a:lnTo>
                    <a:pt x="372" y="4110"/>
                  </a:lnTo>
                  <a:lnTo>
                    <a:pt x="257" y="17240"/>
                  </a:lnTo>
                  <a:lnTo>
                    <a:pt x="0" y="19431"/>
                  </a:lnTo>
                  <a:lnTo>
                    <a:pt x="46" y="20552"/>
                  </a:lnTo>
                  <a:lnTo>
                    <a:pt x="534" y="21574"/>
                  </a:lnTo>
                  <a:lnTo>
                    <a:pt x="3708" y="21600"/>
                  </a:lnTo>
                  <a:lnTo>
                    <a:pt x="10094" y="21574"/>
                  </a:lnTo>
                  <a:lnTo>
                    <a:pt x="9674" y="13780"/>
                  </a:lnTo>
                  <a:lnTo>
                    <a:pt x="9918" y="9326"/>
                  </a:lnTo>
                  <a:lnTo>
                    <a:pt x="21501" y="3990"/>
                  </a:lnTo>
                  <a:lnTo>
                    <a:pt x="21600" y="2900"/>
                  </a:lnTo>
                  <a:lnTo>
                    <a:pt x="21448" y="25"/>
                  </a:lnTo>
                  <a:lnTo>
                    <a:pt x="17761" y="53"/>
                  </a:lnTo>
                  <a:lnTo>
                    <a:pt x="4671" y="64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7023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4" name="Shape"/>
            <p:cNvSpPr/>
            <p:nvPr/>
          </p:nvSpPr>
          <p:spPr>
            <a:xfrm>
              <a:off x="2852828" y="3808528"/>
              <a:ext cx="22901" cy="12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3"/>
                  </a:moveTo>
                  <a:lnTo>
                    <a:pt x="21372" y="0"/>
                  </a:lnTo>
                  <a:lnTo>
                    <a:pt x="15454" y="555"/>
                  </a:lnTo>
                  <a:lnTo>
                    <a:pt x="10207" y="1275"/>
                  </a:lnTo>
                  <a:lnTo>
                    <a:pt x="5858" y="2174"/>
                  </a:lnTo>
                  <a:lnTo>
                    <a:pt x="2599" y="3272"/>
                  </a:lnTo>
                  <a:lnTo>
                    <a:pt x="442" y="6562"/>
                  </a:lnTo>
                  <a:lnTo>
                    <a:pt x="0" y="12027"/>
                  </a:lnTo>
                  <a:lnTo>
                    <a:pt x="755" y="21587"/>
                  </a:lnTo>
                  <a:lnTo>
                    <a:pt x="7607" y="21600"/>
                  </a:lnTo>
                  <a:lnTo>
                    <a:pt x="14532" y="21506"/>
                  </a:lnTo>
                  <a:lnTo>
                    <a:pt x="21372" y="21461"/>
                  </a:lnTo>
                  <a:lnTo>
                    <a:pt x="21600" y="17283"/>
                  </a:lnTo>
                  <a:close/>
                </a:path>
              </a:pathLst>
            </a:custGeom>
            <a:solidFill>
              <a:srgbClr val="BD5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5" name="object 33"/>
            <p:cNvSpPr/>
            <p:nvPr/>
          </p:nvSpPr>
          <p:spPr>
            <a:xfrm>
              <a:off x="2971521" y="3918807"/>
              <a:ext cx="158600" cy="23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1" y="0"/>
                  </a:moveTo>
                  <a:lnTo>
                    <a:pt x="15855" y="1259"/>
                  </a:lnTo>
                  <a:lnTo>
                    <a:pt x="11329" y="4890"/>
                  </a:lnTo>
                  <a:lnTo>
                    <a:pt x="10437" y="6224"/>
                  </a:lnTo>
                  <a:lnTo>
                    <a:pt x="10618" y="6465"/>
                  </a:lnTo>
                  <a:lnTo>
                    <a:pt x="10665" y="6601"/>
                  </a:lnTo>
                  <a:lnTo>
                    <a:pt x="10618" y="6874"/>
                  </a:lnTo>
                  <a:lnTo>
                    <a:pt x="10376" y="7139"/>
                  </a:lnTo>
                  <a:lnTo>
                    <a:pt x="9859" y="7196"/>
                  </a:lnTo>
                  <a:lnTo>
                    <a:pt x="9479" y="7793"/>
                  </a:lnTo>
                  <a:lnTo>
                    <a:pt x="9200" y="8439"/>
                  </a:lnTo>
                  <a:lnTo>
                    <a:pt x="8785" y="9743"/>
                  </a:lnTo>
                  <a:lnTo>
                    <a:pt x="7826" y="8918"/>
                  </a:lnTo>
                  <a:lnTo>
                    <a:pt x="6710" y="8167"/>
                  </a:lnTo>
                  <a:lnTo>
                    <a:pt x="5454" y="7529"/>
                  </a:lnTo>
                  <a:lnTo>
                    <a:pt x="4073" y="7044"/>
                  </a:lnTo>
                  <a:lnTo>
                    <a:pt x="2371" y="7624"/>
                  </a:lnTo>
                  <a:lnTo>
                    <a:pt x="1412" y="7857"/>
                  </a:lnTo>
                  <a:lnTo>
                    <a:pt x="578" y="7903"/>
                  </a:lnTo>
                  <a:lnTo>
                    <a:pt x="444" y="7750"/>
                  </a:lnTo>
                  <a:lnTo>
                    <a:pt x="301" y="7694"/>
                  </a:lnTo>
                  <a:lnTo>
                    <a:pt x="0" y="7943"/>
                  </a:lnTo>
                  <a:lnTo>
                    <a:pt x="337" y="12988"/>
                  </a:lnTo>
                  <a:lnTo>
                    <a:pt x="458" y="13775"/>
                  </a:lnTo>
                  <a:lnTo>
                    <a:pt x="398" y="14522"/>
                  </a:lnTo>
                  <a:lnTo>
                    <a:pt x="522" y="16914"/>
                  </a:lnTo>
                  <a:lnTo>
                    <a:pt x="626" y="17703"/>
                  </a:lnTo>
                  <a:lnTo>
                    <a:pt x="1951" y="15565"/>
                  </a:lnTo>
                  <a:lnTo>
                    <a:pt x="3701" y="13650"/>
                  </a:lnTo>
                  <a:lnTo>
                    <a:pt x="5987" y="12022"/>
                  </a:lnTo>
                  <a:lnTo>
                    <a:pt x="8918" y="10747"/>
                  </a:lnTo>
                  <a:lnTo>
                    <a:pt x="9581" y="10530"/>
                  </a:lnTo>
                  <a:lnTo>
                    <a:pt x="10883" y="10144"/>
                  </a:lnTo>
                  <a:lnTo>
                    <a:pt x="11907" y="10337"/>
                  </a:lnTo>
                  <a:lnTo>
                    <a:pt x="12101" y="10490"/>
                  </a:lnTo>
                  <a:lnTo>
                    <a:pt x="12559" y="11084"/>
                  </a:lnTo>
                  <a:lnTo>
                    <a:pt x="12101" y="11943"/>
                  </a:lnTo>
                  <a:lnTo>
                    <a:pt x="8392" y="15802"/>
                  </a:lnTo>
                  <a:lnTo>
                    <a:pt x="2761" y="18442"/>
                  </a:lnTo>
                  <a:lnTo>
                    <a:pt x="578" y="19029"/>
                  </a:lnTo>
                  <a:lnTo>
                    <a:pt x="706" y="19657"/>
                  </a:lnTo>
                  <a:lnTo>
                    <a:pt x="753" y="20308"/>
                  </a:lnTo>
                  <a:lnTo>
                    <a:pt x="747" y="21600"/>
                  </a:lnTo>
                  <a:lnTo>
                    <a:pt x="21600" y="21600"/>
                  </a:lnTo>
                  <a:lnTo>
                    <a:pt x="21600" y="24"/>
                  </a:lnTo>
                  <a:lnTo>
                    <a:pt x="21301" y="0"/>
                  </a:lnTo>
                  <a:close/>
                </a:path>
              </a:pathLst>
            </a:custGeom>
            <a:solidFill>
              <a:srgbClr val="4122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6" name="object 34"/>
            <p:cNvSpPr/>
            <p:nvPr/>
          </p:nvSpPr>
          <p:spPr>
            <a:xfrm>
              <a:off x="3040615" y="398646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72" y="0"/>
                  </a:moveTo>
                  <a:lnTo>
                    <a:pt x="9991" y="7148"/>
                  </a:lnTo>
                  <a:lnTo>
                    <a:pt x="3839" y="14117"/>
                  </a:lnTo>
                  <a:lnTo>
                    <a:pt x="0" y="21600"/>
                  </a:lnTo>
                  <a:lnTo>
                    <a:pt x="1570" y="21241"/>
                  </a:lnTo>
                  <a:lnTo>
                    <a:pt x="5132" y="21241"/>
                  </a:lnTo>
                  <a:lnTo>
                    <a:pt x="13506" y="20343"/>
                  </a:lnTo>
                  <a:lnTo>
                    <a:pt x="15772" y="18217"/>
                  </a:lnTo>
                  <a:lnTo>
                    <a:pt x="20307" y="14476"/>
                  </a:lnTo>
                  <a:lnTo>
                    <a:pt x="21600" y="8403"/>
                  </a:lnTo>
                  <a:lnTo>
                    <a:pt x="20307" y="5355"/>
                  </a:lnTo>
                  <a:lnTo>
                    <a:pt x="15772" y="0"/>
                  </a:lnTo>
                  <a:close/>
                </a:path>
              </a:pathLst>
            </a:custGeom>
            <a:solidFill>
              <a:srgbClr val="3F1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21" name="object 35"/>
            <p:cNvGrpSpPr/>
            <p:nvPr/>
          </p:nvGrpSpPr>
          <p:grpSpPr>
            <a:xfrm>
              <a:off x="2962437" y="4069157"/>
              <a:ext cx="17042" cy="87418"/>
              <a:chOff x="0" y="0"/>
              <a:chExt cx="17041" cy="87417"/>
            </a:xfrm>
          </p:grpSpPr>
          <p:sp>
            <p:nvSpPr>
              <p:cNvPr id="1217" name="Shape"/>
              <p:cNvSpPr/>
              <p:nvPr/>
            </p:nvSpPr>
            <p:spPr>
              <a:xfrm>
                <a:off x="3616" y="14973"/>
                <a:ext cx="12703" cy="72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90" y="0"/>
                    </a:moveTo>
                    <a:lnTo>
                      <a:pt x="2934" y="280"/>
                    </a:lnTo>
                    <a:lnTo>
                      <a:pt x="0" y="1996"/>
                    </a:lnTo>
                    <a:lnTo>
                      <a:pt x="18" y="4024"/>
                    </a:lnTo>
                    <a:lnTo>
                      <a:pt x="798" y="6041"/>
                    </a:lnTo>
                    <a:lnTo>
                      <a:pt x="1721" y="8054"/>
                    </a:lnTo>
                    <a:lnTo>
                      <a:pt x="1894" y="8827"/>
                    </a:lnTo>
                    <a:lnTo>
                      <a:pt x="2167" y="10069"/>
                    </a:lnTo>
                    <a:lnTo>
                      <a:pt x="4504" y="11228"/>
                    </a:lnTo>
                    <a:lnTo>
                      <a:pt x="4504" y="13420"/>
                    </a:lnTo>
                    <a:lnTo>
                      <a:pt x="6083" y="21600"/>
                    </a:lnTo>
                    <a:lnTo>
                      <a:pt x="21600" y="21600"/>
                    </a:lnTo>
                    <a:lnTo>
                      <a:pt x="21378" y="17358"/>
                    </a:lnTo>
                    <a:lnTo>
                      <a:pt x="20766" y="15462"/>
                    </a:lnTo>
                    <a:lnTo>
                      <a:pt x="20686" y="15217"/>
                    </a:lnTo>
                    <a:lnTo>
                      <a:pt x="18906" y="13420"/>
                    </a:lnTo>
                    <a:lnTo>
                      <a:pt x="18644" y="13155"/>
                    </a:lnTo>
                    <a:lnTo>
                      <a:pt x="15320" y="11864"/>
                    </a:lnTo>
                    <a:lnTo>
                      <a:pt x="17264" y="10149"/>
                    </a:lnTo>
                    <a:lnTo>
                      <a:pt x="19236" y="8827"/>
                    </a:lnTo>
                    <a:lnTo>
                      <a:pt x="17553" y="6233"/>
                    </a:lnTo>
                    <a:lnTo>
                      <a:pt x="16781" y="4024"/>
                    </a:lnTo>
                    <a:lnTo>
                      <a:pt x="16637" y="3613"/>
                    </a:lnTo>
                    <a:lnTo>
                      <a:pt x="16291" y="1996"/>
                    </a:lnTo>
                    <a:lnTo>
                      <a:pt x="16156" y="1360"/>
                    </a:lnTo>
                    <a:lnTo>
                      <a:pt x="8644" y="1360"/>
                    </a:lnTo>
                    <a:lnTo>
                      <a:pt x="3590" y="0"/>
                    </a:lnTo>
                    <a:close/>
                  </a:path>
                </a:pathLst>
              </a:custGeom>
              <a:solidFill>
                <a:srgbClr val="25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8" name="Shape"/>
              <p:cNvSpPr/>
              <p:nvPr/>
            </p:nvSpPr>
            <p:spPr>
              <a:xfrm>
                <a:off x="4338" y="8096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27" y="0"/>
                    </a:moveTo>
                    <a:lnTo>
                      <a:pt x="523" y="6956"/>
                    </a:lnTo>
                    <a:lnTo>
                      <a:pt x="772" y="8818"/>
                    </a:lnTo>
                    <a:lnTo>
                      <a:pt x="3405" y="13914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37" y="13914"/>
                    </a:lnTo>
                    <a:lnTo>
                      <a:pt x="20331" y="6956"/>
                    </a:lnTo>
                    <a:lnTo>
                      <a:pt x="19763" y="378"/>
                    </a:lnTo>
                    <a:lnTo>
                      <a:pt x="10127" y="0"/>
                    </a:lnTo>
                    <a:close/>
                  </a:path>
                </a:pathLst>
              </a:custGeom>
              <a:solidFill>
                <a:srgbClr val="25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19" name="Shape"/>
              <p:cNvSpPr/>
              <p:nvPr/>
            </p:nvSpPr>
            <p:spPr>
              <a:xfrm>
                <a:off x="-1" y="754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8" y="0"/>
                    </a:moveTo>
                    <a:lnTo>
                      <a:pt x="0" y="6993"/>
                    </a:lnTo>
                    <a:lnTo>
                      <a:pt x="21600" y="21600"/>
                    </a:lnTo>
                    <a:lnTo>
                      <a:pt x="14656" y="6993"/>
                    </a:lnTo>
                    <a:lnTo>
                      <a:pt x="11938" y="0"/>
                    </a:lnTo>
                    <a:close/>
                  </a:path>
                </a:pathLst>
              </a:custGeom>
              <a:solidFill>
                <a:srgbClr val="25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20" name="Shape"/>
              <p:cNvSpPr/>
              <p:nvPr/>
            </p:nvSpPr>
            <p:spPr>
              <a:xfrm>
                <a:off x="962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77" y="0"/>
                    </a:moveTo>
                    <a:lnTo>
                      <a:pt x="549" y="10800"/>
                    </a:lnTo>
                    <a:lnTo>
                      <a:pt x="0" y="12174"/>
                    </a:lnTo>
                    <a:lnTo>
                      <a:pt x="5024" y="21600"/>
                    </a:lnTo>
                    <a:lnTo>
                      <a:pt x="21600" y="10800"/>
                    </a:lnTo>
                    <a:lnTo>
                      <a:pt x="4877" y="0"/>
                    </a:lnTo>
                    <a:close/>
                  </a:path>
                </a:pathLst>
              </a:custGeom>
              <a:solidFill>
                <a:srgbClr val="2595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22" name="Shape"/>
            <p:cNvSpPr/>
            <p:nvPr/>
          </p:nvSpPr>
          <p:spPr>
            <a:xfrm>
              <a:off x="2962498" y="3961628"/>
              <a:ext cx="12702" cy="12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958"/>
                  </a:lnTo>
                  <a:lnTo>
                    <a:pt x="1218" y="2987"/>
                  </a:lnTo>
                  <a:lnTo>
                    <a:pt x="2707" y="5294"/>
                  </a:lnTo>
                  <a:lnTo>
                    <a:pt x="3381" y="7485"/>
                  </a:lnTo>
                  <a:lnTo>
                    <a:pt x="3405" y="7560"/>
                  </a:lnTo>
                  <a:lnTo>
                    <a:pt x="2249" y="9464"/>
                  </a:lnTo>
                  <a:lnTo>
                    <a:pt x="2737" y="9847"/>
                  </a:lnTo>
                  <a:lnTo>
                    <a:pt x="3549" y="10246"/>
                  </a:lnTo>
                  <a:lnTo>
                    <a:pt x="4649" y="13392"/>
                  </a:lnTo>
                  <a:lnTo>
                    <a:pt x="5250" y="16135"/>
                  </a:lnTo>
                  <a:lnTo>
                    <a:pt x="6213" y="18875"/>
                  </a:lnTo>
                  <a:lnTo>
                    <a:pt x="8235" y="21600"/>
                  </a:lnTo>
                  <a:lnTo>
                    <a:pt x="11065" y="20486"/>
                  </a:lnTo>
                  <a:lnTo>
                    <a:pt x="9697" y="20244"/>
                  </a:lnTo>
                  <a:lnTo>
                    <a:pt x="10563" y="20061"/>
                  </a:lnTo>
                  <a:lnTo>
                    <a:pt x="9209" y="19180"/>
                  </a:lnTo>
                  <a:lnTo>
                    <a:pt x="10281" y="18205"/>
                  </a:lnTo>
                  <a:lnTo>
                    <a:pt x="10510" y="17998"/>
                  </a:lnTo>
                  <a:lnTo>
                    <a:pt x="21600" y="17998"/>
                  </a:lnTo>
                  <a:lnTo>
                    <a:pt x="20206" y="16743"/>
                  </a:lnTo>
                  <a:lnTo>
                    <a:pt x="15720" y="7560"/>
                  </a:lnTo>
                  <a:lnTo>
                    <a:pt x="11803" y="958"/>
                  </a:lnTo>
                  <a:lnTo>
                    <a:pt x="11785" y="854"/>
                  </a:lnTo>
                  <a:lnTo>
                    <a:pt x="9534" y="854"/>
                  </a:lnTo>
                  <a:lnTo>
                    <a:pt x="8235" y="812"/>
                  </a:lnTo>
                  <a:lnTo>
                    <a:pt x="7121" y="767"/>
                  </a:lnTo>
                  <a:lnTo>
                    <a:pt x="2110" y="544"/>
                  </a:lnTo>
                  <a:lnTo>
                    <a:pt x="1925" y="4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84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3" name="object 37"/>
            <p:cNvSpPr/>
            <p:nvPr/>
          </p:nvSpPr>
          <p:spPr>
            <a:xfrm>
              <a:off x="2969387" y="3967099"/>
              <a:ext cx="17083" cy="3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97" y="21600"/>
                  </a:lnTo>
                  <a:lnTo>
                    <a:pt x="5492" y="20092"/>
                  </a:lnTo>
                  <a:lnTo>
                    <a:pt x="6825" y="20434"/>
                  </a:lnTo>
                  <a:lnTo>
                    <a:pt x="10620" y="16915"/>
                  </a:lnTo>
                  <a:lnTo>
                    <a:pt x="13803" y="13331"/>
                  </a:lnTo>
                  <a:lnTo>
                    <a:pt x="17190" y="9747"/>
                  </a:lnTo>
                  <a:lnTo>
                    <a:pt x="21600" y="6227"/>
                  </a:lnTo>
                  <a:lnTo>
                    <a:pt x="14999" y="3797"/>
                  </a:lnTo>
                  <a:lnTo>
                    <a:pt x="7499" y="1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1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4" name="object 38"/>
            <p:cNvSpPr/>
            <p:nvPr/>
          </p:nvSpPr>
          <p:spPr>
            <a:xfrm>
              <a:off x="2974353" y="4030638"/>
              <a:ext cx="89385" cy="9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6" y="0"/>
                  </a:moveTo>
                  <a:lnTo>
                    <a:pt x="9939" y="4567"/>
                  </a:lnTo>
                  <a:lnTo>
                    <a:pt x="2777" y="13186"/>
                  </a:lnTo>
                  <a:lnTo>
                    <a:pt x="0" y="20644"/>
                  </a:lnTo>
                  <a:lnTo>
                    <a:pt x="362" y="21600"/>
                  </a:lnTo>
                  <a:lnTo>
                    <a:pt x="9526" y="17385"/>
                  </a:lnTo>
                  <a:lnTo>
                    <a:pt x="18046" y="9373"/>
                  </a:lnTo>
                  <a:lnTo>
                    <a:pt x="21600" y="2287"/>
                  </a:lnTo>
                  <a:lnTo>
                    <a:pt x="20808" y="860"/>
                  </a:lnTo>
                  <a:lnTo>
                    <a:pt x="20443" y="468"/>
                  </a:lnTo>
                  <a:lnTo>
                    <a:pt x="18626" y="0"/>
                  </a:lnTo>
                  <a:close/>
                </a:path>
              </a:pathLst>
            </a:custGeom>
            <a:solidFill>
              <a:srgbClr val="5397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5" name="object 39"/>
            <p:cNvSpPr/>
            <p:nvPr/>
          </p:nvSpPr>
          <p:spPr>
            <a:xfrm>
              <a:off x="2969312" y="3907510"/>
              <a:ext cx="133442" cy="11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4" y="0"/>
                  </a:moveTo>
                  <a:lnTo>
                    <a:pt x="11903" y="377"/>
                  </a:lnTo>
                  <a:lnTo>
                    <a:pt x="9749" y="1607"/>
                  </a:lnTo>
                  <a:lnTo>
                    <a:pt x="7906" y="3437"/>
                  </a:lnTo>
                  <a:lnTo>
                    <a:pt x="6214" y="5506"/>
                  </a:lnTo>
                  <a:lnTo>
                    <a:pt x="4512" y="7451"/>
                  </a:lnTo>
                  <a:lnTo>
                    <a:pt x="3457" y="8412"/>
                  </a:lnTo>
                  <a:lnTo>
                    <a:pt x="2352" y="9262"/>
                  </a:lnTo>
                  <a:lnTo>
                    <a:pt x="1200" y="10037"/>
                  </a:lnTo>
                  <a:lnTo>
                    <a:pt x="0" y="10772"/>
                  </a:lnTo>
                  <a:lnTo>
                    <a:pt x="0" y="10851"/>
                  </a:lnTo>
                  <a:lnTo>
                    <a:pt x="972" y="11431"/>
                  </a:lnTo>
                  <a:lnTo>
                    <a:pt x="1932" y="12109"/>
                  </a:lnTo>
                  <a:lnTo>
                    <a:pt x="2777" y="12914"/>
                  </a:lnTo>
                  <a:lnTo>
                    <a:pt x="4354" y="10547"/>
                  </a:lnTo>
                  <a:lnTo>
                    <a:pt x="6360" y="8129"/>
                  </a:lnTo>
                  <a:lnTo>
                    <a:pt x="8644" y="6121"/>
                  </a:lnTo>
                  <a:lnTo>
                    <a:pt x="11058" y="4986"/>
                  </a:lnTo>
                  <a:lnTo>
                    <a:pt x="11401" y="4921"/>
                  </a:lnTo>
                  <a:lnTo>
                    <a:pt x="11646" y="4954"/>
                  </a:lnTo>
                  <a:lnTo>
                    <a:pt x="11975" y="5083"/>
                  </a:lnTo>
                  <a:lnTo>
                    <a:pt x="12246" y="5375"/>
                  </a:lnTo>
                  <a:lnTo>
                    <a:pt x="12419" y="5502"/>
                  </a:lnTo>
                  <a:lnTo>
                    <a:pt x="9152" y="12560"/>
                  </a:lnTo>
                  <a:lnTo>
                    <a:pt x="5199" y="16186"/>
                  </a:lnTo>
                  <a:lnTo>
                    <a:pt x="6842" y="17170"/>
                  </a:lnTo>
                  <a:lnTo>
                    <a:pt x="8337" y="18452"/>
                  </a:lnTo>
                  <a:lnTo>
                    <a:pt x="9664" y="19954"/>
                  </a:lnTo>
                  <a:lnTo>
                    <a:pt x="10799" y="21600"/>
                  </a:lnTo>
                  <a:lnTo>
                    <a:pt x="11292" y="18985"/>
                  </a:lnTo>
                  <a:lnTo>
                    <a:pt x="11623" y="17688"/>
                  </a:lnTo>
                  <a:lnTo>
                    <a:pt x="12074" y="16491"/>
                  </a:lnTo>
                  <a:lnTo>
                    <a:pt x="12261" y="15814"/>
                  </a:lnTo>
                  <a:lnTo>
                    <a:pt x="12777" y="14542"/>
                  </a:lnTo>
                  <a:lnTo>
                    <a:pt x="12993" y="13607"/>
                  </a:lnTo>
                  <a:lnTo>
                    <a:pt x="13837" y="11866"/>
                  </a:lnTo>
                  <a:lnTo>
                    <a:pt x="15347" y="9119"/>
                  </a:lnTo>
                  <a:lnTo>
                    <a:pt x="17134" y="6696"/>
                  </a:lnTo>
                  <a:lnTo>
                    <a:pt x="19213" y="4591"/>
                  </a:lnTo>
                  <a:lnTo>
                    <a:pt x="21600" y="2796"/>
                  </a:lnTo>
                  <a:lnTo>
                    <a:pt x="19305" y="1495"/>
                  </a:lnTo>
                  <a:lnTo>
                    <a:pt x="16929" y="468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9838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6" name="object 40"/>
            <p:cNvSpPr/>
            <p:nvPr/>
          </p:nvSpPr>
          <p:spPr>
            <a:xfrm>
              <a:off x="2974784" y="3934448"/>
              <a:ext cx="71605" cy="71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9" y="0"/>
                  </a:moveTo>
                  <a:lnTo>
                    <a:pt x="6463" y="9363"/>
                  </a:lnTo>
                  <a:lnTo>
                    <a:pt x="908" y="19148"/>
                  </a:lnTo>
                  <a:lnTo>
                    <a:pt x="0" y="21094"/>
                  </a:lnTo>
                  <a:lnTo>
                    <a:pt x="295" y="21600"/>
                  </a:lnTo>
                  <a:lnTo>
                    <a:pt x="2144" y="21447"/>
                  </a:lnTo>
                  <a:lnTo>
                    <a:pt x="4267" y="20673"/>
                  </a:lnTo>
                  <a:lnTo>
                    <a:pt x="15378" y="12699"/>
                  </a:lnTo>
                  <a:lnTo>
                    <a:pt x="21600" y="1738"/>
                  </a:lnTo>
                  <a:lnTo>
                    <a:pt x="21493" y="990"/>
                  </a:lnTo>
                  <a:lnTo>
                    <a:pt x="21198" y="779"/>
                  </a:lnTo>
                  <a:lnTo>
                    <a:pt x="20665" y="295"/>
                  </a:lnTo>
                  <a:lnTo>
                    <a:pt x="20052" y="80"/>
                  </a:lnTo>
                  <a:lnTo>
                    <a:pt x="19569" y="0"/>
                  </a:lnTo>
                  <a:close/>
                </a:path>
              </a:pathLst>
            </a:custGeom>
            <a:solidFill>
              <a:srgbClr val="A7C84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7" name="object 41"/>
            <p:cNvSpPr/>
            <p:nvPr/>
          </p:nvSpPr>
          <p:spPr>
            <a:xfrm>
              <a:off x="2968854" y="3839280"/>
              <a:ext cx="161266" cy="1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15" y="5087"/>
                  </a:lnTo>
                  <a:lnTo>
                    <a:pt x="16109" y="7285"/>
                  </a:lnTo>
                  <a:lnTo>
                    <a:pt x="15706" y="8240"/>
                  </a:lnTo>
                  <a:lnTo>
                    <a:pt x="15457" y="9226"/>
                  </a:lnTo>
                  <a:lnTo>
                    <a:pt x="13955" y="7941"/>
                  </a:lnTo>
                  <a:lnTo>
                    <a:pt x="12349" y="7005"/>
                  </a:lnTo>
                  <a:lnTo>
                    <a:pt x="10640" y="6502"/>
                  </a:lnTo>
                  <a:lnTo>
                    <a:pt x="8832" y="6512"/>
                  </a:lnTo>
                  <a:lnTo>
                    <a:pt x="7345" y="6960"/>
                  </a:lnTo>
                  <a:lnTo>
                    <a:pt x="5969" y="7765"/>
                  </a:lnTo>
                  <a:lnTo>
                    <a:pt x="4718" y="8868"/>
                  </a:lnTo>
                  <a:lnTo>
                    <a:pt x="3605" y="10212"/>
                  </a:lnTo>
                  <a:lnTo>
                    <a:pt x="3343" y="12062"/>
                  </a:lnTo>
                  <a:lnTo>
                    <a:pt x="2927" y="13984"/>
                  </a:lnTo>
                  <a:lnTo>
                    <a:pt x="0" y="17672"/>
                  </a:lnTo>
                  <a:lnTo>
                    <a:pt x="37" y="21600"/>
                  </a:lnTo>
                  <a:lnTo>
                    <a:pt x="5215" y="16866"/>
                  </a:lnTo>
                  <a:lnTo>
                    <a:pt x="6615" y="14920"/>
                  </a:lnTo>
                  <a:lnTo>
                    <a:pt x="8140" y="13202"/>
                  </a:lnTo>
                  <a:lnTo>
                    <a:pt x="9922" y="12047"/>
                  </a:lnTo>
                  <a:lnTo>
                    <a:pt x="12043" y="11692"/>
                  </a:lnTo>
                  <a:lnTo>
                    <a:pt x="14086" y="12132"/>
                  </a:lnTo>
                  <a:lnTo>
                    <a:pt x="16053" y="13099"/>
                  </a:lnTo>
                  <a:lnTo>
                    <a:pt x="17948" y="14323"/>
                  </a:lnTo>
                  <a:lnTo>
                    <a:pt x="19687" y="13759"/>
                  </a:lnTo>
                  <a:lnTo>
                    <a:pt x="21325" y="13629"/>
                  </a:lnTo>
                  <a:lnTo>
                    <a:pt x="21600" y="136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D51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28" name="object 42" descr="object 4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9788" y="3297710"/>
              <a:ext cx="1242723" cy="50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9" name="object 43" descr="object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2204" y="3358365"/>
              <a:ext cx="96263" cy="2176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32" name="object 44"/>
            <p:cNvGrpSpPr/>
            <p:nvPr/>
          </p:nvGrpSpPr>
          <p:grpSpPr>
            <a:xfrm>
              <a:off x="1235914" y="3356674"/>
              <a:ext cx="78385" cy="230597"/>
              <a:chOff x="0" y="0"/>
              <a:chExt cx="78384" cy="230596"/>
            </a:xfrm>
          </p:grpSpPr>
          <p:sp>
            <p:nvSpPr>
              <p:cNvPr id="1230" name="Shape"/>
              <p:cNvSpPr/>
              <p:nvPr/>
            </p:nvSpPr>
            <p:spPr>
              <a:xfrm>
                <a:off x="0" y="0"/>
                <a:ext cx="77559" cy="227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" y="0"/>
                    </a:moveTo>
                    <a:lnTo>
                      <a:pt x="190" y="167"/>
                    </a:lnTo>
                    <a:lnTo>
                      <a:pt x="201" y="615"/>
                    </a:lnTo>
                    <a:lnTo>
                      <a:pt x="231" y="5678"/>
                    </a:lnTo>
                    <a:lnTo>
                      <a:pt x="173" y="8437"/>
                    </a:lnTo>
                    <a:lnTo>
                      <a:pt x="141" y="11195"/>
                    </a:lnTo>
                    <a:lnTo>
                      <a:pt x="84" y="12309"/>
                    </a:lnTo>
                    <a:lnTo>
                      <a:pt x="0" y="13480"/>
                    </a:lnTo>
                    <a:lnTo>
                      <a:pt x="17" y="14644"/>
                    </a:lnTo>
                    <a:lnTo>
                      <a:pt x="265" y="15734"/>
                    </a:lnTo>
                    <a:lnTo>
                      <a:pt x="314" y="15860"/>
                    </a:lnTo>
                    <a:lnTo>
                      <a:pt x="510" y="15960"/>
                    </a:lnTo>
                    <a:lnTo>
                      <a:pt x="732" y="16045"/>
                    </a:lnTo>
                    <a:lnTo>
                      <a:pt x="7489" y="16045"/>
                    </a:lnTo>
                    <a:lnTo>
                      <a:pt x="7609" y="16800"/>
                    </a:lnTo>
                    <a:lnTo>
                      <a:pt x="10024" y="20526"/>
                    </a:lnTo>
                    <a:lnTo>
                      <a:pt x="10271" y="20718"/>
                    </a:lnTo>
                    <a:lnTo>
                      <a:pt x="10147" y="20962"/>
                    </a:lnTo>
                    <a:lnTo>
                      <a:pt x="10024" y="21046"/>
                    </a:lnTo>
                    <a:lnTo>
                      <a:pt x="10420" y="21264"/>
                    </a:lnTo>
                    <a:lnTo>
                      <a:pt x="12071" y="21600"/>
                    </a:lnTo>
                    <a:lnTo>
                      <a:pt x="14760" y="21440"/>
                    </a:lnTo>
                    <a:lnTo>
                      <a:pt x="16631" y="21415"/>
                    </a:lnTo>
                    <a:lnTo>
                      <a:pt x="17345" y="21188"/>
                    </a:lnTo>
                    <a:lnTo>
                      <a:pt x="21600" y="21188"/>
                    </a:lnTo>
                    <a:lnTo>
                      <a:pt x="20803" y="20663"/>
                    </a:lnTo>
                    <a:lnTo>
                      <a:pt x="19252" y="19960"/>
                    </a:lnTo>
                    <a:lnTo>
                      <a:pt x="17806" y="19259"/>
                    </a:lnTo>
                    <a:lnTo>
                      <a:pt x="17098" y="18587"/>
                    </a:lnTo>
                    <a:lnTo>
                      <a:pt x="16924" y="18553"/>
                    </a:lnTo>
                    <a:lnTo>
                      <a:pt x="12340" y="15977"/>
                    </a:lnTo>
                    <a:lnTo>
                      <a:pt x="18159" y="15977"/>
                    </a:lnTo>
                    <a:lnTo>
                      <a:pt x="18109" y="15960"/>
                    </a:lnTo>
                    <a:lnTo>
                      <a:pt x="10756" y="9672"/>
                    </a:lnTo>
                    <a:lnTo>
                      <a:pt x="5941" y="5237"/>
                    </a:lnTo>
                    <a:lnTo>
                      <a:pt x="1699" y="1261"/>
                    </a:lnTo>
                    <a:lnTo>
                      <a:pt x="974" y="615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0A84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31" name="Shape"/>
              <p:cNvSpPr/>
              <p:nvPr/>
            </p:nvSpPr>
            <p:spPr>
              <a:xfrm>
                <a:off x="62279" y="217894"/>
                <a:ext cx="16106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92" y="0"/>
                    </a:moveTo>
                    <a:lnTo>
                      <a:pt x="0" y="0"/>
                    </a:lnTo>
                    <a:lnTo>
                      <a:pt x="16029" y="16807"/>
                    </a:lnTo>
                    <a:lnTo>
                      <a:pt x="21600" y="21600"/>
                    </a:lnTo>
                    <a:lnTo>
                      <a:pt x="20492" y="0"/>
                    </a:lnTo>
                    <a:close/>
                  </a:path>
                </a:pathLst>
              </a:custGeom>
              <a:solidFill>
                <a:srgbClr val="0A84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33" name="object 45"/>
            <p:cNvSpPr/>
            <p:nvPr/>
          </p:nvSpPr>
          <p:spPr>
            <a:xfrm>
              <a:off x="1236494" y="3525609"/>
              <a:ext cx="36300" cy="4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lnTo>
                    <a:pt x="1218" y="77"/>
                  </a:lnTo>
                  <a:lnTo>
                    <a:pt x="303" y="3294"/>
                  </a:lnTo>
                  <a:lnTo>
                    <a:pt x="0" y="8424"/>
                  </a:lnTo>
                  <a:lnTo>
                    <a:pt x="187" y="13640"/>
                  </a:lnTo>
                  <a:lnTo>
                    <a:pt x="749" y="17119"/>
                  </a:lnTo>
                  <a:lnTo>
                    <a:pt x="1384" y="17851"/>
                  </a:lnTo>
                  <a:lnTo>
                    <a:pt x="2381" y="15416"/>
                  </a:lnTo>
                  <a:lnTo>
                    <a:pt x="4958" y="9466"/>
                  </a:lnTo>
                  <a:lnTo>
                    <a:pt x="7853" y="8113"/>
                  </a:lnTo>
                  <a:lnTo>
                    <a:pt x="9602" y="10921"/>
                  </a:lnTo>
                  <a:lnTo>
                    <a:pt x="13268" y="15037"/>
                  </a:lnTo>
                  <a:lnTo>
                    <a:pt x="21600" y="21600"/>
                  </a:lnTo>
                  <a:lnTo>
                    <a:pt x="21388" y="21328"/>
                  </a:lnTo>
                  <a:lnTo>
                    <a:pt x="21071" y="20713"/>
                  </a:lnTo>
                  <a:lnTo>
                    <a:pt x="19536" y="16613"/>
                  </a:lnTo>
                  <a:lnTo>
                    <a:pt x="17511" y="9999"/>
                  </a:lnTo>
                  <a:lnTo>
                    <a:pt x="15912" y="3574"/>
                  </a:lnTo>
                  <a:lnTo>
                    <a:pt x="15652" y="38"/>
                  </a:lnTo>
                  <a:lnTo>
                    <a:pt x="10808" y="0"/>
                  </a:lnTo>
                  <a:close/>
                </a:path>
              </a:pathLst>
            </a:custGeom>
            <a:solidFill>
              <a:srgbClr val="0747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4" name="object 46"/>
            <p:cNvSpPr/>
            <p:nvPr/>
          </p:nvSpPr>
          <p:spPr>
            <a:xfrm>
              <a:off x="1236657" y="3544278"/>
              <a:ext cx="89946" cy="10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30" y="0"/>
                  </a:moveTo>
                  <a:lnTo>
                    <a:pt x="1962" y="688"/>
                  </a:lnTo>
                  <a:lnTo>
                    <a:pt x="107" y="5981"/>
                  </a:lnTo>
                  <a:lnTo>
                    <a:pt x="0" y="7750"/>
                  </a:lnTo>
                  <a:lnTo>
                    <a:pt x="72" y="9583"/>
                  </a:lnTo>
                  <a:lnTo>
                    <a:pt x="3578" y="17494"/>
                  </a:lnTo>
                  <a:lnTo>
                    <a:pt x="4216" y="18048"/>
                  </a:lnTo>
                  <a:lnTo>
                    <a:pt x="367" y="18048"/>
                  </a:lnTo>
                  <a:lnTo>
                    <a:pt x="324" y="19040"/>
                  </a:lnTo>
                  <a:lnTo>
                    <a:pt x="71" y="20627"/>
                  </a:lnTo>
                  <a:lnTo>
                    <a:pt x="644" y="21485"/>
                  </a:lnTo>
                  <a:lnTo>
                    <a:pt x="9974" y="21385"/>
                  </a:lnTo>
                  <a:lnTo>
                    <a:pt x="14672" y="21400"/>
                  </a:lnTo>
                  <a:lnTo>
                    <a:pt x="19239" y="21600"/>
                  </a:lnTo>
                  <a:lnTo>
                    <a:pt x="19560" y="20378"/>
                  </a:lnTo>
                  <a:lnTo>
                    <a:pt x="20792" y="18985"/>
                  </a:lnTo>
                  <a:lnTo>
                    <a:pt x="21600" y="17971"/>
                  </a:lnTo>
                  <a:lnTo>
                    <a:pt x="20963" y="17760"/>
                  </a:lnTo>
                  <a:lnTo>
                    <a:pt x="20026" y="16576"/>
                  </a:lnTo>
                  <a:lnTo>
                    <a:pt x="19624" y="16044"/>
                  </a:lnTo>
                  <a:lnTo>
                    <a:pt x="19154" y="15622"/>
                  </a:lnTo>
                  <a:lnTo>
                    <a:pt x="19282" y="14973"/>
                  </a:lnTo>
                  <a:lnTo>
                    <a:pt x="18242" y="15011"/>
                  </a:lnTo>
                  <a:lnTo>
                    <a:pt x="17730" y="14819"/>
                  </a:lnTo>
                  <a:lnTo>
                    <a:pt x="18028" y="13427"/>
                  </a:lnTo>
                  <a:lnTo>
                    <a:pt x="19175" y="11097"/>
                  </a:lnTo>
                  <a:lnTo>
                    <a:pt x="20090" y="9952"/>
                  </a:lnTo>
                  <a:lnTo>
                    <a:pt x="15265" y="9856"/>
                  </a:lnTo>
                  <a:lnTo>
                    <a:pt x="14820" y="9379"/>
                  </a:lnTo>
                  <a:lnTo>
                    <a:pt x="14289" y="8899"/>
                  </a:lnTo>
                  <a:lnTo>
                    <a:pt x="14161" y="8250"/>
                  </a:lnTo>
                  <a:lnTo>
                    <a:pt x="12548" y="8326"/>
                  </a:lnTo>
                  <a:lnTo>
                    <a:pt x="10230" y="8672"/>
                  </a:lnTo>
                  <a:lnTo>
                    <a:pt x="8806" y="7907"/>
                  </a:lnTo>
                  <a:lnTo>
                    <a:pt x="8464" y="7392"/>
                  </a:lnTo>
                  <a:lnTo>
                    <a:pt x="8592" y="7219"/>
                  </a:lnTo>
                  <a:lnTo>
                    <a:pt x="8678" y="6666"/>
                  </a:lnTo>
                  <a:lnTo>
                    <a:pt x="8104" y="6454"/>
                  </a:lnTo>
                  <a:lnTo>
                    <a:pt x="6945" y="5358"/>
                  </a:lnTo>
                  <a:lnTo>
                    <a:pt x="5315" y="3421"/>
                  </a:lnTo>
                  <a:lnTo>
                    <a:pt x="3836" y="1388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0C6E7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5" name="object 47"/>
            <p:cNvSpPr/>
            <p:nvPr/>
          </p:nvSpPr>
          <p:spPr>
            <a:xfrm>
              <a:off x="1316416" y="3613659"/>
              <a:ext cx="16727" cy="1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3" y="0"/>
                  </a:moveTo>
                  <a:lnTo>
                    <a:pt x="0" y="4678"/>
                  </a:lnTo>
                  <a:lnTo>
                    <a:pt x="2410" y="7837"/>
                  </a:lnTo>
                  <a:lnTo>
                    <a:pt x="4691" y="11550"/>
                  </a:lnTo>
                  <a:lnTo>
                    <a:pt x="6872" y="15005"/>
                  </a:lnTo>
                  <a:lnTo>
                    <a:pt x="9726" y="20079"/>
                  </a:lnTo>
                  <a:lnTo>
                    <a:pt x="13039" y="21600"/>
                  </a:lnTo>
                  <a:lnTo>
                    <a:pt x="13482" y="15282"/>
                  </a:lnTo>
                  <a:lnTo>
                    <a:pt x="21600" y="967"/>
                  </a:lnTo>
                  <a:lnTo>
                    <a:pt x="14630" y="275"/>
                  </a:lnTo>
                  <a:lnTo>
                    <a:pt x="7544" y="275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63C3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6" name="object 48"/>
            <p:cNvSpPr/>
            <p:nvPr/>
          </p:nvSpPr>
          <p:spPr>
            <a:xfrm>
              <a:off x="1295627" y="3578994"/>
              <a:ext cx="2770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0" y="0"/>
                  </a:moveTo>
                  <a:lnTo>
                    <a:pt x="0" y="4831"/>
                  </a:lnTo>
                  <a:lnTo>
                    <a:pt x="416" y="11000"/>
                  </a:lnTo>
                  <a:lnTo>
                    <a:pt x="2139" y="15619"/>
                  </a:lnTo>
                  <a:lnTo>
                    <a:pt x="3585" y="20664"/>
                  </a:lnTo>
                  <a:lnTo>
                    <a:pt x="8834" y="21226"/>
                  </a:lnTo>
                  <a:lnTo>
                    <a:pt x="19253" y="21600"/>
                  </a:lnTo>
                  <a:lnTo>
                    <a:pt x="19600" y="15459"/>
                  </a:lnTo>
                  <a:lnTo>
                    <a:pt x="20283" y="12095"/>
                  </a:lnTo>
                  <a:lnTo>
                    <a:pt x="21600" y="7075"/>
                  </a:lnTo>
                  <a:lnTo>
                    <a:pt x="14420" y="2802"/>
                  </a:lnTo>
                  <a:lnTo>
                    <a:pt x="11320" y="2615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B9E2E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7" name="object 49"/>
            <p:cNvSpPr/>
            <p:nvPr/>
          </p:nvSpPr>
          <p:spPr>
            <a:xfrm>
              <a:off x="1358129" y="3483039"/>
              <a:ext cx="56259" cy="13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9" y="0"/>
                  </a:moveTo>
                  <a:lnTo>
                    <a:pt x="774" y="75"/>
                  </a:lnTo>
                  <a:lnTo>
                    <a:pt x="467" y="377"/>
                  </a:lnTo>
                  <a:lnTo>
                    <a:pt x="432" y="709"/>
                  </a:lnTo>
                  <a:lnTo>
                    <a:pt x="569" y="1041"/>
                  </a:lnTo>
                  <a:lnTo>
                    <a:pt x="3" y="11923"/>
                  </a:lnTo>
                  <a:lnTo>
                    <a:pt x="0" y="18265"/>
                  </a:lnTo>
                  <a:lnTo>
                    <a:pt x="667" y="21440"/>
                  </a:lnTo>
                  <a:lnTo>
                    <a:pt x="7681" y="21352"/>
                  </a:lnTo>
                  <a:lnTo>
                    <a:pt x="11464" y="21390"/>
                  </a:lnTo>
                  <a:lnTo>
                    <a:pt x="14364" y="21600"/>
                  </a:lnTo>
                  <a:lnTo>
                    <a:pt x="14535" y="21411"/>
                  </a:lnTo>
                  <a:lnTo>
                    <a:pt x="16538" y="21179"/>
                  </a:lnTo>
                  <a:lnTo>
                    <a:pt x="19459" y="21368"/>
                  </a:lnTo>
                  <a:lnTo>
                    <a:pt x="21600" y="21397"/>
                  </a:lnTo>
                  <a:lnTo>
                    <a:pt x="21093" y="21196"/>
                  </a:lnTo>
                  <a:lnTo>
                    <a:pt x="19425" y="20039"/>
                  </a:lnTo>
                  <a:lnTo>
                    <a:pt x="18508" y="18579"/>
                  </a:lnTo>
                  <a:lnTo>
                    <a:pt x="4167" y="2687"/>
                  </a:lnTo>
                  <a:lnTo>
                    <a:pt x="3051" y="1721"/>
                  </a:lnTo>
                  <a:lnTo>
                    <a:pt x="2368" y="651"/>
                  </a:lnTo>
                  <a:lnTo>
                    <a:pt x="2505" y="377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6FB5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8" name="object 50"/>
            <p:cNvSpPr/>
            <p:nvPr/>
          </p:nvSpPr>
          <p:spPr>
            <a:xfrm>
              <a:off x="1310486" y="3489415"/>
              <a:ext cx="49304" cy="12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2" y="0"/>
                  </a:moveTo>
                  <a:lnTo>
                    <a:pt x="20821" y="338"/>
                  </a:lnTo>
                  <a:lnTo>
                    <a:pt x="20671" y="369"/>
                  </a:lnTo>
                  <a:lnTo>
                    <a:pt x="20671" y="795"/>
                  </a:lnTo>
                  <a:lnTo>
                    <a:pt x="17857" y="3364"/>
                  </a:lnTo>
                  <a:lnTo>
                    <a:pt x="12756" y="8511"/>
                  </a:lnTo>
                  <a:lnTo>
                    <a:pt x="7851" y="13665"/>
                  </a:lnTo>
                  <a:lnTo>
                    <a:pt x="5625" y="16261"/>
                  </a:lnTo>
                  <a:lnTo>
                    <a:pt x="4885" y="16674"/>
                  </a:lnTo>
                  <a:lnTo>
                    <a:pt x="4501" y="16950"/>
                  </a:lnTo>
                  <a:lnTo>
                    <a:pt x="4306" y="17455"/>
                  </a:lnTo>
                  <a:lnTo>
                    <a:pt x="2643" y="18388"/>
                  </a:lnTo>
                  <a:lnTo>
                    <a:pt x="545" y="20239"/>
                  </a:lnTo>
                  <a:lnTo>
                    <a:pt x="0" y="21354"/>
                  </a:lnTo>
                  <a:lnTo>
                    <a:pt x="935" y="21508"/>
                  </a:lnTo>
                  <a:lnTo>
                    <a:pt x="1825" y="21477"/>
                  </a:lnTo>
                  <a:lnTo>
                    <a:pt x="7601" y="21523"/>
                  </a:lnTo>
                  <a:lnTo>
                    <a:pt x="9965" y="21585"/>
                  </a:lnTo>
                  <a:lnTo>
                    <a:pt x="12836" y="21533"/>
                  </a:lnTo>
                  <a:lnTo>
                    <a:pt x="21600" y="21600"/>
                  </a:lnTo>
                  <a:lnTo>
                    <a:pt x="20889" y="18238"/>
                  </a:lnTo>
                  <a:lnTo>
                    <a:pt x="20891" y="11523"/>
                  </a:lnTo>
                  <a:lnTo>
                    <a:pt x="21522" y="0"/>
                  </a:lnTo>
                  <a:close/>
                </a:path>
              </a:pathLst>
            </a:custGeom>
            <a:solidFill>
              <a:srgbClr val="3A834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9" name="object 51"/>
            <p:cNvSpPr/>
            <p:nvPr/>
          </p:nvSpPr>
          <p:spPr>
            <a:xfrm>
              <a:off x="1297037" y="3494012"/>
              <a:ext cx="60632" cy="8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750" y="6727"/>
                  </a:lnTo>
                  <a:lnTo>
                    <a:pt x="7633" y="8867"/>
                  </a:lnTo>
                  <a:lnTo>
                    <a:pt x="3747" y="11182"/>
                  </a:lnTo>
                  <a:lnTo>
                    <a:pt x="1753" y="12403"/>
                  </a:lnTo>
                  <a:lnTo>
                    <a:pt x="63" y="13653"/>
                  </a:lnTo>
                  <a:lnTo>
                    <a:pt x="0" y="13889"/>
                  </a:lnTo>
                  <a:lnTo>
                    <a:pt x="190" y="13825"/>
                  </a:lnTo>
                  <a:lnTo>
                    <a:pt x="36" y="14104"/>
                  </a:lnTo>
                  <a:lnTo>
                    <a:pt x="936" y="15813"/>
                  </a:lnTo>
                  <a:lnTo>
                    <a:pt x="2776" y="17597"/>
                  </a:lnTo>
                  <a:lnTo>
                    <a:pt x="4758" y="19386"/>
                  </a:lnTo>
                  <a:lnTo>
                    <a:pt x="6085" y="21109"/>
                  </a:lnTo>
                  <a:lnTo>
                    <a:pt x="9366" y="21600"/>
                  </a:lnTo>
                  <a:lnTo>
                    <a:pt x="11161" y="17989"/>
                  </a:lnTo>
                  <a:lnTo>
                    <a:pt x="15150" y="10793"/>
                  </a:lnTo>
                  <a:lnTo>
                    <a:pt x="19305" y="360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FDED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0" name="object 52"/>
            <p:cNvSpPr/>
            <p:nvPr/>
          </p:nvSpPr>
          <p:spPr>
            <a:xfrm>
              <a:off x="1357513" y="3625609"/>
              <a:ext cx="76431" cy="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2" y="0"/>
                  </a:moveTo>
                  <a:lnTo>
                    <a:pt x="10269" y="158"/>
                  </a:lnTo>
                  <a:lnTo>
                    <a:pt x="6270" y="63"/>
                  </a:lnTo>
                  <a:lnTo>
                    <a:pt x="6133" y="2105"/>
                  </a:lnTo>
                  <a:lnTo>
                    <a:pt x="6359" y="4720"/>
                  </a:lnTo>
                  <a:lnTo>
                    <a:pt x="6835" y="7306"/>
                  </a:lnTo>
                  <a:lnTo>
                    <a:pt x="7444" y="9259"/>
                  </a:lnTo>
                  <a:lnTo>
                    <a:pt x="8018" y="10390"/>
                  </a:lnTo>
                  <a:lnTo>
                    <a:pt x="6773" y="9176"/>
                  </a:lnTo>
                  <a:lnTo>
                    <a:pt x="5196" y="7178"/>
                  </a:lnTo>
                  <a:lnTo>
                    <a:pt x="3774" y="5019"/>
                  </a:lnTo>
                  <a:lnTo>
                    <a:pt x="2943" y="3203"/>
                  </a:lnTo>
                  <a:lnTo>
                    <a:pt x="2943" y="2888"/>
                  </a:lnTo>
                  <a:lnTo>
                    <a:pt x="1866" y="4235"/>
                  </a:lnTo>
                  <a:lnTo>
                    <a:pt x="1116" y="5965"/>
                  </a:lnTo>
                  <a:lnTo>
                    <a:pt x="316" y="7565"/>
                  </a:lnTo>
                  <a:lnTo>
                    <a:pt x="265" y="7943"/>
                  </a:lnTo>
                  <a:lnTo>
                    <a:pt x="0" y="15021"/>
                  </a:lnTo>
                  <a:lnTo>
                    <a:pt x="51" y="19041"/>
                  </a:lnTo>
                  <a:lnTo>
                    <a:pt x="542" y="21442"/>
                  </a:lnTo>
                  <a:lnTo>
                    <a:pt x="3858" y="21430"/>
                  </a:lnTo>
                  <a:lnTo>
                    <a:pt x="13797" y="21506"/>
                  </a:lnTo>
                  <a:lnTo>
                    <a:pt x="15741" y="21476"/>
                  </a:lnTo>
                  <a:lnTo>
                    <a:pt x="21600" y="21600"/>
                  </a:lnTo>
                  <a:lnTo>
                    <a:pt x="21198" y="21190"/>
                  </a:lnTo>
                  <a:lnTo>
                    <a:pt x="21026" y="20911"/>
                  </a:lnTo>
                  <a:lnTo>
                    <a:pt x="20276" y="19654"/>
                  </a:lnTo>
                  <a:lnTo>
                    <a:pt x="18650" y="16324"/>
                  </a:lnTo>
                  <a:lnTo>
                    <a:pt x="18800" y="14882"/>
                  </a:lnTo>
                  <a:lnTo>
                    <a:pt x="18549" y="14693"/>
                  </a:lnTo>
                  <a:lnTo>
                    <a:pt x="17255" y="12313"/>
                  </a:lnTo>
                  <a:lnTo>
                    <a:pt x="15195" y="7688"/>
                  </a:lnTo>
                  <a:lnTo>
                    <a:pt x="13242" y="2891"/>
                  </a:lnTo>
                  <a:lnTo>
                    <a:pt x="12272" y="0"/>
                  </a:lnTo>
                  <a:close/>
                </a:path>
              </a:pathLst>
            </a:custGeom>
            <a:solidFill>
              <a:srgbClr val="6FB5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43" name="object 53"/>
            <p:cNvGrpSpPr/>
            <p:nvPr/>
          </p:nvGrpSpPr>
          <p:grpSpPr>
            <a:xfrm>
              <a:off x="1298282" y="3613723"/>
              <a:ext cx="102733" cy="72951"/>
              <a:chOff x="0" y="0"/>
              <a:chExt cx="102732" cy="72950"/>
            </a:xfrm>
          </p:grpSpPr>
          <p:sp>
            <p:nvSpPr>
              <p:cNvPr id="1241" name="Shape"/>
              <p:cNvSpPr/>
              <p:nvPr/>
            </p:nvSpPr>
            <p:spPr>
              <a:xfrm>
                <a:off x="-1" y="177"/>
                <a:ext cx="61407" cy="7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3"/>
                    </a:moveTo>
                    <a:lnTo>
                      <a:pt x="16918" y="11"/>
                    </a:lnTo>
                    <a:lnTo>
                      <a:pt x="14564" y="0"/>
                    </a:lnTo>
                    <a:lnTo>
                      <a:pt x="12263" y="87"/>
                    </a:lnTo>
                    <a:lnTo>
                      <a:pt x="10052" y="2816"/>
                    </a:lnTo>
                    <a:lnTo>
                      <a:pt x="9931" y="4026"/>
                    </a:lnTo>
                    <a:lnTo>
                      <a:pt x="8778" y="5447"/>
                    </a:lnTo>
                    <a:lnTo>
                      <a:pt x="6942" y="7362"/>
                    </a:lnTo>
                    <a:lnTo>
                      <a:pt x="6473" y="9017"/>
                    </a:lnTo>
                    <a:lnTo>
                      <a:pt x="4825" y="11094"/>
                    </a:lnTo>
                    <a:lnTo>
                      <a:pt x="5012" y="12195"/>
                    </a:lnTo>
                    <a:lnTo>
                      <a:pt x="6451" y="10743"/>
                    </a:lnTo>
                    <a:lnTo>
                      <a:pt x="9024" y="8795"/>
                    </a:lnTo>
                    <a:lnTo>
                      <a:pt x="11785" y="6944"/>
                    </a:lnTo>
                    <a:lnTo>
                      <a:pt x="13791" y="5787"/>
                    </a:lnTo>
                    <a:lnTo>
                      <a:pt x="11834" y="6947"/>
                    </a:lnTo>
                    <a:lnTo>
                      <a:pt x="9073" y="8806"/>
                    </a:lnTo>
                    <a:lnTo>
                      <a:pt x="1255" y="18170"/>
                    </a:lnTo>
                    <a:lnTo>
                      <a:pt x="715" y="19681"/>
                    </a:lnTo>
                    <a:lnTo>
                      <a:pt x="715" y="19866"/>
                    </a:lnTo>
                    <a:lnTo>
                      <a:pt x="250" y="20364"/>
                    </a:lnTo>
                    <a:lnTo>
                      <a:pt x="31" y="20496"/>
                    </a:lnTo>
                    <a:lnTo>
                      <a:pt x="0" y="21152"/>
                    </a:lnTo>
                    <a:lnTo>
                      <a:pt x="871" y="21600"/>
                    </a:lnTo>
                    <a:lnTo>
                      <a:pt x="2211" y="21442"/>
                    </a:lnTo>
                    <a:lnTo>
                      <a:pt x="3234" y="21442"/>
                    </a:lnTo>
                    <a:lnTo>
                      <a:pt x="7796" y="21359"/>
                    </a:lnTo>
                    <a:lnTo>
                      <a:pt x="12379" y="21351"/>
                    </a:lnTo>
                    <a:lnTo>
                      <a:pt x="21573" y="21415"/>
                    </a:lnTo>
                    <a:lnTo>
                      <a:pt x="20966" y="19406"/>
                    </a:lnTo>
                    <a:lnTo>
                      <a:pt x="20908" y="16044"/>
                    </a:lnTo>
                    <a:lnTo>
                      <a:pt x="21229" y="10122"/>
                    </a:lnTo>
                    <a:lnTo>
                      <a:pt x="20045" y="10936"/>
                    </a:lnTo>
                    <a:lnTo>
                      <a:pt x="19348" y="10740"/>
                    </a:lnTo>
                    <a:lnTo>
                      <a:pt x="19983" y="10909"/>
                    </a:lnTo>
                    <a:lnTo>
                      <a:pt x="21167" y="10095"/>
                    </a:lnTo>
                    <a:lnTo>
                      <a:pt x="21229" y="9778"/>
                    </a:lnTo>
                    <a:lnTo>
                      <a:pt x="20983" y="7619"/>
                    </a:lnTo>
                    <a:lnTo>
                      <a:pt x="20841" y="4799"/>
                    </a:lnTo>
                    <a:lnTo>
                      <a:pt x="20983" y="2058"/>
                    </a:lnTo>
                    <a:lnTo>
                      <a:pt x="21600" y="113"/>
                    </a:lnTo>
                    <a:close/>
                  </a:path>
                </a:pathLst>
              </a:custGeom>
              <a:solidFill>
                <a:srgbClr val="3A83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42" name="Shape"/>
              <p:cNvSpPr/>
              <p:nvPr/>
            </p:nvSpPr>
            <p:spPr>
              <a:xfrm>
                <a:off x="59371" y="0"/>
                <a:ext cx="43362" cy="41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56"/>
                    </a:moveTo>
                    <a:lnTo>
                      <a:pt x="20404" y="4807"/>
                    </a:lnTo>
                    <a:lnTo>
                      <a:pt x="18866" y="2664"/>
                    </a:lnTo>
                    <a:lnTo>
                      <a:pt x="18866" y="714"/>
                    </a:lnTo>
                    <a:lnTo>
                      <a:pt x="15083" y="93"/>
                    </a:lnTo>
                    <a:lnTo>
                      <a:pt x="10161" y="0"/>
                    </a:lnTo>
                    <a:lnTo>
                      <a:pt x="1057" y="293"/>
                    </a:lnTo>
                    <a:lnTo>
                      <a:pt x="196" y="3739"/>
                    </a:lnTo>
                    <a:lnTo>
                      <a:pt x="0" y="8593"/>
                    </a:lnTo>
                    <a:lnTo>
                      <a:pt x="202" y="13588"/>
                    </a:lnTo>
                    <a:lnTo>
                      <a:pt x="525" y="17413"/>
                    </a:lnTo>
                    <a:lnTo>
                      <a:pt x="1892" y="14997"/>
                    </a:lnTo>
                    <a:lnTo>
                      <a:pt x="3214" y="12432"/>
                    </a:lnTo>
                    <a:lnTo>
                      <a:pt x="5157" y="10483"/>
                    </a:lnTo>
                    <a:lnTo>
                      <a:pt x="5245" y="10670"/>
                    </a:lnTo>
                    <a:lnTo>
                      <a:pt x="5245" y="11130"/>
                    </a:lnTo>
                    <a:lnTo>
                      <a:pt x="6605" y="13641"/>
                    </a:lnTo>
                    <a:lnTo>
                      <a:pt x="9117" y="16839"/>
                    </a:lnTo>
                    <a:lnTo>
                      <a:pt x="11901" y="19804"/>
                    </a:lnTo>
                    <a:lnTo>
                      <a:pt x="14102" y="21600"/>
                    </a:lnTo>
                    <a:lnTo>
                      <a:pt x="13400" y="20532"/>
                    </a:lnTo>
                    <a:lnTo>
                      <a:pt x="13090" y="19931"/>
                    </a:lnTo>
                    <a:lnTo>
                      <a:pt x="12021" y="17040"/>
                    </a:lnTo>
                    <a:lnTo>
                      <a:pt x="11180" y="13221"/>
                    </a:lnTo>
                    <a:lnTo>
                      <a:pt x="10781" y="9348"/>
                    </a:lnTo>
                    <a:lnTo>
                      <a:pt x="11015" y="6296"/>
                    </a:lnTo>
                    <a:lnTo>
                      <a:pt x="14545" y="6343"/>
                    </a:lnTo>
                    <a:lnTo>
                      <a:pt x="18069" y="6436"/>
                    </a:lnTo>
                    <a:lnTo>
                      <a:pt x="21600" y="6156"/>
                    </a:lnTo>
                    <a:close/>
                  </a:path>
                </a:pathLst>
              </a:custGeom>
              <a:solidFill>
                <a:srgbClr val="3A83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44" name="object 54" descr="object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1998" y="3614283"/>
              <a:ext cx="47690" cy="407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5" name="object 55" descr="object 5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40851" y="3626752"/>
              <a:ext cx="254495" cy="305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6" name="object 56" descr="object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0294" y="3784806"/>
              <a:ext cx="144611" cy="147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7" name="object 57" descr="object 5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1836" y="3460402"/>
              <a:ext cx="1007862" cy="6972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8" name="object 58" descr="object 5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45806" y="3683573"/>
              <a:ext cx="165337" cy="2916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9" name="object 59" descr="object 5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35814" y="3855595"/>
              <a:ext cx="127401" cy="120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0" name="object 60" descr="object 6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6533" y="3727418"/>
              <a:ext cx="534062" cy="4296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52" name="object 61"/>
          <p:cNvSpPr txBox="1"/>
          <p:nvPr/>
        </p:nvSpPr>
        <p:spPr>
          <a:xfrm>
            <a:off x="7368767" y="3302289"/>
            <a:ext cx="2680337" cy="263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200"/>
              </a:spcBef>
              <a:defRPr sz="2000" b="1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Jeste</a:t>
            </a:r>
            <a:r>
              <a:rPr spc="-65"/>
              <a:t> </a:t>
            </a:r>
            <a:r>
              <a:t>li</a:t>
            </a:r>
            <a:r>
              <a:rPr spc="-60"/>
              <a:t> </a:t>
            </a:r>
            <a:r>
              <a:rPr spc="-9"/>
              <a:t>znali?!</a:t>
            </a:r>
            <a:endParaRPr b="0"/>
          </a:p>
          <a:p>
            <a:pPr indent="30480">
              <a:spcBef>
                <a:spcPts val="700"/>
              </a:spcBef>
              <a:defRPr sz="1200">
                <a:solidFill>
                  <a:srgbClr val="1B3B1B"/>
                </a:solidFill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Nije</a:t>
            </a:r>
            <a:r>
              <a:rPr spc="-35"/>
              <a:t> </a:t>
            </a:r>
            <a:r>
              <a:t>svaka</a:t>
            </a:r>
            <a:r>
              <a:rPr spc="-30"/>
              <a:t> </a:t>
            </a:r>
            <a:r>
              <a:t>sječa</a:t>
            </a:r>
            <a:r>
              <a:rPr spc="-30"/>
              <a:t> </a:t>
            </a:r>
            <a:r>
              <a:t>devastacija</a:t>
            </a:r>
            <a:r>
              <a:rPr spc="-35"/>
              <a:t> </a:t>
            </a:r>
            <a:r>
              <a:rPr spc="-10"/>
              <a:t>šuma.</a:t>
            </a:r>
          </a:p>
          <a:p>
            <a:pPr marR="5080" indent="34925">
              <a:lnSpc>
                <a:spcPct val="111099"/>
              </a:lnSpc>
              <a:spcBef>
                <a:spcPts val="400"/>
              </a:spcBef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Većinom su sječe šuma planirane </a:t>
            </a:r>
            <a:r>
              <a:rPr spc="-20"/>
              <a:t>zbog </a:t>
            </a:r>
            <a:r>
              <a:t>čišćenja i redovitog održavanja </a:t>
            </a:r>
            <a:r>
              <a:rPr spc="-10"/>
              <a:t>šuma. </a:t>
            </a:r>
            <a:r>
              <a:t>Šumarski sektor u Hrvatskoj </a:t>
            </a:r>
            <a:r>
              <a:rPr spc="-10"/>
              <a:t>prati </a:t>
            </a:r>
            <a:r>
              <a:t>stanje šuma kroz šumsko </a:t>
            </a:r>
            <a:r>
              <a:rPr spc="-10"/>
              <a:t>gospodarske </a:t>
            </a:r>
            <a:r>
              <a:t>osnove, koje se obnavljaju svakih </a:t>
            </a:r>
            <a:r>
              <a:rPr spc="-25"/>
              <a:t>10 </a:t>
            </a:r>
            <a:r>
              <a:t>godina.</a:t>
            </a:r>
          </a:p>
          <a:p>
            <a:pPr marR="5080" indent="34925">
              <a:lnSpc>
                <a:spcPct val="111099"/>
              </a:lnSpc>
              <a:spcBef>
                <a:spcPts val="400"/>
              </a:spcBef>
              <a:defRPr sz="1200">
                <a:solidFill>
                  <a:srgbClr val="1B3B1B"/>
                </a:solidFill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Ovi planovi uključuju </a:t>
            </a:r>
            <a:r>
              <a:rPr spc="-10"/>
              <a:t>detaljne </a:t>
            </a:r>
            <a:r>
              <a:t>analize stanja šuma, kao i </a:t>
            </a:r>
            <a:r>
              <a:rPr spc="-10"/>
              <a:t>predviđanja </a:t>
            </a:r>
            <a:r>
              <a:t>koliko drvne mase se može </a:t>
            </a:r>
            <a:r>
              <a:rPr spc="-10"/>
              <a:t>održivo </a:t>
            </a:r>
            <a:r>
              <a:t>eksploatirati bez </a:t>
            </a:r>
            <a:r>
              <a:rPr spc="-10"/>
              <a:t>ugrožavanja ekosustava.</a:t>
            </a:r>
          </a:p>
        </p:txBody>
      </p:sp>
      <p:grpSp>
        <p:nvGrpSpPr>
          <p:cNvPr id="1359" name="object 62"/>
          <p:cNvGrpSpPr/>
          <p:nvPr/>
        </p:nvGrpSpPr>
        <p:grpSpPr>
          <a:xfrm>
            <a:off x="5680645" y="563964"/>
            <a:ext cx="1221450" cy="514446"/>
            <a:chOff x="0" y="0"/>
            <a:chExt cx="1221449" cy="514444"/>
          </a:xfrm>
        </p:grpSpPr>
        <p:grpSp>
          <p:nvGrpSpPr>
            <p:cNvPr id="1255" name="object 63"/>
            <p:cNvGrpSpPr/>
            <p:nvPr/>
          </p:nvGrpSpPr>
          <p:grpSpPr>
            <a:xfrm>
              <a:off x="51142" y="36222"/>
              <a:ext cx="750625" cy="86464"/>
              <a:chOff x="0" y="0"/>
              <a:chExt cx="750624" cy="86463"/>
            </a:xfrm>
          </p:grpSpPr>
          <p:sp>
            <p:nvSpPr>
              <p:cNvPr id="1253" name="Shape"/>
              <p:cNvSpPr/>
              <p:nvPr/>
            </p:nvSpPr>
            <p:spPr>
              <a:xfrm>
                <a:off x="0" y="38290"/>
                <a:ext cx="130621" cy="48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395"/>
                    </a:moveTo>
                    <a:lnTo>
                      <a:pt x="21237" y="17984"/>
                    </a:lnTo>
                    <a:lnTo>
                      <a:pt x="20142" y="16133"/>
                    </a:lnTo>
                    <a:lnTo>
                      <a:pt x="18219" y="14675"/>
                    </a:lnTo>
                    <a:lnTo>
                      <a:pt x="18105" y="14413"/>
                    </a:lnTo>
                    <a:lnTo>
                      <a:pt x="17902" y="9972"/>
                    </a:lnTo>
                    <a:lnTo>
                      <a:pt x="16272" y="8121"/>
                    </a:lnTo>
                    <a:lnTo>
                      <a:pt x="15300" y="9038"/>
                    </a:lnTo>
                    <a:lnTo>
                      <a:pt x="15211" y="8969"/>
                    </a:lnTo>
                    <a:lnTo>
                      <a:pt x="14212" y="4596"/>
                    </a:lnTo>
                    <a:lnTo>
                      <a:pt x="13101" y="1589"/>
                    </a:lnTo>
                    <a:lnTo>
                      <a:pt x="11454" y="0"/>
                    </a:lnTo>
                    <a:lnTo>
                      <a:pt x="9774" y="706"/>
                    </a:lnTo>
                    <a:lnTo>
                      <a:pt x="8585" y="2807"/>
                    </a:lnTo>
                    <a:lnTo>
                      <a:pt x="7741" y="5136"/>
                    </a:lnTo>
                    <a:lnTo>
                      <a:pt x="7096" y="6521"/>
                    </a:lnTo>
                    <a:lnTo>
                      <a:pt x="6731" y="6851"/>
                    </a:lnTo>
                    <a:lnTo>
                      <a:pt x="5824" y="6201"/>
                    </a:lnTo>
                    <a:lnTo>
                      <a:pt x="4536" y="7283"/>
                    </a:lnTo>
                    <a:lnTo>
                      <a:pt x="2938" y="9539"/>
                    </a:lnTo>
                    <a:lnTo>
                      <a:pt x="2218" y="13753"/>
                    </a:lnTo>
                    <a:lnTo>
                      <a:pt x="2266" y="16714"/>
                    </a:lnTo>
                    <a:lnTo>
                      <a:pt x="2134" y="17215"/>
                    </a:lnTo>
                    <a:lnTo>
                      <a:pt x="0" y="17648"/>
                    </a:lnTo>
                    <a:lnTo>
                      <a:pt x="785" y="21600"/>
                    </a:lnTo>
                    <a:lnTo>
                      <a:pt x="7624" y="21600"/>
                    </a:lnTo>
                    <a:lnTo>
                      <a:pt x="8002" y="17768"/>
                    </a:lnTo>
                    <a:lnTo>
                      <a:pt x="8300" y="16304"/>
                    </a:lnTo>
                    <a:lnTo>
                      <a:pt x="8359" y="18166"/>
                    </a:lnTo>
                    <a:lnTo>
                      <a:pt x="8636" y="19846"/>
                    </a:lnTo>
                    <a:lnTo>
                      <a:pt x="8825" y="21600"/>
                    </a:lnTo>
                    <a:lnTo>
                      <a:pt x="21600" y="21395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4" name="Shape"/>
              <p:cNvSpPr/>
              <p:nvPr/>
            </p:nvSpPr>
            <p:spPr>
              <a:xfrm>
                <a:off x="624448" y="0"/>
                <a:ext cx="126177" cy="32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336"/>
                    </a:moveTo>
                    <a:lnTo>
                      <a:pt x="19911" y="15238"/>
                    </a:lnTo>
                    <a:lnTo>
                      <a:pt x="19222" y="13301"/>
                    </a:lnTo>
                    <a:lnTo>
                      <a:pt x="19082" y="7247"/>
                    </a:lnTo>
                    <a:lnTo>
                      <a:pt x="16226" y="4141"/>
                    </a:lnTo>
                    <a:lnTo>
                      <a:pt x="15171" y="6337"/>
                    </a:lnTo>
                    <a:lnTo>
                      <a:pt x="14684" y="5978"/>
                    </a:lnTo>
                    <a:lnTo>
                      <a:pt x="13569" y="1018"/>
                    </a:lnTo>
                    <a:lnTo>
                      <a:pt x="11627" y="0"/>
                    </a:lnTo>
                    <a:lnTo>
                      <a:pt x="10592" y="4483"/>
                    </a:lnTo>
                    <a:lnTo>
                      <a:pt x="10442" y="9051"/>
                    </a:lnTo>
                    <a:lnTo>
                      <a:pt x="9542" y="7757"/>
                    </a:lnTo>
                    <a:lnTo>
                      <a:pt x="8281" y="6229"/>
                    </a:lnTo>
                    <a:lnTo>
                      <a:pt x="7012" y="5068"/>
                    </a:lnTo>
                    <a:lnTo>
                      <a:pt x="6088" y="4868"/>
                    </a:lnTo>
                    <a:lnTo>
                      <a:pt x="5433" y="5360"/>
                    </a:lnTo>
                    <a:lnTo>
                      <a:pt x="4790" y="10521"/>
                    </a:lnTo>
                    <a:lnTo>
                      <a:pt x="4250" y="11715"/>
                    </a:lnTo>
                    <a:lnTo>
                      <a:pt x="3570" y="11138"/>
                    </a:lnTo>
                    <a:lnTo>
                      <a:pt x="2589" y="13142"/>
                    </a:lnTo>
                    <a:lnTo>
                      <a:pt x="2594" y="16616"/>
                    </a:lnTo>
                    <a:lnTo>
                      <a:pt x="2352" y="17175"/>
                    </a:lnTo>
                    <a:lnTo>
                      <a:pt x="0" y="17183"/>
                    </a:lnTo>
                    <a:lnTo>
                      <a:pt x="798" y="21600"/>
                    </a:lnTo>
                    <a:lnTo>
                      <a:pt x="18145" y="21600"/>
                    </a:lnTo>
                    <a:lnTo>
                      <a:pt x="18500" y="19413"/>
                    </a:lnTo>
                    <a:lnTo>
                      <a:pt x="18272" y="21066"/>
                    </a:lnTo>
                    <a:lnTo>
                      <a:pt x="18456" y="20999"/>
                    </a:lnTo>
                    <a:lnTo>
                      <a:pt x="18880" y="20832"/>
                    </a:lnTo>
                    <a:lnTo>
                      <a:pt x="20915" y="21292"/>
                    </a:lnTo>
                    <a:lnTo>
                      <a:pt x="21022" y="20999"/>
                    </a:lnTo>
                    <a:lnTo>
                      <a:pt x="21600" y="14336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56" name="object 64"/>
            <p:cNvSpPr/>
            <p:nvPr/>
          </p:nvSpPr>
          <p:spPr>
            <a:xfrm>
              <a:off x="1033755" y="29077"/>
              <a:ext cx="62270" cy="2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0" y="0"/>
                  </a:moveTo>
                  <a:lnTo>
                    <a:pt x="8705" y="752"/>
                  </a:lnTo>
                  <a:lnTo>
                    <a:pt x="7762" y="7401"/>
                  </a:lnTo>
                  <a:lnTo>
                    <a:pt x="6194" y="8950"/>
                  </a:lnTo>
                  <a:lnTo>
                    <a:pt x="5110" y="7390"/>
                  </a:lnTo>
                  <a:lnTo>
                    <a:pt x="2885" y="9827"/>
                  </a:lnTo>
                  <a:lnTo>
                    <a:pt x="0" y="18969"/>
                  </a:lnTo>
                  <a:lnTo>
                    <a:pt x="1581" y="20900"/>
                  </a:lnTo>
                  <a:lnTo>
                    <a:pt x="5039" y="21511"/>
                  </a:lnTo>
                  <a:lnTo>
                    <a:pt x="11792" y="21600"/>
                  </a:lnTo>
                  <a:lnTo>
                    <a:pt x="18445" y="21037"/>
                  </a:lnTo>
                  <a:lnTo>
                    <a:pt x="21600" y="19688"/>
                  </a:lnTo>
                  <a:lnTo>
                    <a:pt x="21454" y="11994"/>
                  </a:lnTo>
                  <a:lnTo>
                    <a:pt x="17970" y="13185"/>
                  </a:lnTo>
                  <a:lnTo>
                    <a:pt x="17190" y="11657"/>
                  </a:lnTo>
                  <a:lnTo>
                    <a:pt x="16479" y="8637"/>
                  </a:lnTo>
                  <a:lnTo>
                    <a:pt x="15646" y="4342"/>
                  </a:lnTo>
                  <a:lnTo>
                    <a:pt x="14048" y="790"/>
                  </a:lnTo>
                  <a:lnTo>
                    <a:pt x="11040" y="0"/>
                  </a:lnTo>
                  <a:close/>
                </a:path>
              </a:pathLst>
            </a:custGeom>
            <a:solidFill>
              <a:srgbClr val="AECDD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7" name="object 65"/>
            <p:cNvSpPr/>
            <p:nvPr/>
          </p:nvSpPr>
          <p:spPr>
            <a:xfrm>
              <a:off x="1168921" y="194560"/>
              <a:ext cx="4070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73" y="0"/>
                  </a:moveTo>
                  <a:lnTo>
                    <a:pt x="4340" y="429"/>
                  </a:lnTo>
                  <a:lnTo>
                    <a:pt x="3282" y="3466"/>
                  </a:lnTo>
                  <a:lnTo>
                    <a:pt x="1745" y="4557"/>
                  </a:lnTo>
                  <a:lnTo>
                    <a:pt x="2412" y="7337"/>
                  </a:lnTo>
                  <a:lnTo>
                    <a:pt x="862" y="8596"/>
                  </a:lnTo>
                  <a:lnTo>
                    <a:pt x="2736" y="12009"/>
                  </a:lnTo>
                  <a:lnTo>
                    <a:pt x="0" y="18601"/>
                  </a:lnTo>
                  <a:lnTo>
                    <a:pt x="1590" y="20894"/>
                  </a:lnTo>
                  <a:lnTo>
                    <a:pt x="5101" y="21600"/>
                  </a:lnTo>
                  <a:lnTo>
                    <a:pt x="11904" y="21467"/>
                  </a:lnTo>
                  <a:lnTo>
                    <a:pt x="18551" y="20280"/>
                  </a:lnTo>
                  <a:lnTo>
                    <a:pt x="21600" y="17827"/>
                  </a:lnTo>
                  <a:lnTo>
                    <a:pt x="18610" y="5344"/>
                  </a:lnTo>
                  <a:lnTo>
                    <a:pt x="15474" y="2625"/>
                  </a:lnTo>
                  <a:lnTo>
                    <a:pt x="12206" y="4683"/>
                  </a:lnTo>
                  <a:lnTo>
                    <a:pt x="8822" y="6533"/>
                  </a:lnTo>
                  <a:lnTo>
                    <a:pt x="8445" y="6563"/>
                  </a:lnTo>
                  <a:lnTo>
                    <a:pt x="6773" y="0"/>
                  </a:lnTo>
                  <a:close/>
                </a:path>
              </a:pathLst>
            </a:custGeom>
            <a:solidFill>
              <a:srgbClr val="CEDED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0" name="object 66"/>
            <p:cNvGrpSpPr/>
            <p:nvPr/>
          </p:nvGrpSpPr>
          <p:grpSpPr>
            <a:xfrm>
              <a:off x="737959" y="442597"/>
              <a:ext cx="396243" cy="59985"/>
              <a:chOff x="0" y="0"/>
              <a:chExt cx="396242" cy="59984"/>
            </a:xfrm>
          </p:grpSpPr>
          <p:sp>
            <p:nvSpPr>
              <p:cNvPr id="1258" name="Shape"/>
              <p:cNvSpPr/>
              <p:nvPr/>
            </p:nvSpPr>
            <p:spPr>
              <a:xfrm>
                <a:off x="0" y="39077"/>
                <a:ext cx="21222" cy="20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90"/>
                    </a:moveTo>
                    <a:lnTo>
                      <a:pt x="21239" y="12638"/>
                    </a:lnTo>
                    <a:lnTo>
                      <a:pt x="20346" y="8451"/>
                    </a:lnTo>
                    <a:lnTo>
                      <a:pt x="20049" y="7086"/>
                    </a:lnTo>
                    <a:lnTo>
                      <a:pt x="20928" y="3570"/>
                    </a:lnTo>
                    <a:lnTo>
                      <a:pt x="19067" y="2231"/>
                    </a:lnTo>
                    <a:lnTo>
                      <a:pt x="2675" y="1798"/>
                    </a:lnTo>
                    <a:lnTo>
                      <a:pt x="0" y="0"/>
                    </a:lnTo>
                    <a:lnTo>
                      <a:pt x="517" y="1484"/>
                    </a:lnTo>
                    <a:lnTo>
                      <a:pt x="581" y="3241"/>
                    </a:lnTo>
                    <a:lnTo>
                      <a:pt x="1667" y="7873"/>
                    </a:lnTo>
                    <a:lnTo>
                      <a:pt x="1344" y="10196"/>
                    </a:lnTo>
                    <a:lnTo>
                      <a:pt x="2314" y="15944"/>
                    </a:lnTo>
                    <a:lnTo>
                      <a:pt x="2933" y="18739"/>
                    </a:lnTo>
                    <a:lnTo>
                      <a:pt x="3232" y="21600"/>
                    </a:lnTo>
                    <a:lnTo>
                      <a:pt x="8777" y="20419"/>
                    </a:lnTo>
                    <a:lnTo>
                      <a:pt x="15731" y="20065"/>
                    </a:lnTo>
                    <a:lnTo>
                      <a:pt x="21277" y="20655"/>
                    </a:lnTo>
                    <a:lnTo>
                      <a:pt x="21600" y="16390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59" name="Shape"/>
              <p:cNvSpPr/>
              <p:nvPr/>
            </p:nvSpPr>
            <p:spPr>
              <a:xfrm>
                <a:off x="377152" y="0"/>
                <a:ext cx="19091" cy="37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741"/>
                    </a:moveTo>
                    <a:lnTo>
                      <a:pt x="19329" y="5204"/>
                    </a:lnTo>
                    <a:lnTo>
                      <a:pt x="13164" y="5359"/>
                    </a:lnTo>
                    <a:lnTo>
                      <a:pt x="10807" y="6324"/>
                    </a:lnTo>
                    <a:lnTo>
                      <a:pt x="11828" y="0"/>
                    </a:lnTo>
                    <a:lnTo>
                      <a:pt x="0" y="5793"/>
                    </a:lnTo>
                    <a:lnTo>
                      <a:pt x="244" y="6810"/>
                    </a:lnTo>
                    <a:lnTo>
                      <a:pt x="3478" y="9136"/>
                    </a:lnTo>
                    <a:lnTo>
                      <a:pt x="4542" y="11087"/>
                    </a:lnTo>
                    <a:lnTo>
                      <a:pt x="10865" y="16042"/>
                    </a:lnTo>
                    <a:lnTo>
                      <a:pt x="16369" y="18486"/>
                    </a:lnTo>
                    <a:lnTo>
                      <a:pt x="19544" y="21600"/>
                    </a:lnTo>
                    <a:lnTo>
                      <a:pt x="20134" y="13149"/>
                    </a:lnTo>
                    <a:lnTo>
                      <a:pt x="20622" y="8923"/>
                    </a:lnTo>
                    <a:lnTo>
                      <a:pt x="21600" y="4741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61" name="object 67" descr="object 6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683" y="70436"/>
              <a:ext cx="122988" cy="294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2" name="object 68"/>
            <p:cNvSpPr/>
            <p:nvPr/>
          </p:nvSpPr>
          <p:spPr>
            <a:xfrm>
              <a:off x="381698" y="111781"/>
              <a:ext cx="19420" cy="14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58" y="0"/>
                  </a:moveTo>
                  <a:lnTo>
                    <a:pt x="10665" y="7420"/>
                  </a:lnTo>
                  <a:lnTo>
                    <a:pt x="3956" y="13205"/>
                  </a:lnTo>
                  <a:lnTo>
                    <a:pt x="0" y="21600"/>
                  </a:lnTo>
                  <a:lnTo>
                    <a:pt x="21600" y="3271"/>
                  </a:lnTo>
                  <a:lnTo>
                    <a:pt x="15158" y="0"/>
                  </a:lnTo>
                  <a:close/>
                </a:path>
              </a:pathLst>
            </a:custGeom>
            <a:solidFill>
              <a:srgbClr val="B3DF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3" name="object 69"/>
            <p:cNvSpPr/>
            <p:nvPr/>
          </p:nvSpPr>
          <p:spPr>
            <a:xfrm>
              <a:off x="437133" y="194937"/>
              <a:ext cx="20907" cy="1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109" y="8260"/>
                  </a:lnTo>
                  <a:lnTo>
                    <a:pt x="6076" y="17625"/>
                  </a:lnTo>
                  <a:lnTo>
                    <a:pt x="12203" y="21600"/>
                  </a:lnTo>
                  <a:lnTo>
                    <a:pt x="13870" y="19373"/>
                  </a:lnTo>
                  <a:lnTo>
                    <a:pt x="20511" y="18500"/>
                  </a:lnTo>
                  <a:lnTo>
                    <a:pt x="21600" y="12652"/>
                  </a:lnTo>
                  <a:lnTo>
                    <a:pt x="19724" y="12611"/>
                  </a:lnTo>
                  <a:lnTo>
                    <a:pt x="17820" y="11673"/>
                  </a:lnTo>
                  <a:lnTo>
                    <a:pt x="15970" y="11174"/>
                  </a:lnTo>
                  <a:lnTo>
                    <a:pt x="15170" y="15087"/>
                  </a:lnTo>
                  <a:lnTo>
                    <a:pt x="12794" y="11487"/>
                  </a:lnTo>
                  <a:lnTo>
                    <a:pt x="11600" y="10821"/>
                  </a:lnTo>
                  <a:lnTo>
                    <a:pt x="10275" y="11965"/>
                  </a:lnTo>
                  <a:lnTo>
                    <a:pt x="10327" y="9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66" name="object 70"/>
            <p:cNvGrpSpPr/>
            <p:nvPr/>
          </p:nvGrpSpPr>
          <p:grpSpPr>
            <a:xfrm>
              <a:off x="441623" y="193898"/>
              <a:ext cx="15498" cy="15313"/>
              <a:chOff x="0" y="0"/>
              <a:chExt cx="15497" cy="15312"/>
            </a:xfrm>
          </p:grpSpPr>
          <p:sp>
            <p:nvSpPr>
              <p:cNvPr id="1264" name="Shape"/>
              <p:cNvSpPr/>
              <p:nvPr/>
            </p:nvSpPr>
            <p:spPr>
              <a:xfrm>
                <a:off x="0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7612" y="0"/>
                    </a:lnTo>
                    <a:lnTo>
                      <a:pt x="465" y="15039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3C7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65" name="Shape"/>
              <p:cNvSpPr/>
              <p:nvPr/>
            </p:nvSpPr>
            <p:spPr>
              <a:xfrm>
                <a:off x="2794" y="2609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84"/>
                    </a:moveTo>
                    <a:lnTo>
                      <a:pt x="14975" y="0"/>
                    </a:lnTo>
                    <a:lnTo>
                      <a:pt x="5719" y="3810"/>
                    </a:lnTo>
                    <a:lnTo>
                      <a:pt x="0" y="1584"/>
                    </a:lnTo>
                    <a:lnTo>
                      <a:pt x="3384" y="3285"/>
                    </a:lnTo>
                    <a:lnTo>
                      <a:pt x="17007" y="21600"/>
                    </a:lnTo>
                    <a:lnTo>
                      <a:pt x="21600" y="1584"/>
                    </a:lnTo>
                    <a:close/>
                  </a:path>
                </a:pathLst>
              </a:custGeom>
              <a:solidFill>
                <a:srgbClr val="3C7F8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67" name="object 71" descr="object 7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27024" y="101780"/>
              <a:ext cx="87238" cy="215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68" name="object 72"/>
            <p:cNvSpPr/>
            <p:nvPr/>
          </p:nvSpPr>
          <p:spPr>
            <a:xfrm>
              <a:off x="837019" y="298998"/>
              <a:ext cx="24538" cy="2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2" y="0"/>
                  </a:moveTo>
                  <a:lnTo>
                    <a:pt x="2258" y="54"/>
                  </a:lnTo>
                  <a:lnTo>
                    <a:pt x="783" y="2035"/>
                  </a:lnTo>
                  <a:lnTo>
                    <a:pt x="0" y="1954"/>
                  </a:lnTo>
                  <a:lnTo>
                    <a:pt x="122" y="2172"/>
                  </a:lnTo>
                  <a:lnTo>
                    <a:pt x="1252" y="5875"/>
                  </a:lnTo>
                  <a:lnTo>
                    <a:pt x="1599" y="6844"/>
                  </a:lnTo>
                  <a:lnTo>
                    <a:pt x="4729" y="8102"/>
                  </a:lnTo>
                  <a:lnTo>
                    <a:pt x="8351" y="14154"/>
                  </a:lnTo>
                  <a:lnTo>
                    <a:pt x="9592" y="17597"/>
                  </a:lnTo>
                  <a:lnTo>
                    <a:pt x="15775" y="19210"/>
                  </a:lnTo>
                  <a:lnTo>
                    <a:pt x="15887" y="21600"/>
                  </a:lnTo>
                  <a:lnTo>
                    <a:pt x="21600" y="19551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3C7F8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9" name="object 73"/>
            <p:cNvSpPr/>
            <p:nvPr/>
          </p:nvSpPr>
          <p:spPr>
            <a:xfrm>
              <a:off x="847916" y="308544"/>
              <a:ext cx="40908" cy="2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514" y="1587"/>
                  </a:lnTo>
                  <a:lnTo>
                    <a:pt x="15443" y="3784"/>
                  </a:lnTo>
                  <a:lnTo>
                    <a:pt x="12331" y="5509"/>
                  </a:lnTo>
                  <a:lnTo>
                    <a:pt x="9120" y="5678"/>
                  </a:lnTo>
                  <a:lnTo>
                    <a:pt x="7095" y="8284"/>
                  </a:lnTo>
                  <a:lnTo>
                    <a:pt x="8336" y="6673"/>
                  </a:lnTo>
                  <a:lnTo>
                    <a:pt x="3775" y="8782"/>
                  </a:lnTo>
                  <a:lnTo>
                    <a:pt x="3708" y="6928"/>
                  </a:lnTo>
                  <a:lnTo>
                    <a:pt x="0" y="5678"/>
                  </a:lnTo>
                  <a:lnTo>
                    <a:pt x="731" y="8273"/>
                  </a:lnTo>
                  <a:lnTo>
                    <a:pt x="583" y="10625"/>
                  </a:lnTo>
                  <a:lnTo>
                    <a:pt x="965" y="13263"/>
                  </a:lnTo>
                  <a:lnTo>
                    <a:pt x="4133" y="13569"/>
                  </a:lnTo>
                  <a:lnTo>
                    <a:pt x="7313" y="15441"/>
                  </a:lnTo>
                  <a:lnTo>
                    <a:pt x="10319" y="18308"/>
                  </a:lnTo>
                  <a:lnTo>
                    <a:pt x="12963" y="21600"/>
                  </a:lnTo>
                  <a:lnTo>
                    <a:pt x="21117" y="10604"/>
                  </a:lnTo>
                  <a:lnTo>
                    <a:pt x="19346" y="11146"/>
                  </a:lnTo>
                  <a:lnTo>
                    <a:pt x="15632" y="13159"/>
                  </a:lnTo>
                  <a:lnTo>
                    <a:pt x="11660" y="14843"/>
                  </a:lnTo>
                  <a:lnTo>
                    <a:pt x="9120" y="143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6919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0" name="object 74"/>
            <p:cNvSpPr/>
            <p:nvPr/>
          </p:nvSpPr>
          <p:spPr>
            <a:xfrm>
              <a:off x="289902" y="398060"/>
              <a:ext cx="86349" cy="5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75" y="0"/>
                  </a:moveTo>
                  <a:lnTo>
                    <a:pt x="8970" y="4616"/>
                  </a:lnTo>
                  <a:lnTo>
                    <a:pt x="7440" y="6644"/>
                  </a:lnTo>
                  <a:lnTo>
                    <a:pt x="4606" y="6002"/>
                  </a:lnTo>
                  <a:lnTo>
                    <a:pt x="2389" y="2607"/>
                  </a:lnTo>
                  <a:lnTo>
                    <a:pt x="2843" y="7448"/>
                  </a:lnTo>
                  <a:lnTo>
                    <a:pt x="1779" y="6537"/>
                  </a:lnTo>
                  <a:lnTo>
                    <a:pt x="905" y="5418"/>
                  </a:lnTo>
                  <a:lnTo>
                    <a:pt x="0" y="5215"/>
                  </a:lnTo>
                  <a:lnTo>
                    <a:pt x="1137" y="21600"/>
                  </a:lnTo>
                  <a:lnTo>
                    <a:pt x="2639" y="18553"/>
                  </a:lnTo>
                  <a:lnTo>
                    <a:pt x="4928" y="15946"/>
                  </a:lnTo>
                  <a:lnTo>
                    <a:pt x="7367" y="15048"/>
                  </a:lnTo>
                  <a:lnTo>
                    <a:pt x="9321" y="17134"/>
                  </a:lnTo>
                  <a:lnTo>
                    <a:pt x="10500" y="14750"/>
                  </a:lnTo>
                  <a:lnTo>
                    <a:pt x="12819" y="13095"/>
                  </a:lnTo>
                  <a:lnTo>
                    <a:pt x="15325" y="14027"/>
                  </a:lnTo>
                  <a:lnTo>
                    <a:pt x="16796" y="16712"/>
                  </a:lnTo>
                  <a:lnTo>
                    <a:pt x="17282" y="16874"/>
                  </a:lnTo>
                  <a:lnTo>
                    <a:pt x="20548" y="13923"/>
                  </a:lnTo>
                  <a:lnTo>
                    <a:pt x="21600" y="14526"/>
                  </a:lnTo>
                  <a:lnTo>
                    <a:pt x="20164" y="11544"/>
                  </a:lnTo>
                  <a:lnTo>
                    <a:pt x="19421" y="8291"/>
                  </a:lnTo>
                  <a:lnTo>
                    <a:pt x="19643" y="4929"/>
                  </a:lnTo>
                  <a:lnTo>
                    <a:pt x="18642" y="4096"/>
                  </a:lnTo>
                  <a:lnTo>
                    <a:pt x="17911" y="5543"/>
                  </a:lnTo>
                  <a:lnTo>
                    <a:pt x="14697" y="5475"/>
                  </a:lnTo>
                  <a:lnTo>
                    <a:pt x="13527" y="5215"/>
                  </a:lnTo>
                  <a:lnTo>
                    <a:pt x="11873" y="4413"/>
                  </a:lnTo>
                  <a:lnTo>
                    <a:pt x="10126" y="2990"/>
                  </a:lnTo>
                  <a:lnTo>
                    <a:pt x="8517" y="1375"/>
                  </a:lnTo>
                  <a:lnTo>
                    <a:pt x="727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71" name="object 75" descr="object 7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66102" y="408491"/>
              <a:ext cx="79059" cy="686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76" name="object 76"/>
            <p:cNvGrpSpPr/>
            <p:nvPr/>
          </p:nvGrpSpPr>
          <p:grpSpPr>
            <a:xfrm>
              <a:off x="565289" y="426240"/>
              <a:ext cx="136313" cy="61801"/>
              <a:chOff x="0" y="0"/>
              <a:chExt cx="136311" cy="61800"/>
            </a:xfrm>
          </p:grpSpPr>
          <p:sp>
            <p:nvSpPr>
              <p:cNvPr id="1272" name="Shape"/>
              <p:cNvSpPr/>
              <p:nvPr/>
            </p:nvSpPr>
            <p:spPr>
              <a:xfrm>
                <a:off x="0" y="16624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98"/>
                    </a:moveTo>
                    <a:lnTo>
                      <a:pt x="16855" y="850"/>
                    </a:lnTo>
                    <a:lnTo>
                      <a:pt x="16634" y="0"/>
                    </a:lnTo>
                    <a:lnTo>
                      <a:pt x="10800" y="850"/>
                    </a:lnTo>
                    <a:lnTo>
                      <a:pt x="1293" y="18698"/>
                    </a:lnTo>
                    <a:lnTo>
                      <a:pt x="0" y="21600"/>
                    </a:lnTo>
                    <a:lnTo>
                      <a:pt x="21600" y="18698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3" name="Shape"/>
              <p:cNvSpPr/>
              <p:nvPr/>
            </p:nvSpPr>
            <p:spPr>
              <a:xfrm>
                <a:off x="1804" y="1816"/>
                <a:ext cx="15914" cy="18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256" y="7776"/>
                    </a:lnTo>
                    <a:lnTo>
                      <a:pt x="11033" y="14866"/>
                    </a:lnTo>
                    <a:lnTo>
                      <a:pt x="10877" y="15090"/>
                    </a:lnTo>
                    <a:lnTo>
                      <a:pt x="10601" y="15090"/>
                    </a:lnTo>
                    <a:lnTo>
                      <a:pt x="0" y="17056"/>
                    </a:lnTo>
                    <a:lnTo>
                      <a:pt x="6619" y="21331"/>
                    </a:lnTo>
                    <a:lnTo>
                      <a:pt x="6636" y="21600"/>
                    </a:lnTo>
                    <a:lnTo>
                      <a:pt x="14239" y="17488"/>
                    </a:lnTo>
                    <a:lnTo>
                      <a:pt x="19704" y="81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4" name="Shape"/>
              <p:cNvSpPr/>
              <p:nvPr/>
            </p:nvSpPr>
            <p:spPr>
              <a:xfrm>
                <a:off x="6985" y="2717"/>
                <a:ext cx="32983" cy="40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842"/>
                    </a:moveTo>
                    <a:lnTo>
                      <a:pt x="19903" y="4842"/>
                    </a:lnTo>
                    <a:lnTo>
                      <a:pt x="18181" y="6216"/>
                    </a:lnTo>
                    <a:lnTo>
                      <a:pt x="16843" y="6961"/>
                    </a:lnTo>
                    <a:lnTo>
                      <a:pt x="15653" y="6478"/>
                    </a:lnTo>
                    <a:lnTo>
                      <a:pt x="17142" y="0"/>
                    </a:lnTo>
                    <a:lnTo>
                      <a:pt x="14364" y="2548"/>
                    </a:lnTo>
                    <a:lnTo>
                      <a:pt x="11120" y="6317"/>
                    </a:lnTo>
                    <a:lnTo>
                      <a:pt x="6363" y="8825"/>
                    </a:lnTo>
                    <a:lnTo>
                      <a:pt x="0" y="11755"/>
                    </a:lnTo>
                    <a:lnTo>
                      <a:pt x="283" y="15357"/>
                    </a:lnTo>
                    <a:lnTo>
                      <a:pt x="416" y="17409"/>
                    </a:lnTo>
                    <a:lnTo>
                      <a:pt x="474" y="18240"/>
                    </a:lnTo>
                    <a:lnTo>
                      <a:pt x="5689" y="15940"/>
                    </a:lnTo>
                    <a:lnTo>
                      <a:pt x="10837" y="16121"/>
                    </a:lnTo>
                    <a:lnTo>
                      <a:pt x="13824" y="17409"/>
                    </a:lnTo>
                    <a:lnTo>
                      <a:pt x="15695" y="18240"/>
                    </a:lnTo>
                    <a:lnTo>
                      <a:pt x="19820" y="21600"/>
                    </a:lnTo>
                    <a:lnTo>
                      <a:pt x="20269" y="17409"/>
                    </a:lnTo>
                    <a:lnTo>
                      <a:pt x="20394" y="16121"/>
                    </a:lnTo>
                    <a:lnTo>
                      <a:pt x="20411" y="15940"/>
                    </a:lnTo>
                    <a:lnTo>
                      <a:pt x="21043" y="9362"/>
                    </a:lnTo>
                    <a:lnTo>
                      <a:pt x="21276" y="7397"/>
                    </a:lnTo>
                    <a:lnTo>
                      <a:pt x="21334" y="6961"/>
                    </a:lnTo>
                    <a:lnTo>
                      <a:pt x="21600" y="4842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75" name="Shape"/>
              <p:cNvSpPr/>
              <p:nvPr/>
            </p:nvSpPr>
            <p:spPr>
              <a:xfrm>
                <a:off x="57721" y="0"/>
                <a:ext cx="78591" cy="61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89"/>
                    </a:moveTo>
                    <a:lnTo>
                      <a:pt x="15355" y="2224"/>
                    </a:lnTo>
                    <a:lnTo>
                      <a:pt x="13216" y="2077"/>
                    </a:lnTo>
                    <a:lnTo>
                      <a:pt x="11037" y="1523"/>
                    </a:lnTo>
                    <a:lnTo>
                      <a:pt x="9236" y="0"/>
                    </a:lnTo>
                    <a:lnTo>
                      <a:pt x="9076" y="93"/>
                    </a:lnTo>
                    <a:lnTo>
                      <a:pt x="10234" y="4128"/>
                    </a:lnTo>
                    <a:lnTo>
                      <a:pt x="10706" y="4732"/>
                    </a:lnTo>
                    <a:lnTo>
                      <a:pt x="12196" y="4132"/>
                    </a:lnTo>
                    <a:lnTo>
                      <a:pt x="11983" y="5082"/>
                    </a:lnTo>
                    <a:lnTo>
                      <a:pt x="9672" y="5451"/>
                    </a:lnTo>
                    <a:lnTo>
                      <a:pt x="7425" y="5238"/>
                    </a:lnTo>
                    <a:lnTo>
                      <a:pt x="5393" y="4230"/>
                    </a:lnTo>
                    <a:lnTo>
                      <a:pt x="3742" y="2224"/>
                    </a:lnTo>
                    <a:lnTo>
                      <a:pt x="3853" y="4785"/>
                    </a:lnTo>
                    <a:lnTo>
                      <a:pt x="2897" y="4399"/>
                    </a:lnTo>
                    <a:lnTo>
                      <a:pt x="1491" y="2526"/>
                    </a:lnTo>
                    <a:lnTo>
                      <a:pt x="244" y="635"/>
                    </a:lnTo>
                    <a:lnTo>
                      <a:pt x="0" y="830"/>
                    </a:lnTo>
                    <a:lnTo>
                      <a:pt x="136" y="3538"/>
                    </a:lnTo>
                    <a:lnTo>
                      <a:pt x="132" y="8581"/>
                    </a:lnTo>
                    <a:lnTo>
                      <a:pt x="377" y="12913"/>
                    </a:lnTo>
                    <a:lnTo>
                      <a:pt x="1117" y="21600"/>
                    </a:lnTo>
                    <a:lnTo>
                      <a:pt x="2363" y="19047"/>
                    </a:lnTo>
                    <a:lnTo>
                      <a:pt x="5271" y="21400"/>
                    </a:lnTo>
                    <a:lnTo>
                      <a:pt x="5707" y="21169"/>
                    </a:lnTo>
                    <a:lnTo>
                      <a:pt x="6548" y="17671"/>
                    </a:lnTo>
                    <a:lnTo>
                      <a:pt x="10395" y="16762"/>
                    </a:lnTo>
                    <a:lnTo>
                      <a:pt x="12270" y="18142"/>
                    </a:lnTo>
                    <a:lnTo>
                      <a:pt x="12483" y="18106"/>
                    </a:lnTo>
                    <a:lnTo>
                      <a:pt x="13446" y="17294"/>
                    </a:lnTo>
                    <a:lnTo>
                      <a:pt x="14552" y="15953"/>
                    </a:lnTo>
                    <a:lnTo>
                      <a:pt x="16406" y="15217"/>
                    </a:lnTo>
                    <a:lnTo>
                      <a:pt x="19603" y="16202"/>
                    </a:lnTo>
                    <a:lnTo>
                      <a:pt x="20103" y="11594"/>
                    </a:lnTo>
                    <a:lnTo>
                      <a:pt x="20221" y="11302"/>
                    </a:lnTo>
                    <a:lnTo>
                      <a:pt x="21600" y="12389"/>
                    </a:lnTo>
                    <a:close/>
                  </a:path>
                </a:pathLst>
              </a:custGeom>
              <a:solidFill>
                <a:srgbClr val="E5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77" name="object 77"/>
            <p:cNvSpPr/>
            <p:nvPr/>
          </p:nvSpPr>
          <p:spPr>
            <a:xfrm>
              <a:off x="399694" y="401696"/>
              <a:ext cx="53076" cy="10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0" y="0"/>
                  </a:moveTo>
                  <a:lnTo>
                    <a:pt x="0" y="815"/>
                  </a:lnTo>
                  <a:lnTo>
                    <a:pt x="1540" y="1294"/>
                  </a:lnTo>
                  <a:lnTo>
                    <a:pt x="1085" y="2371"/>
                  </a:lnTo>
                  <a:lnTo>
                    <a:pt x="589" y="2550"/>
                  </a:lnTo>
                  <a:lnTo>
                    <a:pt x="811" y="2917"/>
                  </a:lnTo>
                  <a:lnTo>
                    <a:pt x="3419" y="4090"/>
                  </a:lnTo>
                  <a:lnTo>
                    <a:pt x="5382" y="5252"/>
                  </a:lnTo>
                  <a:lnTo>
                    <a:pt x="10068" y="8537"/>
                  </a:lnTo>
                  <a:lnTo>
                    <a:pt x="15092" y="11146"/>
                  </a:lnTo>
                  <a:lnTo>
                    <a:pt x="15516" y="11834"/>
                  </a:lnTo>
                  <a:lnTo>
                    <a:pt x="14736" y="13066"/>
                  </a:lnTo>
                  <a:lnTo>
                    <a:pt x="14498" y="13618"/>
                  </a:lnTo>
                  <a:lnTo>
                    <a:pt x="14529" y="13751"/>
                  </a:lnTo>
                  <a:lnTo>
                    <a:pt x="13759" y="21399"/>
                  </a:lnTo>
                  <a:lnTo>
                    <a:pt x="15418" y="21396"/>
                  </a:lnTo>
                  <a:lnTo>
                    <a:pt x="18685" y="21600"/>
                  </a:lnTo>
                  <a:lnTo>
                    <a:pt x="21156" y="21595"/>
                  </a:lnTo>
                  <a:lnTo>
                    <a:pt x="20711" y="20618"/>
                  </a:lnTo>
                  <a:lnTo>
                    <a:pt x="21600" y="19373"/>
                  </a:lnTo>
                  <a:lnTo>
                    <a:pt x="21398" y="16897"/>
                  </a:lnTo>
                  <a:lnTo>
                    <a:pt x="20504" y="15192"/>
                  </a:lnTo>
                  <a:lnTo>
                    <a:pt x="20396" y="13036"/>
                  </a:lnTo>
                  <a:lnTo>
                    <a:pt x="19956" y="12805"/>
                  </a:lnTo>
                  <a:lnTo>
                    <a:pt x="20168" y="11481"/>
                  </a:lnTo>
                  <a:lnTo>
                    <a:pt x="20178" y="11674"/>
                  </a:lnTo>
                  <a:lnTo>
                    <a:pt x="20788" y="11090"/>
                  </a:lnTo>
                  <a:lnTo>
                    <a:pt x="18463" y="10135"/>
                  </a:lnTo>
                  <a:lnTo>
                    <a:pt x="19843" y="10048"/>
                  </a:lnTo>
                  <a:lnTo>
                    <a:pt x="19269" y="6992"/>
                  </a:lnTo>
                  <a:lnTo>
                    <a:pt x="19305" y="5837"/>
                  </a:lnTo>
                  <a:lnTo>
                    <a:pt x="18995" y="7281"/>
                  </a:lnTo>
                  <a:lnTo>
                    <a:pt x="17641" y="7509"/>
                  </a:lnTo>
                  <a:lnTo>
                    <a:pt x="17641" y="8947"/>
                  </a:lnTo>
                  <a:lnTo>
                    <a:pt x="15976" y="7003"/>
                  </a:lnTo>
                  <a:lnTo>
                    <a:pt x="15873" y="7607"/>
                  </a:lnTo>
                  <a:lnTo>
                    <a:pt x="16054" y="8240"/>
                  </a:lnTo>
                  <a:lnTo>
                    <a:pt x="15976" y="8852"/>
                  </a:lnTo>
                  <a:lnTo>
                    <a:pt x="14777" y="8881"/>
                  </a:lnTo>
                  <a:lnTo>
                    <a:pt x="8606" y="4445"/>
                  </a:lnTo>
                  <a:lnTo>
                    <a:pt x="8208" y="3890"/>
                  </a:lnTo>
                  <a:lnTo>
                    <a:pt x="6957" y="3730"/>
                  </a:lnTo>
                  <a:lnTo>
                    <a:pt x="7386" y="4266"/>
                  </a:lnTo>
                  <a:lnTo>
                    <a:pt x="6362" y="4279"/>
                  </a:lnTo>
                  <a:lnTo>
                    <a:pt x="4419" y="4306"/>
                  </a:lnTo>
                  <a:lnTo>
                    <a:pt x="1468" y="805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D2C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8" name="object 78"/>
            <p:cNvSpPr/>
            <p:nvPr/>
          </p:nvSpPr>
          <p:spPr>
            <a:xfrm>
              <a:off x="423506" y="302631"/>
              <a:ext cx="72709" cy="4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29" y="0"/>
                  </a:moveTo>
                  <a:lnTo>
                    <a:pt x="7429" y="55"/>
                  </a:lnTo>
                  <a:lnTo>
                    <a:pt x="7017" y="443"/>
                  </a:lnTo>
                  <a:lnTo>
                    <a:pt x="7093" y="499"/>
                  </a:lnTo>
                  <a:lnTo>
                    <a:pt x="8225" y="2224"/>
                  </a:lnTo>
                  <a:lnTo>
                    <a:pt x="7964" y="2643"/>
                  </a:lnTo>
                  <a:lnTo>
                    <a:pt x="5963" y="2466"/>
                  </a:lnTo>
                  <a:lnTo>
                    <a:pt x="3902" y="3052"/>
                  </a:lnTo>
                  <a:lnTo>
                    <a:pt x="1881" y="4097"/>
                  </a:lnTo>
                  <a:lnTo>
                    <a:pt x="0" y="5292"/>
                  </a:lnTo>
                  <a:lnTo>
                    <a:pt x="268" y="6611"/>
                  </a:lnTo>
                  <a:lnTo>
                    <a:pt x="2467" y="5224"/>
                  </a:lnTo>
                  <a:lnTo>
                    <a:pt x="3890" y="5021"/>
                  </a:lnTo>
                  <a:lnTo>
                    <a:pt x="6210" y="5951"/>
                  </a:lnTo>
                  <a:lnTo>
                    <a:pt x="4859" y="7054"/>
                  </a:lnTo>
                  <a:lnTo>
                    <a:pt x="9924" y="7146"/>
                  </a:lnTo>
                  <a:lnTo>
                    <a:pt x="14233" y="10014"/>
                  </a:lnTo>
                  <a:lnTo>
                    <a:pt x="17838" y="15037"/>
                  </a:lnTo>
                  <a:lnTo>
                    <a:pt x="20789" y="21600"/>
                  </a:lnTo>
                  <a:lnTo>
                    <a:pt x="21551" y="20571"/>
                  </a:lnTo>
                  <a:lnTo>
                    <a:pt x="20438" y="17534"/>
                  </a:lnTo>
                  <a:lnTo>
                    <a:pt x="21600" y="17632"/>
                  </a:lnTo>
                  <a:lnTo>
                    <a:pt x="19069" y="11874"/>
                  </a:lnTo>
                  <a:lnTo>
                    <a:pt x="15764" y="5953"/>
                  </a:lnTo>
                  <a:lnTo>
                    <a:pt x="11934" y="1465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rgbClr val="A7C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281" name="object 79"/>
            <p:cNvGrpSpPr/>
            <p:nvPr/>
          </p:nvGrpSpPr>
          <p:grpSpPr>
            <a:xfrm>
              <a:off x="379869" y="302160"/>
              <a:ext cx="129225" cy="67733"/>
              <a:chOff x="0" y="0"/>
              <a:chExt cx="129224" cy="67732"/>
            </a:xfrm>
          </p:grpSpPr>
          <p:sp>
            <p:nvSpPr>
              <p:cNvPr id="1279" name="Shape"/>
              <p:cNvSpPr/>
              <p:nvPr/>
            </p:nvSpPr>
            <p:spPr>
              <a:xfrm>
                <a:off x="0" y="-1"/>
                <a:ext cx="71312" cy="52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8"/>
                    </a:moveTo>
                    <a:lnTo>
                      <a:pt x="20446" y="619"/>
                    </a:lnTo>
                    <a:lnTo>
                      <a:pt x="19581" y="84"/>
                    </a:lnTo>
                    <a:lnTo>
                      <a:pt x="19442" y="299"/>
                    </a:lnTo>
                    <a:lnTo>
                      <a:pt x="18719" y="194"/>
                    </a:lnTo>
                    <a:lnTo>
                      <a:pt x="17376" y="0"/>
                    </a:lnTo>
                    <a:lnTo>
                      <a:pt x="15099" y="199"/>
                    </a:lnTo>
                    <a:lnTo>
                      <a:pt x="13733" y="577"/>
                    </a:lnTo>
                    <a:lnTo>
                      <a:pt x="13775" y="745"/>
                    </a:lnTo>
                    <a:lnTo>
                      <a:pt x="13214" y="945"/>
                    </a:lnTo>
                    <a:lnTo>
                      <a:pt x="11683" y="3295"/>
                    </a:lnTo>
                    <a:lnTo>
                      <a:pt x="9825" y="5080"/>
                    </a:lnTo>
                    <a:lnTo>
                      <a:pt x="5782" y="8082"/>
                    </a:lnTo>
                    <a:lnTo>
                      <a:pt x="3997" y="11136"/>
                    </a:lnTo>
                    <a:lnTo>
                      <a:pt x="2373" y="14437"/>
                    </a:lnTo>
                    <a:lnTo>
                      <a:pt x="1008" y="17942"/>
                    </a:lnTo>
                    <a:lnTo>
                      <a:pt x="0" y="21600"/>
                    </a:lnTo>
                    <a:lnTo>
                      <a:pt x="2520" y="16489"/>
                    </a:lnTo>
                    <a:lnTo>
                      <a:pt x="5666" y="11697"/>
                    </a:lnTo>
                    <a:lnTo>
                      <a:pt x="17195" y="2797"/>
                    </a:lnTo>
                    <a:lnTo>
                      <a:pt x="19296" y="2298"/>
                    </a:lnTo>
                    <a:lnTo>
                      <a:pt x="21335" y="2445"/>
                    </a:lnTo>
                    <a:lnTo>
                      <a:pt x="21600" y="2088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80" name="Shape"/>
              <p:cNvSpPr/>
              <p:nvPr/>
            </p:nvSpPr>
            <p:spPr>
              <a:xfrm>
                <a:off x="112433" y="36627"/>
                <a:ext cx="16792" cy="3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40"/>
                    </a:moveTo>
                    <a:lnTo>
                      <a:pt x="18578" y="13777"/>
                    </a:lnTo>
                    <a:lnTo>
                      <a:pt x="14999" y="8538"/>
                    </a:lnTo>
                    <a:lnTo>
                      <a:pt x="9607" y="3925"/>
                    </a:lnTo>
                    <a:lnTo>
                      <a:pt x="5032" y="142"/>
                    </a:lnTo>
                    <a:lnTo>
                      <a:pt x="0" y="0"/>
                    </a:lnTo>
                    <a:lnTo>
                      <a:pt x="4819" y="4348"/>
                    </a:lnTo>
                    <a:lnTo>
                      <a:pt x="1519" y="5821"/>
                    </a:lnTo>
                    <a:lnTo>
                      <a:pt x="4542" y="8520"/>
                    </a:lnTo>
                    <a:lnTo>
                      <a:pt x="15898" y="15946"/>
                    </a:lnTo>
                    <a:lnTo>
                      <a:pt x="8529" y="17181"/>
                    </a:lnTo>
                    <a:lnTo>
                      <a:pt x="9165" y="17930"/>
                    </a:lnTo>
                    <a:lnTo>
                      <a:pt x="10833" y="18628"/>
                    </a:lnTo>
                    <a:lnTo>
                      <a:pt x="10914" y="18910"/>
                    </a:lnTo>
                    <a:lnTo>
                      <a:pt x="7892" y="20735"/>
                    </a:lnTo>
                    <a:lnTo>
                      <a:pt x="8529" y="21600"/>
                    </a:lnTo>
                    <a:lnTo>
                      <a:pt x="13023" y="20197"/>
                    </a:lnTo>
                    <a:lnTo>
                      <a:pt x="17908" y="19042"/>
                    </a:lnTo>
                    <a:lnTo>
                      <a:pt x="21388" y="16864"/>
                    </a:lnTo>
                    <a:lnTo>
                      <a:pt x="21600" y="16140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282" name="object 80" descr="object 80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4426" y="313539"/>
              <a:ext cx="73395" cy="151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3" name="object 81"/>
            <p:cNvSpPr/>
            <p:nvPr/>
          </p:nvSpPr>
          <p:spPr>
            <a:xfrm>
              <a:off x="398970" y="304449"/>
              <a:ext cx="24539" cy="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498" y="3479"/>
                  </a:lnTo>
                  <a:lnTo>
                    <a:pt x="9223" y="8017"/>
                  </a:lnTo>
                  <a:lnTo>
                    <a:pt x="4736" y="13948"/>
                  </a:lnTo>
                  <a:lnTo>
                    <a:pt x="0" y="21600"/>
                  </a:lnTo>
                  <a:lnTo>
                    <a:pt x="11743" y="12503"/>
                  </a:lnTo>
                  <a:lnTo>
                    <a:pt x="17142" y="71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6E2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84" name="object 82" descr="object 8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86971" y="313731"/>
              <a:ext cx="113816" cy="129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5" name="object 83" descr="object 8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89876" y="-1"/>
              <a:ext cx="349900" cy="503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6" name="object 84"/>
            <p:cNvSpPr/>
            <p:nvPr/>
          </p:nvSpPr>
          <p:spPr>
            <a:xfrm>
              <a:off x="6361" y="493926"/>
              <a:ext cx="2180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06" y="0"/>
                  </a:moveTo>
                  <a:lnTo>
                    <a:pt x="3916" y="1015"/>
                  </a:lnTo>
                  <a:lnTo>
                    <a:pt x="0" y="17117"/>
                  </a:lnTo>
                  <a:lnTo>
                    <a:pt x="5434" y="16066"/>
                  </a:lnTo>
                  <a:lnTo>
                    <a:pt x="19474" y="21600"/>
                  </a:lnTo>
                  <a:lnTo>
                    <a:pt x="21600" y="12110"/>
                  </a:lnTo>
                  <a:lnTo>
                    <a:pt x="15292" y="6289"/>
                  </a:lnTo>
                  <a:lnTo>
                    <a:pt x="9206" y="0"/>
                  </a:lnTo>
                  <a:close/>
                </a:path>
              </a:pathLst>
            </a:custGeom>
            <a:solidFill>
              <a:srgbClr val="588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7" name="object 85"/>
            <p:cNvSpPr/>
            <p:nvPr/>
          </p:nvSpPr>
          <p:spPr>
            <a:xfrm>
              <a:off x="73345" y="482707"/>
              <a:ext cx="12702" cy="19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55" y="0"/>
                  </a:moveTo>
                  <a:lnTo>
                    <a:pt x="1003" y="1837"/>
                  </a:lnTo>
                  <a:lnTo>
                    <a:pt x="0" y="7224"/>
                  </a:lnTo>
                  <a:lnTo>
                    <a:pt x="1874" y="14702"/>
                  </a:lnTo>
                  <a:lnTo>
                    <a:pt x="7139" y="20688"/>
                  </a:lnTo>
                  <a:lnTo>
                    <a:pt x="16301" y="21600"/>
                  </a:lnTo>
                  <a:lnTo>
                    <a:pt x="21600" y="20288"/>
                  </a:lnTo>
                  <a:lnTo>
                    <a:pt x="12455" y="0"/>
                  </a:lnTo>
                  <a:close/>
                </a:path>
              </a:pathLst>
            </a:custGeom>
            <a:solidFill>
              <a:srgbClr val="3C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88" name="object 86" descr="object 8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9956" y="413503"/>
              <a:ext cx="220397" cy="90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9" name="object 87" descr="object 8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1729" y="431421"/>
              <a:ext cx="341115" cy="75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0" name="object 88" descr="object 8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1670" y="443132"/>
              <a:ext cx="110807" cy="543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94" name="object 89"/>
            <p:cNvGrpSpPr/>
            <p:nvPr/>
          </p:nvGrpSpPr>
          <p:grpSpPr>
            <a:xfrm>
              <a:off x="525539" y="449875"/>
              <a:ext cx="29372" cy="24450"/>
              <a:chOff x="0" y="0"/>
              <a:chExt cx="29371" cy="24449"/>
            </a:xfrm>
          </p:grpSpPr>
          <p:sp>
            <p:nvSpPr>
              <p:cNvPr id="1291" name="Shape"/>
              <p:cNvSpPr/>
              <p:nvPr/>
            </p:nvSpPr>
            <p:spPr>
              <a:xfrm>
                <a:off x="-1" y="1174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684"/>
                    </a:moveTo>
                    <a:lnTo>
                      <a:pt x="11890" y="0"/>
                    </a:lnTo>
                    <a:lnTo>
                      <a:pt x="8122" y="2958"/>
                    </a:lnTo>
                    <a:lnTo>
                      <a:pt x="0" y="9269"/>
                    </a:lnTo>
                    <a:lnTo>
                      <a:pt x="11442" y="21600"/>
                    </a:lnTo>
                    <a:lnTo>
                      <a:pt x="20508" y="13132"/>
                    </a:lnTo>
                    <a:lnTo>
                      <a:pt x="21600" y="5684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2" name="Shape"/>
              <p:cNvSpPr/>
              <p:nvPr/>
            </p:nvSpPr>
            <p:spPr>
              <a:xfrm>
                <a:off x="13379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90"/>
                    </a:moveTo>
                    <a:lnTo>
                      <a:pt x="18257" y="0"/>
                    </a:lnTo>
                    <a:lnTo>
                      <a:pt x="8917" y="2313"/>
                    </a:lnTo>
                    <a:lnTo>
                      <a:pt x="0" y="4510"/>
                    </a:lnTo>
                    <a:lnTo>
                      <a:pt x="3397" y="21600"/>
                    </a:lnTo>
                    <a:lnTo>
                      <a:pt x="21600" y="17090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3" name="Shape"/>
              <p:cNvSpPr/>
              <p:nvPr/>
            </p:nvSpPr>
            <p:spPr>
              <a:xfrm>
                <a:off x="16669" y="4953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487"/>
                    </a:moveTo>
                    <a:lnTo>
                      <a:pt x="17892" y="0"/>
                    </a:lnTo>
                    <a:lnTo>
                      <a:pt x="8354" y="2716"/>
                    </a:lnTo>
                    <a:lnTo>
                      <a:pt x="0" y="5105"/>
                    </a:lnTo>
                    <a:lnTo>
                      <a:pt x="13997" y="21600"/>
                    </a:lnTo>
                    <a:lnTo>
                      <a:pt x="21600" y="20487"/>
                    </a:lnTo>
                    <a:close/>
                  </a:path>
                </a:pathLst>
              </a:custGeom>
              <a:solidFill>
                <a:srgbClr val="C1DC8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295" name="object 90"/>
            <p:cNvSpPr/>
            <p:nvPr/>
          </p:nvSpPr>
          <p:spPr>
            <a:xfrm>
              <a:off x="486822" y="4565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5" y="0"/>
                  </a:moveTo>
                  <a:lnTo>
                    <a:pt x="10076" y="2967"/>
                  </a:lnTo>
                  <a:lnTo>
                    <a:pt x="0" y="10966"/>
                  </a:lnTo>
                  <a:lnTo>
                    <a:pt x="17945" y="21600"/>
                  </a:lnTo>
                  <a:lnTo>
                    <a:pt x="21600" y="11043"/>
                  </a:lnTo>
                  <a:lnTo>
                    <a:pt x="13855" y="0"/>
                  </a:lnTo>
                  <a:close/>
                </a:path>
              </a:pathLst>
            </a:custGeom>
            <a:solidFill>
              <a:srgbClr val="A7C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6" name="object 91"/>
            <p:cNvSpPr/>
            <p:nvPr/>
          </p:nvSpPr>
          <p:spPr>
            <a:xfrm>
              <a:off x="489172" y="46042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18" y="0"/>
                  </a:moveTo>
                  <a:lnTo>
                    <a:pt x="6232" y="1092"/>
                  </a:lnTo>
                  <a:lnTo>
                    <a:pt x="336" y="3866"/>
                  </a:lnTo>
                  <a:lnTo>
                    <a:pt x="0" y="21600"/>
                  </a:lnTo>
                  <a:lnTo>
                    <a:pt x="21600" y="17317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297" name="object 92" descr="object 9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871309" y="394653"/>
              <a:ext cx="350139" cy="119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01" name="object 93"/>
            <p:cNvGrpSpPr/>
            <p:nvPr/>
          </p:nvGrpSpPr>
          <p:grpSpPr>
            <a:xfrm>
              <a:off x="108508" y="393524"/>
              <a:ext cx="170501" cy="77245"/>
              <a:chOff x="0" y="0"/>
              <a:chExt cx="170500" cy="77243"/>
            </a:xfrm>
          </p:grpSpPr>
          <p:sp>
            <p:nvSpPr>
              <p:cNvPr id="1298" name="Shape"/>
              <p:cNvSpPr/>
              <p:nvPr/>
            </p:nvSpPr>
            <p:spPr>
              <a:xfrm>
                <a:off x="-1" y="48642"/>
                <a:ext cx="16906" cy="28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874"/>
                    </a:moveTo>
                    <a:lnTo>
                      <a:pt x="18225" y="4690"/>
                    </a:lnTo>
                    <a:lnTo>
                      <a:pt x="12528" y="4364"/>
                    </a:lnTo>
                    <a:lnTo>
                      <a:pt x="6572" y="3903"/>
                    </a:lnTo>
                    <a:lnTo>
                      <a:pt x="2434" y="326"/>
                    </a:lnTo>
                    <a:lnTo>
                      <a:pt x="0" y="0"/>
                    </a:lnTo>
                    <a:lnTo>
                      <a:pt x="860" y="1631"/>
                    </a:lnTo>
                    <a:lnTo>
                      <a:pt x="698" y="1697"/>
                    </a:lnTo>
                    <a:lnTo>
                      <a:pt x="713" y="6666"/>
                    </a:lnTo>
                    <a:lnTo>
                      <a:pt x="860" y="11663"/>
                    </a:lnTo>
                    <a:lnTo>
                      <a:pt x="1217" y="16651"/>
                    </a:lnTo>
                    <a:lnTo>
                      <a:pt x="1849" y="21600"/>
                    </a:lnTo>
                    <a:lnTo>
                      <a:pt x="9006" y="17476"/>
                    </a:lnTo>
                    <a:lnTo>
                      <a:pt x="11181" y="10147"/>
                    </a:lnTo>
                    <a:lnTo>
                      <a:pt x="21600" y="7874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299" name="Shape"/>
              <p:cNvSpPr/>
              <p:nvPr/>
            </p:nvSpPr>
            <p:spPr>
              <a:xfrm>
                <a:off x="65976" y="0"/>
                <a:ext cx="71352" cy="31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844" y="7254"/>
                    </a:lnTo>
                    <a:lnTo>
                      <a:pt x="11469" y="10852"/>
                    </a:lnTo>
                    <a:lnTo>
                      <a:pt x="5756" y="12258"/>
                    </a:lnTo>
                    <a:lnTo>
                      <a:pt x="0" y="12965"/>
                    </a:lnTo>
                    <a:lnTo>
                      <a:pt x="4721" y="15803"/>
                    </a:lnTo>
                    <a:lnTo>
                      <a:pt x="5125" y="16226"/>
                    </a:lnTo>
                    <a:lnTo>
                      <a:pt x="5636" y="18512"/>
                    </a:lnTo>
                    <a:lnTo>
                      <a:pt x="6813" y="20272"/>
                    </a:lnTo>
                    <a:lnTo>
                      <a:pt x="7644" y="21117"/>
                    </a:lnTo>
                    <a:lnTo>
                      <a:pt x="8531" y="21600"/>
                    </a:lnTo>
                    <a:lnTo>
                      <a:pt x="10765" y="18089"/>
                    </a:lnTo>
                    <a:lnTo>
                      <a:pt x="12980" y="15424"/>
                    </a:lnTo>
                    <a:lnTo>
                      <a:pt x="15375" y="13828"/>
                    </a:lnTo>
                    <a:lnTo>
                      <a:pt x="18159" y="1357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00" name="Shape"/>
              <p:cNvSpPr/>
              <p:nvPr/>
            </p:nvSpPr>
            <p:spPr>
              <a:xfrm>
                <a:off x="139599" y="9982"/>
                <a:ext cx="30902" cy="52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470"/>
                    </a:moveTo>
                    <a:lnTo>
                      <a:pt x="19922" y="4964"/>
                    </a:lnTo>
                    <a:lnTo>
                      <a:pt x="18954" y="5802"/>
                    </a:lnTo>
                    <a:lnTo>
                      <a:pt x="16832" y="5589"/>
                    </a:lnTo>
                    <a:lnTo>
                      <a:pt x="15563" y="1863"/>
                    </a:lnTo>
                    <a:lnTo>
                      <a:pt x="13708" y="3845"/>
                    </a:lnTo>
                    <a:lnTo>
                      <a:pt x="9313" y="5438"/>
                    </a:lnTo>
                    <a:lnTo>
                      <a:pt x="5398" y="5214"/>
                    </a:lnTo>
                    <a:lnTo>
                      <a:pt x="6197" y="3595"/>
                    </a:lnTo>
                    <a:lnTo>
                      <a:pt x="10991" y="1889"/>
                    </a:lnTo>
                    <a:lnTo>
                      <a:pt x="9845" y="0"/>
                    </a:lnTo>
                    <a:lnTo>
                      <a:pt x="0" y="5214"/>
                    </a:lnTo>
                    <a:lnTo>
                      <a:pt x="6978" y="8367"/>
                    </a:lnTo>
                    <a:lnTo>
                      <a:pt x="12180" y="12171"/>
                    </a:lnTo>
                    <a:lnTo>
                      <a:pt x="15731" y="16594"/>
                    </a:lnTo>
                    <a:lnTo>
                      <a:pt x="17782" y="21600"/>
                    </a:lnTo>
                    <a:lnTo>
                      <a:pt x="19008" y="17338"/>
                    </a:lnTo>
                    <a:lnTo>
                      <a:pt x="20544" y="8747"/>
                    </a:lnTo>
                    <a:lnTo>
                      <a:pt x="21600" y="447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302" name="object 94" descr="object 9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6766" y="130863"/>
              <a:ext cx="92712" cy="2451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3" name="object 95" descr="object 9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-1" y="59977"/>
              <a:ext cx="374423" cy="4430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4" name="object 96" descr="object 9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98779" y="105412"/>
              <a:ext cx="103608" cy="274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5" name="object 97" descr="object 9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73430" y="65744"/>
              <a:ext cx="548020" cy="420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6" name="object 98" descr="object 9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8879" y="327219"/>
              <a:ext cx="93613" cy="162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07" name="object 99"/>
            <p:cNvSpPr/>
            <p:nvPr/>
          </p:nvSpPr>
          <p:spPr>
            <a:xfrm>
              <a:off x="727837" y="281109"/>
              <a:ext cx="117146" cy="5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lnTo>
                    <a:pt x="6119" y="3050"/>
                  </a:lnTo>
                  <a:lnTo>
                    <a:pt x="2201" y="9534"/>
                  </a:lnTo>
                  <a:lnTo>
                    <a:pt x="1674" y="10805"/>
                  </a:lnTo>
                  <a:lnTo>
                    <a:pt x="1297" y="14208"/>
                  </a:lnTo>
                  <a:lnTo>
                    <a:pt x="524" y="14358"/>
                  </a:lnTo>
                  <a:lnTo>
                    <a:pt x="480" y="15033"/>
                  </a:lnTo>
                  <a:lnTo>
                    <a:pt x="197" y="16117"/>
                  </a:lnTo>
                  <a:lnTo>
                    <a:pt x="0" y="18664"/>
                  </a:lnTo>
                  <a:lnTo>
                    <a:pt x="21" y="21600"/>
                  </a:lnTo>
                  <a:lnTo>
                    <a:pt x="691" y="19971"/>
                  </a:lnTo>
                  <a:lnTo>
                    <a:pt x="393" y="17320"/>
                  </a:lnTo>
                  <a:lnTo>
                    <a:pt x="1028" y="14913"/>
                  </a:lnTo>
                  <a:lnTo>
                    <a:pt x="5414" y="6459"/>
                  </a:lnTo>
                  <a:lnTo>
                    <a:pt x="11442" y="3699"/>
                  </a:lnTo>
                  <a:lnTo>
                    <a:pt x="17206" y="7241"/>
                  </a:lnTo>
                  <a:lnTo>
                    <a:pt x="20802" y="17699"/>
                  </a:lnTo>
                  <a:lnTo>
                    <a:pt x="21600" y="15058"/>
                  </a:lnTo>
                  <a:lnTo>
                    <a:pt x="20937" y="12335"/>
                  </a:lnTo>
                  <a:lnTo>
                    <a:pt x="20158" y="8128"/>
                  </a:lnTo>
                  <a:lnTo>
                    <a:pt x="19961" y="7516"/>
                  </a:lnTo>
                  <a:lnTo>
                    <a:pt x="19799" y="7350"/>
                  </a:lnTo>
                  <a:lnTo>
                    <a:pt x="19628" y="6935"/>
                  </a:lnTo>
                  <a:lnTo>
                    <a:pt x="15541" y="1067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A7C2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8" name="object 100"/>
            <p:cNvSpPr/>
            <p:nvPr/>
          </p:nvSpPr>
          <p:spPr>
            <a:xfrm>
              <a:off x="734314" y="272636"/>
              <a:ext cx="99977" cy="3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0"/>
                  </a:moveTo>
                  <a:lnTo>
                    <a:pt x="2421" y="11969"/>
                  </a:lnTo>
                  <a:lnTo>
                    <a:pt x="0" y="19435"/>
                  </a:lnTo>
                  <a:lnTo>
                    <a:pt x="702" y="19323"/>
                  </a:lnTo>
                  <a:lnTo>
                    <a:pt x="1001" y="19013"/>
                  </a:lnTo>
                  <a:lnTo>
                    <a:pt x="1180" y="21600"/>
                  </a:lnTo>
                  <a:lnTo>
                    <a:pt x="5770" y="10823"/>
                  </a:lnTo>
                  <a:lnTo>
                    <a:pt x="11257" y="5752"/>
                  </a:lnTo>
                  <a:lnTo>
                    <a:pt x="16811" y="7526"/>
                  </a:lnTo>
                  <a:lnTo>
                    <a:pt x="21600" y="17280"/>
                  </a:lnTo>
                  <a:lnTo>
                    <a:pt x="19460" y="9358"/>
                  </a:lnTo>
                  <a:lnTo>
                    <a:pt x="16543" y="3644"/>
                  </a:lnTo>
                  <a:lnTo>
                    <a:pt x="13234" y="428"/>
                  </a:lnTo>
                  <a:lnTo>
                    <a:pt x="9916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9" name="object 101"/>
            <p:cNvSpPr/>
            <p:nvPr/>
          </p:nvSpPr>
          <p:spPr>
            <a:xfrm>
              <a:off x="697052" y="309901"/>
              <a:ext cx="35612" cy="14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92" y="0"/>
                  </a:moveTo>
                  <a:lnTo>
                    <a:pt x="0" y="9475"/>
                  </a:lnTo>
                  <a:lnTo>
                    <a:pt x="732" y="18915"/>
                  </a:lnTo>
                  <a:lnTo>
                    <a:pt x="8628" y="14204"/>
                  </a:lnTo>
                  <a:lnTo>
                    <a:pt x="13889" y="15321"/>
                  </a:lnTo>
                  <a:lnTo>
                    <a:pt x="17294" y="21600"/>
                  </a:lnTo>
                  <a:lnTo>
                    <a:pt x="19297" y="16247"/>
                  </a:lnTo>
                  <a:lnTo>
                    <a:pt x="19320" y="15888"/>
                  </a:lnTo>
                  <a:lnTo>
                    <a:pt x="20252" y="11934"/>
                  </a:lnTo>
                  <a:lnTo>
                    <a:pt x="20498" y="7829"/>
                  </a:lnTo>
                  <a:lnTo>
                    <a:pt x="21600" y="5257"/>
                  </a:lnTo>
                  <a:lnTo>
                    <a:pt x="20491" y="2194"/>
                  </a:lnTo>
                  <a:lnTo>
                    <a:pt x="16693" y="170"/>
                  </a:lnTo>
                  <a:lnTo>
                    <a:pt x="15992" y="0"/>
                  </a:lnTo>
                  <a:close/>
                </a:path>
              </a:pathLst>
            </a:custGeom>
            <a:solidFill>
              <a:srgbClr val="6C99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0" name="object 102"/>
            <p:cNvSpPr/>
            <p:nvPr/>
          </p:nvSpPr>
          <p:spPr>
            <a:xfrm>
              <a:off x="723418" y="297172"/>
              <a:ext cx="16359" cy="1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4" y="0"/>
                  </a:moveTo>
                  <a:lnTo>
                    <a:pt x="10346" y="4067"/>
                  </a:lnTo>
                  <a:lnTo>
                    <a:pt x="2851" y="6438"/>
                  </a:lnTo>
                  <a:lnTo>
                    <a:pt x="0" y="14400"/>
                  </a:lnTo>
                  <a:lnTo>
                    <a:pt x="1525" y="14529"/>
                  </a:lnTo>
                  <a:lnTo>
                    <a:pt x="9793" y="16081"/>
                  </a:lnTo>
                  <a:lnTo>
                    <a:pt x="12208" y="18394"/>
                  </a:lnTo>
                  <a:lnTo>
                    <a:pt x="9810" y="20350"/>
                  </a:lnTo>
                  <a:lnTo>
                    <a:pt x="9592" y="21600"/>
                  </a:lnTo>
                  <a:lnTo>
                    <a:pt x="15127" y="21197"/>
                  </a:lnTo>
                  <a:lnTo>
                    <a:pt x="17827" y="11755"/>
                  </a:lnTo>
                  <a:lnTo>
                    <a:pt x="21600" y="8235"/>
                  </a:lnTo>
                  <a:lnTo>
                    <a:pt x="20511" y="3937"/>
                  </a:lnTo>
                  <a:lnTo>
                    <a:pt x="18682" y="4440"/>
                  </a:lnTo>
                  <a:lnTo>
                    <a:pt x="14389" y="4627"/>
                  </a:lnTo>
                  <a:lnTo>
                    <a:pt x="16804" y="0"/>
                  </a:lnTo>
                  <a:close/>
                </a:path>
              </a:pathLst>
            </a:custGeom>
            <a:solidFill>
              <a:srgbClr val="C6E2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5" name="object 103"/>
            <p:cNvGrpSpPr/>
            <p:nvPr/>
          </p:nvGrpSpPr>
          <p:grpSpPr>
            <a:xfrm>
              <a:off x="838835" y="327852"/>
              <a:ext cx="56110" cy="119284"/>
              <a:chOff x="0" y="0"/>
              <a:chExt cx="56109" cy="119282"/>
            </a:xfrm>
          </p:grpSpPr>
          <p:sp>
            <p:nvSpPr>
              <p:cNvPr id="1311" name="Shape"/>
              <p:cNvSpPr/>
              <p:nvPr/>
            </p:nvSpPr>
            <p:spPr>
              <a:xfrm>
                <a:off x="-1" y="8407"/>
                <a:ext cx="50079" cy="11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89" y="0"/>
                    </a:moveTo>
                    <a:lnTo>
                      <a:pt x="9473" y="1043"/>
                    </a:lnTo>
                    <a:lnTo>
                      <a:pt x="11940" y="2414"/>
                    </a:lnTo>
                    <a:lnTo>
                      <a:pt x="13337" y="4083"/>
                    </a:lnTo>
                    <a:lnTo>
                      <a:pt x="14116" y="6042"/>
                    </a:lnTo>
                    <a:lnTo>
                      <a:pt x="14872" y="6151"/>
                    </a:lnTo>
                    <a:lnTo>
                      <a:pt x="5917" y="16296"/>
                    </a:lnTo>
                    <a:lnTo>
                      <a:pt x="0" y="18767"/>
                    </a:lnTo>
                    <a:lnTo>
                      <a:pt x="3440" y="18990"/>
                    </a:lnTo>
                    <a:lnTo>
                      <a:pt x="6614" y="19549"/>
                    </a:lnTo>
                    <a:lnTo>
                      <a:pt x="9420" y="20424"/>
                    </a:lnTo>
                    <a:lnTo>
                      <a:pt x="11761" y="21600"/>
                    </a:lnTo>
                    <a:lnTo>
                      <a:pt x="14346" y="20632"/>
                    </a:lnTo>
                    <a:lnTo>
                      <a:pt x="15385" y="19975"/>
                    </a:lnTo>
                    <a:lnTo>
                      <a:pt x="13120" y="19975"/>
                    </a:lnTo>
                    <a:lnTo>
                      <a:pt x="12150" y="19388"/>
                    </a:lnTo>
                    <a:lnTo>
                      <a:pt x="16326" y="16644"/>
                    </a:lnTo>
                    <a:lnTo>
                      <a:pt x="19435" y="13647"/>
                    </a:lnTo>
                    <a:lnTo>
                      <a:pt x="21450" y="10465"/>
                    </a:lnTo>
                    <a:lnTo>
                      <a:pt x="21600" y="9914"/>
                    </a:lnTo>
                    <a:lnTo>
                      <a:pt x="20580" y="9914"/>
                    </a:lnTo>
                    <a:lnTo>
                      <a:pt x="19703" y="6782"/>
                    </a:lnTo>
                    <a:lnTo>
                      <a:pt x="17623" y="3902"/>
                    </a:lnTo>
                    <a:lnTo>
                      <a:pt x="14081" y="1372"/>
                    </a:lnTo>
                    <a:lnTo>
                      <a:pt x="11505" y="354"/>
                    </a:lnTo>
                    <a:lnTo>
                      <a:pt x="8425" y="354"/>
                    </a:lnTo>
                    <a:lnTo>
                      <a:pt x="5489" y="0"/>
                    </a:lnTo>
                    <a:close/>
                  </a:path>
                </a:pathLst>
              </a:custGeom>
              <a:solidFill>
                <a:srgbClr val="5B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2" name="Triangle"/>
              <p:cNvSpPr/>
              <p:nvPr/>
            </p:nvSpPr>
            <p:spPr>
              <a:xfrm>
                <a:off x="43407" y="45211"/>
                <a:ext cx="12703" cy="14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248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B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3" name="Triangle"/>
              <p:cNvSpPr/>
              <p:nvPr/>
            </p:nvSpPr>
            <p:spPr>
              <a:xfrm>
                <a:off x="16751" y="2475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931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rgbClr val="5B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4" name="Shape"/>
              <p:cNvSpPr/>
              <p:nvPr/>
            </p:nvSpPr>
            <p:spPr>
              <a:xfrm>
                <a:off x="15230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78" y="0"/>
                    </a:moveTo>
                    <a:lnTo>
                      <a:pt x="611" y="18184"/>
                    </a:lnTo>
                    <a:lnTo>
                      <a:pt x="0" y="21600"/>
                    </a:lnTo>
                    <a:lnTo>
                      <a:pt x="21600" y="18184"/>
                    </a:lnTo>
                    <a:lnTo>
                      <a:pt x="3878" y="0"/>
                    </a:lnTo>
                    <a:close/>
                  </a:path>
                </a:pathLst>
              </a:custGeom>
              <a:solidFill>
                <a:srgbClr val="5B81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16" name="object 104"/>
            <p:cNvSpPr/>
            <p:nvPr/>
          </p:nvSpPr>
          <p:spPr>
            <a:xfrm>
              <a:off x="763396" y="463495"/>
              <a:ext cx="19902" cy="2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70" y="0"/>
                  </a:moveTo>
                  <a:lnTo>
                    <a:pt x="1764" y="4170"/>
                  </a:lnTo>
                  <a:lnTo>
                    <a:pt x="358" y="5254"/>
                  </a:lnTo>
                  <a:lnTo>
                    <a:pt x="0" y="12801"/>
                  </a:lnTo>
                  <a:lnTo>
                    <a:pt x="3955" y="10800"/>
                  </a:lnTo>
                  <a:lnTo>
                    <a:pt x="3776" y="13058"/>
                  </a:lnTo>
                  <a:lnTo>
                    <a:pt x="8132" y="21533"/>
                  </a:lnTo>
                  <a:lnTo>
                    <a:pt x="10366" y="21600"/>
                  </a:lnTo>
                  <a:lnTo>
                    <a:pt x="10518" y="18234"/>
                  </a:lnTo>
                  <a:lnTo>
                    <a:pt x="11689" y="14914"/>
                  </a:lnTo>
                  <a:lnTo>
                    <a:pt x="14625" y="10889"/>
                  </a:lnTo>
                  <a:lnTo>
                    <a:pt x="21600" y="11973"/>
                  </a:lnTo>
                  <a:lnTo>
                    <a:pt x="16775" y="4796"/>
                  </a:lnTo>
                  <a:lnTo>
                    <a:pt x="16349" y="4170"/>
                  </a:lnTo>
                  <a:lnTo>
                    <a:pt x="11027" y="950"/>
                  </a:lnTo>
                  <a:lnTo>
                    <a:pt x="9870" y="0"/>
                  </a:lnTo>
                  <a:close/>
                </a:path>
              </a:pathLst>
            </a:custGeom>
            <a:solidFill>
              <a:srgbClr val="7EA0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19" name="object 105"/>
            <p:cNvGrpSpPr/>
            <p:nvPr/>
          </p:nvGrpSpPr>
          <p:grpSpPr>
            <a:xfrm>
              <a:off x="755282" y="487122"/>
              <a:ext cx="12722" cy="22682"/>
              <a:chOff x="0" y="0"/>
              <a:chExt cx="12721" cy="22681"/>
            </a:xfrm>
          </p:grpSpPr>
          <p:sp>
            <p:nvSpPr>
              <p:cNvPr id="1317" name="Triangle"/>
              <p:cNvSpPr/>
              <p:nvPr/>
            </p:nvSpPr>
            <p:spPr>
              <a:xfrm>
                <a:off x="18" y="9979"/>
                <a:ext cx="1270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600" y="15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D4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18" name="Shape"/>
              <p:cNvSpPr/>
              <p:nvPr/>
            </p:nvSpPr>
            <p:spPr>
              <a:xfrm>
                <a:off x="0" y="0"/>
                <a:ext cx="12703" cy="15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6" y="0"/>
                    </a:moveTo>
                    <a:lnTo>
                      <a:pt x="0" y="3874"/>
                    </a:lnTo>
                    <a:lnTo>
                      <a:pt x="2569" y="9622"/>
                    </a:lnTo>
                    <a:lnTo>
                      <a:pt x="3610" y="14777"/>
                    </a:lnTo>
                    <a:lnTo>
                      <a:pt x="2680" y="20634"/>
                    </a:lnTo>
                    <a:lnTo>
                      <a:pt x="21600" y="21600"/>
                    </a:lnTo>
                    <a:lnTo>
                      <a:pt x="18656" y="21600"/>
                    </a:lnTo>
                    <a:lnTo>
                      <a:pt x="18656" y="0"/>
                    </a:lnTo>
                    <a:close/>
                  </a:path>
                </a:pathLst>
              </a:custGeom>
              <a:solidFill>
                <a:srgbClr val="4D4F2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20" name="object 106"/>
            <p:cNvSpPr/>
            <p:nvPr/>
          </p:nvSpPr>
          <p:spPr>
            <a:xfrm>
              <a:off x="791261" y="443048"/>
              <a:ext cx="19394" cy="2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06" y="297"/>
                  </a:lnTo>
                  <a:lnTo>
                    <a:pt x="12173" y="3895"/>
                  </a:lnTo>
                  <a:lnTo>
                    <a:pt x="5895" y="7931"/>
                  </a:lnTo>
                  <a:lnTo>
                    <a:pt x="1358" y="9547"/>
                  </a:lnTo>
                  <a:lnTo>
                    <a:pt x="1097" y="11264"/>
                  </a:lnTo>
                  <a:lnTo>
                    <a:pt x="990" y="11971"/>
                  </a:lnTo>
                  <a:lnTo>
                    <a:pt x="0" y="19801"/>
                  </a:lnTo>
                  <a:lnTo>
                    <a:pt x="509" y="21600"/>
                  </a:lnTo>
                  <a:lnTo>
                    <a:pt x="597" y="19801"/>
                  </a:lnTo>
                  <a:lnTo>
                    <a:pt x="763" y="17180"/>
                  </a:lnTo>
                  <a:lnTo>
                    <a:pt x="15603" y="12586"/>
                  </a:lnTo>
                  <a:lnTo>
                    <a:pt x="16889" y="11264"/>
                  </a:lnTo>
                  <a:lnTo>
                    <a:pt x="19097" y="4292"/>
                  </a:lnTo>
                  <a:lnTo>
                    <a:pt x="20044" y="1588"/>
                  </a:lnTo>
                  <a:lnTo>
                    <a:pt x="19775" y="8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C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21" name="object 107" descr="object 10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77353" y="432589"/>
              <a:ext cx="100562" cy="704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9" name="object 108"/>
            <p:cNvGrpSpPr/>
            <p:nvPr/>
          </p:nvGrpSpPr>
          <p:grpSpPr>
            <a:xfrm>
              <a:off x="797713" y="451001"/>
              <a:ext cx="59145" cy="57573"/>
              <a:chOff x="0" y="0"/>
              <a:chExt cx="59144" cy="57572"/>
            </a:xfrm>
          </p:grpSpPr>
          <p:sp>
            <p:nvSpPr>
              <p:cNvPr id="1322" name="Shape"/>
              <p:cNvSpPr/>
              <p:nvPr/>
            </p:nvSpPr>
            <p:spPr>
              <a:xfrm>
                <a:off x="2461" y="44870"/>
                <a:ext cx="4957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7" y="0"/>
                    </a:moveTo>
                    <a:lnTo>
                      <a:pt x="3703" y="4888"/>
                    </a:lnTo>
                    <a:lnTo>
                      <a:pt x="0" y="4888"/>
                    </a:lnTo>
                    <a:lnTo>
                      <a:pt x="4856" y="16608"/>
                    </a:lnTo>
                    <a:lnTo>
                      <a:pt x="10344" y="21600"/>
                    </a:lnTo>
                    <a:lnTo>
                      <a:pt x="15388" y="21600"/>
                    </a:lnTo>
                    <a:lnTo>
                      <a:pt x="20820" y="20108"/>
                    </a:lnTo>
                    <a:lnTo>
                      <a:pt x="21600" y="12308"/>
                    </a:lnTo>
                    <a:lnTo>
                      <a:pt x="21477" y="10383"/>
                    </a:lnTo>
                    <a:lnTo>
                      <a:pt x="18778" y="10383"/>
                    </a:lnTo>
                    <a:lnTo>
                      <a:pt x="17915" y="9561"/>
                    </a:lnTo>
                    <a:lnTo>
                      <a:pt x="7099" y="9561"/>
                    </a:lnTo>
                    <a:lnTo>
                      <a:pt x="6607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3" name="Shape"/>
              <p:cNvSpPr/>
              <p:nvPr/>
            </p:nvSpPr>
            <p:spPr>
              <a:xfrm>
                <a:off x="42302" y="4283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278" y="0"/>
                    </a:moveTo>
                    <a:lnTo>
                      <a:pt x="12392" y="11428"/>
                    </a:lnTo>
                    <a:lnTo>
                      <a:pt x="12252" y="12279"/>
                    </a:lnTo>
                    <a:lnTo>
                      <a:pt x="11879" y="14537"/>
                    </a:lnTo>
                    <a:lnTo>
                      <a:pt x="11691" y="15666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278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4" name="Shape"/>
              <p:cNvSpPr/>
              <p:nvPr/>
            </p:nvSpPr>
            <p:spPr>
              <a:xfrm>
                <a:off x="18753" y="8400"/>
                <a:ext cx="24823" cy="42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79" y="0"/>
                    </a:moveTo>
                    <a:lnTo>
                      <a:pt x="5180" y="3732"/>
                    </a:lnTo>
                    <a:lnTo>
                      <a:pt x="6350" y="10691"/>
                    </a:lnTo>
                    <a:lnTo>
                      <a:pt x="5459" y="17033"/>
                    </a:lnTo>
                    <a:lnTo>
                      <a:pt x="5378" y="17613"/>
                    </a:lnTo>
                    <a:lnTo>
                      <a:pt x="3873" y="20768"/>
                    </a:lnTo>
                    <a:lnTo>
                      <a:pt x="3836" y="20845"/>
                    </a:lnTo>
                    <a:lnTo>
                      <a:pt x="3738" y="21052"/>
                    </a:lnTo>
                    <a:lnTo>
                      <a:pt x="3651" y="2123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8094" y="20845"/>
                    </a:lnTo>
                    <a:lnTo>
                      <a:pt x="5232" y="20768"/>
                    </a:lnTo>
                    <a:lnTo>
                      <a:pt x="7934" y="15043"/>
                    </a:lnTo>
                    <a:lnTo>
                      <a:pt x="8111" y="10691"/>
                    </a:lnTo>
                    <a:lnTo>
                      <a:pt x="8185" y="8841"/>
                    </a:lnTo>
                    <a:lnTo>
                      <a:pt x="7056" y="2545"/>
                    </a:lnTo>
                    <a:lnTo>
                      <a:pt x="6777" y="1380"/>
                    </a:lnTo>
                    <a:lnTo>
                      <a:pt x="6016" y="1380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5" name="Shape"/>
              <p:cNvSpPr/>
              <p:nvPr/>
            </p:nvSpPr>
            <p:spPr>
              <a:xfrm>
                <a:off x="0" y="42583"/>
                <a:ext cx="12701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5" y="0"/>
                    </a:moveTo>
                    <a:lnTo>
                      <a:pt x="0" y="0"/>
                    </a:lnTo>
                    <a:lnTo>
                      <a:pt x="290" y="8342"/>
                    </a:lnTo>
                    <a:lnTo>
                      <a:pt x="525" y="15041"/>
                    </a:lnTo>
                    <a:lnTo>
                      <a:pt x="754" y="21600"/>
                    </a:lnTo>
                    <a:lnTo>
                      <a:pt x="21600" y="21600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6" name="Shape"/>
              <p:cNvSpPr/>
              <p:nvPr/>
            </p:nvSpPr>
            <p:spPr>
              <a:xfrm>
                <a:off x="7817" y="35211"/>
                <a:ext cx="12702" cy="13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86" y="0"/>
                    </a:moveTo>
                    <a:lnTo>
                      <a:pt x="0" y="6335"/>
                    </a:lnTo>
                    <a:lnTo>
                      <a:pt x="21600" y="21600"/>
                    </a:lnTo>
                    <a:lnTo>
                      <a:pt x="17272" y="17271"/>
                    </a:lnTo>
                    <a:lnTo>
                      <a:pt x="11749" y="6766"/>
                    </a:lnTo>
                    <a:lnTo>
                      <a:pt x="5586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7" name="Shape"/>
              <p:cNvSpPr/>
              <p:nvPr/>
            </p:nvSpPr>
            <p:spPr>
              <a:xfrm>
                <a:off x="46442" y="3628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727" y="0"/>
                    </a:lnTo>
                    <a:lnTo>
                      <a:pt x="8066" y="1120"/>
                    </a:lnTo>
                    <a:lnTo>
                      <a:pt x="533" y="21600"/>
                    </a:lnTo>
                    <a:lnTo>
                      <a:pt x="0" y="21600"/>
                    </a:lnTo>
                    <a:lnTo>
                      <a:pt x="17655" y="918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28" name="Triangle"/>
              <p:cNvSpPr/>
              <p:nvPr/>
            </p:nvSpPr>
            <p:spPr>
              <a:xfrm>
                <a:off x="19525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411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6B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32" name="object 109"/>
            <p:cNvGrpSpPr/>
            <p:nvPr/>
          </p:nvGrpSpPr>
          <p:grpSpPr>
            <a:xfrm>
              <a:off x="680632" y="316271"/>
              <a:ext cx="170006" cy="182667"/>
              <a:chOff x="0" y="0"/>
              <a:chExt cx="170005" cy="182665"/>
            </a:xfrm>
          </p:grpSpPr>
          <p:sp>
            <p:nvSpPr>
              <p:cNvPr id="1330" name="Shape"/>
              <p:cNvSpPr/>
              <p:nvPr/>
            </p:nvSpPr>
            <p:spPr>
              <a:xfrm>
                <a:off x="-1" y="0"/>
                <a:ext cx="48237" cy="39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13"/>
                    </a:moveTo>
                    <a:lnTo>
                      <a:pt x="20121" y="4507"/>
                    </a:lnTo>
                    <a:lnTo>
                      <a:pt x="17608" y="2169"/>
                    </a:lnTo>
                    <a:lnTo>
                      <a:pt x="13723" y="1755"/>
                    </a:lnTo>
                    <a:lnTo>
                      <a:pt x="7894" y="3503"/>
                    </a:lnTo>
                    <a:lnTo>
                      <a:pt x="7354" y="0"/>
                    </a:lnTo>
                    <a:lnTo>
                      <a:pt x="6830" y="329"/>
                    </a:lnTo>
                    <a:lnTo>
                      <a:pt x="0" y="16293"/>
                    </a:lnTo>
                    <a:lnTo>
                      <a:pt x="28" y="21600"/>
                    </a:lnTo>
                    <a:lnTo>
                      <a:pt x="1069" y="20519"/>
                    </a:lnTo>
                    <a:lnTo>
                      <a:pt x="1035" y="18336"/>
                    </a:lnTo>
                    <a:lnTo>
                      <a:pt x="1661" y="16581"/>
                    </a:lnTo>
                    <a:lnTo>
                      <a:pt x="3116" y="10909"/>
                    </a:lnTo>
                    <a:lnTo>
                      <a:pt x="6535" y="6577"/>
                    </a:lnTo>
                    <a:lnTo>
                      <a:pt x="11124" y="4114"/>
                    </a:lnTo>
                    <a:lnTo>
                      <a:pt x="16106" y="4022"/>
                    </a:lnTo>
                    <a:lnTo>
                      <a:pt x="17574" y="4401"/>
                    </a:lnTo>
                    <a:lnTo>
                      <a:pt x="19365" y="7034"/>
                    </a:lnTo>
                    <a:lnTo>
                      <a:pt x="20548" y="7616"/>
                    </a:lnTo>
                    <a:lnTo>
                      <a:pt x="20935" y="7490"/>
                    </a:lnTo>
                    <a:lnTo>
                      <a:pt x="21191" y="7539"/>
                    </a:lnTo>
                    <a:lnTo>
                      <a:pt x="21139" y="5827"/>
                    </a:lnTo>
                    <a:lnTo>
                      <a:pt x="21418" y="4190"/>
                    </a:lnTo>
                    <a:lnTo>
                      <a:pt x="21600" y="2513"/>
                    </a:lnTo>
                    <a:close/>
                  </a:path>
                </a:pathLst>
              </a:custGeom>
              <a:solidFill>
                <a:srgbClr val="5889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1" name="Shape"/>
              <p:cNvSpPr/>
              <p:nvPr/>
            </p:nvSpPr>
            <p:spPr>
              <a:xfrm>
                <a:off x="155919" y="144500"/>
                <a:ext cx="14087" cy="38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971"/>
                    </a:moveTo>
                    <a:lnTo>
                      <a:pt x="6272" y="12090"/>
                    </a:lnTo>
                    <a:lnTo>
                      <a:pt x="12543" y="0"/>
                    </a:lnTo>
                    <a:lnTo>
                      <a:pt x="0" y="21600"/>
                    </a:lnTo>
                    <a:lnTo>
                      <a:pt x="3293" y="17560"/>
                    </a:lnTo>
                    <a:lnTo>
                      <a:pt x="7985" y="14189"/>
                    </a:lnTo>
                    <a:lnTo>
                      <a:pt x="14101" y="11120"/>
                    </a:lnTo>
                    <a:lnTo>
                      <a:pt x="21600" y="7971"/>
                    </a:lnTo>
                    <a:close/>
                  </a:path>
                </a:pathLst>
              </a:custGeom>
              <a:solidFill>
                <a:srgbClr val="5889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33" name="object 110"/>
            <p:cNvSpPr/>
            <p:nvPr/>
          </p:nvSpPr>
          <p:spPr>
            <a:xfrm>
              <a:off x="684338" y="323532"/>
              <a:ext cx="41797" cy="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1" y="0"/>
                  </a:moveTo>
                  <a:lnTo>
                    <a:pt x="10926" y="157"/>
                  </a:lnTo>
                  <a:lnTo>
                    <a:pt x="5628" y="4402"/>
                  </a:lnTo>
                  <a:lnTo>
                    <a:pt x="1683" y="11846"/>
                  </a:lnTo>
                  <a:lnTo>
                    <a:pt x="0" y="21600"/>
                  </a:lnTo>
                  <a:lnTo>
                    <a:pt x="2446" y="14145"/>
                  </a:lnTo>
                  <a:lnTo>
                    <a:pt x="5851" y="8193"/>
                  </a:lnTo>
                  <a:lnTo>
                    <a:pt x="10029" y="4408"/>
                  </a:lnTo>
                  <a:lnTo>
                    <a:pt x="14794" y="3453"/>
                  </a:lnTo>
                  <a:lnTo>
                    <a:pt x="15122" y="3500"/>
                  </a:lnTo>
                  <a:lnTo>
                    <a:pt x="20891" y="6495"/>
                  </a:lnTo>
                  <a:lnTo>
                    <a:pt x="21134" y="6918"/>
                  </a:lnTo>
                  <a:lnTo>
                    <a:pt x="21600" y="6048"/>
                  </a:lnTo>
                  <a:lnTo>
                    <a:pt x="20432" y="5179"/>
                  </a:lnTo>
                  <a:lnTo>
                    <a:pt x="18364" y="651"/>
                  </a:lnTo>
                  <a:lnTo>
                    <a:pt x="16671" y="0"/>
                  </a:lnTo>
                  <a:close/>
                </a:path>
              </a:pathLst>
            </a:custGeom>
            <a:solidFill>
              <a:srgbClr val="9BC5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4" name="object 111"/>
            <p:cNvSpPr/>
            <p:nvPr/>
          </p:nvSpPr>
          <p:spPr>
            <a:xfrm>
              <a:off x="837940" y="305360"/>
              <a:ext cx="12702" cy="2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53" y="5662"/>
                  </a:lnTo>
                  <a:lnTo>
                    <a:pt x="12169" y="11989"/>
                  </a:lnTo>
                  <a:lnTo>
                    <a:pt x="3596" y="18147"/>
                  </a:lnTo>
                  <a:lnTo>
                    <a:pt x="4223" y="19149"/>
                  </a:lnTo>
                  <a:lnTo>
                    <a:pt x="2012" y="21359"/>
                  </a:lnTo>
                  <a:lnTo>
                    <a:pt x="5380" y="21600"/>
                  </a:lnTo>
                  <a:lnTo>
                    <a:pt x="8373" y="19801"/>
                  </a:lnTo>
                  <a:lnTo>
                    <a:pt x="16672" y="18461"/>
                  </a:lnTo>
                  <a:lnTo>
                    <a:pt x="21600" y="18147"/>
                  </a:lnTo>
                  <a:lnTo>
                    <a:pt x="20166" y="15129"/>
                  </a:lnTo>
                  <a:lnTo>
                    <a:pt x="20719" y="12448"/>
                  </a:lnTo>
                  <a:lnTo>
                    <a:pt x="17979" y="9501"/>
                  </a:lnTo>
                  <a:lnTo>
                    <a:pt x="15187" y="6459"/>
                  </a:lnTo>
                  <a:lnTo>
                    <a:pt x="7041" y="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B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40" name="object 112"/>
            <p:cNvGrpSpPr/>
            <p:nvPr/>
          </p:nvGrpSpPr>
          <p:grpSpPr>
            <a:xfrm>
              <a:off x="839610" y="323091"/>
              <a:ext cx="53255" cy="115699"/>
              <a:chOff x="0" y="0"/>
              <a:chExt cx="53254" cy="115698"/>
            </a:xfrm>
          </p:grpSpPr>
          <p:sp>
            <p:nvSpPr>
              <p:cNvPr id="1335" name="Shape"/>
              <p:cNvSpPr/>
              <p:nvPr/>
            </p:nvSpPr>
            <p:spPr>
              <a:xfrm>
                <a:off x="27393" y="49968"/>
                <a:ext cx="25862" cy="65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837" y="0"/>
                    </a:moveTo>
                    <a:lnTo>
                      <a:pt x="19742" y="0"/>
                    </a:lnTo>
                    <a:lnTo>
                      <a:pt x="18011" y="5560"/>
                    </a:lnTo>
                    <a:lnTo>
                      <a:pt x="14108" y="10926"/>
                    </a:lnTo>
                    <a:lnTo>
                      <a:pt x="8798" y="15384"/>
                    </a:lnTo>
                    <a:lnTo>
                      <a:pt x="8022" y="16019"/>
                    </a:lnTo>
                    <a:lnTo>
                      <a:pt x="0" y="20610"/>
                    </a:lnTo>
                    <a:lnTo>
                      <a:pt x="1879" y="21600"/>
                    </a:lnTo>
                    <a:lnTo>
                      <a:pt x="6043" y="19907"/>
                    </a:lnTo>
                    <a:lnTo>
                      <a:pt x="10982" y="17482"/>
                    </a:lnTo>
                    <a:lnTo>
                      <a:pt x="15181" y="16277"/>
                    </a:lnTo>
                    <a:lnTo>
                      <a:pt x="15785" y="16019"/>
                    </a:lnTo>
                    <a:lnTo>
                      <a:pt x="17462" y="15384"/>
                    </a:lnTo>
                    <a:lnTo>
                      <a:pt x="19389" y="11127"/>
                    </a:lnTo>
                    <a:lnTo>
                      <a:pt x="20999" y="7075"/>
                    </a:lnTo>
                    <a:lnTo>
                      <a:pt x="21600" y="2995"/>
                    </a:lnTo>
                    <a:lnTo>
                      <a:pt x="20837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6" name="Shape"/>
              <p:cNvSpPr/>
              <p:nvPr/>
            </p:nvSpPr>
            <p:spPr>
              <a:xfrm>
                <a:off x="19672" y="9531"/>
                <a:ext cx="32670" cy="54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93" y="0"/>
                    </a:moveTo>
                    <a:lnTo>
                      <a:pt x="0" y="0"/>
                    </a:lnTo>
                    <a:lnTo>
                      <a:pt x="8066" y="4230"/>
                    </a:lnTo>
                    <a:lnTo>
                      <a:pt x="13495" y="9374"/>
                    </a:lnTo>
                    <a:lnTo>
                      <a:pt x="16685" y="15231"/>
                    </a:lnTo>
                    <a:lnTo>
                      <a:pt x="18029" y="21600"/>
                    </a:lnTo>
                    <a:lnTo>
                      <a:pt x="20733" y="16016"/>
                    </a:lnTo>
                    <a:lnTo>
                      <a:pt x="21600" y="16016"/>
                    </a:lnTo>
                    <a:lnTo>
                      <a:pt x="21330" y="14397"/>
                    </a:lnTo>
                    <a:lnTo>
                      <a:pt x="20969" y="13240"/>
                    </a:lnTo>
                    <a:lnTo>
                      <a:pt x="20767" y="12309"/>
                    </a:lnTo>
                    <a:lnTo>
                      <a:pt x="19482" y="9980"/>
                    </a:lnTo>
                    <a:lnTo>
                      <a:pt x="17551" y="7681"/>
                    </a:lnTo>
                    <a:lnTo>
                      <a:pt x="16484" y="6434"/>
                    </a:lnTo>
                    <a:lnTo>
                      <a:pt x="15745" y="6373"/>
                    </a:lnTo>
                    <a:lnTo>
                      <a:pt x="15283" y="5699"/>
                    </a:lnTo>
                    <a:lnTo>
                      <a:pt x="13638" y="5397"/>
                    </a:lnTo>
                    <a:lnTo>
                      <a:pt x="14124" y="4678"/>
                    </a:lnTo>
                    <a:lnTo>
                      <a:pt x="11798" y="3456"/>
                    </a:lnTo>
                    <a:lnTo>
                      <a:pt x="10581" y="1695"/>
                    </a:lnTo>
                    <a:lnTo>
                      <a:pt x="8716" y="719"/>
                    </a:lnTo>
                    <a:lnTo>
                      <a:pt x="7193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7" name="Shape"/>
              <p:cNvSpPr/>
              <p:nvPr/>
            </p:nvSpPr>
            <p:spPr>
              <a:xfrm>
                <a:off x="4775" y="6648"/>
                <a:ext cx="1724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91" y="0"/>
                    </a:moveTo>
                    <a:lnTo>
                      <a:pt x="0" y="0"/>
                    </a:lnTo>
                    <a:lnTo>
                      <a:pt x="4694" y="4360"/>
                    </a:lnTo>
                    <a:lnTo>
                      <a:pt x="8991" y="11702"/>
                    </a:lnTo>
                    <a:lnTo>
                      <a:pt x="17520" y="21600"/>
                    </a:lnTo>
                    <a:lnTo>
                      <a:pt x="21600" y="9069"/>
                    </a:lnTo>
                    <a:lnTo>
                      <a:pt x="17871" y="9069"/>
                    </a:lnTo>
                    <a:lnTo>
                      <a:pt x="17997" y="6328"/>
                    </a:lnTo>
                    <a:lnTo>
                      <a:pt x="18089" y="4360"/>
                    </a:lnTo>
                    <a:lnTo>
                      <a:pt x="18208" y="1799"/>
                    </a:lnTo>
                    <a:lnTo>
                      <a:pt x="18291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8" name="Triangle"/>
              <p:cNvSpPr/>
              <p:nvPr/>
            </p:nvSpPr>
            <p:spPr>
              <a:xfrm>
                <a:off x="14530" y="6079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743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39" name="Shape"/>
              <p:cNvSpPr/>
              <p:nvPr/>
            </p:nvSpPr>
            <p:spPr>
              <a:xfrm>
                <a:off x="-1" y="-1"/>
                <a:ext cx="3055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165" y="0"/>
                    </a:moveTo>
                    <a:lnTo>
                      <a:pt x="5355" y="791"/>
                    </a:lnTo>
                    <a:lnTo>
                      <a:pt x="2442" y="3787"/>
                    </a:lnTo>
                    <a:lnTo>
                      <a:pt x="530" y="11087"/>
                    </a:lnTo>
                    <a:lnTo>
                      <a:pt x="0" y="17318"/>
                    </a:lnTo>
                    <a:lnTo>
                      <a:pt x="736" y="21600"/>
                    </a:lnTo>
                    <a:lnTo>
                      <a:pt x="3376" y="20887"/>
                    </a:lnTo>
                    <a:lnTo>
                      <a:pt x="13696" y="20887"/>
                    </a:lnTo>
                    <a:lnTo>
                      <a:pt x="13908" y="17675"/>
                    </a:lnTo>
                    <a:lnTo>
                      <a:pt x="21600" y="17675"/>
                    </a:lnTo>
                    <a:lnTo>
                      <a:pt x="19690" y="13072"/>
                    </a:lnTo>
                    <a:lnTo>
                      <a:pt x="15665" y="5643"/>
                    </a:lnTo>
                    <a:lnTo>
                      <a:pt x="11406" y="791"/>
                    </a:lnTo>
                    <a:lnTo>
                      <a:pt x="7165" y="0"/>
                    </a:lnTo>
                    <a:close/>
                  </a:path>
                </a:pathLst>
              </a:custGeom>
              <a:solidFill>
                <a:srgbClr val="7EA03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41" name="object 113"/>
            <p:cNvSpPr/>
            <p:nvPr/>
          </p:nvSpPr>
          <p:spPr>
            <a:xfrm>
              <a:off x="839292" y="334109"/>
              <a:ext cx="31167" cy="3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9" y="0"/>
                  </a:moveTo>
                  <a:lnTo>
                    <a:pt x="941" y="198"/>
                  </a:lnTo>
                  <a:lnTo>
                    <a:pt x="0" y="1288"/>
                  </a:lnTo>
                  <a:lnTo>
                    <a:pt x="8357" y="3182"/>
                  </a:lnTo>
                  <a:lnTo>
                    <a:pt x="13863" y="7215"/>
                  </a:lnTo>
                  <a:lnTo>
                    <a:pt x="17554" y="12854"/>
                  </a:lnTo>
                  <a:lnTo>
                    <a:pt x="20860" y="20533"/>
                  </a:lnTo>
                  <a:lnTo>
                    <a:pt x="21600" y="21600"/>
                  </a:lnTo>
                  <a:lnTo>
                    <a:pt x="8503" y="1288"/>
                  </a:lnTo>
                  <a:lnTo>
                    <a:pt x="6126" y="480"/>
                  </a:lnTo>
                  <a:lnTo>
                    <a:pt x="3529" y="0"/>
                  </a:lnTo>
                  <a:close/>
                </a:path>
              </a:pathLst>
            </a:custGeom>
            <a:solidFill>
              <a:srgbClr val="9BC56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342" name="object 114" descr="object 114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96927" y="290146"/>
              <a:ext cx="176389" cy="169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3" name="object 115"/>
            <p:cNvSpPr/>
            <p:nvPr/>
          </p:nvSpPr>
          <p:spPr>
            <a:xfrm>
              <a:off x="785432" y="299904"/>
              <a:ext cx="47856" cy="31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88" y="0"/>
                  </a:moveTo>
                  <a:lnTo>
                    <a:pt x="2872" y="131"/>
                  </a:lnTo>
                  <a:lnTo>
                    <a:pt x="0" y="1600"/>
                  </a:lnTo>
                  <a:lnTo>
                    <a:pt x="109" y="3129"/>
                  </a:lnTo>
                  <a:lnTo>
                    <a:pt x="5934" y="4528"/>
                  </a:lnTo>
                  <a:lnTo>
                    <a:pt x="11373" y="7676"/>
                  </a:lnTo>
                  <a:lnTo>
                    <a:pt x="15948" y="12852"/>
                  </a:lnTo>
                  <a:lnTo>
                    <a:pt x="19181" y="20333"/>
                  </a:lnTo>
                  <a:lnTo>
                    <a:pt x="21600" y="21600"/>
                  </a:lnTo>
                  <a:lnTo>
                    <a:pt x="7672" y="33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rgbClr val="C1DC8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4" name="object 116"/>
            <p:cNvSpPr/>
            <p:nvPr/>
          </p:nvSpPr>
          <p:spPr>
            <a:xfrm>
              <a:off x="842136" y="3447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83" y="0"/>
                  </a:moveTo>
                  <a:lnTo>
                    <a:pt x="5840" y="4713"/>
                  </a:lnTo>
                  <a:lnTo>
                    <a:pt x="0" y="8506"/>
                  </a:lnTo>
                  <a:lnTo>
                    <a:pt x="9332" y="21600"/>
                  </a:lnTo>
                  <a:lnTo>
                    <a:pt x="21600" y="20266"/>
                  </a:lnTo>
                  <a:lnTo>
                    <a:pt x="13083" y="0"/>
                  </a:lnTo>
                  <a:close/>
                </a:path>
              </a:pathLst>
            </a:custGeom>
            <a:solidFill>
              <a:srgbClr val="B6D66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5" name="object 117"/>
            <p:cNvSpPr/>
            <p:nvPr/>
          </p:nvSpPr>
          <p:spPr>
            <a:xfrm>
              <a:off x="727037" y="359437"/>
              <a:ext cx="70906" cy="10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2"/>
                  </a:moveTo>
                  <a:lnTo>
                    <a:pt x="21043" y="1974"/>
                  </a:lnTo>
                  <a:lnTo>
                    <a:pt x="20354" y="4930"/>
                  </a:lnTo>
                  <a:lnTo>
                    <a:pt x="20490" y="1974"/>
                  </a:lnTo>
                  <a:lnTo>
                    <a:pt x="19244" y="3855"/>
                  </a:lnTo>
                  <a:lnTo>
                    <a:pt x="17739" y="2991"/>
                  </a:lnTo>
                  <a:lnTo>
                    <a:pt x="16373" y="2094"/>
                  </a:lnTo>
                  <a:lnTo>
                    <a:pt x="15162" y="1115"/>
                  </a:lnTo>
                  <a:lnTo>
                    <a:pt x="14121" y="0"/>
                  </a:lnTo>
                  <a:lnTo>
                    <a:pt x="14651" y="1315"/>
                  </a:lnTo>
                  <a:lnTo>
                    <a:pt x="16563" y="2778"/>
                  </a:lnTo>
                  <a:lnTo>
                    <a:pt x="19662" y="4662"/>
                  </a:lnTo>
                  <a:lnTo>
                    <a:pt x="19441" y="5764"/>
                  </a:lnTo>
                  <a:lnTo>
                    <a:pt x="18648" y="7627"/>
                  </a:lnTo>
                  <a:lnTo>
                    <a:pt x="17596" y="9419"/>
                  </a:lnTo>
                  <a:lnTo>
                    <a:pt x="16617" y="10308"/>
                  </a:lnTo>
                  <a:lnTo>
                    <a:pt x="16400" y="10348"/>
                  </a:lnTo>
                  <a:lnTo>
                    <a:pt x="16048" y="10283"/>
                  </a:lnTo>
                  <a:lnTo>
                    <a:pt x="15785" y="10308"/>
                  </a:lnTo>
                  <a:lnTo>
                    <a:pt x="16478" y="12685"/>
                  </a:lnTo>
                  <a:lnTo>
                    <a:pt x="16563" y="14932"/>
                  </a:lnTo>
                  <a:lnTo>
                    <a:pt x="16257" y="17196"/>
                  </a:lnTo>
                  <a:lnTo>
                    <a:pt x="15785" y="19629"/>
                  </a:lnTo>
                  <a:lnTo>
                    <a:pt x="16067" y="19724"/>
                  </a:lnTo>
                  <a:lnTo>
                    <a:pt x="15781" y="19629"/>
                  </a:lnTo>
                  <a:lnTo>
                    <a:pt x="15611" y="19571"/>
                  </a:lnTo>
                  <a:lnTo>
                    <a:pt x="15394" y="19819"/>
                  </a:lnTo>
                  <a:lnTo>
                    <a:pt x="7196" y="13624"/>
                  </a:lnTo>
                  <a:lnTo>
                    <a:pt x="5962" y="9504"/>
                  </a:lnTo>
                  <a:lnTo>
                    <a:pt x="5675" y="8156"/>
                  </a:lnTo>
                  <a:lnTo>
                    <a:pt x="5122" y="11382"/>
                  </a:lnTo>
                  <a:lnTo>
                    <a:pt x="4546" y="11525"/>
                  </a:lnTo>
                  <a:lnTo>
                    <a:pt x="1176" y="8587"/>
                  </a:lnTo>
                  <a:lnTo>
                    <a:pt x="0" y="9143"/>
                  </a:lnTo>
                  <a:lnTo>
                    <a:pt x="3346" y="11004"/>
                  </a:lnTo>
                  <a:lnTo>
                    <a:pt x="6035" y="13238"/>
                  </a:lnTo>
                  <a:lnTo>
                    <a:pt x="8477" y="15618"/>
                  </a:lnTo>
                  <a:lnTo>
                    <a:pt x="11073" y="17925"/>
                  </a:lnTo>
                  <a:lnTo>
                    <a:pt x="9769" y="17958"/>
                  </a:lnTo>
                  <a:lnTo>
                    <a:pt x="3474" y="16157"/>
                  </a:lnTo>
                  <a:lnTo>
                    <a:pt x="1660" y="16132"/>
                  </a:lnTo>
                  <a:lnTo>
                    <a:pt x="12458" y="19806"/>
                  </a:lnTo>
                  <a:lnTo>
                    <a:pt x="13030" y="20099"/>
                  </a:lnTo>
                  <a:lnTo>
                    <a:pt x="13212" y="20112"/>
                  </a:lnTo>
                  <a:lnTo>
                    <a:pt x="14168" y="20738"/>
                  </a:lnTo>
                  <a:lnTo>
                    <a:pt x="15661" y="21460"/>
                  </a:lnTo>
                  <a:lnTo>
                    <a:pt x="15781" y="21600"/>
                  </a:lnTo>
                  <a:lnTo>
                    <a:pt x="16141" y="21139"/>
                  </a:lnTo>
                  <a:lnTo>
                    <a:pt x="16350" y="20693"/>
                  </a:lnTo>
                  <a:lnTo>
                    <a:pt x="16300" y="19005"/>
                  </a:lnTo>
                  <a:lnTo>
                    <a:pt x="16338" y="20167"/>
                  </a:lnTo>
                  <a:lnTo>
                    <a:pt x="18362" y="20240"/>
                  </a:lnTo>
                  <a:lnTo>
                    <a:pt x="16655" y="18173"/>
                  </a:lnTo>
                  <a:lnTo>
                    <a:pt x="17723" y="17477"/>
                  </a:lnTo>
                  <a:lnTo>
                    <a:pt x="17921" y="15758"/>
                  </a:lnTo>
                  <a:lnTo>
                    <a:pt x="17836" y="15177"/>
                  </a:lnTo>
                  <a:lnTo>
                    <a:pt x="19666" y="13659"/>
                  </a:lnTo>
                  <a:lnTo>
                    <a:pt x="19104" y="13762"/>
                  </a:lnTo>
                  <a:lnTo>
                    <a:pt x="20215" y="13176"/>
                  </a:lnTo>
                  <a:lnTo>
                    <a:pt x="21600" y="2152"/>
                  </a:lnTo>
                  <a:close/>
                </a:path>
              </a:pathLst>
            </a:custGeom>
            <a:solidFill>
              <a:srgbClr val="6945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6" name="object 118"/>
            <p:cNvSpPr/>
            <p:nvPr/>
          </p:nvSpPr>
          <p:spPr>
            <a:xfrm>
              <a:off x="784783" y="388065"/>
              <a:ext cx="38598" cy="75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9" y="0"/>
                  </a:moveTo>
                  <a:lnTo>
                    <a:pt x="18381" y="3180"/>
                  </a:lnTo>
                  <a:lnTo>
                    <a:pt x="15405" y="5932"/>
                  </a:lnTo>
                  <a:lnTo>
                    <a:pt x="11649" y="8398"/>
                  </a:lnTo>
                  <a:lnTo>
                    <a:pt x="6851" y="10721"/>
                  </a:lnTo>
                  <a:lnTo>
                    <a:pt x="8330" y="11211"/>
                  </a:lnTo>
                  <a:lnTo>
                    <a:pt x="3923" y="12713"/>
                  </a:lnTo>
                  <a:lnTo>
                    <a:pt x="3291" y="12026"/>
                  </a:lnTo>
                  <a:lnTo>
                    <a:pt x="448" y="13900"/>
                  </a:lnTo>
                  <a:lnTo>
                    <a:pt x="604" y="14748"/>
                  </a:lnTo>
                  <a:lnTo>
                    <a:pt x="227" y="17361"/>
                  </a:lnTo>
                  <a:lnTo>
                    <a:pt x="767" y="18728"/>
                  </a:lnTo>
                  <a:lnTo>
                    <a:pt x="746" y="19349"/>
                  </a:lnTo>
                  <a:lnTo>
                    <a:pt x="3177" y="19466"/>
                  </a:lnTo>
                  <a:lnTo>
                    <a:pt x="0" y="21600"/>
                  </a:lnTo>
                  <a:lnTo>
                    <a:pt x="3802" y="21180"/>
                  </a:lnTo>
                  <a:lnTo>
                    <a:pt x="4307" y="18827"/>
                  </a:lnTo>
                  <a:lnTo>
                    <a:pt x="4584" y="17679"/>
                  </a:lnTo>
                  <a:lnTo>
                    <a:pt x="21600" y="7714"/>
                  </a:lnTo>
                  <a:lnTo>
                    <a:pt x="14478" y="9018"/>
                  </a:lnTo>
                  <a:lnTo>
                    <a:pt x="20839" y="0"/>
                  </a:lnTo>
                  <a:close/>
                </a:path>
              </a:pathLst>
            </a:custGeom>
            <a:solidFill>
              <a:srgbClr val="674E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7" name="object 119"/>
            <p:cNvSpPr/>
            <p:nvPr/>
          </p:nvSpPr>
          <p:spPr>
            <a:xfrm>
              <a:off x="765670" y="386238"/>
              <a:ext cx="15915" cy="2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428" y="14927"/>
                  </a:lnTo>
                  <a:lnTo>
                    <a:pt x="16031" y="17109"/>
                  </a:lnTo>
                  <a:lnTo>
                    <a:pt x="16928" y="19301"/>
                  </a:lnTo>
                  <a:lnTo>
                    <a:pt x="17893" y="21428"/>
                  </a:lnTo>
                  <a:lnTo>
                    <a:pt x="19066" y="21321"/>
                  </a:lnTo>
                  <a:lnTo>
                    <a:pt x="20634" y="21600"/>
                  </a:lnTo>
                  <a:lnTo>
                    <a:pt x="21600" y="21428"/>
                  </a:lnTo>
                  <a:lnTo>
                    <a:pt x="20082" y="19044"/>
                  </a:lnTo>
                  <a:lnTo>
                    <a:pt x="11929" y="2438"/>
                  </a:lnTo>
                  <a:lnTo>
                    <a:pt x="9878" y="1700"/>
                  </a:lnTo>
                  <a:lnTo>
                    <a:pt x="6826" y="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4F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48" name="object 120"/>
            <p:cNvSpPr/>
            <p:nvPr/>
          </p:nvSpPr>
          <p:spPr>
            <a:xfrm>
              <a:off x="825894" y="40147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7243" y="17163"/>
                  </a:lnTo>
                  <a:lnTo>
                    <a:pt x="18647" y="97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66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353" name="object 121"/>
            <p:cNvGrpSpPr/>
            <p:nvPr/>
          </p:nvGrpSpPr>
          <p:grpSpPr>
            <a:xfrm>
              <a:off x="775221" y="447506"/>
              <a:ext cx="19453" cy="56856"/>
              <a:chOff x="0" y="0"/>
              <a:chExt cx="19452" cy="56855"/>
            </a:xfrm>
          </p:grpSpPr>
          <p:sp>
            <p:nvSpPr>
              <p:cNvPr id="1349" name="Shape"/>
              <p:cNvSpPr/>
              <p:nvPr/>
            </p:nvSpPr>
            <p:spPr>
              <a:xfrm>
                <a:off x="-1" y="14168"/>
                <a:ext cx="15341" cy="42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72" y="0"/>
                    </a:moveTo>
                    <a:lnTo>
                      <a:pt x="7744" y="1350"/>
                    </a:lnTo>
                    <a:lnTo>
                      <a:pt x="6778" y="2500"/>
                    </a:lnTo>
                    <a:lnTo>
                      <a:pt x="5115" y="3676"/>
                    </a:lnTo>
                    <a:lnTo>
                      <a:pt x="11403" y="7821"/>
                    </a:lnTo>
                    <a:lnTo>
                      <a:pt x="1269" y="7821"/>
                    </a:lnTo>
                    <a:lnTo>
                      <a:pt x="69" y="19775"/>
                    </a:lnTo>
                    <a:lnTo>
                      <a:pt x="0" y="20462"/>
                    </a:lnTo>
                    <a:lnTo>
                      <a:pt x="7154" y="21600"/>
                    </a:lnTo>
                    <a:lnTo>
                      <a:pt x="14522" y="19942"/>
                    </a:lnTo>
                    <a:lnTo>
                      <a:pt x="20478" y="19775"/>
                    </a:lnTo>
                    <a:lnTo>
                      <a:pt x="19495" y="16073"/>
                    </a:lnTo>
                    <a:lnTo>
                      <a:pt x="21228" y="12397"/>
                    </a:lnTo>
                    <a:lnTo>
                      <a:pt x="21600" y="9782"/>
                    </a:lnTo>
                    <a:lnTo>
                      <a:pt x="15147" y="9782"/>
                    </a:lnTo>
                    <a:lnTo>
                      <a:pt x="14078" y="7821"/>
                    </a:lnTo>
                    <a:lnTo>
                      <a:pt x="11653" y="7821"/>
                    </a:lnTo>
                    <a:lnTo>
                      <a:pt x="2325" y="7179"/>
                    </a:lnTo>
                    <a:lnTo>
                      <a:pt x="13728" y="7179"/>
                    </a:lnTo>
                    <a:lnTo>
                      <a:pt x="13038" y="5912"/>
                    </a:lnTo>
                    <a:lnTo>
                      <a:pt x="12483" y="2500"/>
                    </a:lnTo>
                    <a:lnTo>
                      <a:pt x="12358" y="1729"/>
                    </a:lnTo>
                    <a:lnTo>
                      <a:pt x="14812" y="187"/>
                    </a:lnTo>
                    <a:lnTo>
                      <a:pt x="17026" y="187"/>
                    </a:lnTo>
                    <a:lnTo>
                      <a:pt x="7672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0" name="Triangle"/>
              <p:cNvSpPr/>
              <p:nvPr/>
            </p:nvSpPr>
            <p:spPr>
              <a:xfrm>
                <a:off x="6749" y="26119"/>
                <a:ext cx="1270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211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1" name="Shape"/>
              <p:cNvSpPr/>
              <p:nvPr/>
            </p:nvSpPr>
            <p:spPr>
              <a:xfrm>
                <a:off x="4953" y="700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18" y="0"/>
                    </a:moveTo>
                    <a:lnTo>
                      <a:pt x="2899" y="18231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4218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2" name="Shape"/>
              <p:cNvSpPr/>
              <p:nvPr/>
            </p:nvSpPr>
            <p:spPr>
              <a:xfrm>
                <a:off x="2361" y="-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32" y="0"/>
                    </a:moveTo>
                    <a:lnTo>
                      <a:pt x="0" y="6549"/>
                    </a:lnTo>
                    <a:lnTo>
                      <a:pt x="21070" y="21600"/>
                    </a:lnTo>
                    <a:lnTo>
                      <a:pt x="21600" y="9496"/>
                    </a:lnTo>
                    <a:lnTo>
                      <a:pt x="16911" y="683"/>
                    </a:lnTo>
                    <a:lnTo>
                      <a:pt x="17032" y="0"/>
                    </a:lnTo>
                    <a:close/>
                  </a:path>
                </a:pathLst>
              </a:custGeom>
              <a:solidFill>
                <a:srgbClr val="6945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356" name="object 122"/>
            <p:cNvGrpSpPr/>
            <p:nvPr/>
          </p:nvGrpSpPr>
          <p:grpSpPr>
            <a:xfrm>
              <a:off x="781555" y="452077"/>
              <a:ext cx="13028" cy="28928"/>
              <a:chOff x="0" y="0"/>
              <a:chExt cx="13026" cy="28927"/>
            </a:xfrm>
          </p:grpSpPr>
          <p:sp>
            <p:nvSpPr>
              <p:cNvPr id="1354" name="Shape"/>
              <p:cNvSpPr/>
              <p:nvPr/>
            </p:nvSpPr>
            <p:spPr>
              <a:xfrm>
                <a:off x="0" y="9594"/>
                <a:ext cx="12702" cy="19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04" y="0"/>
                    </a:moveTo>
                    <a:lnTo>
                      <a:pt x="1962" y="1633"/>
                    </a:lnTo>
                    <a:lnTo>
                      <a:pt x="2863" y="1633"/>
                    </a:lnTo>
                    <a:lnTo>
                      <a:pt x="323" y="3406"/>
                    </a:lnTo>
                    <a:lnTo>
                      <a:pt x="0" y="5606"/>
                    </a:lnTo>
                    <a:lnTo>
                      <a:pt x="915" y="11808"/>
                    </a:lnTo>
                    <a:lnTo>
                      <a:pt x="1102" y="13056"/>
                    </a:lnTo>
                    <a:lnTo>
                      <a:pt x="5343" y="21600"/>
                    </a:lnTo>
                    <a:lnTo>
                      <a:pt x="18615" y="19300"/>
                    </a:lnTo>
                    <a:lnTo>
                      <a:pt x="19117" y="15498"/>
                    </a:lnTo>
                    <a:lnTo>
                      <a:pt x="20592" y="11808"/>
                    </a:lnTo>
                    <a:lnTo>
                      <a:pt x="21600" y="5606"/>
                    </a:lnTo>
                    <a:lnTo>
                      <a:pt x="20547" y="3817"/>
                    </a:lnTo>
                    <a:lnTo>
                      <a:pt x="20303" y="3406"/>
                    </a:lnTo>
                    <a:lnTo>
                      <a:pt x="21204" y="0"/>
                    </a:lnTo>
                    <a:close/>
                  </a:path>
                </a:pathLst>
              </a:custGeom>
              <a:solidFill>
                <a:srgbClr val="7D6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355" name="Triangle"/>
              <p:cNvSpPr/>
              <p:nvPr/>
            </p:nvSpPr>
            <p:spPr>
              <a:xfrm>
                <a:off x="325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71" y="0"/>
                    </a:moveTo>
                    <a:lnTo>
                      <a:pt x="0" y="21600"/>
                    </a:lnTo>
                    <a:lnTo>
                      <a:pt x="21600" y="1407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7D62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357" name="object 123"/>
            <p:cNvSpPr/>
            <p:nvPr/>
          </p:nvSpPr>
          <p:spPr>
            <a:xfrm>
              <a:off x="788359" y="42243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8" y="0"/>
                  </a:moveTo>
                  <a:lnTo>
                    <a:pt x="13220" y="3124"/>
                  </a:lnTo>
                  <a:lnTo>
                    <a:pt x="8241" y="2452"/>
                  </a:lnTo>
                  <a:lnTo>
                    <a:pt x="0" y="12105"/>
                  </a:lnTo>
                  <a:lnTo>
                    <a:pt x="4009" y="10442"/>
                  </a:lnTo>
                  <a:lnTo>
                    <a:pt x="1991" y="14161"/>
                  </a:lnTo>
                  <a:lnTo>
                    <a:pt x="4452" y="21600"/>
                  </a:lnTo>
                  <a:lnTo>
                    <a:pt x="21600" y="5299"/>
                  </a:lnTo>
                  <a:lnTo>
                    <a:pt x="15848" y="0"/>
                  </a:lnTo>
                  <a:close/>
                </a:path>
              </a:pathLst>
            </a:custGeom>
            <a:solidFill>
              <a:srgbClr val="4D2C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58" name="object 124"/>
            <p:cNvSpPr/>
            <p:nvPr/>
          </p:nvSpPr>
          <p:spPr>
            <a:xfrm>
              <a:off x="875196" y="3390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787" y="7253"/>
                  </a:lnTo>
                  <a:lnTo>
                    <a:pt x="4853" y="4833"/>
                  </a:lnTo>
                  <a:lnTo>
                    <a:pt x="0" y="15987"/>
                  </a:lnTo>
                  <a:lnTo>
                    <a:pt x="16411" y="20666"/>
                  </a:lnTo>
                  <a:lnTo>
                    <a:pt x="168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F614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360" name="object 125" descr="object 12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07629" y="6240455"/>
            <a:ext cx="1843278" cy="646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object 2"/>
          <p:cNvSpPr/>
          <p:nvPr/>
        </p:nvSpPr>
        <p:spPr>
          <a:xfrm>
            <a:off x="3779994" y="3006006"/>
            <a:ext cx="1166408" cy="18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3" y="0"/>
                </a:moveTo>
                <a:lnTo>
                  <a:pt x="1667" y="0"/>
                </a:lnTo>
                <a:lnTo>
                  <a:pt x="1018" y="849"/>
                </a:lnTo>
                <a:lnTo>
                  <a:pt x="488" y="3163"/>
                </a:lnTo>
                <a:lnTo>
                  <a:pt x="131" y="6597"/>
                </a:lnTo>
                <a:lnTo>
                  <a:pt x="0" y="10801"/>
                </a:lnTo>
                <a:lnTo>
                  <a:pt x="131" y="15004"/>
                </a:lnTo>
                <a:lnTo>
                  <a:pt x="488" y="18437"/>
                </a:lnTo>
                <a:lnTo>
                  <a:pt x="1018" y="20751"/>
                </a:lnTo>
                <a:lnTo>
                  <a:pt x="1667" y="21600"/>
                </a:lnTo>
                <a:lnTo>
                  <a:pt x="19933" y="21600"/>
                </a:lnTo>
                <a:lnTo>
                  <a:pt x="20582" y="20751"/>
                </a:lnTo>
                <a:lnTo>
                  <a:pt x="21112" y="18437"/>
                </a:lnTo>
                <a:lnTo>
                  <a:pt x="21469" y="15004"/>
                </a:lnTo>
                <a:lnTo>
                  <a:pt x="21600" y="10801"/>
                </a:lnTo>
                <a:lnTo>
                  <a:pt x="21469" y="6597"/>
                </a:lnTo>
                <a:lnTo>
                  <a:pt x="21112" y="3163"/>
                </a:lnTo>
                <a:lnTo>
                  <a:pt x="20582" y="849"/>
                </a:lnTo>
                <a:lnTo>
                  <a:pt x="19933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3" name="object 4"/>
          <p:cNvSpPr/>
          <p:nvPr/>
        </p:nvSpPr>
        <p:spPr>
          <a:xfrm>
            <a:off x="6654203" y="5357086"/>
            <a:ext cx="33720" cy="23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285" y="5522"/>
                </a:lnTo>
                <a:lnTo>
                  <a:pt x="10934" y="10993"/>
                </a:lnTo>
                <a:lnTo>
                  <a:pt x="5516" y="16367"/>
                </a:lnTo>
                <a:lnTo>
                  <a:pt x="0" y="21600"/>
                </a:lnTo>
                <a:lnTo>
                  <a:pt x="5516" y="16404"/>
                </a:lnTo>
                <a:lnTo>
                  <a:pt x="10934" y="11089"/>
                </a:lnTo>
                <a:lnTo>
                  <a:pt x="16285" y="5629"/>
                </a:lnTo>
                <a:lnTo>
                  <a:pt x="21600" y="0"/>
                </a:lnTo>
                <a:close/>
              </a:path>
            </a:pathLst>
          </a:custGeom>
          <a:solidFill>
            <a:srgbClr val="B4CA3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64" name="object 5"/>
          <p:cNvSpPr/>
          <p:nvPr/>
        </p:nvSpPr>
        <p:spPr>
          <a:xfrm>
            <a:off x="6399872" y="5547014"/>
            <a:ext cx="273129" cy="181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228" y="7144"/>
                </a:lnTo>
                <a:lnTo>
                  <a:pt x="14431" y="14347"/>
                </a:lnTo>
                <a:lnTo>
                  <a:pt x="21600" y="21600"/>
                </a:lnTo>
                <a:lnTo>
                  <a:pt x="14435" y="14325"/>
                </a:lnTo>
                <a:lnTo>
                  <a:pt x="7237" y="7122"/>
                </a:lnTo>
                <a:lnTo>
                  <a:pt x="0" y="0"/>
                </a:lnTo>
                <a:close/>
              </a:path>
            </a:pathLst>
          </a:custGeom>
          <a:solidFill>
            <a:srgbClr val="B4CA3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73" name="object 6"/>
          <p:cNvGrpSpPr/>
          <p:nvPr/>
        </p:nvGrpSpPr>
        <p:grpSpPr>
          <a:xfrm>
            <a:off x="5705647" y="5805218"/>
            <a:ext cx="50389" cy="90402"/>
            <a:chOff x="0" y="0"/>
            <a:chExt cx="50388" cy="90401"/>
          </a:xfrm>
        </p:grpSpPr>
        <p:sp>
          <p:nvSpPr>
            <p:cNvPr id="1365" name="object 7"/>
            <p:cNvSpPr/>
            <p:nvPr/>
          </p:nvSpPr>
          <p:spPr>
            <a:xfrm>
              <a:off x="20242" y="29032"/>
              <a:ext cx="12703" cy="3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2" y="0"/>
                  </a:moveTo>
                  <a:lnTo>
                    <a:pt x="481" y="5378"/>
                  </a:lnTo>
                  <a:lnTo>
                    <a:pt x="16" y="16217"/>
                  </a:lnTo>
                  <a:lnTo>
                    <a:pt x="0" y="21600"/>
                  </a:lnTo>
                  <a:lnTo>
                    <a:pt x="21600" y="19606"/>
                  </a:lnTo>
                  <a:lnTo>
                    <a:pt x="21600" y="14464"/>
                  </a:lnTo>
                  <a:lnTo>
                    <a:pt x="17330" y="11878"/>
                  </a:lnTo>
                  <a:lnTo>
                    <a:pt x="10823" y="7919"/>
                  </a:lnTo>
                  <a:lnTo>
                    <a:pt x="6503" y="3959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3BA2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6" name="object 8"/>
            <p:cNvSpPr/>
            <p:nvPr/>
          </p:nvSpPr>
          <p:spPr>
            <a:xfrm>
              <a:off x="20683" y="16040"/>
              <a:ext cx="12703" cy="4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15" y="0"/>
                  </a:moveTo>
                  <a:lnTo>
                    <a:pt x="11156" y="439"/>
                  </a:lnTo>
                  <a:lnTo>
                    <a:pt x="5559" y="439"/>
                  </a:lnTo>
                  <a:lnTo>
                    <a:pt x="3180" y="1614"/>
                  </a:lnTo>
                  <a:lnTo>
                    <a:pt x="0" y="3376"/>
                  </a:lnTo>
                  <a:lnTo>
                    <a:pt x="1573" y="5138"/>
                  </a:lnTo>
                  <a:lnTo>
                    <a:pt x="2414" y="6907"/>
                  </a:lnTo>
                  <a:lnTo>
                    <a:pt x="5559" y="9844"/>
                  </a:lnTo>
                  <a:lnTo>
                    <a:pt x="9546" y="12782"/>
                  </a:lnTo>
                  <a:lnTo>
                    <a:pt x="17484" y="17636"/>
                  </a:lnTo>
                  <a:lnTo>
                    <a:pt x="17484" y="21600"/>
                  </a:lnTo>
                  <a:lnTo>
                    <a:pt x="21519" y="16345"/>
                  </a:lnTo>
                  <a:lnTo>
                    <a:pt x="21600" y="10856"/>
                  </a:lnTo>
                  <a:lnTo>
                    <a:pt x="19428" y="5338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48B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7" name="object 9"/>
            <p:cNvSpPr/>
            <p:nvPr/>
          </p:nvSpPr>
          <p:spPr>
            <a:xfrm>
              <a:off x="23829" y="13818"/>
              <a:ext cx="16044" cy="4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760" y="378"/>
                  </a:lnTo>
                  <a:lnTo>
                    <a:pt x="12296" y="872"/>
                  </a:lnTo>
                  <a:lnTo>
                    <a:pt x="7079" y="1003"/>
                  </a:lnTo>
                  <a:lnTo>
                    <a:pt x="8348" y="5538"/>
                  </a:lnTo>
                  <a:lnTo>
                    <a:pt x="9363" y="10225"/>
                  </a:lnTo>
                  <a:lnTo>
                    <a:pt x="9325" y="14888"/>
                  </a:lnTo>
                  <a:lnTo>
                    <a:pt x="7439" y="19351"/>
                  </a:lnTo>
                  <a:lnTo>
                    <a:pt x="0" y="20602"/>
                  </a:lnTo>
                  <a:lnTo>
                    <a:pt x="0" y="21600"/>
                  </a:lnTo>
                  <a:lnTo>
                    <a:pt x="2992" y="21101"/>
                  </a:lnTo>
                  <a:lnTo>
                    <a:pt x="6328" y="20723"/>
                  </a:lnTo>
                  <a:lnTo>
                    <a:pt x="8944" y="19977"/>
                  </a:lnTo>
                  <a:lnTo>
                    <a:pt x="16253" y="16144"/>
                  </a:lnTo>
                  <a:lnTo>
                    <a:pt x="19133" y="10847"/>
                  </a:lnTo>
                  <a:lnTo>
                    <a:pt x="19992" y="5245"/>
                  </a:lnTo>
                  <a:lnTo>
                    <a:pt x="21240" y="499"/>
                  </a:lnTo>
                  <a:lnTo>
                    <a:pt x="21240" y="378"/>
                  </a:lnTo>
                  <a:lnTo>
                    <a:pt x="21600" y="12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A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8" name="object 10"/>
            <p:cNvSpPr/>
            <p:nvPr/>
          </p:nvSpPr>
          <p:spPr>
            <a:xfrm>
              <a:off x="23283" y="66905"/>
              <a:ext cx="27106" cy="1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61" y="0"/>
                  </a:moveTo>
                  <a:lnTo>
                    <a:pt x="14535" y="1280"/>
                  </a:lnTo>
                  <a:lnTo>
                    <a:pt x="14322" y="3195"/>
                  </a:lnTo>
                  <a:lnTo>
                    <a:pt x="14110" y="5758"/>
                  </a:lnTo>
                  <a:lnTo>
                    <a:pt x="12561" y="12166"/>
                  </a:lnTo>
                  <a:lnTo>
                    <a:pt x="12339" y="12505"/>
                  </a:lnTo>
                  <a:lnTo>
                    <a:pt x="9474" y="14420"/>
                  </a:lnTo>
                  <a:lnTo>
                    <a:pt x="7054" y="14095"/>
                  </a:lnTo>
                  <a:lnTo>
                    <a:pt x="5283" y="14420"/>
                  </a:lnTo>
                  <a:lnTo>
                    <a:pt x="3087" y="12505"/>
                  </a:lnTo>
                  <a:lnTo>
                    <a:pt x="5071" y="10575"/>
                  </a:lnTo>
                  <a:lnTo>
                    <a:pt x="6174" y="9603"/>
                  </a:lnTo>
                  <a:lnTo>
                    <a:pt x="7054" y="6407"/>
                  </a:lnTo>
                  <a:lnTo>
                    <a:pt x="5729" y="2887"/>
                  </a:lnTo>
                  <a:lnTo>
                    <a:pt x="4625" y="3195"/>
                  </a:lnTo>
                  <a:lnTo>
                    <a:pt x="2206" y="1914"/>
                  </a:lnTo>
                  <a:lnTo>
                    <a:pt x="1538" y="7055"/>
                  </a:lnTo>
                  <a:lnTo>
                    <a:pt x="435" y="12166"/>
                  </a:lnTo>
                  <a:lnTo>
                    <a:pt x="0" y="17306"/>
                  </a:lnTo>
                  <a:lnTo>
                    <a:pt x="222" y="20841"/>
                  </a:lnTo>
                  <a:lnTo>
                    <a:pt x="5415" y="21598"/>
                  </a:lnTo>
                  <a:lnTo>
                    <a:pt x="10689" y="21600"/>
                  </a:lnTo>
                  <a:lnTo>
                    <a:pt x="15963" y="21061"/>
                  </a:lnTo>
                  <a:lnTo>
                    <a:pt x="21154" y="20193"/>
                  </a:lnTo>
                  <a:lnTo>
                    <a:pt x="21600" y="14743"/>
                  </a:lnTo>
                  <a:lnTo>
                    <a:pt x="21600" y="10251"/>
                  </a:lnTo>
                  <a:lnTo>
                    <a:pt x="21154" y="4802"/>
                  </a:lnTo>
                  <a:lnTo>
                    <a:pt x="19171" y="1280"/>
                  </a:lnTo>
                  <a:lnTo>
                    <a:pt x="18948" y="1280"/>
                  </a:lnTo>
                  <a:lnTo>
                    <a:pt x="15861" y="0"/>
                  </a:lnTo>
                  <a:close/>
                </a:path>
              </a:pathLst>
            </a:custGeom>
            <a:solidFill>
              <a:srgbClr val="A941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9" name="object 11"/>
            <p:cNvSpPr/>
            <p:nvPr/>
          </p:nvSpPr>
          <p:spPr>
            <a:xfrm>
              <a:off x="55" y="66625"/>
              <a:ext cx="17694" cy="2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97" y="0"/>
                  </a:moveTo>
                  <a:lnTo>
                    <a:pt x="681" y="7280"/>
                  </a:lnTo>
                  <a:lnTo>
                    <a:pt x="0" y="21600"/>
                  </a:lnTo>
                  <a:lnTo>
                    <a:pt x="6760" y="17331"/>
                  </a:lnTo>
                  <a:lnTo>
                    <a:pt x="13164" y="18080"/>
                  </a:lnTo>
                  <a:lnTo>
                    <a:pt x="21274" y="18335"/>
                  </a:lnTo>
                  <a:lnTo>
                    <a:pt x="21274" y="16073"/>
                  </a:lnTo>
                  <a:lnTo>
                    <a:pt x="20265" y="12057"/>
                  </a:lnTo>
                  <a:lnTo>
                    <a:pt x="21600" y="8792"/>
                  </a:lnTo>
                  <a:lnTo>
                    <a:pt x="18235" y="5527"/>
                  </a:lnTo>
                  <a:lnTo>
                    <a:pt x="12156" y="5019"/>
                  </a:lnTo>
                  <a:lnTo>
                    <a:pt x="9459" y="3772"/>
                  </a:lnTo>
                  <a:lnTo>
                    <a:pt x="8791" y="3507"/>
                  </a:lnTo>
                  <a:lnTo>
                    <a:pt x="8434" y="3023"/>
                  </a:lnTo>
                  <a:lnTo>
                    <a:pt x="7784" y="2757"/>
                  </a:lnTo>
                  <a:lnTo>
                    <a:pt x="6760" y="2261"/>
                  </a:lnTo>
                  <a:lnTo>
                    <a:pt x="6078" y="1754"/>
                  </a:lnTo>
                  <a:lnTo>
                    <a:pt x="5069" y="1257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539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0" name="object 12"/>
            <p:cNvSpPr/>
            <p:nvPr/>
          </p:nvSpPr>
          <p:spPr>
            <a:xfrm>
              <a:off x="1439" y="63857"/>
              <a:ext cx="26546" cy="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09" y="2378"/>
                  </a:lnTo>
                  <a:lnTo>
                    <a:pt x="2480" y="3847"/>
                  </a:lnTo>
                  <a:lnTo>
                    <a:pt x="2925" y="4730"/>
                  </a:lnTo>
                  <a:lnTo>
                    <a:pt x="3379" y="5328"/>
                  </a:lnTo>
                  <a:lnTo>
                    <a:pt x="4062" y="5927"/>
                  </a:lnTo>
                  <a:lnTo>
                    <a:pt x="4495" y="6211"/>
                  </a:lnTo>
                  <a:lnTo>
                    <a:pt x="4733" y="6810"/>
                  </a:lnTo>
                  <a:lnTo>
                    <a:pt x="5177" y="7095"/>
                  </a:lnTo>
                  <a:lnTo>
                    <a:pt x="6976" y="8577"/>
                  </a:lnTo>
                  <a:lnTo>
                    <a:pt x="11027" y="9175"/>
                  </a:lnTo>
                  <a:lnTo>
                    <a:pt x="13270" y="13321"/>
                  </a:lnTo>
                  <a:lnTo>
                    <a:pt x="12381" y="16869"/>
                  </a:lnTo>
                  <a:lnTo>
                    <a:pt x="13053" y="21600"/>
                  </a:lnTo>
                  <a:lnTo>
                    <a:pt x="17776" y="19520"/>
                  </a:lnTo>
                  <a:lnTo>
                    <a:pt x="18221" y="14803"/>
                  </a:lnTo>
                  <a:lnTo>
                    <a:pt x="19130" y="9774"/>
                  </a:lnTo>
                  <a:lnTo>
                    <a:pt x="20029" y="5328"/>
                  </a:lnTo>
                  <a:lnTo>
                    <a:pt x="21600" y="4730"/>
                  </a:lnTo>
                  <a:lnTo>
                    <a:pt x="19802" y="2664"/>
                  </a:lnTo>
                  <a:lnTo>
                    <a:pt x="18004" y="897"/>
                  </a:lnTo>
                  <a:lnTo>
                    <a:pt x="13053" y="2066"/>
                  </a:lnTo>
                  <a:lnTo>
                    <a:pt x="8557" y="2066"/>
                  </a:lnTo>
                  <a:lnTo>
                    <a:pt x="4495" y="1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1" name="object 13"/>
            <p:cNvSpPr/>
            <p:nvPr/>
          </p:nvSpPr>
          <p:spPr>
            <a:xfrm>
              <a:off x="3928" y="11887"/>
              <a:ext cx="14111" cy="5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20" y="5083"/>
                  </a:lnTo>
                  <a:lnTo>
                    <a:pt x="2815" y="11520"/>
                  </a:lnTo>
                  <a:lnTo>
                    <a:pt x="5191" y="17451"/>
                  </a:lnTo>
                  <a:lnTo>
                    <a:pt x="13550" y="21017"/>
                  </a:lnTo>
                  <a:lnTo>
                    <a:pt x="15671" y="21368"/>
                  </a:lnTo>
                  <a:lnTo>
                    <a:pt x="21600" y="21600"/>
                  </a:lnTo>
                  <a:lnTo>
                    <a:pt x="19807" y="16912"/>
                  </a:lnTo>
                  <a:lnTo>
                    <a:pt x="19642" y="12079"/>
                  </a:lnTo>
                  <a:lnTo>
                    <a:pt x="21153" y="2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B86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2" name="object 14"/>
            <p:cNvSpPr/>
            <p:nvPr/>
          </p:nvSpPr>
          <p:spPr>
            <a:xfrm>
              <a:off x="-1" y="-1"/>
              <a:ext cx="18866" cy="6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2" y="0"/>
                  </a:moveTo>
                  <a:lnTo>
                    <a:pt x="11" y="4623"/>
                  </a:lnTo>
                  <a:lnTo>
                    <a:pt x="0" y="10239"/>
                  </a:lnTo>
                  <a:lnTo>
                    <a:pt x="819" y="15955"/>
                  </a:lnTo>
                  <a:lnTo>
                    <a:pt x="1343" y="20879"/>
                  </a:lnTo>
                  <a:lnTo>
                    <a:pt x="13369" y="21600"/>
                  </a:lnTo>
                  <a:lnTo>
                    <a:pt x="19710" y="21509"/>
                  </a:lnTo>
                  <a:lnTo>
                    <a:pt x="20654" y="20344"/>
                  </a:lnTo>
                  <a:lnTo>
                    <a:pt x="18750" y="20254"/>
                  </a:lnTo>
                  <a:lnTo>
                    <a:pt x="16219" y="20077"/>
                  </a:lnTo>
                  <a:lnTo>
                    <a:pt x="14634" y="19900"/>
                  </a:lnTo>
                  <a:lnTo>
                    <a:pt x="8382" y="17178"/>
                  </a:lnTo>
                  <a:lnTo>
                    <a:pt x="6605" y="12660"/>
                  </a:lnTo>
                  <a:lnTo>
                    <a:pt x="6309" y="7773"/>
                  </a:lnTo>
                  <a:lnTo>
                    <a:pt x="4499" y="3944"/>
                  </a:lnTo>
                  <a:lnTo>
                    <a:pt x="3873" y="3228"/>
                  </a:lnTo>
                  <a:lnTo>
                    <a:pt x="5138" y="2866"/>
                  </a:lnTo>
                  <a:lnTo>
                    <a:pt x="13049" y="3582"/>
                  </a:lnTo>
                  <a:lnTo>
                    <a:pt x="18110" y="3409"/>
                  </a:lnTo>
                  <a:lnTo>
                    <a:pt x="21600" y="2330"/>
                  </a:lnTo>
                  <a:lnTo>
                    <a:pt x="20654" y="1704"/>
                  </a:lnTo>
                  <a:lnTo>
                    <a:pt x="20654" y="267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388F4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77" name="object 15"/>
          <p:cNvGrpSpPr/>
          <p:nvPr/>
        </p:nvGrpSpPr>
        <p:grpSpPr>
          <a:xfrm>
            <a:off x="7826616" y="5524346"/>
            <a:ext cx="32617" cy="32483"/>
            <a:chOff x="0" y="0"/>
            <a:chExt cx="32615" cy="32482"/>
          </a:xfrm>
        </p:grpSpPr>
        <p:sp>
          <p:nvSpPr>
            <p:cNvPr id="1374" name="object 16"/>
            <p:cNvSpPr/>
            <p:nvPr/>
          </p:nvSpPr>
          <p:spPr>
            <a:xfrm>
              <a:off x="8571" y="1104"/>
              <a:ext cx="24045" cy="2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4" y="0"/>
                  </a:moveTo>
                  <a:lnTo>
                    <a:pt x="3480" y="2174"/>
                  </a:lnTo>
                  <a:lnTo>
                    <a:pt x="4222" y="3277"/>
                  </a:lnTo>
                  <a:lnTo>
                    <a:pt x="5203" y="5673"/>
                  </a:lnTo>
                  <a:lnTo>
                    <a:pt x="4222" y="8068"/>
                  </a:lnTo>
                  <a:lnTo>
                    <a:pt x="3480" y="10033"/>
                  </a:lnTo>
                  <a:lnTo>
                    <a:pt x="1985" y="12218"/>
                  </a:lnTo>
                  <a:lnTo>
                    <a:pt x="239" y="15065"/>
                  </a:lnTo>
                  <a:lnTo>
                    <a:pt x="239" y="17239"/>
                  </a:lnTo>
                  <a:lnTo>
                    <a:pt x="0" y="20287"/>
                  </a:lnTo>
                  <a:lnTo>
                    <a:pt x="0" y="20728"/>
                  </a:lnTo>
                  <a:lnTo>
                    <a:pt x="1243" y="21600"/>
                  </a:lnTo>
                  <a:lnTo>
                    <a:pt x="2978" y="19194"/>
                  </a:lnTo>
                  <a:lnTo>
                    <a:pt x="4461" y="17671"/>
                  </a:lnTo>
                  <a:lnTo>
                    <a:pt x="7199" y="15927"/>
                  </a:lnTo>
                  <a:lnTo>
                    <a:pt x="11171" y="15927"/>
                  </a:lnTo>
                  <a:lnTo>
                    <a:pt x="12163" y="16799"/>
                  </a:lnTo>
                  <a:lnTo>
                    <a:pt x="15632" y="18542"/>
                  </a:lnTo>
                  <a:lnTo>
                    <a:pt x="17629" y="18984"/>
                  </a:lnTo>
                  <a:lnTo>
                    <a:pt x="19375" y="18774"/>
                  </a:lnTo>
                  <a:lnTo>
                    <a:pt x="21600" y="18774"/>
                  </a:lnTo>
                  <a:lnTo>
                    <a:pt x="18622" y="15275"/>
                  </a:lnTo>
                  <a:lnTo>
                    <a:pt x="14149" y="11346"/>
                  </a:lnTo>
                  <a:lnTo>
                    <a:pt x="12163" y="7417"/>
                  </a:lnTo>
                  <a:lnTo>
                    <a:pt x="11171" y="5893"/>
                  </a:lnTo>
                  <a:lnTo>
                    <a:pt x="10668" y="4149"/>
                  </a:lnTo>
                  <a:lnTo>
                    <a:pt x="9687" y="2616"/>
                  </a:lnTo>
                  <a:lnTo>
                    <a:pt x="4222" y="871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EB98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5" name="object 17"/>
            <p:cNvSpPr/>
            <p:nvPr/>
          </p:nvSpPr>
          <p:spPr>
            <a:xfrm>
              <a:off x="9955" y="19780"/>
              <a:ext cx="16018" cy="1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03" y="0"/>
                  </a:moveTo>
                  <a:lnTo>
                    <a:pt x="8941" y="0"/>
                  </a:lnTo>
                  <a:lnTo>
                    <a:pt x="4830" y="4924"/>
                  </a:lnTo>
                  <a:lnTo>
                    <a:pt x="0" y="16023"/>
                  </a:lnTo>
                  <a:lnTo>
                    <a:pt x="2980" y="21600"/>
                  </a:lnTo>
                  <a:lnTo>
                    <a:pt x="8941" y="16023"/>
                  </a:lnTo>
                  <a:lnTo>
                    <a:pt x="21600" y="7387"/>
                  </a:lnTo>
                  <a:lnTo>
                    <a:pt x="16392" y="2461"/>
                  </a:lnTo>
                  <a:lnTo>
                    <a:pt x="14903" y="0"/>
                  </a:lnTo>
                  <a:close/>
                </a:path>
              </a:pathLst>
            </a:custGeom>
            <a:solidFill>
              <a:srgbClr val="D58E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6" name="object 18"/>
            <p:cNvSpPr/>
            <p:nvPr/>
          </p:nvSpPr>
          <p:spPr>
            <a:xfrm>
              <a:off x="0" y="-1"/>
              <a:ext cx="14364" cy="2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33" y="0"/>
                  </a:moveTo>
                  <a:lnTo>
                    <a:pt x="11650" y="1964"/>
                  </a:lnTo>
                  <a:lnTo>
                    <a:pt x="9148" y="3708"/>
                  </a:lnTo>
                  <a:lnTo>
                    <a:pt x="2902" y="6765"/>
                  </a:lnTo>
                  <a:lnTo>
                    <a:pt x="2501" y="8941"/>
                  </a:lnTo>
                  <a:lnTo>
                    <a:pt x="0" y="15936"/>
                  </a:lnTo>
                  <a:lnTo>
                    <a:pt x="4143" y="18333"/>
                  </a:lnTo>
                  <a:lnTo>
                    <a:pt x="7906" y="19856"/>
                  </a:lnTo>
                  <a:lnTo>
                    <a:pt x="12891" y="21600"/>
                  </a:lnTo>
                  <a:lnTo>
                    <a:pt x="12891" y="18112"/>
                  </a:lnTo>
                  <a:lnTo>
                    <a:pt x="13293" y="15706"/>
                  </a:lnTo>
                  <a:lnTo>
                    <a:pt x="18717" y="10905"/>
                  </a:lnTo>
                  <a:lnTo>
                    <a:pt x="19958" y="8941"/>
                  </a:lnTo>
                  <a:lnTo>
                    <a:pt x="21600" y="6545"/>
                  </a:lnTo>
                  <a:lnTo>
                    <a:pt x="19958" y="4149"/>
                  </a:lnTo>
                  <a:lnTo>
                    <a:pt x="18717" y="3046"/>
                  </a:lnTo>
                  <a:lnTo>
                    <a:pt x="15794" y="871"/>
                  </a:lnTo>
                  <a:lnTo>
                    <a:pt x="1413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78" name="object 19"/>
          <p:cNvSpPr/>
          <p:nvPr/>
        </p:nvSpPr>
        <p:spPr>
          <a:xfrm>
            <a:off x="7128584" y="4934125"/>
            <a:ext cx="12702" cy="798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982" y="0"/>
                </a:moveTo>
                <a:lnTo>
                  <a:pt x="8903" y="151"/>
                </a:lnTo>
                <a:lnTo>
                  <a:pt x="2179" y="3767"/>
                </a:lnTo>
                <a:lnTo>
                  <a:pt x="1283" y="8568"/>
                </a:lnTo>
                <a:lnTo>
                  <a:pt x="2294" y="13551"/>
                </a:lnTo>
                <a:lnTo>
                  <a:pt x="1283" y="17713"/>
                </a:lnTo>
                <a:lnTo>
                  <a:pt x="0" y="19358"/>
                </a:lnTo>
                <a:lnTo>
                  <a:pt x="3823" y="20855"/>
                </a:lnTo>
                <a:lnTo>
                  <a:pt x="11472" y="21600"/>
                </a:lnTo>
                <a:lnTo>
                  <a:pt x="17805" y="21377"/>
                </a:lnTo>
                <a:lnTo>
                  <a:pt x="21600" y="20405"/>
                </a:lnTo>
                <a:lnTo>
                  <a:pt x="21140" y="10578"/>
                </a:lnTo>
                <a:lnTo>
                  <a:pt x="21600" y="748"/>
                </a:lnTo>
                <a:lnTo>
                  <a:pt x="13982" y="0"/>
                </a:lnTo>
                <a:close/>
              </a:path>
            </a:pathLst>
          </a:custGeom>
          <a:solidFill>
            <a:srgbClr val="6C2A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9" name="object 20"/>
          <p:cNvSpPr/>
          <p:nvPr/>
        </p:nvSpPr>
        <p:spPr>
          <a:xfrm>
            <a:off x="6795016" y="4977812"/>
            <a:ext cx="23120" cy="39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659" y="2067"/>
                </a:lnTo>
                <a:lnTo>
                  <a:pt x="11718" y="3954"/>
                </a:lnTo>
                <a:lnTo>
                  <a:pt x="6489" y="5587"/>
                </a:lnTo>
                <a:lnTo>
                  <a:pt x="680" y="6899"/>
                </a:lnTo>
                <a:lnTo>
                  <a:pt x="278" y="10588"/>
                </a:lnTo>
                <a:lnTo>
                  <a:pt x="0" y="14250"/>
                </a:lnTo>
                <a:lnTo>
                  <a:pt x="62" y="17911"/>
                </a:lnTo>
                <a:lnTo>
                  <a:pt x="680" y="21600"/>
                </a:lnTo>
                <a:lnTo>
                  <a:pt x="8939" y="20256"/>
                </a:lnTo>
                <a:lnTo>
                  <a:pt x="15145" y="18602"/>
                </a:lnTo>
                <a:lnTo>
                  <a:pt x="21600" y="15300"/>
                </a:lnTo>
                <a:lnTo>
                  <a:pt x="21600" y="0"/>
                </a:lnTo>
                <a:close/>
              </a:path>
            </a:pathLst>
          </a:custGeom>
          <a:solidFill>
            <a:srgbClr val="859EA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382" name="object 21"/>
          <p:cNvGrpSpPr/>
          <p:nvPr/>
        </p:nvGrpSpPr>
        <p:grpSpPr>
          <a:xfrm>
            <a:off x="5728930" y="5812128"/>
            <a:ext cx="30407" cy="110862"/>
            <a:chOff x="0" y="0"/>
            <a:chExt cx="30406" cy="110860"/>
          </a:xfrm>
        </p:grpSpPr>
        <p:sp>
          <p:nvSpPr>
            <p:cNvPr id="1380" name="object 22"/>
            <p:cNvSpPr/>
            <p:nvPr/>
          </p:nvSpPr>
          <p:spPr>
            <a:xfrm>
              <a:off x="68" y="77686"/>
              <a:ext cx="27861" cy="3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6" y="0"/>
                  </a:moveTo>
                  <a:lnTo>
                    <a:pt x="15476" y="382"/>
                  </a:lnTo>
                  <a:lnTo>
                    <a:pt x="10344" y="630"/>
                  </a:lnTo>
                  <a:lnTo>
                    <a:pt x="5214" y="609"/>
                  </a:lnTo>
                  <a:lnTo>
                    <a:pt x="164" y="182"/>
                  </a:lnTo>
                  <a:lnTo>
                    <a:pt x="21" y="5474"/>
                  </a:lnTo>
                  <a:lnTo>
                    <a:pt x="0" y="10820"/>
                  </a:lnTo>
                  <a:lnTo>
                    <a:pt x="220" y="16201"/>
                  </a:lnTo>
                  <a:lnTo>
                    <a:pt x="803" y="21600"/>
                  </a:lnTo>
                  <a:lnTo>
                    <a:pt x="5737" y="20699"/>
                  </a:lnTo>
                  <a:lnTo>
                    <a:pt x="15169" y="19971"/>
                  </a:lnTo>
                  <a:lnTo>
                    <a:pt x="18596" y="16920"/>
                  </a:lnTo>
                  <a:lnTo>
                    <a:pt x="21373" y="14579"/>
                  </a:lnTo>
                  <a:lnTo>
                    <a:pt x="21600" y="12602"/>
                  </a:lnTo>
                  <a:lnTo>
                    <a:pt x="20960" y="3059"/>
                  </a:lnTo>
                  <a:lnTo>
                    <a:pt x="20526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1" name="object 23"/>
            <p:cNvSpPr/>
            <p:nvPr/>
          </p:nvSpPr>
          <p:spPr>
            <a:xfrm>
              <a:off x="-1" y="-1"/>
              <a:ext cx="30408" cy="5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3" y="0"/>
                  </a:moveTo>
                  <a:lnTo>
                    <a:pt x="11784" y="2487"/>
                  </a:lnTo>
                  <a:lnTo>
                    <a:pt x="11784" y="2588"/>
                  </a:lnTo>
                  <a:lnTo>
                    <a:pt x="11594" y="2789"/>
                  </a:lnTo>
                  <a:lnTo>
                    <a:pt x="10935" y="6713"/>
                  </a:lnTo>
                  <a:lnTo>
                    <a:pt x="10482" y="11174"/>
                  </a:lnTo>
                  <a:lnTo>
                    <a:pt x="8962" y="15372"/>
                  </a:lnTo>
                  <a:lnTo>
                    <a:pt x="5107" y="18413"/>
                  </a:lnTo>
                  <a:lnTo>
                    <a:pt x="3726" y="18912"/>
                  </a:lnTo>
                  <a:lnTo>
                    <a:pt x="2165" y="19309"/>
                  </a:lnTo>
                  <a:lnTo>
                    <a:pt x="388" y="19707"/>
                  </a:lnTo>
                  <a:lnTo>
                    <a:pt x="0" y="21006"/>
                  </a:lnTo>
                  <a:lnTo>
                    <a:pt x="1569" y="21600"/>
                  </a:lnTo>
                  <a:lnTo>
                    <a:pt x="14337" y="21102"/>
                  </a:lnTo>
                  <a:lnTo>
                    <a:pt x="18073" y="19410"/>
                  </a:lnTo>
                  <a:lnTo>
                    <a:pt x="19841" y="18614"/>
                  </a:lnTo>
                  <a:lnTo>
                    <a:pt x="20824" y="17618"/>
                  </a:lnTo>
                  <a:lnTo>
                    <a:pt x="21014" y="16424"/>
                  </a:lnTo>
                  <a:lnTo>
                    <a:pt x="21600" y="13735"/>
                  </a:lnTo>
                  <a:lnTo>
                    <a:pt x="20030" y="10946"/>
                  </a:lnTo>
                  <a:lnTo>
                    <a:pt x="19254" y="5574"/>
                  </a:lnTo>
                  <a:lnTo>
                    <a:pt x="19633" y="0"/>
                  </a:lnTo>
                  <a:close/>
                </a:path>
              </a:pathLst>
            </a:custGeom>
            <a:solidFill>
              <a:srgbClr val="3BA26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85" name="object 24"/>
          <p:cNvGrpSpPr/>
          <p:nvPr/>
        </p:nvGrpSpPr>
        <p:grpSpPr>
          <a:xfrm>
            <a:off x="6523990" y="5407123"/>
            <a:ext cx="32070" cy="45341"/>
            <a:chOff x="0" y="0"/>
            <a:chExt cx="32069" cy="45340"/>
          </a:xfrm>
        </p:grpSpPr>
        <p:sp>
          <p:nvSpPr>
            <p:cNvPr id="1383" name="Shape"/>
            <p:cNvSpPr/>
            <p:nvPr/>
          </p:nvSpPr>
          <p:spPr>
            <a:xfrm>
              <a:off x="-1" y="1116"/>
              <a:ext cx="32071" cy="4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2609" y="2159"/>
                  </a:lnTo>
                  <a:lnTo>
                    <a:pt x="1920" y="3784"/>
                  </a:lnTo>
                  <a:lnTo>
                    <a:pt x="1864" y="3914"/>
                  </a:lnTo>
                  <a:lnTo>
                    <a:pt x="932" y="5670"/>
                  </a:lnTo>
                  <a:lnTo>
                    <a:pt x="447" y="9528"/>
                  </a:lnTo>
                  <a:lnTo>
                    <a:pt x="0" y="13940"/>
                  </a:lnTo>
                  <a:lnTo>
                    <a:pt x="123" y="16019"/>
                  </a:lnTo>
                  <a:lnTo>
                    <a:pt x="191" y="17180"/>
                  </a:lnTo>
                  <a:lnTo>
                    <a:pt x="251" y="18199"/>
                  </a:lnTo>
                  <a:lnTo>
                    <a:pt x="1864" y="21600"/>
                  </a:lnTo>
                  <a:lnTo>
                    <a:pt x="6154" y="18695"/>
                  </a:lnTo>
                  <a:lnTo>
                    <a:pt x="11174" y="17180"/>
                  </a:lnTo>
                  <a:lnTo>
                    <a:pt x="16474" y="16019"/>
                  </a:lnTo>
                  <a:lnTo>
                    <a:pt x="21600" y="14175"/>
                  </a:lnTo>
                  <a:lnTo>
                    <a:pt x="19179" y="10397"/>
                  </a:lnTo>
                  <a:lnTo>
                    <a:pt x="19179" y="7835"/>
                  </a:lnTo>
                  <a:lnTo>
                    <a:pt x="19044" y="6886"/>
                  </a:lnTo>
                  <a:lnTo>
                    <a:pt x="11737" y="6886"/>
                  </a:lnTo>
                  <a:lnTo>
                    <a:pt x="11360" y="5937"/>
                  </a:lnTo>
                  <a:lnTo>
                    <a:pt x="10315" y="3914"/>
                  </a:lnTo>
                  <a:lnTo>
                    <a:pt x="9504" y="2159"/>
                  </a:lnTo>
                  <a:lnTo>
                    <a:pt x="7263" y="403"/>
                  </a:lnTo>
                  <a:lnTo>
                    <a:pt x="5406" y="267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2358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4" name="Shape"/>
            <p:cNvSpPr/>
            <p:nvPr/>
          </p:nvSpPr>
          <p:spPr>
            <a:xfrm>
              <a:off x="16498" y="0"/>
              <a:ext cx="12702" cy="1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9" y="0"/>
                  </a:moveTo>
                  <a:lnTo>
                    <a:pt x="4400" y="792"/>
                  </a:lnTo>
                  <a:lnTo>
                    <a:pt x="532" y="4326"/>
                  </a:lnTo>
                  <a:lnTo>
                    <a:pt x="888" y="7861"/>
                  </a:lnTo>
                  <a:lnTo>
                    <a:pt x="1129" y="10222"/>
                  </a:lnTo>
                  <a:lnTo>
                    <a:pt x="1207" y="10997"/>
                  </a:lnTo>
                  <a:lnTo>
                    <a:pt x="1406" y="12964"/>
                  </a:lnTo>
                  <a:lnTo>
                    <a:pt x="1643" y="15308"/>
                  </a:lnTo>
                  <a:lnTo>
                    <a:pt x="1891" y="18066"/>
                  </a:lnTo>
                  <a:lnTo>
                    <a:pt x="1961" y="18841"/>
                  </a:lnTo>
                  <a:lnTo>
                    <a:pt x="2174" y="21221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354" y="12964"/>
                  </a:lnTo>
                  <a:lnTo>
                    <a:pt x="20354" y="10997"/>
                  </a:lnTo>
                  <a:lnTo>
                    <a:pt x="19798" y="10222"/>
                  </a:lnTo>
                  <a:lnTo>
                    <a:pt x="15956" y="3155"/>
                  </a:lnTo>
                  <a:lnTo>
                    <a:pt x="10469" y="0"/>
                  </a:lnTo>
                  <a:close/>
                </a:path>
              </a:pathLst>
            </a:custGeom>
            <a:solidFill>
              <a:srgbClr val="23582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389" name="object 25"/>
          <p:cNvGrpSpPr/>
          <p:nvPr/>
        </p:nvGrpSpPr>
        <p:grpSpPr>
          <a:xfrm>
            <a:off x="5703773" y="5887046"/>
            <a:ext cx="33588" cy="48097"/>
            <a:chOff x="0" y="0"/>
            <a:chExt cx="33586" cy="48096"/>
          </a:xfrm>
        </p:grpSpPr>
        <p:sp>
          <p:nvSpPr>
            <p:cNvPr id="1386" name="object 26"/>
            <p:cNvSpPr/>
            <p:nvPr/>
          </p:nvSpPr>
          <p:spPr>
            <a:xfrm>
              <a:off x="1384" y="-1"/>
              <a:ext cx="25160" cy="4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2" y="0"/>
                  </a:moveTo>
                  <a:lnTo>
                    <a:pt x="15429" y="873"/>
                  </a:lnTo>
                  <a:lnTo>
                    <a:pt x="15429" y="1991"/>
                  </a:lnTo>
                  <a:lnTo>
                    <a:pt x="14984" y="9435"/>
                  </a:lnTo>
                  <a:lnTo>
                    <a:pt x="14591" y="13161"/>
                  </a:lnTo>
                  <a:lnTo>
                    <a:pt x="14000" y="16889"/>
                  </a:lnTo>
                  <a:lnTo>
                    <a:pt x="10206" y="15771"/>
                  </a:lnTo>
                  <a:lnTo>
                    <a:pt x="6171" y="14647"/>
                  </a:lnTo>
                  <a:lnTo>
                    <a:pt x="2617" y="13284"/>
                  </a:lnTo>
                  <a:lnTo>
                    <a:pt x="0" y="15646"/>
                  </a:lnTo>
                  <a:lnTo>
                    <a:pt x="4328" y="17535"/>
                  </a:lnTo>
                  <a:lnTo>
                    <a:pt x="8837" y="19027"/>
                  </a:lnTo>
                  <a:lnTo>
                    <a:pt x="13616" y="20287"/>
                  </a:lnTo>
                  <a:lnTo>
                    <a:pt x="18755" y="21481"/>
                  </a:lnTo>
                  <a:lnTo>
                    <a:pt x="20412" y="21600"/>
                  </a:lnTo>
                  <a:lnTo>
                    <a:pt x="21131" y="20859"/>
                  </a:lnTo>
                  <a:lnTo>
                    <a:pt x="19223" y="19244"/>
                  </a:lnTo>
                  <a:lnTo>
                    <a:pt x="18275" y="18874"/>
                  </a:lnTo>
                  <a:lnTo>
                    <a:pt x="18983" y="17009"/>
                  </a:lnTo>
                  <a:lnTo>
                    <a:pt x="21600" y="16387"/>
                  </a:lnTo>
                  <a:lnTo>
                    <a:pt x="21360" y="15891"/>
                  </a:lnTo>
                  <a:lnTo>
                    <a:pt x="20850" y="12238"/>
                  </a:lnTo>
                  <a:lnTo>
                    <a:pt x="20650" y="8551"/>
                  </a:lnTo>
                  <a:lnTo>
                    <a:pt x="20651" y="1118"/>
                  </a:lnTo>
                  <a:lnTo>
                    <a:pt x="20412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7" name="object 27"/>
            <p:cNvSpPr/>
            <p:nvPr/>
          </p:nvSpPr>
          <p:spPr>
            <a:xfrm>
              <a:off x="20885" y="35114"/>
              <a:ext cx="1270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3" y="0"/>
                  </a:moveTo>
                  <a:lnTo>
                    <a:pt x="1868" y="3003"/>
                  </a:lnTo>
                  <a:lnTo>
                    <a:pt x="0" y="12618"/>
                  </a:lnTo>
                  <a:lnTo>
                    <a:pt x="3085" y="13803"/>
                  </a:lnTo>
                  <a:lnTo>
                    <a:pt x="7387" y="21600"/>
                  </a:lnTo>
                  <a:lnTo>
                    <a:pt x="20949" y="17992"/>
                  </a:lnTo>
                  <a:lnTo>
                    <a:pt x="21600" y="10221"/>
                  </a:lnTo>
                  <a:lnTo>
                    <a:pt x="19108" y="2423"/>
                  </a:lnTo>
                  <a:lnTo>
                    <a:pt x="8633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8" name="object 28"/>
            <p:cNvSpPr/>
            <p:nvPr/>
          </p:nvSpPr>
          <p:spPr>
            <a:xfrm>
              <a:off x="0" y="3872"/>
              <a:ext cx="19355" cy="34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4" y="0"/>
                  </a:moveTo>
                  <a:lnTo>
                    <a:pt x="2154" y="2785"/>
                  </a:lnTo>
                  <a:lnTo>
                    <a:pt x="1856" y="7314"/>
                  </a:lnTo>
                  <a:lnTo>
                    <a:pt x="0" y="12717"/>
                  </a:lnTo>
                  <a:lnTo>
                    <a:pt x="4946" y="16550"/>
                  </a:lnTo>
                  <a:lnTo>
                    <a:pt x="9567" y="18462"/>
                  </a:lnTo>
                  <a:lnTo>
                    <a:pt x="14811" y="20032"/>
                  </a:lnTo>
                  <a:lnTo>
                    <a:pt x="19744" y="21600"/>
                  </a:lnTo>
                  <a:lnTo>
                    <a:pt x="20649" y="16373"/>
                  </a:lnTo>
                  <a:lnTo>
                    <a:pt x="21145" y="11148"/>
                  </a:lnTo>
                  <a:lnTo>
                    <a:pt x="21600" y="696"/>
                  </a:lnTo>
                  <a:lnTo>
                    <a:pt x="14187" y="520"/>
                  </a:lnTo>
                  <a:lnTo>
                    <a:pt x="8334" y="0"/>
                  </a:lnTo>
                  <a:close/>
                </a:path>
              </a:pathLst>
            </a:custGeom>
            <a:solidFill>
              <a:srgbClr val="EB43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90" name="object 29"/>
          <p:cNvSpPr/>
          <p:nvPr/>
        </p:nvSpPr>
        <p:spPr>
          <a:xfrm>
            <a:off x="5855258" y="5832588"/>
            <a:ext cx="19915" cy="58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8" y="0"/>
                </a:moveTo>
                <a:lnTo>
                  <a:pt x="82" y="11065"/>
                </a:lnTo>
                <a:lnTo>
                  <a:pt x="0" y="17153"/>
                </a:lnTo>
                <a:lnTo>
                  <a:pt x="2108" y="21293"/>
                </a:lnTo>
                <a:lnTo>
                  <a:pt x="5110" y="21600"/>
                </a:lnTo>
                <a:lnTo>
                  <a:pt x="9905" y="20687"/>
                </a:lnTo>
                <a:lnTo>
                  <a:pt x="15002" y="19769"/>
                </a:lnTo>
                <a:lnTo>
                  <a:pt x="20112" y="18959"/>
                </a:lnTo>
                <a:lnTo>
                  <a:pt x="20369" y="10140"/>
                </a:lnTo>
                <a:lnTo>
                  <a:pt x="20653" y="5730"/>
                </a:lnTo>
                <a:lnTo>
                  <a:pt x="21297" y="1318"/>
                </a:lnTo>
                <a:lnTo>
                  <a:pt x="21600" y="200"/>
                </a:lnTo>
                <a:lnTo>
                  <a:pt x="2108" y="0"/>
                </a:lnTo>
                <a:close/>
              </a:path>
            </a:pathLst>
          </a:custGeom>
          <a:solidFill>
            <a:srgbClr val="8A231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1" name="object 30"/>
          <p:cNvSpPr/>
          <p:nvPr/>
        </p:nvSpPr>
        <p:spPr>
          <a:xfrm>
            <a:off x="5684989" y="5922707"/>
            <a:ext cx="46434" cy="500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12" y="0"/>
                </a:moveTo>
                <a:lnTo>
                  <a:pt x="7066" y="2867"/>
                </a:lnTo>
                <a:lnTo>
                  <a:pt x="3338" y="4534"/>
                </a:lnTo>
                <a:lnTo>
                  <a:pt x="0" y="6447"/>
                </a:lnTo>
                <a:lnTo>
                  <a:pt x="4965" y="10693"/>
                </a:lnTo>
                <a:lnTo>
                  <a:pt x="10317" y="14649"/>
                </a:lnTo>
                <a:lnTo>
                  <a:pt x="15910" y="18292"/>
                </a:lnTo>
                <a:lnTo>
                  <a:pt x="21600" y="21600"/>
                </a:lnTo>
                <a:lnTo>
                  <a:pt x="21110" y="17572"/>
                </a:lnTo>
                <a:lnTo>
                  <a:pt x="20875" y="13544"/>
                </a:lnTo>
                <a:lnTo>
                  <a:pt x="20712" y="9519"/>
                </a:lnTo>
                <a:lnTo>
                  <a:pt x="20442" y="5493"/>
                </a:lnTo>
                <a:lnTo>
                  <a:pt x="19668" y="5608"/>
                </a:lnTo>
                <a:lnTo>
                  <a:pt x="16890" y="4466"/>
                </a:lnTo>
                <a:lnTo>
                  <a:pt x="14304" y="3254"/>
                </a:lnTo>
                <a:lnTo>
                  <a:pt x="11860" y="1817"/>
                </a:lnTo>
                <a:lnTo>
                  <a:pt x="9512" y="0"/>
                </a:lnTo>
                <a:close/>
              </a:path>
            </a:pathLst>
          </a:custGeom>
          <a:solidFill>
            <a:srgbClr val="275227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92" name="object 31"/>
          <p:cNvSpPr/>
          <p:nvPr/>
        </p:nvSpPr>
        <p:spPr>
          <a:xfrm>
            <a:off x="7836013" y="5380035"/>
            <a:ext cx="77688" cy="148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38" y="0"/>
                </a:moveTo>
                <a:lnTo>
                  <a:pt x="18987" y="682"/>
                </a:lnTo>
                <a:lnTo>
                  <a:pt x="17525" y="883"/>
                </a:lnTo>
                <a:lnTo>
                  <a:pt x="11720" y="3975"/>
                </a:lnTo>
                <a:lnTo>
                  <a:pt x="4607" y="11363"/>
                </a:lnTo>
                <a:lnTo>
                  <a:pt x="1045" y="17952"/>
                </a:lnTo>
                <a:lnTo>
                  <a:pt x="0" y="20717"/>
                </a:lnTo>
                <a:lnTo>
                  <a:pt x="0" y="20958"/>
                </a:lnTo>
                <a:lnTo>
                  <a:pt x="307" y="21119"/>
                </a:lnTo>
                <a:lnTo>
                  <a:pt x="2768" y="21600"/>
                </a:lnTo>
                <a:lnTo>
                  <a:pt x="4310" y="19916"/>
                </a:lnTo>
                <a:lnTo>
                  <a:pt x="5189" y="18213"/>
                </a:lnTo>
                <a:lnTo>
                  <a:pt x="5664" y="16457"/>
                </a:lnTo>
                <a:lnTo>
                  <a:pt x="5996" y="14615"/>
                </a:lnTo>
                <a:lnTo>
                  <a:pt x="5611" y="13129"/>
                </a:lnTo>
                <a:lnTo>
                  <a:pt x="6070" y="12125"/>
                </a:lnTo>
                <a:lnTo>
                  <a:pt x="6610" y="12005"/>
                </a:lnTo>
                <a:lnTo>
                  <a:pt x="7377" y="11725"/>
                </a:lnTo>
                <a:lnTo>
                  <a:pt x="8609" y="11725"/>
                </a:lnTo>
                <a:lnTo>
                  <a:pt x="9453" y="11563"/>
                </a:lnTo>
                <a:lnTo>
                  <a:pt x="9838" y="11524"/>
                </a:lnTo>
                <a:lnTo>
                  <a:pt x="8916" y="11323"/>
                </a:lnTo>
                <a:lnTo>
                  <a:pt x="8683" y="11201"/>
                </a:lnTo>
                <a:lnTo>
                  <a:pt x="7843" y="10923"/>
                </a:lnTo>
                <a:lnTo>
                  <a:pt x="7606" y="10681"/>
                </a:lnTo>
                <a:lnTo>
                  <a:pt x="11832" y="4953"/>
                </a:lnTo>
                <a:lnTo>
                  <a:pt x="21600" y="162"/>
                </a:lnTo>
                <a:lnTo>
                  <a:pt x="20138" y="0"/>
                </a:lnTo>
                <a:close/>
              </a:path>
            </a:pathLst>
          </a:custGeom>
          <a:solidFill>
            <a:srgbClr val="F9E65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93" name="object 32" descr="object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051" y="5175744"/>
            <a:ext cx="118811" cy="72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6" name="object 33"/>
          <p:cNvGrpSpPr/>
          <p:nvPr/>
        </p:nvGrpSpPr>
        <p:grpSpPr>
          <a:xfrm>
            <a:off x="6746353" y="4976429"/>
            <a:ext cx="49660" cy="43679"/>
            <a:chOff x="0" y="0"/>
            <a:chExt cx="49659" cy="43678"/>
          </a:xfrm>
        </p:grpSpPr>
        <p:sp>
          <p:nvSpPr>
            <p:cNvPr id="1394" name="object 34"/>
            <p:cNvSpPr/>
            <p:nvPr/>
          </p:nvSpPr>
          <p:spPr>
            <a:xfrm>
              <a:off x="-1" y="-1"/>
              <a:ext cx="32263" cy="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2" y="0"/>
                  </a:moveTo>
                  <a:lnTo>
                    <a:pt x="0" y="4087"/>
                  </a:lnTo>
                  <a:lnTo>
                    <a:pt x="5" y="8288"/>
                  </a:lnTo>
                  <a:lnTo>
                    <a:pt x="392" y="12514"/>
                  </a:lnTo>
                  <a:lnTo>
                    <a:pt x="20851" y="21600"/>
                  </a:lnTo>
                  <a:lnTo>
                    <a:pt x="21226" y="21191"/>
                  </a:lnTo>
                  <a:lnTo>
                    <a:pt x="21600" y="7518"/>
                  </a:lnTo>
                  <a:lnTo>
                    <a:pt x="15256" y="6690"/>
                  </a:lnTo>
                  <a:lnTo>
                    <a:pt x="10026" y="5401"/>
                  </a:lnTo>
                  <a:lnTo>
                    <a:pt x="5351" y="329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5" name="object 35"/>
            <p:cNvSpPr/>
            <p:nvPr/>
          </p:nvSpPr>
          <p:spPr>
            <a:xfrm>
              <a:off x="31701" y="14097"/>
              <a:ext cx="17959" cy="2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34" y="410"/>
                  </a:lnTo>
                  <a:lnTo>
                    <a:pt x="671" y="829"/>
                  </a:lnTo>
                  <a:lnTo>
                    <a:pt x="0" y="21600"/>
                  </a:lnTo>
                  <a:lnTo>
                    <a:pt x="7317" y="21600"/>
                  </a:lnTo>
                  <a:lnTo>
                    <a:pt x="21280" y="20351"/>
                  </a:lnTo>
                  <a:lnTo>
                    <a:pt x="20487" y="15244"/>
                  </a:lnTo>
                  <a:lnTo>
                    <a:pt x="20443" y="10175"/>
                  </a:lnTo>
                  <a:lnTo>
                    <a:pt x="20898" y="51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7A4B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397" name="object 36"/>
          <p:cNvSpPr/>
          <p:nvPr/>
        </p:nvSpPr>
        <p:spPr>
          <a:xfrm>
            <a:off x="6853796" y="5266968"/>
            <a:ext cx="71058" cy="5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" y="0"/>
                </a:moveTo>
                <a:lnTo>
                  <a:pt x="0" y="9288"/>
                </a:lnTo>
                <a:lnTo>
                  <a:pt x="5312" y="11827"/>
                </a:lnTo>
                <a:lnTo>
                  <a:pt x="10483" y="15151"/>
                </a:lnTo>
                <a:lnTo>
                  <a:pt x="15622" y="18622"/>
                </a:lnTo>
                <a:lnTo>
                  <a:pt x="20839" y="21600"/>
                </a:lnTo>
                <a:lnTo>
                  <a:pt x="20839" y="19472"/>
                </a:lnTo>
                <a:lnTo>
                  <a:pt x="20589" y="17457"/>
                </a:lnTo>
                <a:lnTo>
                  <a:pt x="21600" y="15447"/>
                </a:lnTo>
                <a:lnTo>
                  <a:pt x="11305" y="6670"/>
                </a:lnTo>
                <a:lnTo>
                  <a:pt x="6064" y="4255"/>
                </a:lnTo>
                <a:lnTo>
                  <a:pt x="4013" y="2941"/>
                </a:lnTo>
                <a:lnTo>
                  <a:pt x="85" y="0"/>
                </a:lnTo>
                <a:close/>
              </a:path>
            </a:pathLst>
          </a:custGeom>
          <a:solidFill>
            <a:srgbClr val="E946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0" name="object 37"/>
          <p:cNvGrpSpPr/>
          <p:nvPr/>
        </p:nvGrpSpPr>
        <p:grpSpPr>
          <a:xfrm>
            <a:off x="5728930" y="5920230"/>
            <a:ext cx="50587" cy="52239"/>
            <a:chOff x="0" y="0"/>
            <a:chExt cx="50585" cy="52237"/>
          </a:xfrm>
        </p:grpSpPr>
        <p:sp>
          <p:nvSpPr>
            <p:cNvPr id="1398" name="object 38"/>
            <p:cNvSpPr/>
            <p:nvPr/>
          </p:nvSpPr>
          <p:spPr>
            <a:xfrm>
              <a:off x="0" y="2755"/>
              <a:ext cx="50586" cy="4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54" y="0"/>
                  </a:moveTo>
                  <a:lnTo>
                    <a:pt x="10884" y="1230"/>
                  </a:lnTo>
                  <a:lnTo>
                    <a:pt x="8292" y="2245"/>
                  </a:lnTo>
                  <a:lnTo>
                    <a:pt x="5657" y="3103"/>
                  </a:lnTo>
                  <a:lnTo>
                    <a:pt x="358" y="4585"/>
                  </a:lnTo>
                  <a:lnTo>
                    <a:pt x="0" y="5305"/>
                  </a:lnTo>
                  <a:lnTo>
                    <a:pt x="266" y="9383"/>
                  </a:lnTo>
                  <a:lnTo>
                    <a:pt x="444" y="13457"/>
                  </a:lnTo>
                  <a:lnTo>
                    <a:pt x="666" y="17529"/>
                  </a:lnTo>
                  <a:lnTo>
                    <a:pt x="1063" y="21600"/>
                  </a:lnTo>
                  <a:lnTo>
                    <a:pt x="3660" y="20635"/>
                  </a:lnTo>
                  <a:lnTo>
                    <a:pt x="7744" y="17912"/>
                  </a:lnTo>
                  <a:lnTo>
                    <a:pt x="11716" y="15053"/>
                  </a:lnTo>
                  <a:lnTo>
                    <a:pt x="15644" y="12149"/>
                  </a:lnTo>
                  <a:lnTo>
                    <a:pt x="19593" y="9292"/>
                  </a:lnTo>
                  <a:lnTo>
                    <a:pt x="21600" y="6636"/>
                  </a:lnTo>
                  <a:lnTo>
                    <a:pt x="18769" y="4585"/>
                  </a:lnTo>
                  <a:lnTo>
                    <a:pt x="16405" y="1929"/>
                  </a:lnTo>
                  <a:lnTo>
                    <a:pt x="13454" y="0"/>
                  </a:lnTo>
                  <a:close/>
                </a:path>
              </a:pathLst>
            </a:custGeom>
            <a:solidFill>
              <a:srgbClr val="2239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9" name="object 39"/>
            <p:cNvSpPr/>
            <p:nvPr/>
          </p:nvSpPr>
          <p:spPr>
            <a:xfrm>
              <a:off x="6921" y="0"/>
              <a:ext cx="245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1" y="0"/>
                  </a:moveTo>
                  <a:lnTo>
                    <a:pt x="0" y="21600"/>
                  </a:lnTo>
                  <a:lnTo>
                    <a:pt x="5524" y="17902"/>
                  </a:lnTo>
                  <a:lnTo>
                    <a:pt x="10892" y="13962"/>
                  </a:lnTo>
                  <a:lnTo>
                    <a:pt x="16213" y="9522"/>
                  </a:lnTo>
                  <a:lnTo>
                    <a:pt x="21600" y="4334"/>
                  </a:lnTo>
                  <a:lnTo>
                    <a:pt x="16021" y="0"/>
                  </a:lnTo>
                  <a:close/>
                </a:path>
              </a:pathLst>
            </a:custGeom>
            <a:solidFill>
              <a:srgbClr val="ECEFA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01" name="object 40"/>
          <p:cNvSpPr/>
          <p:nvPr/>
        </p:nvSpPr>
        <p:spPr>
          <a:xfrm>
            <a:off x="5707646" y="5748272"/>
            <a:ext cx="44782" cy="5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33" y="0"/>
                </a:moveTo>
                <a:lnTo>
                  <a:pt x="7087" y="4955"/>
                </a:lnTo>
                <a:lnTo>
                  <a:pt x="4065" y="9808"/>
                </a:lnTo>
                <a:lnTo>
                  <a:pt x="1844" y="14906"/>
                </a:lnTo>
                <a:lnTo>
                  <a:pt x="0" y="20598"/>
                </a:lnTo>
                <a:lnTo>
                  <a:pt x="7865" y="20898"/>
                </a:lnTo>
                <a:lnTo>
                  <a:pt x="8405" y="20095"/>
                </a:lnTo>
                <a:lnTo>
                  <a:pt x="8931" y="19791"/>
                </a:lnTo>
                <a:lnTo>
                  <a:pt x="10004" y="19288"/>
                </a:lnTo>
                <a:lnTo>
                  <a:pt x="12534" y="19689"/>
                </a:lnTo>
                <a:lnTo>
                  <a:pt x="10671" y="20492"/>
                </a:lnTo>
                <a:lnTo>
                  <a:pt x="12270" y="21600"/>
                </a:lnTo>
                <a:lnTo>
                  <a:pt x="16001" y="20695"/>
                </a:lnTo>
                <a:lnTo>
                  <a:pt x="18665" y="20095"/>
                </a:lnTo>
                <a:lnTo>
                  <a:pt x="20264" y="19592"/>
                </a:lnTo>
                <a:lnTo>
                  <a:pt x="21600" y="17580"/>
                </a:lnTo>
                <a:lnTo>
                  <a:pt x="20916" y="12998"/>
                </a:lnTo>
                <a:lnTo>
                  <a:pt x="18419" y="8264"/>
                </a:lnTo>
                <a:lnTo>
                  <a:pt x="14946" y="3793"/>
                </a:lnTo>
                <a:lnTo>
                  <a:pt x="11333" y="0"/>
                </a:lnTo>
                <a:close/>
              </a:path>
            </a:pathLst>
          </a:custGeom>
          <a:solidFill>
            <a:srgbClr val="F0F4F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02" name="object 41"/>
          <p:cNvSpPr/>
          <p:nvPr/>
        </p:nvSpPr>
        <p:spPr>
          <a:xfrm>
            <a:off x="6171791" y="5487299"/>
            <a:ext cx="87366" cy="63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63" y="0"/>
                </a:moveTo>
                <a:lnTo>
                  <a:pt x="9000" y="2440"/>
                </a:lnTo>
                <a:lnTo>
                  <a:pt x="2967" y="7034"/>
                </a:lnTo>
                <a:lnTo>
                  <a:pt x="0" y="9474"/>
                </a:lnTo>
                <a:lnTo>
                  <a:pt x="9706" y="15346"/>
                </a:lnTo>
                <a:lnTo>
                  <a:pt x="13125" y="16390"/>
                </a:lnTo>
                <a:lnTo>
                  <a:pt x="14695" y="17339"/>
                </a:lnTo>
                <a:lnTo>
                  <a:pt x="17934" y="18474"/>
                </a:lnTo>
                <a:lnTo>
                  <a:pt x="19569" y="19203"/>
                </a:lnTo>
                <a:lnTo>
                  <a:pt x="20915" y="20181"/>
                </a:lnTo>
                <a:lnTo>
                  <a:pt x="20915" y="21125"/>
                </a:lnTo>
                <a:lnTo>
                  <a:pt x="21600" y="21600"/>
                </a:lnTo>
                <a:lnTo>
                  <a:pt x="21054" y="19424"/>
                </a:lnTo>
                <a:lnTo>
                  <a:pt x="21258" y="16203"/>
                </a:lnTo>
                <a:lnTo>
                  <a:pt x="19754" y="12508"/>
                </a:lnTo>
                <a:lnTo>
                  <a:pt x="17980" y="12508"/>
                </a:lnTo>
                <a:lnTo>
                  <a:pt x="16680" y="12317"/>
                </a:lnTo>
                <a:lnTo>
                  <a:pt x="15110" y="11938"/>
                </a:lnTo>
                <a:lnTo>
                  <a:pt x="11825" y="11368"/>
                </a:lnTo>
                <a:lnTo>
                  <a:pt x="11963" y="0"/>
                </a:lnTo>
                <a:close/>
              </a:path>
            </a:pathLst>
          </a:custGeom>
          <a:solidFill>
            <a:srgbClr val="57914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5" name="object 42"/>
          <p:cNvGrpSpPr/>
          <p:nvPr/>
        </p:nvGrpSpPr>
        <p:grpSpPr>
          <a:xfrm>
            <a:off x="7845969" y="5372568"/>
            <a:ext cx="74717" cy="176673"/>
            <a:chOff x="0" y="0"/>
            <a:chExt cx="74716" cy="176671"/>
          </a:xfrm>
        </p:grpSpPr>
        <p:sp>
          <p:nvSpPr>
            <p:cNvPr id="1403" name="object 43"/>
            <p:cNvSpPr/>
            <p:nvPr/>
          </p:nvSpPr>
          <p:spPr>
            <a:xfrm>
              <a:off x="10222" y="0"/>
              <a:ext cx="64495" cy="17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0" y="0"/>
                  </a:moveTo>
                  <a:lnTo>
                    <a:pt x="18703" y="420"/>
                  </a:lnTo>
                  <a:lnTo>
                    <a:pt x="16389" y="909"/>
                  </a:lnTo>
                  <a:lnTo>
                    <a:pt x="14258" y="1677"/>
                  </a:lnTo>
                  <a:lnTo>
                    <a:pt x="16014" y="1536"/>
                  </a:lnTo>
                  <a:lnTo>
                    <a:pt x="17499" y="943"/>
                  </a:lnTo>
                  <a:lnTo>
                    <a:pt x="19162" y="1084"/>
                  </a:lnTo>
                  <a:lnTo>
                    <a:pt x="20165" y="1993"/>
                  </a:lnTo>
                  <a:lnTo>
                    <a:pt x="20288" y="2967"/>
                  </a:lnTo>
                  <a:lnTo>
                    <a:pt x="19813" y="4955"/>
                  </a:lnTo>
                  <a:lnTo>
                    <a:pt x="14075" y="10261"/>
                  </a:lnTo>
                  <a:lnTo>
                    <a:pt x="7550" y="11036"/>
                  </a:lnTo>
                  <a:lnTo>
                    <a:pt x="5091" y="10923"/>
                  </a:lnTo>
                  <a:lnTo>
                    <a:pt x="4904" y="10959"/>
                  </a:lnTo>
                  <a:lnTo>
                    <a:pt x="2964" y="11098"/>
                  </a:lnTo>
                  <a:lnTo>
                    <a:pt x="2126" y="11098"/>
                  </a:lnTo>
                  <a:lnTo>
                    <a:pt x="1110" y="11377"/>
                  </a:lnTo>
                  <a:lnTo>
                    <a:pt x="553" y="11446"/>
                  </a:lnTo>
                  <a:lnTo>
                    <a:pt x="0" y="12320"/>
                  </a:lnTo>
                  <a:lnTo>
                    <a:pt x="464" y="13610"/>
                  </a:lnTo>
                  <a:lnTo>
                    <a:pt x="4164" y="15564"/>
                  </a:lnTo>
                  <a:lnTo>
                    <a:pt x="3124" y="18513"/>
                  </a:lnTo>
                  <a:lnTo>
                    <a:pt x="2237" y="20020"/>
                  </a:lnTo>
                  <a:lnTo>
                    <a:pt x="829" y="21252"/>
                  </a:lnTo>
                  <a:lnTo>
                    <a:pt x="1573" y="21600"/>
                  </a:lnTo>
                  <a:lnTo>
                    <a:pt x="4730" y="18957"/>
                  </a:lnTo>
                  <a:lnTo>
                    <a:pt x="5776" y="16676"/>
                  </a:lnTo>
                  <a:lnTo>
                    <a:pt x="5206" y="14363"/>
                  </a:lnTo>
                  <a:lnTo>
                    <a:pt x="3517" y="11621"/>
                  </a:lnTo>
                  <a:lnTo>
                    <a:pt x="5091" y="11656"/>
                  </a:lnTo>
                  <a:lnTo>
                    <a:pt x="20139" y="8220"/>
                  </a:lnTo>
                  <a:lnTo>
                    <a:pt x="21600" y="2592"/>
                  </a:lnTo>
                  <a:lnTo>
                    <a:pt x="21480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4" name="object 44"/>
            <p:cNvSpPr/>
            <p:nvPr/>
          </p:nvSpPr>
          <p:spPr>
            <a:xfrm>
              <a:off x="-1" y="108103"/>
              <a:ext cx="22659" cy="68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66" y="0"/>
                  </a:moveTo>
                  <a:lnTo>
                    <a:pt x="10040" y="3995"/>
                  </a:lnTo>
                  <a:lnTo>
                    <a:pt x="8398" y="7803"/>
                  </a:lnTo>
                  <a:lnTo>
                    <a:pt x="5323" y="11497"/>
                  </a:lnTo>
                  <a:lnTo>
                    <a:pt x="0" y="15151"/>
                  </a:lnTo>
                  <a:lnTo>
                    <a:pt x="2361" y="17067"/>
                  </a:lnTo>
                  <a:lnTo>
                    <a:pt x="4479" y="18635"/>
                  </a:lnTo>
                  <a:lnTo>
                    <a:pt x="9214" y="20204"/>
                  </a:lnTo>
                  <a:lnTo>
                    <a:pt x="12386" y="21600"/>
                  </a:lnTo>
                  <a:lnTo>
                    <a:pt x="13960" y="20028"/>
                  </a:lnTo>
                  <a:lnTo>
                    <a:pt x="11853" y="19160"/>
                  </a:lnTo>
                  <a:lnTo>
                    <a:pt x="16121" y="15984"/>
                  </a:lnTo>
                  <a:lnTo>
                    <a:pt x="18706" y="12180"/>
                  </a:lnTo>
                  <a:lnTo>
                    <a:pt x="21600" y="4877"/>
                  </a:lnTo>
                  <a:lnTo>
                    <a:pt x="11066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06" name="object 45"/>
          <p:cNvSpPr/>
          <p:nvPr/>
        </p:nvSpPr>
        <p:spPr>
          <a:xfrm>
            <a:off x="6219354" y="5398006"/>
            <a:ext cx="19623" cy="125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98" y="0"/>
                </a:moveTo>
                <a:lnTo>
                  <a:pt x="601" y="287"/>
                </a:lnTo>
                <a:lnTo>
                  <a:pt x="601" y="15355"/>
                </a:lnTo>
                <a:lnTo>
                  <a:pt x="0" y="21077"/>
                </a:lnTo>
                <a:lnTo>
                  <a:pt x="21600" y="21600"/>
                </a:lnTo>
                <a:lnTo>
                  <a:pt x="21581" y="19383"/>
                </a:lnTo>
                <a:lnTo>
                  <a:pt x="20384" y="12731"/>
                </a:lnTo>
                <a:lnTo>
                  <a:pt x="20677" y="145"/>
                </a:lnTo>
                <a:lnTo>
                  <a:pt x="13981" y="96"/>
                </a:lnTo>
                <a:lnTo>
                  <a:pt x="7298" y="0"/>
                </a:lnTo>
                <a:close/>
              </a:path>
            </a:pathLst>
          </a:custGeom>
          <a:solidFill>
            <a:srgbClr val="502E1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09" name="object 46"/>
          <p:cNvGrpSpPr/>
          <p:nvPr/>
        </p:nvGrpSpPr>
        <p:grpSpPr>
          <a:xfrm>
            <a:off x="5737504" y="5934945"/>
            <a:ext cx="94276" cy="46095"/>
            <a:chOff x="0" y="0"/>
            <a:chExt cx="94275" cy="46093"/>
          </a:xfrm>
        </p:grpSpPr>
        <p:sp>
          <p:nvSpPr>
            <p:cNvPr id="1407" name="object 47"/>
            <p:cNvSpPr/>
            <p:nvPr/>
          </p:nvSpPr>
          <p:spPr>
            <a:xfrm>
              <a:off x="-1" y="8488"/>
              <a:ext cx="94277" cy="37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9" y="0"/>
                  </a:moveTo>
                  <a:lnTo>
                    <a:pt x="12994" y="841"/>
                  </a:lnTo>
                  <a:lnTo>
                    <a:pt x="11519" y="1098"/>
                  </a:lnTo>
                  <a:lnTo>
                    <a:pt x="10031" y="966"/>
                  </a:lnTo>
                  <a:lnTo>
                    <a:pt x="8549" y="642"/>
                  </a:lnTo>
                  <a:lnTo>
                    <a:pt x="2182" y="11915"/>
                  </a:lnTo>
                  <a:lnTo>
                    <a:pt x="0" y="15560"/>
                  </a:lnTo>
                  <a:lnTo>
                    <a:pt x="7355" y="18758"/>
                  </a:lnTo>
                  <a:lnTo>
                    <a:pt x="14756" y="21600"/>
                  </a:lnTo>
                  <a:lnTo>
                    <a:pt x="18203" y="14595"/>
                  </a:lnTo>
                  <a:lnTo>
                    <a:pt x="21600" y="7470"/>
                  </a:lnTo>
                  <a:lnTo>
                    <a:pt x="19508" y="2867"/>
                  </a:lnTo>
                  <a:lnTo>
                    <a:pt x="18303" y="1430"/>
                  </a:lnTo>
                  <a:lnTo>
                    <a:pt x="17037" y="1597"/>
                  </a:lnTo>
                  <a:lnTo>
                    <a:pt x="15710" y="642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718D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8" name="Shape"/>
            <p:cNvSpPr/>
            <p:nvPr/>
          </p:nvSpPr>
          <p:spPr>
            <a:xfrm>
              <a:off x="37313" y="0"/>
              <a:ext cx="2570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24" y="0"/>
                  </a:moveTo>
                  <a:lnTo>
                    <a:pt x="3949" y="3058"/>
                  </a:lnTo>
                  <a:lnTo>
                    <a:pt x="0" y="19714"/>
                  </a:lnTo>
                  <a:lnTo>
                    <a:pt x="5435" y="20937"/>
                  </a:lnTo>
                  <a:lnTo>
                    <a:pt x="10892" y="21600"/>
                  </a:lnTo>
                  <a:lnTo>
                    <a:pt x="16303" y="20557"/>
                  </a:lnTo>
                  <a:lnTo>
                    <a:pt x="21600" y="16655"/>
                  </a:lnTo>
                  <a:lnTo>
                    <a:pt x="20677" y="15924"/>
                  </a:lnTo>
                  <a:lnTo>
                    <a:pt x="20448" y="15924"/>
                  </a:lnTo>
                  <a:lnTo>
                    <a:pt x="19754" y="15193"/>
                  </a:lnTo>
                  <a:lnTo>
                    <a:pt x="19920" y="15193"/>
                  </a:lnTo>
                  <a:lnTo>
                    <a:pt x="18815" y="13665"/>
                  </a:lnTo>
                  <a:lnTo>
                    <a:pt x="13255" y="5320"/>
                  </a:lnTo>
                  <a:lnTo>
                    <a:pt x="10224" y="0"/>
                  </a:lnTo>
                  <a:close/>
                </a:path>
              </a:pathLst>
            </a:custGeom>
            <a:solidFill>
              <a:srgbClr val="A7B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10" name="object 49"/>
          <p:cNvSpPr/>
          <p:nvPr/>
        </p:nvSpPr>
        <p:spPr>
          <a:xfrm>
            <a:off x="6745706" y="4840425"/>
            <a:ext cx="72988" cy="41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607" y="0"/>
                </a:moveTo>
                <a:lnTo>
                  <a:pt x="5401" y="573"/>
                </a:lnTo>
                <a:lnTo>
                  <a:pt x="2781" y="1159"/>
                </a:lnTo>
                <a:lnTo>
                  <a:pt x="0" y="8408"/>
                </a:lnTo>
                <a:lnTo>
                  <a:pt x="9983" y="21600"/>
                </a:lnTo>
                <a:lnTo>
                  <a:pt x="12892" y="20297"/>
                </a:lnTo>
                <a:lnTo>
                  <a:pt x="15596" y="19444"/>
                </a:lnTo>
                <a:lnTo>
                  <a:pt x="18253" y="18074"/>
                </a:lnTo>
                <a:lnTo>
                  <a:pt x="21025" y="15224"/>
                </a:lnTo>
                <a:lnTo>
                  <a:pt x="21190" y="12033"/>
                </a:lnTo>
                <a:lnTo>
                  <a:pt x="21600" y="7682"/>
                </a:lnTo>
                <a:lnTo>
                  <a:pt x="19469" y="2172"/>
                </a:lnTo>
                <a:lnTo>
                  <a:pt x="16526" y="866"/>
                </a:lnTo>
                <a:lnTo>
                  <a:pt x="7607" y="0"/>
                </a:lnTo>
                <a:close/>
              </a:path>
            </a:pathLst>
          </a:custGeom>
          <a:solidFill>
            <a:srgbClr val="22152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1" name="object 50"/>
          <p:cNvSpPr/>
          <p:nvPr/>
        </p:nvSpPr>
        <p:spPr>
          <a:xfrm>
            <a:off x="5932403" y="5401600"/>
            <a:ext cx="23483" cy="16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91" y="0"/>
                </a:moveTo>
                <a:lnTo>
                  <a:pt x="11787" y="4555"/>
                </a:lnTo>
                <a:lnTo>
                  <a:pt x="3365" y="10129"/>
                </a:lnTo>
                <a:lnTo>
                  <a:pt x="0" y="15624"/>
                </a:lnTo>
                <a:lnTo>
                  <a:pt x="6362" y="19941"/>
                </a:lnTo>
                <a:lnTo>
                  <a:pt x="9399" y="20754"/>
                </a:lnTo>
                <a:lnTo>
                  <a:pt x="13220" y="21141"/>
                </a:lnTo>
                <a:lnTo>
                  <a:pt x="18815" y="21600"/>
                </a:lnTo>
                <a:lnTo>
                  <a:pt x="20847" y="10098"/>
                </a:lnTo>
                <a:lnTo>
                  <a:pt x="21600" y="3479"/>
                </a:lnTo>
                <a:lnTo>
                  <a:pt x="20591" y="0"/>
                </a:lnTo>
                <a:close/>
              </a:path>
            </a:pathLst>
          </a:custGeom>
          <a:solidFill>
            <a:srgbClr val="947E2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14" name="object 51"/>
          <p:cNvGrpSpPr/>
          <p:nvPr/>
        </p:nvGrpSpPr>
        <p:grpSpPr>
          <a:xfrm>
            <a:off x="7862544" y="5381152"/>
            <a:ext cx="54228" cy="78926"/>
            <a:chOff x="0" y="0"/>
            <a:chExt cx="54227" cy="78925"/>
          </a:xfrm>
        </p:grpSpPr>
        <p:sp>
          <p:nvSpPr>
            <p:cNvPr id="1412" name="object 52"/>
            <p:cNvSpPr/>
            <p:nvPr/>
          </p:nvSpPr>
          <p:spPr>
            <a:xfrm>
              <a:off x="0" y="23762"/>
              <a:ext cx="52808" cy="55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5" y="0"/>
                  </a:moveTo>
                  <a:lnTo>
                    <a:pt x="6442" y="3611"/>
                  </a:lnTo>
                  <a:lnTo>
                    <a:pt x="3154" y="8268"/>
                  </a:lnTo>
                  <a:lnTo>
                    <a:pt x="692" y="13230"/>
                  </a:lnTo>
                  <a:lnTo>
                    <a:pt x="0" y="17753"/>
                  </a:lnTo>
                  <a:lnTo>
                    <a:pt x="228" y="19166"/>
                  </a:lnTo>
                  <a:lnTo>
                    <a:pt x="566" y="19708"/>
                  </a:lnTo>
                  <a:lnTo>
                    <a:pt x="1813" y="20459"/>
                  </a:lnTo>
                  <a:lnTo>
                    <a:pt x="2265" y="20787"/>
                  </a:lnTo>
                  <a:lnTo>
                    <a:pt x="3506" y="21329"/>
                  </a:lnTo>
                  <a:lnTo>
                    <a:pt x="6623" y="21600"/>
                  </a:lnTo>
                  <a:lnTo>
                    <a:pt x="9347" y="21465"/>
                  </a:lnTo>
                  <a:lnTo>
                    <a:pt x="20935" y="7211"/>
                  </a:lnTo>
                  <a:lnTo>
                    <a:pt x="21600" y="2705"/>
                  </a:lnTo>
                  <a:lnTo>
                    <a:pt x="16743" y="2705"/>
                  </a:lnTo>
                  <a:lnTo>
                    <a:pt x="14254" y="3789"/>
                  </a:lnTo>
                  <a:lnTo>
                    <a:pt x="15948" y="3685"/>
                  </a:lnTo>
                  <a:lnTo>
                    <a:pt x="13345" y="4545"/>
                  </a:lnTo>
                  <a:lnTo>
                    <a:pt x="9725" y="6281"/>
                  </a:lnTo>
                  <a:lnTo>
                    <a:pt x="7018" y="5848"/>
                  </a:lnTo>
                  <a:lnTo>
                    <a:pt x="6789" y="5202"/>
                  </a:lnTo>
                  <a:lnTo>
                    <a:pt x="9049" y="2277"/>
                  </a:lnTo>
                  <a:lnTo>
                    <a:pt x="9387" y="979"/>
                  </a:lnTo>
                  <a:lnTo>
                    <a:pt x="9615" y="323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3" name="object 53"/>
            <p:cNvSpPr/>
            <p:nvPr/>
          </p:nvSpPr>
          <p:spPr>
            <a:xfrm>
              <a:off x="16599" y="-1"/>
              <a:ext cx="37629" cy="3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70" y="0"/>
                  </a:moveTo>
                  <a:lnTo>
                    <a:pt x="3806" y="13343"/>
                  </a:lnTo>
                  <a:lnTo>
                    <a:pt x="3806" y="13805"/>
                  </a:lnTo>
                  <a:lnTo>
                    <a:pt x="3645" y="14253"/>
                  </a:lnTo>
                  <a:lnTo>
                    <a:pt x="3171" y="16052"/>
                  </a:lnTo>
                  <a:lnTo>
                    <a:pt x="2377" y="16803"/>
                  </a:lnTo>
                  <a:lnTo>
                    <a:pt x="947" y="18002"/>
                  </a:lnTo>
                  <a:lnTo>
                    <a:pt x="320" y="18746"/>
                  </a:lnTo>
                  <a:lnTo>
                    <a:pt x="0" y="19050"/>
                  </a:lnTo>
                  <a:lnTo>
                    <a:pt x="0" y="20104"/>
                  </a:lnTo>
                  <a:lnTo>
                    <a:pt x="320" y="21000"/>
                  </a:lnTo>
                  <a:lnTo>
                    <a:pt x="4119" y="21600"/>
                  </a:lnTo>
                  <a:lnTo>
                    <a:pt x="9201" y="19195"/>
                  </a:lnTo>
                  <a:lnTo>
                    <a:pt x="12853" y="18002"/>
                  </a:lnTo>
                  <a:lnTo>
                    <a:pt x="10476" y="18147"/>
                  </a:lnTo>
                  <a:lnTo>
                    <a:pt x="13969" y="16803"/>
                  </a:lnTo>
                  <a:lnTo>
                    <a:pt x="16972" y="16803"/>
                  </a:lnTo>
                  <a:lnTo>
                    <a:pt x="20785" y="16645"/>
                  </a:lnTo>
                  <a:lnTo>
                    <a:pt x="21126" y="12378"/>
                  </a:lnTo>
                  <a:lnTo>
                    <a:pt x="21600" y="8041"/>
                  </a:lnTo>
                  <a:lnTo>
                    <a:pt x="21388" y="3844"/>
                  </a:lnTo>
                  <a:lnTo>
                    <a:pt x="19670" y="0"/>
                  </a:lnTo>
                  <a:close/>
                </a:path>
              </a:pathLst>
            </a:custGeom>
            <a:solidFill>
              <a:srgbClr val="E946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15" name="object 54"/>
          <p:cNvSpPr/>
          <p:nvPr/>
        </p:nvSpPr>
        <p:spPr>
          <a:xfrm>
            <a:off x="5967743" y="5397181"/>
            <a:ext cx="25141" cy="212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0" y="0"/>
                </a:moveTo>
                <a:lnTo>
                  <a:pt x="0" y="2327"/>
                </a:lnTo>
                <a:lnTo>
                  <a:pt x="361" y="5797"/>
                </a:lnTo>
                <a:lnTo>
                  <a:pt x="2170" y="12038"/>
                </a:lnTo>
                <a:lnTo>
                  <a:pt x="2078" y="16818"/>
                </a:lnTo>
                <a:lnTo>
                  <a:pt x="2336" y="19227"/>
                </a:lnTo>
                <a:lnTo>
                  <a:pt x="3599" y="21600"/>
                </a:lnTo>
                <a:lnTo>
                  <a:pt x="3898" y="20562"/>
                </a:lnTo>
                <a:lnTo>
                  <a:pt x="3599" y="17437"/>
                </a:lnTo>
                <a:lnTo>
                  <a:pt x="9306" y="17099"/>
                </a:lnTo>
                <a:lnTo>
                  <a:pt x="13093" y="16734"/>
                </a:lnTo>
                <a:lnTo>
                  <a:pt x="15712" y="16031"/>
                </a:lnTo>
                <a:lnTo>
                  <a:pt x="21600" y="12494"/>
                </a:lnTo>
                <a:lnTo>
                  <a:pt x="18446" y="8111"/>
                </a:lnTo>
                <a:lnTo>
                  <a:pt x="10302" y="3680"/>
                </a:lnTo>
                <a:lnTo>
                  <a:pt x="1220" y="0"/>
                </a:lnTo>
                <a:close/>
              </a:path>
            </a:pathLst>
          </a:custGeom>
          <a:solidFill>
            <a:srgbClr val="946F2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6" name="object 55"/>
          <p:cNvSpPr/>
          <p:nvPr/>
        </p:nvSpPr>
        <p:spPr>
          <a:xfrm>
            <a:off x="6936460" y="4881843"/>
            <a:ext cx="76571" cy="47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25" y="21"/>
                </a:moveTo>
                <a:lnTo>
                  <a:pt x="16110" y="0"/>
                </a:lnTo>
                <a:lnTo>
                  <a:pt x="10733" y="158"/>
                </a:lnTo>
                <a:lnTo>
                  <a:pt x="5370" y="530"/>
                </a:lnTo>
                <a:lnTo>
                  <a:pt x="0" y="1149"/>
                </a:lnTo>
                <a:lnTo>
                  <a:pt x="1391" y="6478"/>
                </a:lnTo>
                <a:lnTo>
                  <a:pt x="11555" y="20856"/>
                </a:lnTo>
                <a:lnTo>
                  <a:pt x="18291" y="21600"/>
                </a:lnTo>
                <a:lnTo>
                  <a:pt x="21600" y="21547"/>
                </a:lnTo>
                <a:lnTo>
                  <a:pt x="21568" y="5401"/>
                </a:lnTo>
                <a:lnTo>
                  <a:pt x="21525" y="21"/>
                </a:lnTo>
                <a:close/>
              </a:path>
            </a:pathLst>
          </a:custGeom>
          <a:solidFill>
            <a:srgbClr val="7FD0DD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7" name="object 56"/>
          <p:cNvSpPr/>
          <p:nvPr/>
        </p:nvSpPr>
        <p:spPr>
          <a:xfrm>
            <a:off x="6746429" y="4871934"/>
            <a:ext cx="33010" cy="11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6" y="0"/>
                </a:moveTo>
                <a:lnTo>
                  <a:pt x="0" y="4503"/>
                </a:lnTo>
                <a:lnTo>
                  <a:pt x="67" y="9353"/>
                </a:lnTo>
                <a:lnTo>
                  <a:pt x="677" y="14240"/>
                </a:lnTo>
                <a:lnTo>
                  <a:pt x="607" y="18857"/>
                </a:lnTo>
                <a:lnTo>
                  <a:pt x="5206" y="20057"/>
                </a:lnTo>
                <a:lnTo>
                  <a:pt x="9818" y="20827"/>
                </a:lnTo>
                <a:lnTo>
                  <a:pt x="14938" y="21298"/>
                </a:lnTo>
                <a:lnTo>
                  <a:pt x="21060" y="21600"/>
                </a:lnTo>
                <a:lnTo>
                  <a:pt x="20722" y="19460"/>
                </a:lnTo>
                <a:lnTo>
                  <a:pt x="20869" y="13020"/>
                </a:lnTo>
                <a:lnTo>
                  <a:pt x="20758" y="7388"/>
                </a:lnTo>
                <a:lnTo>
                  <a:pt x="20950" y="4581"/>
                </a:lnTo>
                <a:lnTo>
                  <a:pt x="21600" y="1797"/>
                </a:lnTo>
                <a:lnTo>
                  <a:pt x="16301" y="1628"/>
                </a:lnTo>
                <a:lnTo>
                  <a:pt x="11103" y="1310"/>
                </a:lnTo>
                <a:lnTo>
                  <a:pt x="6177" y="786"/>
                </a:lnTo>
                <a:lnTo>
                  <a:pt x="1696" y="0"/>
                </a:lnTo>
                <a:close/>
              </a:path>
            </a:pathLst>
          </a:custGeom>
          <a:solidFill>
            <a:srgbClr val="E25A2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8" name="object 57"/>
          <p:cNvSpPr/>
          <p:nvPr/>
        </p:nvSpPr>
        <p:spPr>
          <a:xfrm>
            <a:off x="6098273" y="5538163"/>
            <a:ext cx="157851" cy="82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19" y="0"/>
                </a:moveTo>
                <a:lnTo>
                  <a:pt x="13852" y="2195"/>
                </a:lnTo>
                <a:lnTo>
                  <a:pt x="8946" y="6935"/>
                </a:lnTo>
                <a:lnTo>
                  <a:pt x="4097" y="12434"/>
                </a:lnTo>
                <a:lnTo>
                  <a:pt x="0" y="16904"/>
                </a:lnTo>
                <a:lnTo>
                  <a:pt x="2065" y="19333"/>
                </a:lnTo>
                <a:lnTo>
                  <a:pt x="4160" y="21600"/>
                </a:lnTo>
                <a:lnTo>
                  <a:pt x="6773" y="18901"/>
                </a:lnTo>
                <a:lnTo>
                  <a:pt x="9339" y="16046"/>
                </a:lnTo>
                <a:lnTo>
                  <a:pt x="14374" y="10115"/>
                </a:lnTo>
                <a:lnTo>
                  <a:pt x="17221" y="6665"/>
                </a:lnTo>
                <a:lnTo>
                  <a:pt x="18662" y="5015"/>
                </a:lnTo>
                <a:lnTo>
                  <a:pt x="20125" y="3541"/>
                </a:lnTo>
                <a:lnTo>
                  <a:pt x="20615" y="3109"/>
                </a:lnTo>
                <a:lnTo>
                  <a:pt x="21070" y="2894"/>
                </a:lnTo>
                <a:lnTo>
                  <a:pt x="21600" y="2894"/>
                </a:lnTo>
                <a:lnTo>
                  <a:pt x="21562" y="2167"/>
                </a:lnTo>
                <a:lnTo>
                  <a:pt x="20822" y="1422"/>
                </a:lnTo>
                <a:lnTo>
                  <a:pt x="19926" y="867"/>
                </a:lnTo>
                <a:lnTo>
                  <a:pt x="18119" y="0"/>
                </a:lnTo>
                <a:close/>
              </a:path>
            </a:pathLst>
          </a:custGeom>
          <a:solidFill>
            <a:srgbClr val="718D3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19" name="object 58"/>
          <p:cNvSpPr/>
          <p:nvPr/>
        </p:nvSpPr>
        <p:spPr>
          <a:xfrm>
            <a:off x="6778045" y="4869164"/>
            <a:ext cx="40356" cy="122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66" y="0"/>
                </a:moveTo>
                <a:lnTo>
                  <a:pt x="15851" y="962"/>
                </a:lnTo>
                <a:lnTo>
                  <a:pt x="11045" y="1424"/>
                </a:lnTo>
                <a:lnTo>
                  <a:pt x="6154" y="1712"/>
                </a:lnTo>
                <a:lnTo>
                  <a:pt x="887" y="2150"/>
                </a:lnTo>
                <a:lnTo>
                  <a:pt x="272" y="4934"/>
                </a:lnTo>
                <a:lnTo>
                  <a:pt x="73" y="7708"/>
                </a:lnTo>
                <a:lnTo>
                  <a:pt x="146" y="13193"/>
                </a:lnTo>
                <a:lnTo>
                  <a:pt x="0" y="17396"/>
                </a:lnTo>
                <a:lnTo>
                  <a:pt x="26" y="19502"/>
                </a:lnTo>
                <a:lnTo>
                  <a:pt x="302" y="21600"/>
                </a:lnTo>
                <a:lnTo>
                  <a:pt x="6515" y="21501"/>
                </a:lnTo>
                <a:lnTo>
                  <a:pt x="21600" y="19155"/>
                </a:lnTo>
                <a:lnTo>
                  <a:pt x="21155" y="14383"/>
                </a:lnTo>
                <a:lnTo>
                  <a:pt x="20901" y="9596"/>
                </a:lnTo>
                <a:lnTo>
                  <a:pt x="20814" y="4800"/>
                </a:lnTo>
                <a:lnTo>
                  <a:pt x="20866" y="0"/>
                </a:lnTo>
                <a:close/>
              </a:path>
            </a:pathLst>
          </a:custGeom>
          <a:solidFill>
            <a:srgbClr val="9B2B2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422" name="object 59"/>
          <p:cNvGrpSpPr/>
          <p:nvPr/>
        </p:nvGrpSpPr>
        <p:grpSpPr>
          <a:xfrm>
            <a:off x="6014222" y="5517717"/>
            <a:ext cx="115001" cy="140439"/>
            <a:chOff x="0" y="0"/>
            <a:chExt cx="115000" cy="140437"/>
          </a:xfrm>
        </p:grpSpPr>
        <p:sp>
          <p:nvSpPr>
            <p:cNvPr id="1420" name="object 60"/>
            <p:cNvSpPr/>
            <p:nvPr/>
          </p:nvSpPr>
          <p:spPr>
            <a:xfrm>
              <a:off x="-1" y="11606"/>
              <a:ext cx="115002" cy="12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26" y="0"/>
                  </a:moveTo>
                  <a:lnTo>
                    <a:pt x="9995" y="5283"/>
                  </a:lnTo>
                  <a:lnTo>
                    <a:pt x="9978" y="7925"/>
                  </a:lnTo>
                  <a:lnTo>
                    <a:pt x="10021" y="10568"/>
                  </a:lnTo>
                  <a:lnTo>
                    <a:pt x="10270" y="13905"/>
                  </a:lnTo>
                  <a:lnTo>
                    <a:pt x="10229" y="15018"/>
                  </a:lnTo>
                  <a:lnTo>
                    <a:pt x="10126" y="15898"/>
                  </a:lnTo>
                  <a:lnTo>
                    <a:pt x="9916" y="17011"/>
                  </a:lnTo>
                  <a:lnTo>
                    <a:pt x="9243" y="17705"/>
                  </a:lnTo>
                  <a:lnTo>
                    <a:pt x="8516" y="17705"/>
                  </a:lnTo>
                  <a:lnTo>
                    <a:pt x="7902" y="16606"/>
                  </a:lnTo>
                  <a:lnTo>
                    <a:pt x="7614" y="15545"/>
                  </a:lnTo>
                  <a:lnTo>
                    <a:pt x="7531" y="14441"/>
                  </a:lnTo>
                  <a:lnTo>
                    <a:pt x="7531" y="13210"/>
                  </a:lnTo>
                  <a:lnTo>
                    <a:pt x="5784" y="14432"/>
                  </a:lnTo>
                  <a:lnTo>
                    <a:pt x="1863" y="16443"/>
                  </a:lnTo>
                  <a:lnTo>
                    <a:pt x="0" y="17612"/>
                  </a:lnTo>
                  <a:lnTo>
                    <a:pt x="6493" y="19556"/>
                  </a:lnTo>
                  <a:lnTo>
                    <a:pt x="8673" y="20163"/>
                  </a:lnTo>
                  <a:lnTo>
                    <a:pt x="12899" y="21185"/>
                  </a:lnTo>
                  <a:lnTo>
                    <a:pt x="14279" y="21600"/>
                  </a:lnTo>
                  <a:lnTo>
                    <a:pt x="14124" y="19837"/>
                  </a:lnTo>
                  <a:lnTo>
                    <a:pt x="14384" y="19236"/>
                  </a:lnTo>
                  <a:lnTo>
                    <a:pt x="14694" y="18540"/>
                  </a:lnTo>
                  <a:lnTo>
                    <a:pt x="15004" y="18493"/>
                  </a:lnTo>
                  <a:lnTo>
                    <a:pt x="15734" y="18217"/>
                  </a:lnTo>
                  <a:lnTo>
                    <a:pt x="20151" y="16052"/>
                  </a:lnTo>
                  <a:lnTo>
                    <a:pt x="21600" y="15295"/>
                  </a:lnTo>
                  <a:lnTo>
                    <a:pt x="18705" y="13841"/>
                  </a:lnTo>
                  <a:lnTo>
                    <a:pt x="15889" y="12282"/>
                  </a:lnTo>
                  <a:lnTo>
                    <a:pt x="10281" y="12422"/>
                  </a:lnTo>
                  <a:lnTo>
                    <a:pt x="10253" y="3101"/>
                  </a:lnTo>
                  <a:lnTo>
                    <a:pt x="10126" y="0"/>
                  </a:lnTo>
                  <a:close/>
                </a:path>
              </a:pathLst>
            </a:custGeom>
            <a:solidFill>
              <a:srgbClr val="5791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1" name="object 61"/>
            <p:cNvSpPr/>
            <p:nvPr/>
          </p:nvSpPr>
          <p:spPr>
            <a:xfrm>
              <a:off x="39513" y="0"/>
              <a:ext cx="14887" cy="11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74" y="0"/>
                  </a:moveTo>
                  <a:lnTo>
                    <a:pt x="8859" y="49"/>
                  </a:lnTo>
                  <a:lnTo>
                    <a:pt x="2428" y="203"/>
                  </a:lnTo>
                  <a:lnTo>
                    <a:pt x="1634" y="458"/>
                  </a:lnTo>
                  <a:lnTo>
                    <a:pt x="0" y="12621"/>
                  </a:lnTo>
                  <a:lnTo>
                    <a:pt x="42" y="18019"/>
                  </a:lnTo>
                  <a:lnTo>
                    <a:pt x="730" y="19230"/>
                  </a:lnTo>
                  <a:lnTo>
                    <a:pt x="3071" y="20393"/>
                  </a:lnTo>
                  <a:lnTo>
                    <a:pt x="8048" y="21600"/>
                  </a:lnTo>
                  <a:lnTo>
                    <a:pt x="13670" y="21600"/>
                  </a:lnTo>
                  <a:lnTo>
                    <a:pt x="18885" y="20839"/>
                  </a:lnTo>
                  <a:lnTo>
                    <a:pt x="20488" y="19618"/>
                  </a:lnTo>
                  <a:lnTo>
                    <a:pt x="21281" y="18651"/>
                  </a:lnTo>
                  <a:lnTo>
                    <a:pt x="21600" y="17432"/>
                  </a:lnTo>
                  <a:lnTo>
                    <a:pt x="19695" y="13773"/>
                  </a:lnTo>
                  <a:lnTo>
                    <a:pt x="19365" y="10877"/>
                  </a:lnTo>
                  <a:lnTo>
                    <a:pt x="19915" y="5082"/>
                  </a:lnTo>
                  <a:lnTo>
                    <a:pt x="20488" y="2185"/>
                  </a:lnTo>
                  <a:lnTo>
                    <a:pt x="20488" y="49"/>
                  </a:lnTo>
                  <a:lnTo>
                    <a:pt x="14074" y="0"/>
                  </a:lnTo>
                  <a:close/>
                </a:path>
              </a:pathLst>
            </a:custGeom>
            <a:solidFill>
              <a:srgbClr val="5D1A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423" name="object 62" descr="object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53" y="5624700"/>
            <a:ext cx="155081" cy="103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4" name="object 63" descr="object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426" y="5370638"/>
            <a:ext cx="30977" cy="3143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1" name="object 64"/>
          <p:cNvGrpSpPr/>
          <p:nvPr/>
        </p:nvGrpSpPr>
        <p:grpSpPr>
          <a:xfrm>
            <a:off x="5813823" y="5586271"/>
            <a:ext cx="277529" cy="247145"/>
            <a:chOff x="0" y="0"/>
            <a:chExt cx="277528" cy="247143"/>
          </a:xfrm>
        </p:grpSpPr>
        <p:sp>
          <p:nvSpPr>
            <p:cNvPr id="1425" name="object 65"/>
            <p:cNvSpPr/>
            <p:nvPr/>
          </p:nvSpPr>
          <p:spPr>
            <a:xfrm>
              <a:off x="0" y="30137"/>
              <a:ext cx="47802" cy="21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9" y="0"/>
                  </a:moveTo>
                  <a:lnTo>
                    <a:pt x="18727" y="1290"/>
                  </a:lnTo>
                  <a:lnTo>
                    <a:pt x="16729" y="2644"/>
                  </a:lnTo>
                  <a:lnTo>
                    <a:pt x="13105" y="5371"/>
                  </a:lnTo>
                  <a:lnTo>
                    <a:pt x="8629" y="8377"/>
                  </a:lnTo>
                  <a:lnTo>
                    <a:pt x="3424" y="12239"/>
                  </a:lnTo>
                  <a:lnTo>
                    <a:pt x="0" y="16080"/>
                  </a:lnTo>
                  <a:lnTo>
                    <a:pt x="863" y="19024"/>
                  </a:lnTo>
                  <a:lnTo>
                    <a:pt x="19601" y="21600"/>
                  </a:lnTo>
                  <a:lnTo>
                    <a:pt x="20510" y="19211"/>
                  </a:lnTo>
                  <a:lnTo>
                    <a:pt x="20694" y="15348"/>
                  </a:lnTo>
                  <a:lnTo>
                    <a:pt x="20479" y="8557"/>
                  </a:lnTo>
                  <a:lnTo>
                    <a:pt x="20821" y="6484"/>
                  </a:lnTo>
                  <a:lnTo>
                    <a:pt x="21351" y="4226"/>
                  </a:lnTo>
                  <a:lnTo>
                    <a:pt x="21600" y="1995"/>
                  </a:lnTo>
                  <a:lnTo>
                    <a:pt x="21099" y="0"/>
                  </a:lnTo>
                  <a:close/>
                </a:path>
              </a:pathLst>
            </a:custGeom>
            <a:solidFill>
              <a:srgbClr val="6AA14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6" name="object 66"/>
            <p:cNvSpPr/>
            <p:nvPr/>
          </p:nvSpPr>
          <p:spPr>
            <a:xfrm>
              <a:off x="90099" y="65361"/>
              <a:ext cx="187430" cy="63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8" y="0"/>
                  </a:moveTo>
                  <a:lnTo>
                    <a:pt x="7902" y="427"/>
                  </a:lnTo>
                  <a:lnTo>
                    <a:pt x="7902" y="707"/>
                  </a:lnTo>
                  <a:lnTo>
                    <a:pt x="7868" y="896"/>
                  </a:lnTo>
                  <a:lnTo>
                    <a:pt x="7773" y="4077"/>
                  </a:lnTo>
                  <a:lnTo>
                    <a:pt x="8729" y="6226"/>
                  </a:lnTo>
                  <a:lnTo>
                    <a:pt x="8665" y="8753"/>
                  </a:lnTo>
                  <a:lnTo>
                    <a:pt x="8013" y="9713"/>
                  </a:lnTo>
                  <a:lnTo>
                    <a:pt x="7203" y="10591"/>
                  </a:lnTo>
                  <a:lnTo>
                    <a:pt x="6376" y="11135"/>
                  </a:lnTo>
                  <a:lnTo>
                    <a:pt x="5671" y="11091"/>
                  </a:lnTo>
                  <a:lnTo>
                    <a:pt x="5512" y="11001"/>
                  </a:lnTo>
                  <a:lnTo>
                    <a:pt x="5543" y="10907"/>
                  </a:lnTo>
                  <a:lnTo>
                    <a:pt x="5161" y="8285"/>
                  </a:lnTo>
                  <a:lnTo>
                    <a:pt x="5417" y="4545"/>
                  </a:lnTo>
                  <a:lnTo>
                    <a:pt x="5480" y="2297"/>
                  </a:lnTo>
                  <a:lnTo>
                    <a:pt x="4104" y="4014"/>
                  </a:lnTo>
                  <a:lnTo>
                    <a:pt x="1376" y="7798"/>
                  </a:lnTo>
                  <a:lnTo>
                    <a:pt x="0" y="9411"/>
                  </a:lnTo>
                  <a:lnTo>
                    <a:pt x="192" y="11281"/>
                  </a:lnTo>
                  <a:lnTo>
                    <a:pt x="414" y="11564"/>
                  </a:lnTo>
                  <a:lnTo>
                    <a:pt x="1338" y="12403"/>
                  </a:lnTo>
                  <a:lnTo>
                    <a:pt x="2166" y="13993"/>
                  </a:lnTo>
                  <a:lnTo>
                    <a:pt x="6508" y="18345"/>
                  </a:lnTo>
                  <a:lnTo>
                    <a:pt x="9693" y="20578"/>
                  </a:lnTo>
                  <a:lnTo>
                    <a:pt x="12938" y="21600"/>
                  </a:lnTo>
                  <a:lnTo>
                    <a:pt x="16534" y="21386"/>
                  </a:lnTo>
                  <a:lnTo>
                    <a:pt x="16631" y="19791"/>
                  </a:lnTo>
                  <a:lnTo>
                    <a:pt x="16599" y="19512"/>
                  </a:lnTo>
                  <a:lnTo>
                    <a:pt x="17045" y="18390"/>
                  </a:lnTo>
                  <a:lnTo>
                    <a:pt x="18064" y="17831"/>
                  </a:lnTo>
                  <a:lnTo>
                    <a:pt x="18575" y="17457"/>
                  </a:lnTo>
                  <a:lnTo>
                    <a:pt x="18575" y="16989"/>
                  </a:lnTo>
                  <a:lnTo>
                    <a:pt x="18351" y="15961"/>
                  </a:lnTo>
                  <a:lnTo>
                    <a:pt x="18478" y="15025"/>
                  </a:lnTo>
                  <a:lnTo>
                    <a:pt x="18860" y="14092"/>
                  </a:lnTo>
                  <a:lnTo>
                    <a:pt x="19466" y="12871"/>
                  </a:lnTo>
                  <a:lnTo>
                    <a:pt x="20135" y="12592"/>
                  </a:lnTo>
                  <a:lnTo>
                    <a:pt x="20836" y="12965"/>
                  </a:lnTo>
                  <a:lnTo>
                    <a:pt x="21505" y="12682"/>
                  </a:lnTo>
                  <a:lnTo>
                    <a:pt x="21600" y="9785"/>
                  </a:lnTo>
                  <a:lnTo>
                    <a:pt x="20410" y="9302"/>
                  </a:lnTo>
                  <a:lnTo>
                    <a:pt x="19202" y="8943"/>
                  </a:lnTo>
                  <a:lnTo>
                    <a:pt x="18007" y="8442"/>
                  </a:lnTo>
                  <a:lnTo>
                    <a:pt x="16852" y="7537"/>
                  </a:lnTo>
                  <a:lnTo>
                    <a:pt x="14527" y="4335"/>
                  </a:lnTo>
                  <a:lnTo>
                    <a:pt x="12891" y="1563"/>
                  </a:lnTo>
                  <a:lnTo>
                    <a:pt x="10998" y="0"/>
                  </a:lnTo>
                  <a:close/>
                </a:path>
              </a:pathLst>
            </a:custGeom>
            <a:solidFill>
              <a:srgbClr val="57914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7" name="object 67"/>
            <p:cNvSpPr/>
            <p:nvPr/>
          </p:nvSpPr>
          <p:spPr>
            <a:xfrm>
              <a:off x="249054" y="102565"/>
              <a:ext cx="21567" cy="1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07" y="0"/>
                  </a:moveTo>
                  <a:lnTo>
                    <a:pt x="9693" y="1835"/>
                  </a:lnTo>
                  <a:lnTo>
                    <a:pt x="4439" y="7368"/>
                  </a:lnTo>
                  <a:lnTo>
                    <a:pt x="1666" y="10113"/>
                  </a:lnTo>
                  <a:lnTo>
                    <a:pt x="1106" y="11950"/>
                  </a:lnTo>
                  <a:lnTo>
                    <a:pt x="0" y="16552"/>
                  </a:lnTo>
                  <a:lnTo>
                    <a:pt x="1933" y="21600"/>
                  </a:lnTo>
                  <a:lnTo>
                    <a:pt x="8586" y="16067"/>
                  </a:lnTo>
                  <a:lnTo>
                    <a:pt x="15239" y="8255"/>
                  </a:lnTo>
                  <a:lnTo>
                    <a:pt x="21600" y="1835"/>
                  </a:lnTo>
                  <a:lnTo>
                    <a:pt x="15507" y="0"/>
                  </a:lnTo>
                  <a:close/>
                </a:path>
              </a:pathLst>
            </a:custGeom>
            <a:solidFill>
              <a:srgbClr val="718D3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8" name="object 68"/>
            <p:cNvSpPr/>
            <p:nvPr/>
          </p:nvSpPr>
          <p:spPr>
            <a:xfrm>
              <a:off x="250984" y="102832"/>
              <a:ext cx="25439" cy="1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672" y="1235"/>
                  </a:lnTo>
                  <a:lnTo>
                    <a:pt x="11280" y="6926"/>
                  </a:lnTo>
                  <a:lnTo>
                    <a:pt x="5640" y="14282"/>
                  </a:lnTo>
                  <a:lnTo>
                    <a:pt x="0" y="18755"/>
                  </a:lnTo>
                  <a:lnTo>
                    <a:pt x="0" y="20795"/>
                  </a:lnTo>
                  <a:lnTo>
                    <a:pt x="9155" y="19971"/>
                  </a:lnTo>
                  <a:lnTo>
                    <a:pt x="13382" y="21600"/>
                  </a:lnTo>
                  <a:lnTo>
                    <a:pt x="14795" y="20795"/>
                  </a:lnTo>
                  <a:lnTo>
                    <a:pt x="16672" y="19971"/>
                  </a:lnTo>
                  <a:lnTo>
                    <a:pt x="17847" y="18344"/>
                  </a:lnTo>
                  <a:lnTo>
                    <a:pt x="20662" y="15068"/>
                  </a:lnTo>
                  <a:lnTo>
                    <a:pt x="20899" y="13852"/>
                  </a:lnTo>
                  <a:lnTo>
                    <a:pt x="21600" y="816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B63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9" name="object 69"/>
            <p:cNvSpPr/>
            <p:nvPr/>
          </p:nvSpPr>
          <p:spPr>
            <a:xfrm>
              <a:off x="233293" y="116383"/>
              <a:ext cx="33454" cy="1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6" y="0"/>
                  </a:moveTo>
                  <a:lnTo>
                    <a:pt x="14818" y="641"/>
                  </a:lnTo>
                  <a:lnTo>
                    <a:pt x="11423" y="641"/>
                  </a:lnTo>
                  <a:lnTo>
                    <a:pt x="5715" y="3181"/>
                  </a:lnTo>
                  <a:lnTo>
                    <a:pt x="2862" y="3808"/>
                  </a:lnTo>
                  <a:lnTo>
                    <a:pt x="360" y="7618"/>
                  </a:lnTo>
                  <a:lnTo>
                    <a:pt x="721" y="8566"/>
                  </a:lnTo>
                  <a:lnTo>
                    <a:pt x="0" y="13981"/>
                  </a:lnTo>
                  <a:lnTo>
                    <a:pt x="1960" y="16521"/>
                  </a:lnTo>
                  <a:lnTo>
                    <a:pt x="2681" y="17148"/>
                  </a:lnTo>
                  <a:lnTo>
                    <a:pt x="3395" y="21600"/>
                  </a:lnTo>
                  <a:lnTo>
                    <a:pt x="7871" y="16284"/>
                  </a:lnTo>
                  <a:lnTo>
                    <a:pt x="12433" y="11205"/>
                  </a:lnTo>
                  <a:lnTo>
                    <a:pt x="21600" y="12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B4CA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0" name="object 70"/>
            <p:cNvSpPr/>
            <p:nvPr/>
          </p:nvSpPr>
          <p:spPr>
            <a:xfrm>
              <a:off x="43934" y="0"/>
              <a:ext cx="66329" cy="24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1" y="0"/>
                  </a:moveTo>
                  <a:lnTo>
                    <a:pt x="988" y="2657"/>
                  </a:lnTo>
                  <a:lnTo>
                    <a:pt x="1350" y="4388"/>
                  </a:lnTo>
                  <a:lnTo>
                    <a:pt x="1169" y="6336"/>
                  </a:lnTo>
                  <a:lnTo>
                    <a:pt x="786" y="8312"/>
                  </a:lnTo>
                  <a:lnTo>
                    <a:pt x="537" y="10124"/>
                  </a:lnTo>
                  <a:lnTo>
                    <a:pt x="709" y="16037"/>
                  </a:lnTo>
                  <a:lnTo>
                    <a:pt x="604" y="19400"/>
                  </a:lnTo>
                  <a:lnTo>
                    <a:pt x="0" y="21552"/>
                  </a:lnTo>
                  <a:lnTo>
                    <a:pt x="5852" y="21600"/>
                  </a:lnTo>
                  <a:lnTo>
                    <a:pt x="8996" y="21457"/>
                  </a:lnTo>
                  <a:lnTo>
                    <a:pt x="11894" y="21235"/>
                  </a:lnTo>
                  <a:lnTo>
                    <a:pt x="14673" y="20917"/>
                  </a:lnTo>
                  <a:lnTo>
                    <a:pt x="17462" y="20489"/>
                  </a:lnTo>
                  <a:lnTo>
                    <a:pt x="18363" y="20150"/>
                  </a:lnTo>
                  <a:lnTo>
                    <a:pt x="19538" y="19812"/>
                  </a:lnTo>
                  <a:lnTo>
                    <a:pt x="20345" y="19450"/>
                  </a:lnTo>
                  <a:lnTo>
                    <a:pt x="21600" y="17242"/>
                  </a:lnTo>
                  <a:lnTo>
                    <a:pt x="20256" y="14147"/>
                  </a:lnTo>
                  <a:lnTo>
                    <a:pt x="15576" y="8626"/>
                  </a:lnTo>
                  <a:lnTo>
                    <a:pt x="9541" y="4035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rgbClr val="3A6D3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432" name="object 71" descr="object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151" y="5885939"/>
            <a:ext cx="101967" cy="1581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9" name="object 72"/>
          <p:cNvGrpSpPr/>
          <p:nvPr/>
        </p:nvGrpSpPr>
        <p:grpSpPr>
          <a:xfrm>
            <a:off x="5671985" y="4635265"/>
            <a:ext cx="2817943" cy="2468768"/>
            <a:chOff x="0" y="0"/>
            <a:chExt cx="2817942" cy="2468766"/>
          </a:xfrm>
        </p:grpSpPr>
        <p:pic>
          <p:nvPicPr>
            <p:cNvPr id="1433" name="object 73" descr="object 7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641" y="1059373"/>
              <a:ext cx="217424" cy="200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4" name="object 74" descr="object 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536" y="0"/>
              <a:ext cx="2321997" cy="12730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5" name="object 75" descr="object 7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258" y="830750"/>
              <a:ext cx="635268" cy="4204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6" name="object 76"/>
            <p:cNvSpPr/>
            <p:nvPr/>
          </p:nvSpPr>
          <p:spPr>
            <a:xfrm>
              <a:off x="657669" y="801582"/>
              <a:ext cx="679502" cy="43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0" y="0"/>
                  </a:moveTo>
                  <a:lnTo>
                    <a:pt x="123" y="145"/>
                  </a:lnTo>
                  <a:lnTo>
                    <a:pt x="193" y="227"/>
                  </a:lnTo>
                  <a:lnTo>
                    <a:pt x="18" y="296"/>
                  </a:lnTo>
                  <a:lnTo>
                    <a:pt x="0" y="364"/>
                  </a:lnTo>
                  <a:lnTo>
                    <a:pt x="1128" y="1754"/>
                  </a:lnTo>
                  <a:lnTo>
                    <a:pt x="2324" y="3036"/>
                  </a:lnTo>
                  <a:lnTo>
                    <a:pt x="3547" y="4266"/>
                  </a:lnTo>
                  <a:lnTo>
                    <a:pt x="4754" y="5502"/>
                  </a:lnTo>
                  <a:lnTo>
                    <a:pt x="13375" y="14567"/>
                  </a:lnTo>
                  <a:lnTo>
                    <a:pt x="16018" y="17284"/>
                  </a:lnTo>
                  <a:lnTo>
                    <a:pt x="17339" y="18676"/>
                  </a:lnTo>
                  <a:lnTo>
                    <a:pt x="18635" y="20109"/>
                  </a:lnTo>
                  <a:lnTo>
                    <a:pt x="19887" y="21600"/>
                  </a:lnTo>
                  <a:lnTo>
                    <a:pt x="20535" y="21136"/>
                  </a:lnTo>
                  <a:lnTo>
                    <a:pt x="20863" y="20924"/>
                  </a:lnTo>
                  <a:lnTo>
                    <a:pt x="21196" y="20734"/>
                  </a:lnTo>
                  <a:lnTo>
                    <a:pt x="21319" y="20639"/>
                  </a:lnTo>
                  <a:lnTo>
                    <a:pt x="21468" y="20570"/>
                  </a:lnTo>
                  <a:lnTo>
                    <a:pt x="21600" y="20487"/>
                  </a:lnTo>
                  <a:lnTo>
                    <a:pt x="20962" y="19875"/>
                  </a:lnTo>
                  <a:lnTo>
                    <a:pt x="20650" y="19551"/>
                  </a:lnTo>
                  <a:lnTo>
                    <a:pt x="20344" y="19210"/>
                  </a:lnTo>
                  <a:lnTo>
                    <a:pt x="19989" y="18883"/>
                  </a:lnTo>
                  <a:lnTo>
                    <a:pt x="19291" y="18194"/>
                  </a:lnTo>
                  <a:lnTo>
                    <a:pt x="18946" y="17837"/>
                  </a:lnTo>
                  <a:lnTo>
                    <a:pt x="18516" y="17356"/>
                  </a:lnTo>
                  <a:lnTo>
                    <a:pt x="18279" y="17161"/>
                  </a:lnTo>
                  <a:lnTo>
                    <a:pt x="18045" y="16926"/>
                  </a:lnTo>
                  <a:lnTo>
                    <a:pt x="17602" y="16435"/>
                  </a:lnTo>
                  <a:lnTo>
                    <a:pt x="11846" y="10430"/>
                  </a:lnTo>
                  <a:lnTo>
                    <a:pt x="10541" y="9044"/>
                  </a:lnTo>
                  <a:lnTo>
                    <a:pt x="9245" y="7644"/>
                  </a:lnTo>
                  <a:lnTo>
                    <a:pt x="8315" y="6707"/>
                  </a:lnTo>
                  <a:lnTo>
                    <a:pt x="6436" y="4865"/>
                  </a:lnTo>
                  <a:lnTo>
                    <a:pt x="5501" y="3936"/>
                  </a:lnTo>
                  <a:lnTo>
                    <a:pt x="3688" y="2085"/>
                  </a:lnTo>
                  <a:lnTo>
                    <a:pt x="2739" y="1177"/>
                  </a:lnTo>
                  <a:lnTo>
                    <a:pt x="1828" y="419"/>
                  </a:lnTo>
                  <a:lnTo>
                    <a:pt x="1421" y="170"/>
                  </a:lnTo>
                  <a:lnTo>
                    <a:pt x="989" y="1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DF7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7" name="object 77"/>
            <p:cNvSpPr/>
            <p:nvPr/>
          </p:nvSpPr>
          <p:spPr>
            <a:xfrm>
              <a:off x="948486" y="940501"/>
              <a:ext cx="382882" cy="21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" y="0"/>
                  </a:moveTo>
                  <a:lnTo>
                    <a:pt x="1310" y="567"/>
                  </a:lnTo>
                  <a:lnTo>
                    <a:pt x="796" y="284"/>
                  </a:lnTo>
                  <a:lnTo>
                    <a:pt x="577" y="936"/>
                  </a:lnTo>
                  <a:lnTo>
                    <a:pt x="484" y="1050"/>
                  </a:lnTo>
                  <a:lnTo>
                    <a:pt x="94" y="1419"/>
                  </a:lnTo>
                  <a:lnTo>
                    <a:pt x="0" y="1476"/>
                  </a:lnTo>
                  <a:lnTo>
                    <a:pt x="2301" y="4369"/>
                  </a:lnTo>
                  <a:lnTo>
                    <a:pt x="6942" y="10077"/>
                  </a:lnTo>
                  <a:lnTo>
                    <a:pt x="11603" y="15753"/>
                  </a:lnTo>
                  <a:lnTo>
                    <a:pt x="14816" y="19698"/>
                  </a:lnTo>
                  <a:lnTo>
                    <a:pt x="15615" y="20712"/>
                  </a:lnTo>
                  <a:lnTo>
                    <a:pt x="16027" y="21199"/>
                  </a:lnTo>
                  <a:lnTo>
                    <a:pt x="16439" y="21600"/>
                  </a:lnTo>
                  <a:lnTo>
                    <a:pt x="16547" y="21317"/>
                  </a:lnTo>
                  <a:lnTo>
                    <a:pt x="16610" y="21202"/>
                  </a:lnTo>
                  <a:lnTo>
                    <a:pt x="16906" y="21145"/>
                  </a:lnTo>
                  <a:lnTo>
                    <a:pt x="17062" y="21090"/>
                  </a:lnTo>
                  <a:lnTo>
                    <a:pt x="17280" y="20749"/>
                  </a:lnTo>
                  <a:lnTo>
                    <a:pt x="16828" y="19983"/>
                  </a:lnTo>
                  <a:lnTo>
                    <a:pt x="16610" y="19726"/>
                  </a:lnTo>
                  <a:lnTo>
                    <a:pt x="16532" y="19555"/>
                  </a:lnTo>
                  <a:lnTo>
                    <a:pt x="16407" y="19130"/>
                  </a:lnTo>
                  <a:lnTo>
                    <a:pt x="16407" y="18961"/>
                  </a:lnTo>
                  <a:lnTo>
                    <a:pt x="16376" y="18790"/>
                  </a:lnTo>
                  <a:lnTo>
                    <a:pt x="16578" y="18364"/>
                  </a:lnTo>
                  <a:lnTo>
                    <a:pt x="16890" y="18137"/>
                  </a:lnTo>
                  <a:lnTo>
                    <a:pt x="17187" y="18137"/>
                  </a:lnTo>
                  <a:lnTo>
                    <a:pt x="17249" y="18165"/>
                  </a:lnTo>
                  <a:lnTo>
                    <a:pt x="17390" y="18165"/>
                  </a:lnTo>
                  <a:lnTo>
                    <a:pt x="17374" y="18052"/>
                  </a:lnTo>
                  <a:lnTo>
                    <a:pt x="17265" y="17854"/>
                  </a:lnTo>
                  <a:lnTo>
                    <a:pt x="17202" y="17286"/>
                  </a:lnTo>
                  <a:lnTo>
                    <a:pt x="17233" y="16547"/>
                  </a:lnTo>
                  <a:lnTo>
                    <a:pt x="17359" y="16095"/>
                  </a:lnTo>
                  <a:lnTo>
                    <a:pt x="17779" y="15497"/>
                  </a:lnTo>
                  <a:lnTo>
                    <a:pt x="18091" y="15497"/>
                  </a:lnTo>
                  <a:lnTo>
                    <a:pt x="18357" y="15525"/>
                  </a:lnTo>
                  <a:lnTo>
                    <a:pt x="18715" y="15611"/>
                  </a:lnTo>
                  <a:lnTo>
                    <a:pt x="19058" y="15724"/>
                  </a:lnTo>
                  <a:lnTo>
                    <a:pt x="19401" y="15611"/>
                  </a:lnTo>
                  <a:lnTo>
                    <a:pt x="19698" y="15470"/>
                  </a:lnTo>
                  <a:lnTo>
                    <a:pt x="19822" y="14900"/>
                  </a:lnTo>
                  <a:lnTo>
                    <a:pt x="19963" y="14475"/>
                  </a:lnTo>
                  <a:lnTo>
                    <a:pt x="20711" y="15328"/>
                  </a:lnTo>
                  <a:lnTo>
                    <a:pt x="21023" y="15611"/>
                  </a:lnTo>
                  <a:lnTo>
                    <a:pt x="21194" y="14646"/>
                  </a:lnTo>
                  <a:lnTo>
                    <a:pt x="21335" y="14418"/>
                  </a:lnTo>
                  <a:lnTo>
                    <a:pt x="21460" y="14106"/>
                  </a:lnTo>
                  <a:lnTo>
                    <a:pt x="21600" y="13851"/>
                  </a:lnTo>
                  <a:lnTo>
                    <a:pt x="21257" y="13568"/>
                  </a:lnTo>
                  <a:lnTo>
                    <a:pt x="20945" y="12659"/>
                  </a:lnTo>
                  <a:lnTo>
                    <a:pt x="20061" y="11727"/>
                  </a:lnTo>
                  <a:lnTo>
                    <a:pt x="18280" y="9917"/>
                  </a:lnTo>
                  <a:lnTo>
                    <a:pt x="17405" y="8969"/>
                  </a:lnTo>
                  <a:lnTo>
                    <a:pt x="17059" y="8702"/>
                  </a:lnTo>
                  <a:lnTo>
                    <a:pt x="16711" y="8330"/>
                  </a:lnTo>
                  <a:lnTo>
                    <a:pt x="16064" y="7521"/>
                  </a:lnTo>
                  <a:lnTo>
                    <a:pt x="15845" y="7379"/>
                  </a:lnTo>
                  <a:lnTo>
                    <a:pt x="15471" y="6954"/>
                  </a:lnTo>
                  <a:lnTo>
                    <a:pt x="15378" y="6927"/>
                  </a:lnTo>
                  <a:lnTo>
                    <a:pt x="15299" y="6869"/>
                  </a:lnTo>
                  <a:lnTo>
                    <a:pt x="14815" y="6685"/>
                  </a:lnTo>
                  <a:lnTo>
                    <a:pt x="14344" y="6596"/>
                  </a:lnTo>
                  <a:lnTo>
                    <a:pt x="13879" y="6629"/>
                  </a:lnTo>
                  <a:lnTo>
                    <a:pt x="13490" y="6841"/>
                  </a:lnTo>
                  <a:lnTo>
                    <a:pt x="13490" y="7181"/>
                  </a:lnTo>
                  <a:lnTo>
                    <a:pt x="13475" y="7579"/>
                  </a:lnTo>
                  <a:lnTo>
                    <a:pt x="13553" y="7890"/>
                  </a:lnTo>
                  <a:lnTo>
                    <a:pt x="14087" y="8461"/>
                  </a:lnTo>
                  <a:lnTo>
                    <a:pt x="14609" y="9072"/>
                  </a:lnTo>
                  <a:lnTo>
                    <a:pt x="15114" y="9731"/>
                  </a:lnTo>
                  <a:lnTo>
                    <a:pt x="15595" y="10445"/>
                  </a:lnTo>
                  <a:lnTo>
                    <a:pt x="15752" y="10700"/>
                  </a:lnTo>
                  <a:lnTo>
                    <a:pt x="15721" y="10957"/>
                  </a:lnTo>
                  <a:lnTo>
                    <a:pt x="15565" y="11098"/>
                  </a:lnTo>
                  <a:lnTo>
                    <a:pt x="14743" y="11407"/>
                  </a:lnTo>
                  <a:lnTo>
                    <a:pt x="13915" y="11612"/>
                  </a:lnTo>
                  <a:lnTo>
                    <a:pt x="13082" y="11652"/>
                  </a:lnTo>
                  <a:lnTo>
                    <a:pt x="12243" y="11467"/>
                  </a:lnTo>
                  <a:lnTo>
                    <a:pt x="11869" y="11440"/>
                  </a:lnTo>
                  <a:lnTo>
                    <a:pt x="11479" y="11211"/>
                  </a:lnTo>
                  <a:lnTo>
                    <a:pt x="9919" y="10672"/>
                  </a:lnTo>
                  <a:lnTo>
                    <a:pt x="9513" y="10587"/>
                  </a:lnTo>
                  <a:lnTo>
                    <a:pt x="8562" y="10165"/>
                  </a:lnTo>
                  <a:lnTo>
                    <a:pt x="6020" y="7323"/>
                  </a:lnTo>
                  <a:lnTo>
                    <a:pt x="4972" y="3639"/>
                  </a:lnTo>
                  <a:lnTo>
                    <a:pt x="4897" y="2157"/>
                  </a:lnTo>
                  <a:lnTo>
                    <a:pt x="4742" y="2270"/>
                  </a:lnTo>
                  <a:lnTo>
                    <a:pt x="4600" y="2414"/>
                  </a:lnTo>
                  <a:lnTo>
                    <a:pt x="4445" y="2498"/>
                  </a:lnTo>
                  <a:lnTo>
                    <a:pt x="3900" y="2653"/>
                  </a:lnTo>
                  <a:lnTo>
                    <a:pt x="3383" y="2505"/>
                  </a:lnTo>
                  <a:lnTo>
                    <a:pt x="2886" y="2154"/>
                  </a:lnTo>
                  <a:lnTo>
                    <a:pt x="2402" y="1703"/>
                  </a:lnTo>
                  <a:lnTo>
                    <a:pt x="2167" y="1249"/>
                  </a:lnTo>
                  <a:lnTo>
                    <a:pt x="2152" y="596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rgbClr val="994A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8" name="object 78"/>
            <p:cNvSpPr/>
            <p:nvPr/>
          </p:nvSpPr>
          <p:spPr>
            <a:xfrm>
              <a:off x="1324178" y="1074734"/>
              <a:ext cx="19357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22" y="0"/>
                  </a:moveTo>
                  <a:lnTo>
                    <a:pt x="5244" y="5519"/>
                  </a:lnTo>
                  <a:lnTo>
                    <a:pt x="2778" y="11066"/>
                  </a:lnTo>
                  <a:lnTo>
                    <a:pt x="0" y="15494"/>
                  </a:lnTo>
                  <a:lnTo>
                    <a:pt x="4322" y="16029"/>
                  </a:lnTo>
                  <a:lnTo>
                    <a:pt x="8334" y="15494"/>
                  </a:lnTo>
                  <a:lnTo>
                    <a:pt x="11735" y="21600"/>
                  </a:lnTo>
                  <a:lnTo>
                    <a:pt x="14500" y="17147"/>
                  </a:lnTo>
                  <a:lnTo>
                    <a:pt x="17901" y="17147"/>
                  </a:lnTo>
                  <a:lnTo>
                    <a:pt x="21600" y="16029"/>
                  </a:lnTo>
                  <a:lnTo>
                    <a:pt x="16654" y="11066"/>
                  </a:lnTo>
                  <a:lnTo>
                    <a:pt x="13578" y="3866"/>
                  </a:lnTo>
                  <a:lnTo>
                    <a:pt x="8022" y="0"/>
                  </a:lnTo>
                  <a:close/>
                </a:path>
              </a:pathLst>
            </a:custGeom>
            <a:solidFill>
              <a:srgbClr val="86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9" name="object 79"/>
            <p:cNvSpPr/>
            <p:nvPr/>
          </p:nvSpPr>
          <p:spPr>
            <a:xfrm>
              <a:off x="1320863" y="1081910"/>
              <a:ext cx="1354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3" y="0"/>
                  </a:moveTo>
                  <a:lnTo>
                    <a:pt x="0" y="21600"/>
                  </a:lnTo>
                  <a:lnTo>
                    <a:pt x="4863" y="18955"/>
                  </a:lnTo>
                  <a:lnTo>
                    <a:pt x="9259" y="14421"/>
                  </a:lnTo>
                  <a:lnTo>
                    <a:pt x="13677" y="11116"/>
                  </a:lnTo>
                  <a:lnTo>
                    <a:pt x="21600" y="7210"/>
                  </a:lnTo>
                  <a:lnTo>
                    <a:pt x="16756" y="660"/>
                  </a:lnTo>
                  <a:lnTo>
                    <a:pt x="11043" y="1320"/>
                  </a:lnTo>
                  <a:lnTo>
                    <a:pt x="4863" y="0"/>
                  </a:lnTo>
                  <a:close/>
                </a:path>
              </a:pathLst>
            </a:custGeom>
            <a:solidFill>
              <a:srgbClr val="714F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0" name="object 80"/>
            <p:cNvSpPr/>
            <p:nvPr/>
          </p:nvSpPr>
          <p:spPr>
            <a:xfrm>
              <a:off x="1165225" y="1044948"/>
              <a:ext cx="5888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14" y="0"/>
                  </a:moveTo>
                  <a:lnTo>
                    <a:pt x="11495" y="3586"/>
                  </a:lnTo>
                  <a:lnTo>
                    <a:pt x="7657" y="6757"/>
                  </a:lnTo>
                  <a:lnTo>
                    <a:pt x="3820" y="10446"/>
                  </a:lnTo>
                  <a:lnTo>
                    <a:pt x="0" y="15603"/>
                  </a:lnTo>
                  <a:lnTo>
                    <a:pt x="5459" y="21600"/>
                  </a:lnTo>
                  <a:lnTo>
                    <a:pt x="10878" y="20288"/>
                  </a:lnTo>
                  <a:lnTo>
                    <a:pt x="16259" y="13637"/>
                  </a:lnTo>
                  <a:lnTo>
                    <a:pt x="21600" y="3626"/>
                  </a:lnTo>
                  <a:lnTo>
                    <a:pt x="19573" y="3626"/>
                  </a:lnTo>
                  <a:lnTo>
                    <a:pt x="17439" y="883"/>
                  </a:lnTo>
                  <a:lnTo>
                    <a:pt x="15314" y="0"/>
                  </a:lnTo>
                  <a:close/>
                </a:path>
              </a:pathLst>
            </a:custGeom>
            <a:solidFill>
              <a:srgbClr val="763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1" name="object 81"/>
            <p:cNvSpPr/>
            <p:nvPr/>
          </p:nvSpPr>
          <p:spPr>
            <a:xfrm>
              <a:off x="1239037" y="1117146"/>
              <a:ext cx="19624" cy="1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26" y="0"/>
                  </a:moveTo>
                  <a:lnTo>
                    <a:pt x="10345" y="0"/>
                  </a:lnTo>
                  <a:lnTo>
                    <a:pt x="3956" y="2334"/>
                  </a:lnTo>
                  <a:lnTo>
                    <a:pt x="0" y="7642"/>
                  </a:lnTo>
                  <a:lnTo>
                    <a:pt x="601" y="9640"/>
                  </a:lnTo>
                  <a:lnTo>
                    <a:pt x="601" y="11623"/>
                  </a:lnTo>
                  <a:lnTo>
                    <a:pt x="3033" y="16596"/>
                  </a:lnTo>
                  <a:lnTo>
                    <a:pt x="4558" y="18258"/>
                  </a:lnTo>
                  <a:lnTo>
                    <a:pt x="8821" y="21600"/>
                  </a:lnTo>
                  <a:lnTo>
                    <a:pt x="10960" y="20929"/>
                  </a:lnTo>
                  <a:lnTo>
                    <a:pt x="12177" y="20593"/>
                  </a:lnTo>
                  <a:lnTo>
                    <a:pt x="13700" y="18930"/>
                  </a:lnTo>
                  <a:lnTo>
                    <a:pt x="14903" y="16947"/>
                  </a:lnTo>
                  <a:lnTo>
                    <a:pt x="13994" y="12295"/>
                  </a:lnTo>
                  <a:lnTo>
                    <a:pt x="13994" y="9961"/>
                  </a:lnTo>
                  <a:lnTo>
                    <a:pt x="17350" y="7978"/>
                  </a:lnTo>
                  <a:lnTo>
                    <a:pt x="19167" y="6651"/>
                  </a:lnTo>
                  <a:lnTo>
                    <a:pt x="21600" y="3004"/>
                  </a:lnTo>
                  <a:lnTo>
                    <a:pt x="19782" y="335"/>
                  </a:lnTo>
                  <a:lnTo>
                    <a:pt x="17042" y="335"/>
                  </a:lnTo>
                  <a:lnTo>
                    <a:pt x="15826" y="0"/>
                  </a:lnTo>
                  <a:close/>
                </a:path>
              </a:pathLst>
            </a:custGeom>
            <a:solidFill>
              <a:srgbClr val="8657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2" name="object 82"/>
            <p:cNvSpPr/>
            <p:nvPr/>
          </p:nvSpPr>
          <p:spPr>
            <a:xfrm>
              <a:off x="1288529" y="1081764"/>
              <a:ext cx="27079" cy="1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23" y="0"/>
                  </a:moveTo>
                  <a:lnTo>
                    <a:pt x="9027" y="5318"/>
                  </a:lnTo>
                  <a:lnTo>
                    <a:pt x="7274" y="12736"/>
                  </a:lnTo>
                  <a:lnTo>
                    <a:pt x="1975" y="14508"/>
                  </a:lnTo>
                  <a:lnTo>
                    <a:pt x="1316" y="14508"/>
                  </a:lnTo>
                  <a:lnTo>
                    <a:pt x="0" y="14866"/>
                  </a:lnTo>
                  <a:lnTo>
                    <a:pt x="4407" y="16281"/>
                  </a:lnTo>
                  <a:lnTo>
                    <a:pt x="6616" y="17696"/>
                  </a:lnTo>
                  <a:lnTo>
                    <a:pt x="9695" y="20901"/>
                  </a:lnTo>
                  <a:lnTo>
                    <a:pt x="15642" y="21600"/>
                  </a:lnTo>
                  <a:lnTo>
                    <a:pt x="18297" y="18412"/>
                  </a:lnTo>
                  <a:lnTo>
                    <a:pt x="19837" y="14866"/>
                  </a:lnTo>
                  <a:lnTo>
                    <a:pt x="21600" y="10621"/>
                  </a:lnTo>
                  <a:lnTo>
                    <a:pt x="11023" y="0"/>
                  </a:lnTo>
                  <a:close/>
                </a:path>
              </a:pathLst>
            </a:custGeom>
            <a:solidFill>
              <a:srgbClr val="946F2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3" name="object 83"/>
            <p:cNvSpPr/>
            <p:nvPr/>
          </p:nvSpPr>
          <p:spPr>
            <a:xfrm>
              <a:off x="1145591" y="1042775"/>
              <a:ext cx="61648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51" y="0"/>
                  </a:moveTo>
                  <a:lnTo>
                    <a:pt x="6301" y="117"/>
                  </a:lnTo>
                  <a:lnTo>
                    <a:pt x="4169" y="2799"/>
                  </a:lnTo>
                  <a:lnTo>
                    <a:pt x="2038" y="4610"/>
                  </a:lnTo>
                  <a:lnTo>
                    <a:pt x="0" y="9970"/>
                  </a:lnTo>
                  <a:lnTo>
                    <a:pt x="2234" y="14467"/>
                  </a:lnTo>
                  <a:lnTo>
                    <a:pt x="4655" y="20733"/>
                  </a:lnTo>
                  <a:lnTo>
                    <a:pt x="6977" y="21600"/>
                  </a:lnTo>
                  <a:lnTo>
                    <a:pt x="10624" y="16711"/>
                  </a:lnTo>
                  <a:lnTo>
                    <a:pt x="17953" y="10256"/>
                  </a:lnTo>
                  <a:lnTo>
                    <a:pt x="21600" y="6344"/>
                  </a:lnTo>
                  <a:lnTo>
                    <a:pt x="21600" y="4610"/>
                  </a:lnTo>
                  <a:lnTo>
                    <a:pt x="17820" y="1247"/>
                  </a:lnTo>
                  <a:lnTo>
                    <a:pt x="13951" y="0"/>
                  </a:lnTo>
                  <a:close/>
                </a:path>
              </a:pathLst>
            </a:custGeom>
            <a:solidFill>
              <a:srgbClr val="5D1A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4" name="object 84"/>
            <p:cNvSpPr/>
            <p:nvPr/>
          </p:nvSpPr>
          <p:spPr>
            <a:xfrm>
              <a:off x="1257008" y="1028132"/>
              <a:ext cx="135460" cy="7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474" y="2512"/>
                  </a:lnTo>
                  <a:lnTo>
                    <a:pt x="7506" y="7311"/>
                  </a:lnTo>
                  <a:lnTo>
                    <a:pt x="10006" y="9780"/>
                  </a:lnTo>
                  <a:lnTo>
                    <a:pt x="12355" y="11751"/>
                  </a:lnTo>
                  <a:lnTo>
                    <a:pt x="14773" y="13968"/>
                  </a:lnTo>
                  <a:lnTo>
                    <a:pt x="17067" y="16481"/>
                  </a:lnTo>
                  <a:lnTo>
                    <a:pt x="19042" y="19339"/>
                  </a:lnTo>
                  <a:lnTo>
                    <a:pt x="19792" y="20096"/>
                  </a:lnTo>
                  <a:lnTo>
                    <a:pt x="20498" y="20922"/>
                  </a:lnTo>
                  <a:lnTo>
                    <a:pt x="21290" y="21600"/>
                  </a:lnTo>
                  <a:lnTo>
                    <a:pt x="21600" y="20546"/>
                  </a:lnTo>
                  <a:lnTo>
                    <a:pt x="21555" y="19267"/>
                  </a:lnTo>
                  <a:lnTo>
                    <a:pt x="21555" y="18136"/>
                  </a:lnTo>
                  <a:lnTo>
                    <a:pt x="21290" y="18437"/>
                  </a:lnTo>
                  <a:lnTo>
                    <a:pt x="20675" y="18890"/>
                  </a:lnTo>
                  <a:lnTo>
                    <a:pt x="18578" y="17396"/>
                  </a:lnTo>
                  <a:lnTo>
                    <a:pt x="15411" y="14336"/>
                  </a:lnTo>
                  <a:lnTo>
                    <a:pt x="9919" y="8653"/>
                  </a:lnTo>
                  <a:lnTo>
                    <a:pt x="7569" y="6731"/>
                  </a:lnTo>
                  <a:lnTo>
                    <a:pt x="4777" y="3877"/>
                  </a:lnTo>
                  <a:lnTo>
                    <a:pt x="2077" y="1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5" name="object 85"/>
            <p:cNvSpPr/>
            <p:nvPr/>
          </p:nvSpPr>
          <p:spPr>
            <a:xfrm>
              <a:off x="1319758" y="1063793"/>
              <a:ext cx="56669" cy="3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68" y="3578"/>
                  </a:lnTo>
                  <a:lnTo>
                    <a:pt x="2106" y="5617"/>
                  </a:lnTo>
                  <a:lnTo>
                    <a:pt x="4318" y="7319"/>
                  </a:lnTo>
                  <a:lnTo>
                    <a:pt x="6220" y="8507"/>
                  </a:lnTo>
                  <a:lnTo>
                    <a:pt x="7271" y="10718"/>
                  </a:lnTo>
                  <a:lnTo>
                    <a:pt x="8956" y="12241"/>
                  </a:lnTo>
                  <a:lnTo>
                    <a:pt x="12088" y="14614"/>
                  </a:lnTo>
                  <a:lnTo>
                    <a:pt x="15200" y="17305"/>
                  </a:lnTo>
                  <a:lnTo>
                    <a:pt x="18350" y="19803"/>
                  </a:lnTo>
                  <a:lnTo>
                    <a:pt x="21600" y="21600"/>
                  </a:lnTo>
                  <a:lnTo>
                    <a:pt x="16863" y="15162"/>
                  </a:lnTo>
                  <a:lnTo>
                    <a:pt x="11354" y="9523"/>
                  </a:lnTo>
                  <a:lnTo>
                    <a:pt x="5567" y="45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A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46" name="object 86" descr="object 8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46403" y="1017629"/>
              <a:ext cx="78259" cy="29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7" name="object 87" descr="object 8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" y="568405"/>
              <a:ext cx="2617790" cy="1900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8" name="object 88"/>
            <p:cNvSpPr/>
            <p:nvPr/>
          </p:nvSpPr>
          <p:spPr>
            <a:xfrm>
              <a:off x="1066533" y="2349556"/>
              <a:ext cx="32895" cy="2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1"/>
                  </a:moveTo>
                  <a:lnTo>
                    <a:pt x="20332" y="5916"/>
                  </a:lnTo>
                  <a:lnTo>
                    <a:pt x="19423" y="4617"/>
                  </a:lnTo>
                  <a:lnTo>
                    <a:pt x="13619" y="0"/>
                  </a:lnTo>
                  <a:lnTo>
                    <a:pt x="7806" y="1795"/>
                  </a:lnTo>
                  <a:lnTo>
                    <a:pt x="3452" y="3602"/>
                  </a:lnTo>
                  <a:lnTo>
                    <a:pt x="4720" y="5916"/>
                  </a:lnTo>
                  <a:lnTo>
                    <a:pt x="5629" y="8479"/>
                  </a:lnTo>
                  <a:lnTo>
                    <a:pt x="17271" y="16451"/>
                  </a:lnTo>
                  <a:lnTo>
                    <a:pt x="17347" y="16711"/>
                  </a:lnTo>
                  <a:lnTo>
                    <a:pt x="17422" y="16959"/>
                  </a:lnTo>
                  <a:lnTo>
                    <a:pt x="15253" y="18766"/>
                  </a:lnTo>
                  <a:lnTo>
                    <a:pt x="14519" y="18505"/>
                  </a:lnTo>
                  <a:lnTo>
                    <a:pt x="11976" y="18505"/>
                  </a:lnTo>
                  <a:lnTo>
                    <a:pt x="11800" y="18246"/>
                  </a:lnTo>
                  <a:lnTo>
                    <a:pt x="11075" y="17998"/>
                  </a:lnTo>
                  <a:lnTo>
                    <a:pt x="11075" y="18505"/>
                  </a:lnTo>
                  <a:lnTo>
                    <a:pt x="10624" y="17230"/>
                  </a:lnTo>
                  <a:lnTo>
                    <a:pt x="10533" y="16959"/>
                  </a:lnTo>
                  <a:lnTo>
                    <a:pt x="9624" y="17230"/>
                  </a:lnTo>
                  <a:lnTo>
                    <a:pt x="9432" y="16959"/>
                  </a:lnTo>
                  <a:lnTo>
                    <a:pt x="9082" y="16711"/>
                  </a:lnTo>
                  <a:lnTo>
                    <a:pt x="8890" y="16451"/>
                  </a:lnTo>
                  <a:lnTo>
                    <a:pt x="6538" y="14644"/>
                  </a:lnTo>
                  <a:lnTo>
                    <a:pt x="4720" y="13628"/>
                  </a:lnTo>
                  <a:lnTo>
                    <a:pt x="2002" y="12861"/>
                  </a:lnTo>
                  <a:lnTo>
                    <a:pt x="725" y="12589"/>
                  </a:lnTo>
                  <a:lnTo>
                    <a:pt x="1267" y="12589"/>
                  </a:lnTo>
                  <a:lnTo>
                    <a:pt x="0" y="11821"/>
                  </a:lnTo>
                  <a:lnTo>
                    <a:pt x="909" y="15424"/>
                  </a:lnTo>
                  <a:lnTo>
                    <a:pt x="934" y="15683"/>
                  </a:lnTo>
                  <a:lnTo>
                    <a:pt x="1009" y="16451"/>
                  </a:lnTo>
                  <a:lnTo>
                    <a:pt x="1034" y="16711"/>
                  </a:lnTo>
                  <a:lnTo>
                    <a:pt x="1109" y="17479"/>
                  </a:lnTo>
                  <a:lnTo>
                    <a:pt x="1184" y="18246"/>
                  </a:lnTo>
                  <a:lnTo>
                    <a:pt x="1267" y="19014"/>
                  </a:lnTo>
                  <a:lnTo>
                    <a:pt x="4178" y="21080"/>
                  </a:lnTo>
                  <a:lnTo>
                    <a:pt x="4895" y="21080"/>
                  </a:lnTo>
                  <a:lnTo>
                    <a:pt x="9082" y="21600"/>
                  </a:lnTo>
                  <a:lnTo>
                    <a:pt x="12343" y="20821"/>
                  </a:lnTo>
                  <a:lnTo>
                    <a:pt x="16513" y="19533"/>
                  </a:lnTo>
                  <a:lnTo>
                    <a:pt x="19598" y="21600"/>
                  </a:lnTo>
                  <a:lnTo>
                    <a:pt x="19598" y="18766"/>
                  </a:lnTo>
                  <a:lnTo>
                    <a:pt x="19665" y="16959"/>
                  </a:lnTo>
                  <a:lnTo>
                    <a:pt x="20733" y="12861"/>
                  </a:lnTo>
                  <a:lnTo>
                    <a:pt x="20807" y="12589"/>
                  </a:lnTo>
                  <a:lnTo>
                    <a:pt x="20874" y="12341"/>
                  </a:lnTo>
                  <a:lnTo>
                    <a:pt x="21600" y="7971"/>
                  </a:lnTo>
                  <a:close/>
                </a:path>
              </a:pathLst>
            </a:custGeom>
            <a:solidFill>
              <a:srgbClr val="D58E2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9" name="object 89"/>
            <p:cNvSpPr/>
            <p:nvPr/>
          </p:nvSpPr>
          <p:spPr>
            <a:xfrm>
              <a:off x="1066533" y="2353696"/>
              <a:ext cx="26532" cy="16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61"/>
                  </a:moveTo>
                  <a:lnTo>
                    <a:pt x="21507" y="18674"/>
                  </a:lnTo>
                  <a:lnTo>
                    <a:pt x="21155" y="17210"/>
                  </a:lnTo>
                  <a:lnTo>
                    <a:pt x="17557" y="12836"/>
                  </a:lnTo>
                  <a:lnTo>
                    <a:pt x="13845" y="10346"/>
                  </a:lnTo>
                  <a:lnTo>
                    <a:pt x="13845" y="19598"/>
                  </a:lnTo>
                  <a:lnTo>
                    <a:pt x="13731" y="19767"/>
                  </a:lnTo>
                  <a:lnTo>
                    <a:pt x="13731" y="19413"/>
                  </a:lnTo>
                  <a:lnTo>
                    <a:pt x="13845" y="19598"/>
                  </a:lnTo>
                  <a:lnTo>
                    <a:pt x="13845" y="10346"/>
                  </a:lnTo>
                  <a:lnTo>
                    <a:pt x="13731" y="10262"/>
                  </a:lnTo>
                  <a:lnTo>
                    <a:pt x="9450" y="8058"/>
                  </a:lnTo>
                  <a:lnTo>
                    <a:pt x="6979" y="6964"/>
                  </a:lnTo>
                  <a:lnTo>
                    <a:pt x="5852" y="3297"/>
                  </a:lnTo>
                  <a:lnTo>
                    <a:pt x="4280" y="0"/>
                  </a:lnTo>
                  <a:lnTo>
                    <a:pt x="2243" y="3667"/>
                  </a:lnTo>
                  <a:lnTo>
                    <a:pt x="1127" y="6594"/>
                  </a:lnTo>
                  <a:lnTo>
                    <a:pt x="0" y="11355"/>
                  </a:lnTo>
                  <a:lnTo>
                    <a:pt x="1251" y="12550"/>
                  </a:lnTo>
                  <a:lnTo>
                    <a:pt x="899" y="12449"/>
                  </a:lnTo>
                  <a:lnTo>
                    <a:pt x="1571" y="12836"/>
                  </a:lnTo>
                  <a:lnTo>
                    <a:pt x="2482" y="12836"/>
                  </a:lnTo>
                  <a:lnTo>
                    <a:pt x="5852" y="13542"/>
                  </a:lnTo>
                  <a:lnTo>
                    <a:pt x="8106" y="15023"/>
                  </a:lnTo>
                  <a:lnTo>
                    <a:pt x="11022" y="17949"/>
                  </a:lnTo>
                  <a:lnTo>
                    <a:pt x="11260" y="18320"/>
                  </a:lnTo>
                  <a:lnTo>
                    <a:pt x="11694" y="18674"/>
                  </a:lnTo>
                  <a:lnTo>
                    <a:pt x="11932" y="19061"/>
                  </a:lnTo>
                  <a:lnTo>
                    <a:pt x="13059" y="18674"/>
                  </a:lnTo>
                  <a:lnTo>
                    <a:pt x="13473" y="19144"/>
                  </a:lnTo>
                  <a:lnTo>
                    <a:pt x="13731" y="20153"/>
                  </a:lnTo>
                  <a:lnTo>
                    <a:pt x="14507" y="20473"/>
                  </a:lnTo>
                  <a:lnTo>
                    <a:pt x="14848" y="20877"/>
                  </a:lnTo>
                  <a:lnTo>
                    <a:pt x="14631" y="20877"/>
                  </a:lnTo>
                  <a:lnTo>
                    <a:pt x="14848" y="21248"/>
                  </a:lnTo>
                  <a:lnTo>
                    <a:pt x="18001" y="21248"/>
                  </a:lnTo>
                  <a:lnTo>
                    <a:pt x="18912" y="21600"/>
                  </a:lnTo>
                  <a:lnTo>
                    <a:pt x="21600" y="19061"/>
                  </a:lnTo>
                  <a:close/>
                </a:path>
              </a:pathLst>
            </a:custGeom>
            <a:solidFill>
              <a:srgbClr val="F4B5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0" name="object 90"/>
            <p:cNvSpPr/>
            <p:nvPr/>
          </p:nvSpPr>
          <p:spPr>
            <a:xfrm>
              <a:off x="2376606" y="1092546"/>
              <a:ext cx="12702" cy="9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248" y="61"/>
                  </a:lnTo>
                  <a:lnTo>
                    <a:pt x="249" y="8488"/>
                  </a:lnTo>
                  <a:lnTo>
                    <a:pt x="0" y="12698"/>
                  </a:lnTo>
                  <a:lnTo>
                    <a:pt x="1490" y="16867"/>
                  </a:lnTo>
                  <a:lnTo>
                    <a:pt x="3665" y="17778"/>
                  </a:lnTo>
                  <a:lnTo>
                    <a:pt x="6534" y="19599"/>
                  </a:lnTo>
                  <a:lnTo>
                    <a:pt x="7258" y="20510"/>
                  </a:lnTo>
                  <a:lnTo>
                    <a:pt x="8709" y="20934"/>
                  </a:lnTo>
                  <a:lnTo>
                    <a:pt x="15136" y="21600"/>
                  </a:lnTo>
                  <a:lnTo>
                    <a:pt x="17166" y="16185"/>
                  </a:lnTo>
                  <a:lnTo>
                    <a:pt x="18791" y="538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A23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1" name="object 91"/>
            <p:cNvSpPr/>
            <p:nvPr/>
          </p:nvSpPr>
          <p:spPr>
            <a:xfrm>
              <a:off x="1737753" y="1506376"/>
              <a:ext cx="28742" cy="2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72" y="0"/>
                  </a:moveTo>
                  <a:lnTo>
                    <a:pt x="4152" y="245"/>
                  </a:lnTo>
                  <a:lnTo>
                    <a:pt x="0" y="0"/>
                  </a:lnTo>
                  <a:lnTo>
                    <a:pt x="0" y="5810"/>
                  </a:lnTo>
                  <a:lnTo>
                    <a:pt x="200" y="10682"/>
                  </a:lnTo>
                  <a:lnTo>
                    <a:pt x="5813" y="17655"/>
                  </a:lnTo>
                  <a:lnTo>
                    <a:pt x="8924" y="19734"/>
                  </a:lnTo>
                  <a:lnTo>
                    <a:pt x="11635" y="21600"/>
                  </a:lnTo>
                  <a:lnTo>
                    <a:pt x="14117" y="18348"/>
                  </a:lnTo>
                  <a:lnTo>
                    <a:pt x="15157" y="16024"/>
                  </a:lnTo>
                  <a:lnTo>
                    <a:pt x="16207" y="11844"/>
                  </a:lnTo>
                  <a:lnTo>
                    <a:pt x="16828" y="9766"/>
                  </a:lnTo>
                  <a:lnTo>
                    <a:pt x="16407" y="10682"/>
                  </a:lnTo>
                  <a:lnTo>
                    <a:pt x="17868" y="9521"/>
                  </a:lnTo>
                  <a:lnTo>
                    <a:pt x="21600" y="11844"/>
                  </a:lnTo>
                  <a:lnTo>
                    <a:pt x="21600" y="10682"/>
                  </a:lnTo>
                  <a:lnTo>
                    <a:pt x="21180" y="8358"/>
                  </a:lnTo>
                  <a:lnTo>
                    <a:pt x="18488" y="6503"/>
                  </a:lnTo>
                  <a:lnTo>
                    <a:pt x="18068" y="6503"/>
                  </a:lnTo>
                  <a:lnTo>
                    <a:pt x="15577" y="5576"/>
                  </a:lnTo>
                  <a:lnTo>
                    <a:pt x="14746" y="5352"/>
                  </a:lnTo>
                  <a:lnTo>
                    <a:pt x="12255" y="5810"/>
                  </a:lnTo>
                  <a:lnTo>
                    <a:pt x="12876" y="8358"/>
                  </a:lnTo>
                  <a:lnTo>
                    <a:pt x="11835" y="9051"/>
                  </a:lnTo>
                  <a:lnTo>
                    <a:pt x="4772" y="0"/>
                  </a:lnTo>
                  <a:close/>
                </a:path>
              </a:pathLst>
            </a:custGeom>
            <a:solidFill>
              <a:srgbClr val="3CB1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2" name="object 92"/>
            <p:cNvSpPr/>
            <p:nvPr/>
          </p:nvSpPr>
          <p:spPr>
            <a:xfrm>
              <a:off x="1738287" y="1495608"/>
              <a:ext cx="16867" cy="2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34" y="0"/>
                  </a:moveTo>
                  <a:lnTo>
                    <a:pt x="0" y="10657"/>
                  </a:lnTo>
                  <a:lnTo>
                    <a:pt x="6733" y="10928"/>
                  </a:lnTo>
                  <a:lnTo>
                    <a:pt x="7808" y="10657"/>
                  </a:lnTo>
                  <a:lnTo>
                    <a:pt x="12411" y="14860"/>
                  </a:lnTo>
                  <a:lnTo>
                    <a:pt x="19844" y="21600"/>
                  </a:lnTo>
                  <a:lnTo>
                    <a:pt x="21600" y="20762"/>
                  </a:lnTo>
                  <a:lnTo>
                    <a:pt x="20543" y="17669"/>
                  </a:lnTo>
                  <a:lnTo>
                    <a:pt x="14525" y="12063"/>
                  </a:lnTo>
                  <a:lnTo>
                    <a:pt x="12751" y="5323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rgbClr val="68C3A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3" name="Shape"/>
            <p:cNvSpPr/>
            <p:nvPr/>
          </p:nvSpPr>
          <p:spPr>
            <a:xfrm>
              <a:off x="1753780" y="1517449"/>
              <a:ext cx="16324" cy="1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6" y="0"/>
                  </a:moveTo>
                  <a:lnTo>
                    <a:pt x="8651" y="1113"/>
                  </a:lnTo>
                  <a:lnTo>
                    <a:pt x="8034" y="3314"/>
                  </a:lnTo>
                  <a:lnTo>
                    <a:pt x="6589" y="9303"/>
                  </a:lnTo>
                  <a:lnTo>
                    <a:pt x="4757" y="12618"/>
                  </a:lnTo>
                  <a:lnTo>
                    <a:pt x="0" y="17277"/>
                  </a:lnTo>
                  <a:lnTo>
                    <a:pt x="7681" y="21600"/>
                  </a:lnTo>
                  <a:lnTo>
                    <a:pt x="12069" y="19614"/>
                  </a:lnTo>
                  <a:lnTo>
                    <a:pt x="16826" y="17628"/>
                  </a:lnTo>
                  <a:lnTo>
                    <a:pt x="21600" y="15948"/>
                  </a:lnTo>
                  <a:lnTo>
                    <a:pt x="19914" y="12618"/>
                  </a:lnTo>
                  <a:lnTo>
                    <a:pt x="19751" y="12297"/>
                  </a:lnTo>
                  <a:lnTo>
                    <a:pt x="19486" y="9303"/>
                  </a:lnTo>
                  <a:lnTo>
                    <a:pt x="19398" y="8309"/>
                  </a:lnTo>
                  <a:lnTo>
                    <a:pt x="18659" y="4307"/>
                  </a:lnTo>
                  <a:lnTo>
                    <a:pt x="17196" y="3314"/>
                  </a:lnTo>
                  <a:lnTo>
                    <a:pt x="10606" y="0"/>
                  </a:lnTo>
                  <a:close/>
                </a:path>
              </a:pathLst>
            </a:custGeom>
            <a:solidFill>
              <a:srgbClr val="066B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56" name="object 94"/>
            <p:cNvGrpSpPr/>
            <p:nvPr/>
          </p:nvGrpSpPr>
          <p:grpSpPr>
            <a:xfrm>
              <a:off x="942403" y="1711228"/>
              <a:ext cx="537682" cy="713514"/>
              <a:chOff x="0" y="0"/>
              <a:chExt cx="537681" cy="713513"/>
            </a:xfrm>
          </p:grpSpPr>
          <p:sp>
            <p:nvSpPr>
              <p:cNvPr id="1454" name="Shape"/>
              <p:cNvSpPr/>
              <p:nvPr/>
            </p:nvSpPr>
            <p:spPr>
              <a:xfrm>
                <a:off x="0" y="0"/>
                <a:ext cx="34265" cy="2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49"/>
                    </a:moveTo>
                    <a:lnTo>
                      <a:pt x="11152" y="0"/>
                    </a:lnTo>
                    <a:lnTo>
                      <a:pt x="8182" y="1237"/>
                    </a:lnTo>
                    <a:lnTo>
                      <a:pt x="5740" y="4743"/>
                    </a:lnTo>
                    <a:lnTo>
                      <a:pt x="5924" y="8853"/>
                    </a:lnTo>
                    <a:lnTo>
                      <a:pt x="5740" y="13171"/>
                    </a:lnTo>
                    <a:lnTo>
                      <a:pt x="2778" y="9467"/>
                    </a:lnTo>
                    <a:lnTo>
                      <a:pt x="1393" y="10081"/>
                    </a:lnTo>
                    <a:lnTo>
                      <a:pt x="0" y="14815"/>
                    </a:lnTo>
                    <a:lnTo>
                      <a:pt x="1217" y="17282"/>
                    </a:lnTo>
                    <a:lnTo>
                      <a:pt x="2257" y="19540"/>
                    </a:lnTo>
                    <a:lnTo>
                      <a:pt x="3835" y="20570"/>
                    </a:lnTo>
                    <a:lnTo>
                      <a:pt x="5924" y="20985"/>
                    </a:lnTo>
                    <a:lnTo>
                      <a:pt x="10800" y="21600"/>
                    </a:lnTo>
                    <a:lnTo>
                      <a:pt x="14459" y="21194"/>
                    </a:lnTo>
                    <a:lnTo>
                      <a:pt x="18638" y="18520"/>
                    </a:lnTo>
                    <a:lnTo>
                      <a:pt x="18814" y="18104"/>
                    </a:lnTo>
                    <a:lnTo>
                      <a:pt x="19334" y="17489"/>
                    </a:lnTo>
                    <a:lnTo>
                      <a:pt x="19334" y="17073"/>
                    </a:lnTo>
                    <a:lnTo>
                      <a:pt x="20559" y="14400"/>
                    </a:lnTo>
                    <a:lnTo>
                      <a:pt x="21600" y="12349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5" name="Shape"/>
              <p:cNvSpPr/>
              <p:nvPr/>
            </p:nvSpPr>
            <p:spPr>
              <a:xfrm>
                <a:off x="497879" y="685051"/>
                <a:ext cx="39803" cy="28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28"/>
                    </a:moveTo>
                    <a:lnTo>
                      <a:pt x="17706" y="1031"/>
                    </a:lnTo>
                    <a:lnTo>
                      <a:pt x="13729" y="0"/>
                    </a:lnTo>
                    <a:lnTo>
                      <a:pt x="9752" y="68"/>
                    </a:lnTo>
                    <a:lnTo>
                      <a:pt x="1496" y="7759"/>
                    </a:lnTo>
                    <a:lnTo>
                      <a:pt x="0" y="12588"/>
                    </a:lnTo>
                    <a:lnTo>
                      <a:pt x="1496" y="15730"/>
                    </a:lnTo>
                    <a:lnTo>
                      <a:pt x="2550" y="20135"/>
                    </a:lnTo>
                    <a:lnTo>
                      <a:pt x="5245" y="21600"/>
                    </a:lnTo>
                    <a:lnTo>
                      <a:pt x="10083" y="18477"/>
                    </a:lnTo>
                    <a:lnTo>
                      <a:pt x="14109" y="13581"/>
                    </a:lnTo>
                    <a:lnTo>
                      <a:pt x="17782" y="7981"/>
                    </a:lnTo>
                    <a:lnTo>
                      <a:pt x="21600" y="2728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57" name="object 95"/>
            <p:cNvSpPr/>
            <p:nvPr/>
          </p:nvSpPr>
          <p:spPr>
            <a:xfrm>
              <a:off x="1776184" y="1527941"/>
              <a:ext cx="42840" cy="3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4" y="0"/>
                  </a:moveTo>
                  <a:lnTo>
                    <a:pt x="17277" y="772"/>
                  </a:lnTo>
                  <a:lnTo>
                    <a:pt x="15887" y="3633"/>
                  </a:lnTo>
                  <a:lnTo>
                    <a:pt x="14210" y="5161"/>
                  </a:lnTo>
                  <a:lnTo>
                    <a:pt x="12256" y="7267"/>
                  </a:lnTo>
                  <a:lnTo>
                    <a:pt x="9721" y="9792"/>
                  </a:lnTo>
                  <a:lnTo>
                    <a:pt x="6598" y="11114"/>
                  </a:lnTo>
                  <a:lnTo>
                    <a:pt x="3344" y="12186"/>
                  </a:lnTo>
                  <a:lnTo>
                    <a:pt x="416" y="13956"/>
                  </a:lnTo>
                  <a:lnTo>
                    <a:pt x="0" y="15491"/>
                  </a:lnTo>
                  <a:lnTo>
                    <a:pt x="2088" y="17203"/>
                  </a:lnTo>
                  <a:lnTo>
                    <a:pt x="4034" y="19107"/>
                  </a:lnTo>
                  <a:lnTo>
                    <a:pt x="6269" y="20451"/>
                  </a:lnTo>
                  <a:lnTo>
                    <a:pt x="10169" y="21407"/>
                  </a:lnTo>
                  <a:lnTo>
                    <a:pt x="14210" y="21600"/>
                  </a:lnTo>
                  <a:lnTo>
                    <a:pt x="19647" y="16817"/>
                  </a:lnTo>
                  <a:lnTo>
                    <a:pt x="20761" y="14719"/>
                  </a:lnTo>
                  <a:lnTo>
                    <a:pt x="21184" y="11278"/>
                  </a:lnTo>
                  <a:lnTo>
                    <a:pt x="21600" y="7653"/>
                  </a:lnTo>
                  <a:lnTo>
                    <a:pt x="20210" y="3063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0" name="object 96"/>
            <p:cNvGrpSpPr/>
            <p:nvPr/>
          </p:nvGrpSpPr>
          <p:grpSpPr>
            <a:xfrm>
              <a:off x="320942" y="1233810"/>
              <a:ext cx="1028118" cy="773230"/>
              <a:chOff x="0" y="0"/>
              <a:chExt cx="1028117" cy="773229"/>
            </a:xfrm>
          </p:grpSpPr>
          <p:sp>
            <p:nvSpPr>
              <p:cNvPr id="1458" name="Shape"/>
              <p:cNvSpPr/>
              <p:nvPr/>
            </p:nvSpPr>
            <p:spPr>
              <a:xfrm>
                <a:off x="-1" y="740880"/>
                <a:ext cx="37328" cy="323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38"/>
                    </a:moveTo>
                    <a:lnTo>
                      <a:pt x="20476" y="10712"/>
                    </a:lnTo>
                    <a:lnTo>
                      <a:pt x="18557" y="7013"/>
                    </a:lnTo>
                    <a:lnTo>
                      <a:pt x="13280" y="1663"/>
                    </a:lnTo>
                    <a:lnTo>
                      <a:pt x="9436" y="1102"/>
                    </a:lnTo>
                    <a:lnTo>
                      <a:pt x="8481" y="1102"/>
                    </a:lnTo>
                    <a:lnTo>
                      <a:pt x="7195" y="0"/>
                    </a:lnTo>
                    <a:lnTo>
                      <a:pt x="5439" y="3511"/>
                    </a:lnTo>
                    <a:lnTo>
                      <a:pt x="2881" y="5165"/>
                    </a:lnTo>
                    <a:lnTo>
                      <a:pt x="0" y="7387"/>
                    </a:lnTo>
                    <a:lnTo>
                      <a:pt x="161" y="7574"/>
                    </a:lnTo>
                    <a:lnTo>
                      <a:pt x="323" y="7946"/>
                    </a:lnTo>
                    <a:lnTo>
                      <a:pt x="1440" y="9413"/>
                    </a:lnTo>
                    <a:lnTo>
                      <a:pt x="3998" y="10525"/>
                    </a:lnTo>
                    <a:lnTo>
                      <a:pt x="4321" y="12187"/>
                    </a:lnTo>
                    <a:lnTo>
                      <a:pt x="3358" y="13111"/>
                    </a:lnTo>
                    <a:lnTo>
                      <a:pt x="4799" y="13662"/>
                    </a:lnTo>
                    <a:lnTo>
                      <a:pt x="5762" y="12560"/>
                    </a:lnTo>
                    <a:lnTo>
                      <a:pt x="7195" y="9974"/>
                    </a:lnTo>
                    <a:lnTo>
                      <a:pt x="8319" y="10525"/>
                    </a:lnTo>
                    <a:lnTo>
                      <a:pt x="8797" y="13849"/>
                    </a:lnTo>
                    <a:lnTo>
                      <a:pt x="8158" y="17724"/>
                    </a:lnTo>
                    <a:lnTo>
                      <a:pt x="10083" y="20311"/>
                    </a:lnTo>
                    <a:lnTo>
                      <a:pt x="12479" y="21049"/>
                    </a:lnTo>
                    <a:lnTo>
                      <a:pt x="14713" y="21600"/>
                    </a:lnTo>
                    <a:lnTo>
                      <a:pt x="17918" y="19760"/>
                    </a:lnTo>
                    <a:lnTo>
                      <a:pt x="18719" y="19014"/>
                    </a:lnTo>
                    <a:lnTo>
                      <a:pt x="19674" y="18276"/>
                    </a:lnTo>
                    <a:lnTo>
                      <a:pt x="21600" y="17724"/>
                    </a:lnTo>
                    <a:lnTo>
                      <a:pt x="21600" y="12738"/>
                    </a:lnTo>
                    <a:close/>
                  </a:path>
                </a:pathLst>
              </a:custGeom>
              <a:solidFill>
                <a:srgbClr val="F7C1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59" name="Shape"/>
              <p:cNvSpPr/>
              <p:nvPr/>
            </p:nvSpPr>
            <p:spPr>
              <a:xfrm>
                <a:off x="1015404" y="-1"/>
                <a:ext cx="12714" cy="113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023"/>
                    </a:moveTo>
                    <a:lnTo>
                      <a:pt x="19702" y="15788"/>
                    </a:lnTo>
                    <a:lnTo>
                      <a:pt x="17371" y="10471"/>
                    </a:lnTo>
                    <a:lnTo>
                      <a:pt x="13293" y="5177"/>
                    </a:lnTo>
                    <a:lnTo>
                      <a:pt x="6127" y="0"/>
                    </a:lnTo>
                    <a:lnTo>
                      <a:pt x="0" y="159"/>
                    </a:lnTo>
                    <a:lnTo>
                      <a:pt x="9386" y="19973"/>
                    </a:lnTo>
                    <a:lnTo>
                      <a:pt x="9386" y="20079"/>
                    </a:lnTo>
                    <a:lnTo>
                      <a:pt x="9862" y="20180"/>
                    </a:lnTo>
                    <a:lnTo>
                      <a:pt x="11738" y="21600"/>
                    </a:lnTo>
                    <a:lnTo>
                      <a:pt x="17371" y="21496"/>
                    </a:lnTo>
                    <a:lnTo>
                      <a:pt x="17371" y="21392"/>
                    </a:lnTo>
                    <a:lnTo>
                      <a:pt x="21600" y="21023"/>
                    </a:lnTo>
                    <a:close/>
                  </a:path>
                </a:pathLst>
              </a:custGeom>
              <a:solidFill>
                <a:srgbClr val="F7C11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1" name="object 97"/>
            <p:cNvSpPr/>
            <p:nvPr/>
          </p:nvSpPr>
          <p:spPr>
            <a:xfrm>
              <a:off x="316262" y="198368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3" y="0"/>
                  </a:moveTo>
                  <a:lnTo>
                    <a:pt x="3248" y="12544"/>
                  </a:lnTo>
                  <a:lnTo>
                    <a:pt x="0" y="18113"/>
                  </a:lnTo>
                  <a:lnTo>
                    <a:pt x="5950" y="19521"/>
                  </a:lnTo>
                  <a:lnTo>
                    <a:pt x="12424" y="20897"/>
                  </a:lnTo>
                  <a:lnTo>
                    <a:pt x="18351" y="21600"/>
                  </a:lnTo>
                  <a:lnTo>
                    <a:pt x="21600" y="18113"/>
                  </a:lnTo>
                  <a:lnTo>
                    <a:pt x="21055" y="11841"/>
                  </a:lnTo>
                  <a:lnTo>
                    <a:pt x="16739" y="9056"/>
                  </a:lnTo>
                  <a:lnTo>
                    <a:pt x="12424" y="6942"/>
                  </a:lnTo>
                  <a:lnTo>
                    <a:pt x="8655" y="2112"/>
                  </a:lnTo>
                  <a:lnTo>
                    <a:pt x="8108" y="703"/>
                  </a:lnTo>
                  <a:lnTo>
                    <a:pt x="756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2" name="object 98"/>
            <p:cNvSpPr/>
            <p:nvPr/>
          </p:nvSpPr>
          <p:spPr>
            <a:xfrm>
              <a:off x="1385824" y="1122760"/>
              <a:ext cx="41200" cy="30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3" y="0"/>
                  </a:moveTo>
                  <a:lnTo>
                    <a:pt x="1451" y="12545"/>
                  </a:lnTo>
                  <a:lnTo>
                    <a:pt x="0" y="15494"/>
                  </a:lnTo>
                  <a:lnTo>
                    <a:pt x="726" y="21600"/>
                  </a:lnTo>
                  <a:lnTo>
                    <a:pt x="5776" y="19833"/>
                  </a:lnTo>
                  <a:lnTo>
                    <a:pt x="10909" y="18821"/>
                  </a:lnTo>
                  <a:lnTo>
                    <a:pt x="16096" y="18361"/>
                  </a:lnTo>
                  <a:lnTo>
                    <a:pt x="21307" y="18253"/>
                  </a:lnTo>
                  <a:lnTo>
                    <a:pt x="21454" y="2704"/>
                  </a:lnTo>
                  <a:lnTo>
                    <a:pt x="21600" y="334"/>
                  </a:lnTo>
                  <a:lnTo>
                    <a:pt x="17853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3" name="object 99"/>
            <p:cNvSpPr/>
            <p:nvPr/>
          </p:nvSpPr>
          <p:spPr>
            <a:xfrm>
              <a:off x="1705965" y="2050990"/>
              <a:ext cx="55273" cy="2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209" y="1284"/>
                  </a:lnTo>
                  <a:lnTo>
                    <a:pt x="7990" y="3333"/>
                  </a:lnTo>
                  <a:lnTo>
                    <a:pt x="1077" y="17172"/>
                  </a:lnTo>
                  <a:lnTo>
                    <a:pt x="0" y="19222"/>
                  </a:lnTo>
                  <a:lnTo>
                    <a:pt x="3957" y="20796"/>
                  </a:lnTo>
                  <a:lnTo>
                    <a:pt x="8098" y="21600"/>
                  </a:lnTo>
                  <a:lnTo>
                    <a:pt x="12240" y="21536"/>
                  </a:lnTo>
                  <a:lnTo>
                    <a:pt x="16200" y="20506"/>
                  </a:lnTo>
                  <a:lnTo>
                    <a:pt x="18359" y="19740"/>
                  </a:lnTo>
                  <a:lnTo>
                    <a:pt x="20200" y="18716"/>
                  </a:lnTo>
                  <a:lnTo>
                    <a:pt x="21496" y="14098"/>
                  </a:lnTo>
                  <a:lnTo>
                    <a:pt x="21496" y="11531"/>
                  </a:lnTo>
                  <a:lnTo>
                    <a:pt x="21600" y="11024"/>
                  </a:lnTo>
                  <a:lnTo>
                    <a:pt x="19982" y="3333"/>
                  </a:lnTo>
                  <a:lnTo>
                    <a:pt x="18473" y="1802"/>
                  </a:lnTo>
                  <a:lnTo>
                    <a:pt x="16309" y="259"/>
                  </a:lnTo>
                  <a:lnTo>
                    <a:pt x="13718" y="50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713E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4" name="object 100"/>
            <p:cNvSpPr/>
            <p:nvPr/>
          </p:nvSpPr>
          <p:spPr>
            <a:xfrm>
              <a:off x="1743542" y="1474321"/>
              <a:ext cx="22685" cy="3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50" y="0"/>
                  </a:moveTo>
                  <a:lnTo>
                    <a:pt x="13924" y="2561"/>
                  </a:lnTo>
                  <a:lnTo>
                    <a:pt x="8691" y="5209"/>
                  </a:lnTo>
                  <a:lnTo>
                    <a:pt x="4050" y="8198"/>
                  </a:lnTo>
                  <a:lnTo>
                    <a:pt x="0" y="11782"/>
                  </a:lnTo>
                  <a:lnTo>
                    <a:pt x="5006" y="14654"/>
                  </a:lnTo>
                  <a:lnTo>
                    <a:pt x="6325" y="18276"/>
                  </a:lnTo>
                  <a:lnTo>
                    <a:pt x="10800" y="21295"/>
                  </a:lnTo>
                  <a:lnTo>
                    <a:pt x="13436" y="20691"/>
                  </a:lnTo>
                  <a:lnTo>
                    <a:pt x="14488" y="20996"/>
                  </a:lnTo>
                  <a:lnTo>
                    <a:pt x="17645" y="21600"/>
                  </a:lnTo>
                  <a:lnTo>
                    <a:pt x="18165" y="21600"/>
                  </a:lnTo>
                  <a:lnTo>
                    <a:pt x="16847" y="19789"/>
                  </a:lnTo>
                  <a:lnTo>
                    <a:pt x="13436" y="16611"/>
                  </a:lnTo>
                  <a:lnTo>
                    <a:pt x="14488" y="14800"/>
                  </a:lnTo>
                  <a:lnTo>
                    <a:pt x="16060" y="15403"/>
                  </a:lnTo>
                  <a:lnTo>
                    <a:pt x="17378" y="15862"/>
                  </a:lnTo>
                  <a:lnTo>
                    <a:pt x="18963" y="16611"/>
                  </a:lnTo>
                  <a:lnTo>
                    <a:pt x="19495" y="16770"/>
                  </a:lnTo>
                  <a:lnTo>
                    <a:pt x="19750" y="17062"/>
                  </a:lnTo>
                  <a:lnTo>
                    <a:pt x="20281" y="17222"/>
                  </a:lnTo>
                  <a:lnTo>
                    <a:pt x="20535" y="15556"/>
                  </a:lnTo>
                  <a:lnTo>
                    <a:pt x="18963" y="14654"/>
                  </a:lnTo>
                  <a:lnTo>
                    <a:pt x="17378" y="13141"/>
                  </a:lnTo>
                  <a:lnTo>
                    <a:pt x="17645" y="10879"/>
                  </a:lnTo>
                  <a:lnTo>
                    <a:pt x="17911" y="11025"/>
                  </a:lnTo>
                  <a:lnTo>
                    <a:pt x="20813" y="9513"/>
                  </a:lnTo>
                  <a:lnTo>
                    <a:pt x="20535" y="6196"/>
                  </a:lnTo>
                  <a:lnTo>
                    <a:pt x="21600" y="3170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rgbClr val="5CBDB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68" name="object 101"/>
            <p:cNvGrpSpPr/>
            <p:nvPr/>
          </p:nvGrpSpPr>
          <p:grpSpPr>
            <a:xfrm>
              <a:off x="1757374" y="1489536"/>
              <a:ext cx="28742" cy="31499"/>
              <a:chOff x="0" y="0"/>
              <a:chExt cx="28741" cy="31498"/>
            </a:xfrm>
          </p:grpSpPr>
          <p:sp>
            <p:nvSpPr>
              <p:cNvPr id="1465" name="Shape"/>
              <p:cNvSpPr/>
              <p:nvPr/>
            </p:nvSpPr>
            <p:spPr>
              <a:xfrm>
                <a:off x="-1" y="11873"/>
                <a:ext cx="23417" cy="19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1" y="0"/>
                    </a:moveTo>
                    <a:lnTo>
                      <a:pt x="0" y="3649"/>
                    </a:lnTo>
                    <a:lnTo>
                      <a:pt x="3069" y="10051"/>
                    </a:lnTo>
                    <a:lnTo>
                      <a:pt x="4335" y="13701"/>
                    </a:lnTo>
                    <a:lnTo>
                      <a:pt x="7650" y="16133"/>
                    </a:lnTo>
                    <a:lnTo>
                      <a:pt x="8165" y="19180"/>
                    </a:lnTo>
                    <a:lnTo>
                      <a:pt x="8165" y="20691"/>
                    </a:lnTo>
                    <a:lnTo>
                      <a:pt x="9174" y="21600"/>
                    </a:lnTo>
                    <a:lnTo>
                      <a:pt x="9947" y="20397"/>
                    </a:lnTo>
                    <a:lnTo>
                      <a:pt x="8670" y="16133"/>
                    </a:lnTo>
                    <a:lnTo>
                      <a:pt x="10450" y="9129"/>
                    </a:lnTo>
                    <a:lnTo>
                      <a:pt x="12747" y="6082"/>
                    </a:lnTo>
                    <a:lnTo>
                      <a:pt x="21600" y="6082"/>
                    </a:lnTo>
                    <a:lnTo>
                      <a:pt x="20589" y="4879"/>
                    </a:lnTo>
                    <a:lnTo>
                      <a:pt x="6373" y="4879"/>
                    </a:lnTo>
                    <a:lnTo>
                      <a:pt x="5858" y="4557"/>
                    </a:lnTo>
                    <a:lnTo>
                      <a:pt x="5612" y="3971"/>
                    </a:lnTo>
                    <a:lnTo>
                      <a:pt x="5096" y="3649"/>
                    </a:lnTo>
                    <a:lnTo>
                      <a:pt x="3830" y="2125"/>
                    </a:lnTo>
                    <a:lnTo>
                      <a:pt x="2284" y="1216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6" name="Shape"/>
              <p:cNvSpPr/>
              <p:nvPr/>
            </p:nvSpPr>
            <p:spPr>
              <a:xfrm>
                <a:off x="16039" y="1547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05" y="0"/>
                    </a:moveTo>
                    <a:lnTo>
                      <a:pt x="0" y="0"/>
                    </a:lnTo>
                    <a:lnTo>
                      <a:pt x="8531" y="4742"/>
                    </a:lnTo>
                    <a:lnTo>
                      <a:pt x="11374" y="12180"/>
                    </a:lnTo>
                    <a:lnTo>
                      <a:pt x="15941" y="21600"/>
                    </a:lnTo>
                    <a:lnTo>
                      <a:pt x="21600" y="10133"/>
                    </a:lnTo>
                    <a:lnTo>
                      <a:pt x="12905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67" name="Shape"/>
              <p:cNvSpPr/>
              <p:nvPr/>
            </p:nvSpPr>
            <p:spPr>
              <a:xfrm>
                <a:off x="3860" y="0"/>
                <a:ext cx="18460" cy="16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66" y="0"/>
                    </a:moveTo>
                    <a:lnTo>
                      <a:pt x="4221" y="2910"/>
                    </a:lnTo>
                    <a:lnTo>
                      <a:pt x="654" y="6577"/>
                    </a:lnTo>
                    <a:lnTo>
                      <a:pt x="342" y="6577"/>
                    </a:lnTo>
                    <a:lnTo>
                      <a:pt x="0" y="11709"/>
                    </a:lnTo>
                    <a:lnTo>
                      <a:pt x="1947" y="14989"/>
                    </a:lnTo>
                    <a:lnTo>
                      <a:pt x="4221" y="17193"/>
                    </a:lnTo>
                    <a:lnTo>
                      <a:pt x="3787" y="20120"/>
                    </a:lnTo>
                    <a:lnTo>
                      <a:pt x="3730" y="20507"/>
                    </a:lnTo>
                    <a:lnTo>
                      <a:pt x="3624" y="21213"/>
                    </a:lnTo>
                    <a:lnTo>
                      <a:pt x="3567" y="21600"/>
                    </a:lnTo>
                    <a:lnTo>
                      <a:pt x="21600" y="21600"/>
                    </a:lnTo>
                    <a:lnTo>
                      <a:pt x="16793" y="16141"/>
                    </a:lnTo>
                    <a:lnTo>
                      <a:pt x="11955" y="9135"/>
                    </a:lnTo>
                    <a:lnTo>
                      <a:pt x="9393" y="1816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3BA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69" name="object 102"/>
            <p:cNvSpPr/>
            <p:nvPr/>
          </p:nvSpPr>
          <p:spPr>
            <a:xfrm>
              <a:off x="1767319" y="1506668"/>
              <a:ext cx="15216" cy="1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1" y="0"/>
                  </a:moveTo>
                  <a:lnTo>
                    <a:pt x="5499" y="442"/>
                  </a:lnTo>
                  <a:lnTo>
                    <a:pt x="5913" y="442"/>
                  </a:lnTo>
                  <a:lnTo>
                    <a:pt x="2361" y="4580"/>
                  </a:lnTo>
                  <a:lnTo>
                    <a:pt x="1190" y="11021"/>
                  </a:lnTo>
                  <a:lnTo>
                    <a:pt x="0" y="15623"/>
                  </a:lnTo>
                  <a:lnTo>
                    <a:pt x="1586" y="21600"/>
                  </a:lnTo>
                  <a:lnTo>
                    <a:pt x="9032" y="17926"/>
                  </a:lnTo>
                  <a:lnTo>
                    <a:pt x="10601" y="16996"/>
                  </a:lnTo>
                  <a:lnTo>
                    <a:pt x="18841" y="19741"/>
                  </a:lnTo>
                  <a:lnTo>
                    <a:pt x="21600" y="14251"/>
                  </a:lnTo>
                  <a:lnTo>
                    <a:pt x="18462" y="8255"/>
                  </a:lnTo>
                  <a:lnTo>
                    <a:pt x="16497" y="3673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259A8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70" name="object 103" descr="object 10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2879" y="1955612"/>
              <a:ext cx="119432" cy="832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1" name="object 104" descr="object 10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0427" y="1868528"/>
              <a:ext cx="55152" cy="503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2" name="object 105" descr="object 10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963" y="1464098"/>
              <a:ext cx="96471" cy="82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73" name="object 106"/>
            <p:cNvSpPr/>
            <p:nvPr/>
          </p:nvSpPr>
          <p:spPr>
            <a:xfrm>
              <a:off x="1759318" y="1506935"/>
              <a:ext cx="51132" cy="3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2" y="0"/>
                  </a:moveTo>
                  <a:lnTo>
                    <a:pt x="10972" y="2428"/>
                  </a:lnTo>
                  <a:lnTo>
                    <a:pt x="8986" y="7815"/>
                  </a:lnTo>
                  <a:lnTo>
                    <a:pt x="7586" y="10244"/>
                  </a:lnTo>
                  <a:lnTo>
                    <a:pt x="6304" y="12664"/>
                  </a:lnTo>
                  <a:lnTo>
                    <a:pt x="5140" y="15272"/>
                  </a:lnTo>
                  <a:lnTo>
                    <a:pt x="4432" y="15640"/>
                  </a:lnTo>
                  <a:lnTo>
                    <a:pt x="2918" y="16572"/>
                  </a:lnTo>
                  <a:lnTo>
                    <a:pt x="0" y="18804"/>
                  </a:lnTo>
                  <a:lnTo>
                    <a:pt x="2918" y="21600"/>
                  </a:lnTo>
                  <a:lnTo>
                    <a:pt x="5398" y="20144"/>
                  </a:lnTo>
                  <a:lnTo>
                    <a:pt x="8142" y="18759"/>
                  </a:lnTo>
                  <a:lnTo>
                    <a:pt x="10929" y="17723"/>
                  </a:lnTo>
                  <a:lnTo>
                    <a:pt x="13541" y="17316"/>
                  </a:lnTo>
                  <a:lnTo>
                    <a:pt x="15645" y="17504"/>
                  </a:lnTo>
                  <a:lnTo>
                    <a:pt x="15999" y="19171"/>
                  </a:lnTo>
                  <a:lnTo>
                    <a:pt x="17394" y="21224"/>
                  </a:lnTo>
                  <a:lnTo>
                    <a:pt x="19030" y="19368"/>
                  </a:lnTo>
                  <a:lnTo>
                    <a:pt x="20436" y="17683"/>
                  </a:lnTo>
                  <a:lnTo>
                    <a:pt x="21600" y="14896"/>
                  </a:lnTo>
                  <a:lnTo>
                    <a:pt x="19313" y="11415"/>
                  </a:lnTo>
                  <a:lnTo>
                    <a:pt x="17148" y="7727"/>
                  </a:lnTo>
                  <a:lnTo>
                    <a:pt x="12962" y="0"/>
                  </a:lnTo>
                  <a:close/>
                </a:path>
              </a:pathLst>
            </a:custGeom>
            <a:solidFill>
              <a:srgbClr val="17778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4" name="object 107"/>
            <p:cNvSpPr/>
            <p:nvPr/>
          </p:nvSpPr>
          <p:spPr>
            <a:xfrm>
              <a:off x="1767878" y="1517158"/>
              <a:ext cx="12995" cy="1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0" y="0"/>
                  </a:moveTo>
                  <a:lnTo>
                    <a:pt x="10113" y="1382"/>
                  </a:lnTo>
                  <a:lnTo>
                    <a:pt x="1372" y="4522"/>
                  </a:lnTo>
                  <a:lnTo>
                    <a:pt x="0" y="6298"/>
                  </a:lnTo>
                  <a:lnTo>
                    <a:pt x="928" y="11707"/>
                  </a:lnTo>
                  <a:lnTo>
                    <a:pt x="1372" y="16663"/>
                  </a:lnTo>
                  <a:lnTo>
                    <a:pt x="3694" y="21600"/>
                  </a:lnTo>
                  <a:lnTo>
                    <a:pt x="6439" y="20691"/>
                  </a:lnTo>
                  <a:lnTo>
                    <a:pt x="11021" y="13959"/>
                  </a:lnTo>
                  <a:lnTo>
                    <a:pt x="21600" y="272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3BA69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5" name="object 108"/>
            <p:cNvSpPr/>
            <p:nvPr/>
          </p:nvSpPr>
          <p:spPr>
            <a:xfrm>
              <a:off x="1766493" y="1532932"/>
              <a:ext cx="33999" cy="1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48" y="0"/>
                  </a:moveTo>
                  <a:lnTo>
                    <a:pt x="15984" y="0"/>
                  </a:lnTo>
                  <a:lnTo>
                    <a:pt x="12056" y="858"/>
                  </a:lnTo>
                  <a:lnTo>
                    <a:pt x="7862" y="3042"/>
                  </a:lnTo>
                  <a:lnTo>
                    <a:pt x="3733" y="5961"/>
                  </a:lnTo>
                  <a:lnTo>
                    <a:pt x="0" y="9022"/>
                  </a:lnTo>
                  <a:lnTo>
                    <a:pt x="2630" y="10195"/>
                  </a:lnTo>
                  <a:lnTo>
                    <a:pt x="4389" y="9816"/>
                  </a:lnTo>
                  <a:lnTo>
                    <a:pt x="6157" y="14130"/>
                  </a:lnTo>
                  <a:lnTo>
                    <a:pt x="6495" y="21600"/>
                  </a:lnTo>
                  <a:lnTo>
                    <a:pt x="10193" y="17962"/>
                  </a:lnTo>
                  <a:lnTo>
                    <a:pt x="14317" y="15760"/>
                  </a:lnTo>
                  <a:lnTo>
                    <a:pt x="18306" y="13040"/>
                  </a:lnTo>
                  <a:lnTo>
                    <a:pt x="21600" y="7849"/>
                  </a:lnTo>
                  <a:lnTo>
                    <a:pt x="19672" y="3139"/>
                  </a:lnTo>
                  <a:lnTo>
                    <a:pt x="19148" y="0"/>
                  </a:lnTo>
                  <a:close/>
                </a:path>
              </a:pathLst>
            </a:custGeom>
            <a:solidFill>
              <a:srgbClr val="713E1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6" name="object 109"/>
            <p:cNvSpPr/>
            <p:nvPr/>
          </p:nvSpPr>
          <p:spPr>
            <a:xfrm>
              <a:off x="1498612" y="2321080"/>
              <a:ext cx="68557" cy="5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64" y="2290"/>
                  </a:lnTo>
                  <a:lnTo>
                    <a:pt x="612" y="6981"/>
                  </a:lnTo>
                  <a:lnTo>
                    <a:pt x="3390" y="8676"/>
                  </a:lnTo>
                  <a:lnTo>
                    <a:pt x="16020" y="18367"/>
                  </a:lnTo>
                  <a:lnTo>
                    <a:pt x="18457" y="20276"/>
                  </a:lnTo>
                  <a:lnTo>
                    <a:pt x="20820" y="21600"/>
                  </a:lnTo>
                  <a:lnTo>
                    <a:pt x="21600" y="20402"/>
                  </a:lnTo>
                  <a:lnTo>
                    <a:pt x="21516" y="19746"/>
                  </a:lnTo>
                  <a:lnTo>
                    <a:pt x="21600" y="18217"/>
                  </a:lnTo>
                  <a:lnTo>
                    <a:pt x="8539" y="5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6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7" name="object 110"/>
            <p:cNvSpPr/>
            <p:nvPr/>
          </p:nvSpPr>
          <p:spPr>
            <a:xfrm>
              <a:off x="1386941" y="2263309"/>
              <a:ext cx="64402" cy="4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9" y="2113"/>
                  </a:lnTo>
                  <a:lnTo>
                    <a:pt x="0" y="2917"/>
                  </a:lnTo>
                  <a:lnTo>
                    <a:pt x="1201" y="4372"/>
                  </a:lnTo>
                  <a:lnTo>
                    <a:pt x="5406" y="8572"/>
                  </a:lnTo>
                  <a:lnTo>
                    <a:pt x="11054" y="13432"/>
                  </a:lnTo>
                  <a:lnTo>
                    <a:pt x="16875" y="18068"/>
                  </a:lnTo>
                  <a:lnTo>
                    <a:pt x="21600" y="21600"/>
                  </a:lnTo>
                  <a:lnTo>
                    <a:pt x="20953" y="17623"/>
                  </a:lnTo>
                  <a:lnTo>
                    <a:pt x="19560" y="16430"/>
                  </a:lnTo>
                  <a:lnTo>
                    <a:pt x="17430" y="14177"/>
                  </a:lnTo>
                  <a:lnTo>
                    <a:pt x="15147" y="12450"/>
                  </a:lnTo>
                  <a:lnTo>
                    <a:pt x="12805" y="10385"/>
                  </a:lnTo>
                  <a:lnTo>
                    <a:pt x="10479" y="8493"/>
                  </a:lnTo>
                  <a:lnTo>
                    <a:pt x="8246" y="7283"/>
                  </a:lnTo>
                  <a:lnTo>
                    <a:pt x="7045" y="6887"/>
                  </a:lnTo>
                  <a:lnTo>
                    <a:pt x="6117" y="6230"/>
                  </a:lnTo>
                  <a:lnTo>
                    <a:pt x="5005" y="5566"/>
                  </a:lnTo>
                  <a:lnTo>
                    <a:pt x="4630" y="5170"/>
                  </a:lnTo>
                  <a:lnTo>
                    <a:pt x="4817" y="5298"/>
                  </a:lnTo>
                  <a:lnTo>
                    <a:pt x="4264" y="4902"/>
                  </a:lnTo>
                  <a:lnTo>
                    <a:pt x="1112" y="2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7D5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0" name="object 111"/>
            <p:cNvGrpSpPr/>
            <p:nvPr/>
          </p:nvGrpSpPr>
          <p:grpSpPr>
            <a:xfrm>
              <a:off x="1438910" y="2292873"/>
              <a:ext cx="20170" cy="22672"/>
              <a:chOff x="0" y="0"/>
              <a:chExt cx="20169" cy="22671"/>
            </a:xfrm>
          </p:grpSpPr>
          <p:sp>
            <p:nvSpPr>
              <p:cNvPr id="1478" name="Triangle"/>
              <p:cNvSpPr/>
              <p:nvPr/>
            </p:nvSpPr>
            <p:spPr>
              <a:xfrm>
                <a:off x="7467" y="996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5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rgbClr val="167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79" name="Shape"/>
              <p:cNvSpPr/>
              <p:nvPr/>
            </p:nvSpPr>
            <p:spPr>
              <a:xfrm>
                <a:off x="0" y="0"/>
                <a:ext cx="19623" cy="16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6990" y="6328"/>
                    </a:lnTo>
                    <a:lnTo>
                      <a:pt x="11561" y="9680"/>
                    </a:lnTo>
                    <a:lnTo>
                      <a:pt x="13687" y="20488"/>
                    </a:lnTo>
                    <a:lnTo>
                      <a:pt x="14963" y="21600"/>
                    </a:lnTo>
                    <a:lnTo>
                      <a:pt x="17658" y="21600"/>
                    </a:lnTo>
                    <a:lnTo>
                      <a:pt x="21600" y="15272"/>
                    </a:lnTo>
                    <a:lnTo>
                      <a:pt x="20090" y="11184"/>
                    </a:lnTo>
                    <a:lnTo>
                      <a:pt x="17951" y="8567"/>
                    </a:lnTo>
                    <a:lnTo>
                      <a:pt x="15519" y="5216"/>
                    </a:lnTo>
                    <a:lnTo>
                      <a:pt x="10038" y="5216"/>
                    </a:lnTo>
                    <a:lnTo>
                      <a:pt x="5173" y="26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64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81" name="object 112"/>
            <p:cNvSpPr/>
            <p:nvPr/>
          </p:nvSpPr>
          <p:spPr>
            <a:xfrm>
              <a:off x="1401864" y="2274916"/>
              <a:ext cx="51145" cy="2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36" y="0"/>
                  </a:moveTo>
                  <a:lnTo>
                    <a:pt x="5487" y="1887"/>
                  </a:lnTo>
                  <a:lnTo>
                    <a:pt x="4666" y="1353"/>
                  </a:lnTo>
                  <a:lnTo>
                    <a:pt x="2918" y="806"/>
                  </a:lnTo>
                  <a:lnTo>
                    <a:pt x="1984" y="545"/>
                  </a:lnTo>
                  <a:lnTo>
                    <a:pt x="1051" y="0"/>
                  </a:lnTo>
                  <a:lnTo>
                    <a:pt x="0" y="0"/>
                  </a:lnTo>
                  <a:lnTo>
                    <a:pt x="2682" y="2693"/>
                  </a:lnTo>
                  <a:lnTo>
                    <a:pt x="4082" y="3500"/>
                  </a:lnTo>
                  <a:lnTo>
                    <a:pt x="6893" y="6113"/>
                  </a:lnTo>
                  <a:lnTo>
                    <a:pt x="9822" y="10019"/>
                  </a:lnTo>
                  <a:lnTo>
                    <a:pt x="12772" y="14178"/>
                  </a:lnTo>
                  <a:lnTo>
                    <a:pt x="15646" y="17552"/>
                  </a:lnTo>
                  <a:lnTo>
                    <a:pt x="19498" y="21339"/>
                  </a:lnTo>
                  <a:lnTo>
                    <a:pt x="21600" y="21600"/>
                  </a:lnTo>
                  <a:lnTo>
                    <a:pt x="20082" y="18372"/>
                  </a:lnTo>
                  <a:lnTo>
                    <a:pt x="16816" y="12426"/>
                  </a:lnTo>
                  <a:lnTo>
                    <a:pt x="12114" y="5808"/>
                  </a:lnTo>
                  <a:lnTo>
                    <a:pt x="9719" y="2701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1062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2" name="object 113"/>
            <p:cNvSpPr/>
            <p:nvPr/>
          </p:nvSpPr>
          <p:spPr>
            <a:xfrm>
              <a:off x="1386383" y="2254456"/>
              <a:ext cx="32894" cy="22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799" y="18708"/>
                  </a:lnTo>
                  <a:lnTo>
                    <a:pt x="9494" y="18708"/>
                  </a:lnTo>
                  <a:lnTo>
                    <a:pt x="10166" y="19494"/>
                  </a:lnTo>
                  <a:lnTo>
                    <a:pt x="11618" y="19494"/>
                  </a:lnTo>
                  <a:lnTo>
                    <a:pt x="13252" y="19749"/>
                  </a:lnTo>
                  <a:lnTo>
                    <a:pt x="14703" y="20281"/>
                  </a:lnTo>
                  <a:lnTo>
                    <a:pt x="17422" y="20813"/>
                  </a:lnTo>
                  <a:lnTo>
                    <a:pt x="18881" y="21600"/>
                  </a:lnTo>
                  <a:lnTo>
                    <a:pt x="21600" y="19749"/>
                  </a:lnTo>
                  <a:lnTo>
                    <a:pt x="20792" y="18708"/>
                  </a:lnTo>
                  <a:lnTo>
                    <a:pt x="9799" y="18708"/>
                  </a:lnTo>
                  <a:lnTo>
                    <a:pt x="9232" y="18430"/>
                  </a:lnTo>
                  <a:lnTo>
                    <a:pt x="20576" y="18430"/>
                  </a:lnTo>
                  <a:lnTo>
                    <a:pt x="19965" y="17643"/>
                  </a:lnTo>
                  <a:lnTo>
                    <a:pt x="15164" y="12814"/>
                  </a:lnTo>
                  <a:lnTo>
                    <a:pt x="10258" y="8032"/>
                  </a:lnTo>
                  <a:lnTo>
                    <a:pt x="5214" y="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6B5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3" name="object 114"/>
            <p:cNvSpPr/>
            <p:nvPr/>
          </p:nvSpPr>
          <p:spPr>
            <a:xfrm>
              <a:off x="1605889" y="2382167"/>
              <a:ext cx="69102" cy="52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9" y="0"/>
                  </a:moveTo>
                  <a:lnTo>
                    <a:pt x="0" y="1699"/>
                  </a:lnTo>
                  <a:lnTo>
                    <a:pt x="429" y="3616"/>
                  </a:lnTo>
                  <a:lnTo>
                    <a:pt x="949" y="5206"/>
                  </a:lnTo>
                  <a:lnTo>
                    <a:pt x="1036" y="5321"/>
                  </a:lnTo>
                  <a:lnTo>
                    <a:pt x="1036" y="5544"/>
                  </a:lnTo>
                  <a:lnTo>
                    <a:pt x="1119" y="5658"/>
                  </a:lnTo>
                  <a:lnTo>
                    <a:pt x="5587" y="8035"/>
                  </a:lnTo>
                  <a:lnTo>
                    <a:pt x="11716" y="11622"/>
                  </a:lnTo>
                  <a:lnTo>
                    <a:pt x="17344" y="15677"/>
                  </a:lnTo>
                  <a:lnTo>
                    <a:pt x="20306" y="19459"/>
                  </a:lnTo>
                  <a:lnTo>
                    <a:pt x="20481" y="20021"/>
                  </a:lnTo>
                  <a:lnTo>
                    <a:pt x="20481" y="20587"/>
                  </a:lnTo>
                  <a:lnTo>
                    <a:pt x="20564" y="21153"/>
                  </a:lnTo>
                  <a:lnTo>
                    <a:pt x="20822" y="21600"/>
                  </a:lnTo>
                  <a:lnTo>
                    <a:pt x="21600" y="21153"/>
                  </a:lnTo>
                  <a:lnTo>
                    <a:pt x="21600" y="18774"/>
                  </a:lnTo>
                  <a:lnTo>
                    <a:pt x="21429" y="17760"/>
                  </a:lnTo>
                  <a:lnTo>
                    <a:pt x="21080" y="14928"/>
                  </a:lnTo>
                  <a:lnTo>
                    <a:pt x="19611" y="14024"/>
                  </a:lnTo>
                  <a:lnTo>
                    <a:pt x="17971" y="12559"/>
                  </a:lnTo>
                  <a:lnTo>
                    <a:pt x="15860" y="11078"/>
                  </a:lnTo>
                  <a:lnTo>
                    <a:pt x="7405" y="4614"/>
                  </a:lnTo>
                  <a:lnTo>
                    <a:pt x="5117" y="2914"/>
                  </a:lnTo>
                  <a:lnTo>
                    <a:pt x="2798" y="134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10624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4" name="object 115"/>
            <p:cNvSpPr/>
            <p:nvPr/>
          </p:nvSpPr>
          <p:spPr>
            <a:xfrm>
              <a:off x="1609471" y="2395719"/>
              <a:ext cx="62473" cy="3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847" y="5636"/>
                  </a:lnTo>
                  <a:lnTo>
                    <a:pt x="9978" y="11745"/>
                  </a:lnTo>
                  <a:lnTo>
                    <a:pt x="16520" y="17382"/>
                  </a:lnTo>
                  <a:lnTo>
                    <a:pt x="21600" y="21600"/>
                  </a:lnTo>
                  <a:lnTo>
                    <a:pt x="21314" y="19231"/>
                  </a:lnTo>
                  <a:lnTo>
                    <a:pt x="17985" y="13989"/>
                  </a:lnTo>
                  <a:lnTo>
                    <a:pt x="11732" y="8374"/>
                  </a:lnTo>
                  <a:lnTo>
                    <a:pt x="4943" y="3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76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5" name="object 116"/>
            <p:cNvSpPr/>
            <p:nvPr/>
          </p:nvSpPr>
          <p:spPr>
            <a:xfrm>
              <a:off x="291935" y="1986296"/>
              <a:ext cx="35104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47" y="0"/>
                  </a:moveTo>
                  <a:lnTo>
                    <a:pt x="9018" y="684"/>
                  </a:lnTo>
                  <a:lnTo>
                    <a:pt x="9347" y="1138"/>
                  </a:lnTo>
                  <a:lnTo>
                    <a:pt x="9526" y="1253"/>
                  </a:lnTo>
                  <a:lnTo>
                    <a:pt x="10198" y="1932"/>
                  </a:lnTo>
                  <a:lnTo>
                    <a:pt x="10878" y="2392"/>
                  </a:lnTo>
                  <a:lnTo>
                    <a:pt x="11730" y="2841"/>
                  </a:lnTo>
                  <a:lnTo>
                    <a:pt x="12074" y="5233"/>
                  </a:lnTo>
                  <a:lnTo>
                    <a:pt x="11730" y="6366"/>
                  </a:lnTo>
                  <a:lnTo>
                    <a:pt x="10542" y="6825"/>
                  </a:lnTo>
                  <a:lnTo>
                    <a:pt x="10542" y="7045"/>
                  </a:lnTo>
                  <a:lnTo>
                    <a:pt x="6971" y="6481"/>
                  </a:lnTo>
                  <a:lnTo>
                    <a:pt x="6119" y="5802"/>
                  </a:lnTo>
                  <a:lnTo>
                    <a:pt x="4587" y="5003"/>
                  </a:lnTo>
                  <a:lnTo>
                    <a:pt x="4079" y="4664"/>
                  </a:lnTo>
                  <a:lnTo>
                    <a:pt x="3399" y="4324"/>
                  </a:lnTo>
                  <a:lnTo>
                    <a:pt x="2892" y="3979"/>
                  </a:lnTo>
                  <a:lnTo>
                    <a:pt x="2039" y="4893"/>
                  </a:lnTo>
                  <a:lnTo>
                    <a:pt x="3907" y="6026"/>
                  </a:lnTo>
                  <a:lnTo>
                    <a:pt x="5439" y="7045"/>
                  </a:lnTo>
                  <a:lnTo>
                    <a:pt x="6971" y="8413"/>
                  </a:lnTo>
                  <a:lnTo>
                    <a:pt x="6635" y="9546"/>
                  </a:lnTo>
                  <a:lnTo>
                    <a:pt x="4423" y="10461"/>
                  </a:lnTo>
                  <a:lnTo>
                    <a:pt x="0" y="11030"/>
                  </a:lnTo>
                  <a:lnTo>
                    <a:pt x="1695" y="13531"/>
                  </a:lnTo>
                  <a:lnTo>
                    <a:pt x="3735" y="15573"/>
                  </a:lnTo>
                  <a:lnTo>
                    <a:pt x="6291" y="17735"/>
                  </a:lnTo>
                  <a:lnTo>
                    <a:pt x="9526" y="19443"/>
                  </a:lnTo>
                  <a:lnTo>
                    <a:pt x="14114" y="21600"/>
                  </a:lnTo>
                  <a:lnTo>
                    <a:pt x="18365" y="20916"/>
                  </a:lnTo>
                  <a:lnTo>
                    <a:pt x="19217" y="20697"/>
                  </a:lnTo>
                  <a:lnTo>
                    <a:pt x="19561" y="20697"/>
                  </a:lnTo>
                  <a:lnTo>
                    <a:pt x="19388" y="19553"/>
                  </a:lnTo>
                  <a:lnTo>
                    <a:pt x="19561" y="19782"/>
                  </a:lnTo>
                  <a:lnTo>
                    <a:pt x="19052" y="18983"/>
                  </a:lnTo>
                  <a:lnTo>
                    <a:pt x="16315" y="12964"/>
                  </a:lnTo>
                  <a:lnTo>
                    <a:pt x="17200" y="10375"/>
                  </a:lnTo>
                  <a:lnTo>
                    <a:pt x="19647" y="8596"/>
                  </a:lnTo>
                  <a:lnTo>
                    <a:pt x="21600" y="5003"/>
                  </a:lnTo>
                  <a:lnTo>
                    <a:pt x="19897" y="3979"/>
                  </a:lnTo>
                  <a:lnTo>
                    <a:pt x="17005" y="4094"/>
                  </a:lnTo>
                  <a:lnTo>
                    <a:pt x="14621" y="3865"/>
                  </a:lnTo>
                  <a:lnTo>
                    <a:pt x="14285" y="2731"/>
                  </a:lnTo>
                  <a:lnTo>
                    <a:pt x="12754" y="1823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F7C1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488" name="object 117"/>
            <p:cNvGrpSpPr/>
            <p:nvPr/>
          </p:nvGrpSpPr>
          <p:grpSpPr>
            <a:xfrm>
              <a:off x="290963" y="1986031"/>
              <a:ext cx="20037" cy="28184"/>
              <a:chOff x="0" y="0"/>
              <a:chExt cx="20035" cy="28183"/>
            </a:xfrm>
          </p:grpSpPr>
          <p:sp>
            <p:nvSpPr>
              <p:cNvPr id="1486" name="Shape"/>
              <p:cNvSpPr/>
              <p:nvPr/>
            </p:nvSpPr>
            <p:spPr>
              <a:xfrm>
                <a:off x="0" y="12992"/>
                <a:ext cx="12702" cy="15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190"/>
                    </a:moveTo>
                    <a:lnTo>
                      <a:pt x="16882" y="7476"/>
                    </a:lnTo>
                    <a:lnTo>
                      <a:pt x="12117" y="3919"/>
                    </a:lnTo>
                    <a:lnTo>
                      <a:pt x="6312" y="0"/>
                    </a:lnTo>
                    <a:lnTo>
                      <a:pt x="556" y="7856"/>
                    </a:lnTo>
                    <a:lnTo>
                      <a:pt x="0" y="12967"/>
                    </a:lnTo>
                    <a:lnTo>
                      <a:pt x="0" y="21600"/>
                    </a:lnTo>
                    <a:lnTo>
                      <a:pt x="7933" y="20425"/>
                    </a:lnTo>
                    <a:lnTo>
                      <a:pt x="13690" y="19649"/>
                    </a:lnTo>
                    <a:lnTo>
                      <a:pt x="20535" y="16506"/>
                    </a:lnTo>
                    <a:lnTo>
                      <a:pt x="21600" y="12190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87" name="Shape"/>
              <p:cNvSpPr/>
              <p:nvPr/>
            </p:nvSpPr>
            <p:spPr>
              <a:xfrm>
                <a:off x="4286" y="0"/>
                <a:ext cx="15750" cy="17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303"/>
                    </a:moveTo>
                    <a:lnTo>
                      <a:pt x="15922" y="3314"/>
                    </a:lnTo>
                    <a:lnTo>
                      <a:pt x="12125" y="0"/>
                    </a:lnTo>
                    <a:lnTo>
                      <a:pt x="0" y="9639"/>
                    </a:lnTo>
                    <a:lnTo>
                      <a:pt x="889" y="12297"/>
                    </a:lnTo>
                    <a:lnTo>
                      <a:pt x="1011" y="12664"/>
                    </a:lnTo>
                    <a:lnTo>
                      <a:pt x="1900" y="12969"/>
                    </a:lnTo>
                    <a:lnTo>
                      <a:pt x="3031" y="13962"/>
                    </a:lnTo>
                    <a:lnTo>
                      <a:pt x="4547" y="14955"/>
                    </a:lnTo>
                    <a:lnTo>
                      <a:pt x="5680" y="15948"/>
                    </a:lnTo>
                    <a:lnTo>
                      <a:pt x="9094" y="18285"/>
                    </a:lnTo>
                    <a:lnTo>
                      <a:pt x="10992" y="20286"/>
                    </a:lnTo>
                    <a:lnTo>
                      <a:pt x="15555" y="20929"/>
                    </a:lnTo>
                    <a:lnTo>
                      <a:pt x="18953" y="21600"/>
                    </a:lnTo>
                    <a:lnTo>
                      <a:pt x="18953" y="20929"/>
                    </a:lnTo>
                    <a:lnTo>
                      <a:pt x="21600" y="19614"/>
                    </a:lnTo>
                    <a:lnTo>
                      <a:pt x="21600" y="9303"/>
                    </a:lnTo>
                    <a:close/>
                  </a:path>
                </a:pathLst>
              </a:custGeom>
              <a:solidFill>
                <a:srgbClr val="FDD9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493" name="object 118"/>
            <p:cNvGrpSpPr/>
            <p:nvPr/>
          </p:nvGrpSpPr>
          <p:grpSpPr>
            <a:xfrm>
              <a:off x="976445" y="2371119"/>
              <a:ext cx="129747" cy="39011"/>
              <a:chOff x="0" y="0"/>
              <a:chExt cx="129746" cy="39009"/>
            </a:xfrm>
          </p:grpSpPr>
          <p:sp>
            <p:nvSpPr>
              <p:cNvPr id="1489" name="Shape"/>
              <p:cNvSpPr/>
              <p:nvPr/>
            </p:nvSpPr>
            <p:spPr>
              <a:xfrm>
                <a:off x="5660" y="26307"/>
                <a:ext cx="67845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83" y="0"/>
                    </a:moveTo>
                    <a:lnTo>
                      <a:pt x="0" y="0"/>
                    </a:lnTo>
                    <a:lnTo>
                      <a:pt x="2939" y="9479"/>
                    </a:lnTo>
                    <a:lnTo>
                      <a:pt x="5227" y="14931"/>
                    </a:lnTo>
                    <a:lnTo>
                      <a:pt x="9114" y="20936"/>
                    </a:lnTo>
                    <a:lnTo>
                      <a:pt x="13206" y="21600"/>
                    </a:lnTo>
                    <a:lnTo>
                      <a:pt x="17248" y="16810"/>
                    </a:lnTo>
                    <a:lnTo>
                      <a:pt x="20985" y="6448"/>
                    </a:lnTo>
                    <a:lnTo>
                      <a:pt x="21600" y="4069"/>
                    </a:lnTo>
                    <a:lnTo>
                      <a:pt x="9468" y="4069"/>
                    </a:lnTo>
                    <a:lnTo>
                      <a:pt x="6583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0" name="Shape"/>
              <p:cNvSpPr/>
              <p:nvPr/>
            </p:nvSpPr>
            <p:spPr>
              <a:xfrm>
                <a:off x="45024" y="-1"/>
                <a:ext cx="82220" cy="29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07" y="0"/>
                    </a:moveTo>
                    <a:lnTo>
                      <a:pt x="9062" y="5442"/>
                    </a:lnTo>
                    <a:lnTo>
                      <a:pt x="9043" y="5579"/>
                    </a:lnTo>
                    <a:lnTo>
                      <a:pt x="8008" y="10290"/>
                    </a:lnTo>
                    <a:lnTo>
                      <a:pt x="6620" y="14247"/>
                    </a:lnTo>
                    <a:lnTo>
                      <a:pt x="4781" y="17579"/>
                    </a:lnTo>
                    <a:lnTo>
                      <a:pt x="2486" y="20243"/>
                    </a:lnTo>
                    <a:lnTo>
                      <a:pt x="0" y="21600"/>
                    </a:lnTo>
                    <a:lnTo>
                      <a:pt x="7482" y="21600"/>
                    </a:lnTo>
                    <a:lnTo>
                      <a:pt x="8132" y="20584"/>
                    </a:lnTo>
                    <a:lnTo>
                      <a:pt x="9006" y="17960"/>
                    </a:lnTo>
                    <a:lnTo>
                      <a:pt x="9877" y="15142"/>
                    </a:lnTo>
                    <a:lnTo>
                      <a:pt x="21106" y="15142"/>
                    </a:lnTo>
                    <a:lnTo>
                      <a:pt x="21208" y="14928"/>
                    </a:lnTo>
                    <a:lnTo>
                      <a:pt x="21600" y="13723"/>
                    </a:lnTo>
                    <a:lnTo>
                      <a:pt x="16197" y="13723"/>
                    </a:lnTo>
                    <a:lnTo>
                      <a:pt x="15035" y="12712"/>
                    </a:lnTo>
                    <a:lnTo>
                      <a:pt x="10910" y="2795"/>
                    </a:lnTo>
                    <a:lnTo>
                      <a:pt x="10678" y="1604"/>
                    </a:lnTo>
                    <a:lnTo>
                      <a:pt x="10430" y="399"/>
                    </a:lnTo>
                    <a:lnTo>
                      <a:pt x="10314" y="399"/>
                    </a:lnTo>
                    <a:lnTo>
                      <a:pt x="9807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1" name="Shape"/>
              <p:cNvSpPr/>
              <p:nvPr/>
            </p:nvSpPr>
            <p:spPr>
              <a:xfrm>
                <a:off x="0" y="6070"/>
                <a:ext cx="26144" cy="21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8" y="0"/>
                    </a:moveTo>
                    <a:lnTo>
                      <a:pt x="297" y="3585"/>
                    </a:lnTo>
                    <a:lnTo>
                      <a:pt x="213" y="3876"/>
                    </a:lnTo>
                    <a:lnTo>
                      <a:pt x="136" y="4142"/>
                    </a:lnTo>
                    <a:lnTo>
                      <a:pt x="55" y="4421"/>
                    </a:lnTo>
                    <a:lnTo>
                      <a:pt x="0" y="4965"/>
                    </a:lnTo>
                    <a:lnTo>
                      <a:pt x="213" y="7182"/>
                    </a:lnTo>
                    <a:lnTo>
                      <a:pt x="292" y="8002"/>
                    </a:lnTo>
                    <a:lnTo>
                      <a:pt x="346" y="8563"/>
                    </a:lnTo>
                    <a:lnTo>
                      <a:pt x="426" y="9387"/>
                    </a:lnTo>
                    <a:lnTo>
                      <a:pt x="2031" y="14074"/>
                    </a:lnTo>
                    <a:lnTo>
                      <a:pt x="4565" y="21600"/>
                    </a:lnTo>
                    <a:lnTo>
                      <a:pt x="21600" y="21600"/>
                    </a:lnTo>
                    <a:lnTo>
                      <a:pt x="16158" y="18894"/>
                    </a:lnTo>
                    <a:lnTo>
                      <a:pt x="11390" y="15206"/>
                    </a:lnTo>
                    <a:lnTo>
                      <a:pt x="7306" y="10537"/>
                    </a:lnTo>
                    <a:lnTo>
                      <a:pt x="4077" y="4965"/>
                    </a:lnTo>
                    <a:lnTo>
                      <a:pt x="3857" y="4421"/>
                    </a:lnTo>
                    <a:lnTo>
                      <a:pt x="3636" y="4142"/>
                    </a:lnTo>
                    <a:lnTo>
                      <a:pt x="3636" y="3585"/>
                    </a:lnTo>
                    <a:lnTo>
                      <a:pt x="1338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492" name="Shape"/>
              <p:cNvSpPr/>
              <p:nvPr/>
            </p:nvSpPr>
            <p:spPr>
              <a:xfrm>
                <a:off x="106673" y="6774"/>
                <a:ext cx="2307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2" y="0"/>
                    </a:moveTo>
                    <a:lnTo>
                      <a:pt x="16040" y="6845"/>
                    </a:lnTo>
                    <a:lnTo>
                      <a:pt x="12938" y="15795"/>
                    </a:lnTo>
                    <a:lnTo>
                      <a:pt x="8288" y="20537"/>
                    </a:lnTo>
                    <a:lnTo>
                      <a:pt x="4138" y="20537"/>
                    </a:lnTo>
                    <a:lnTo>
                      <a:pt x="0" y="21600"/>
                    </a:lnTo>
                    <a:lnTo>
                      <a:pt x="19256" y="21600"/>
                    </a:lnTo>
                    <a:lnTo>
                      <a:pt x="20191" y="19497"/>
                    </a:lnTo>
                    <a:lnTo>
                      <a:pt x="20238" y="18964"/>
                    </a:lnTo>
                    <a:lnTo>
                      <a:pt x="20329" y="17924"/>
                    </a:lnTo>
                    <a:lnTo>
                      <a:pt x="20369" y="17484"/>
                    </a:lnTo>
                    <a:lnTo>
                      <a:pt x="20471" y="16328"/>
                    </a:lnTo>
                    <a:lnTo>
                      <a:pt x="20563" y="15288"/>
                    </a:lnTo>
                    <a:lnTo>
                      <a:pt x="20657" y="14224"/>
                    </a:lnTo>
                    <a:lnTo>
                      <a:pt x="20702" y="13715"/>
                    </a:lnTo>
                    <a:lnTo>
                      <a:pt x="21600" y="6845"/>
                    </a:lnTo>
                    <a:lnTo>
                      <a:pt x="21506" y="4765"/>
                    </a:lnTo>
                    <a:lnTo>
                      <a:pt x="20531" y="356"/>
                    </a:lnTo>
                    <a:lnTo>
                      <a:pt x="20452" y="0"/>
                    </a:lnTo>
                    <a:close/>
                  </a:path>
                </a:pathLst>
              </a:custGeom>
              <a:solidFill>
                <a:srgbClr val="8A231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494" name="object 119"/>
            <p:cNvSpPr/>
            <p:nvPr/>
          </p:nvSpPr>
          <p:spPr>
            <a:xfrm>
              <a:off x="315150" y="1989625"/>
              <a:ext cx="42573" cy="4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3" y="0"/>
                  </a:moveTo>
                  <a:lnTo>
                    <a:pt x="8699" y="975"/>
                  </a:lnTo>
                  <a:lnTo>
                    <a:pt x="8132" y="1719"/>
                  </a:lnTo>
                  <a:lnTo>
                    <a:pt x="7152" y="2452"/>
                  </a:lnTo>
                  <a:lnTo>
                    <a:pt x="5889" y="2086"/>
                  </a:lnTo>
                  <a:lnTo>
                    <a:pt x="4349" y="1962"/>
                  </a:lnTo>
                  <a:lnTo>
                    <a:pt x="2661" y="1590"/>
                  </a:lnTo>
                  <a:lnTo>
                    <a:pt x="1127" y="1471"/>
                  </a:lnTo>
                  <a:lnTo>
                    <a:pt x="0" y="1590"/>
                  </a:lnTo>
                  <a:lnTo>
                    <a:pt x="277" y="2819"/>
                  </a:lnTo>
                  <a:lnTo>
                    <a:pt x="2242" y="3067"/>
                  </a:lnTo>
                  <a:lnTo>
                    <a:pt x="4485" y="2943"/>
                  </a:lnTo>
                  <a:lnTo>
                    <a:pt x="6031" y="4048"/>
                  </a:lnTo>
                  <a:lnTo>
                    <a:pt x="4481" y="7924"/>
                  </a:lnTo>
                  <a:lnTo>
                    <a:pt x="2456" y="9845"/>
                  </a:lnTo>
                  <a:lnTo>
                    <a:pt x="1693" y="12642"/>
                  </a:lnTo>
                  <a:lnTo>
                    <a:pt x="3930" y="19148"/>
                  </a:lnTo>
                  <a:lnTo>
                    <a:pt x="4349" y="20004"/>
                  </a:lnTo>
                  <a:lnTo>
                    <a:pt x="4208" y="19756"/>
                  </a:lnTo>
                  <a:lnTo>
                    <a:pt x="4349" y="20986"/>
                  </a:lnTo>
                  <a:lnTo>
                    <a:pt x="5748" y="20004"/>
                  </a:lnTo>
                  <a:lnTo>
                    <a:pt x="9672" y="20737"/>
                  </a:lnTo>
                  <a:lnTo>
                    <a:pt x="13461" y="21600"/>
                  </a:lnTo>
                  <a:lnTo>
                    <a:pt x="17527" y="20986"/>
                  </a:lnTo>
                  <a:lnTo>
                    <a:pt x="17811" y="20371"/>
                  </a:lnTo>
                  <a:lnTo>
                    <a:pt x="17676" y="20737"/>
                  </a:lnTo>
                  <a:lnTo>
                    <a:pt x="18797" y="19514"/>
                  </a:lnTo>
                  <a:lnTo>
                    <a:pt x="19634" y="18899"/>
                  </a:lnTo>
                  <a:lnTo>
                    <a:pt x="21465" y="16565"/>
                  </a:lnTo>
                  <a:lnTo>
                    <a:pt x="21039" y="16080"/>
                  </a:lnTo>
                  <a:lnTo>
                    <a:pt x="20614" y="14231"/>
                  </a:lnTo>
                  <a:lnTo>
                    <a:pt x="21600" y="13864"/>
                  </a:lnTo>
                  <a:lnTo>
                    <a:pt x="20762" y="13616"/>
                  </a:lnTo>
                  <a:lnTo>
                    <a:pt x="19776" y="13250"/>
                  </a:lnTo>
                  <a:lnTo>
                    <a:pt x="18932" y="13007"/>
                  </a:lnTo>
                  <a:lnTo>
                    <a:pt x="18655" y="11660"/>
                  </a:lnTo>
                  <a:lnTo>
                    <a:pt x="20762" y="7978"/>
                  </a:lnTo>
                  <a:lnTo>
                    <a:pt x="20195" y="5520"/>
                  </a:lnTo>
                  <a:lnTo>
                    <a:pt x="19499" y="6010"/>
                  </a:lnTo>
                  <a:lnTo>
                    <a:pt x="18655" y="6506"/>
                  </a:lnTo>
                  <a:lnTo>
                    <a:pt x="15846" y="7730"/>
                  </a:lnTo>
                  <a:lnTo>
                    <a:pt x="13887" y="7482"/>
                  </a:lnTo>
                  <a:lnTo>
                    <a:pt x="11786" y="6873"/>
                  </a:lnTo>
                  <a:lnTo>
                    <a:pt x="10097" y="5153"/>
                  </a:lnTo>
                  <a:lnTo>
                    <a:pt x="10658" y="2576"/>
                  </a:lnTo>
                  <a:lnTo>
                    <a:pt x="10239" y="366"/>
                  </a:lnTo>
                  <a:lnTo>
                    <a:pt x="9253" y="0"/>
                  </a:lnTo>
                  <a:close/>
                </a:path>
              </a:pathLst>
            </a:custGeom>
            <a:solidFill>
              <a:srgbClr val="F1AE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5" name="object 120"/>
            <p:cNvSpPr/>
            <p:nvPr/>
          </p:nvSpPr>
          <p:spPr>
            <a:xfrm>
              <a:off x="351511" y="2001232"/>
              <a:ext cx="12702" cy="1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46" y="0"/>
                  </a:moveTo>
                  <a:lnTo>
                    <a:pt x="5515" y="935"/>
                  </a:lnTo>
                  <a:lnTo>
                    <a:pt x="7545" y="7209"/>
                  </a:lnTo>
                  <a:lnTo>
                    <a:pt x="4014" y="10951"/>
                  </a:lnTo>
                  <a:lnTo>
                    <a:pt x="0" y="16606"/>
                  </a:lnTo>
                  <a:lnTo>
                    <a:pt x="1499" y="19413"/>
                  </a:lnTo>
                  <a:lnTo>
                    <a:pt x="4523" y="20046"/>
                  </a:lnTo>
                  <a:lnTo>
                    <a:pt x="7545" y="20996"/>
                  </a:lnTo>
                  <a:lnTo>
                    <a:pt x="11053" y="21600"/>
                  </a:lnTo>
                  <a:lnTo>
                    <a:pt x="15553" y="19413"/>
                  </a:lnTo>
                  <a:lnTo>
                    <a:pt x="17584" y="17225"/>
                  </a:lnTo>
                  <a:lnTo>
                    <a:pt x="20584" y="14102"/>
                  </a:lnTo>
                  <a:lnTo>
                    <a:pt x="21600" y="8446"/>
                  </a:lnTo>
                  <a:lnTo>
                    <a:pt x="16568" y="4389"/>
                  </a:lnTo>
                  <a:lnTo>
                    <a:pt x="12046" y="0"/>
                  </a:lnTo>
                  <a:close/>
                </a:path>
              </a:pathLst>
            </a:custGeom>
            <a:solidFill>
              <a:srgbClr val="F4B5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6" name="object 121"/>
            <p:cNvSpPr/>
            <p:nvPr/>
          </p:nvSpPr>
          <p:spPr>
            <a:xfrm>
              <a:off x="1782266" y="1974130"/>
              <a:ext cx="121909" cy="68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519" y="15242"/>
                  </a:lnTo>
                  <a:lnTo>
                    <a:pt x="14227" y="20456"/>
                  </a:lnTo>
                  <a:lnTo>
                    <a:pt x="19638" y="21425"/>
                  </a:lnTo>
                  <a:lnTo>
                    <a:pt x="20569" y="21600"/>
                  </a:lnTo>
                  <a:lnTo>
                    <a:pt x="21501" y="21508"/>
                  </a:lnTo>
                  <a:lnTo>
                    <a:pt x="21600" y="17090"/>
                  </a:lnTo>
                  <a:lnTo>
                    <a:pt x="18242" y="17329"/>
                  </a:lnTo>
                  <a:lnTo>
                    <a:pt x="14803" y="17046"/>
                  </a:lnTo>
                  <a:lnTo>
                    <a:pt x="5535" y="11955"/>
                  </a:lnTo>
                  <a:lnTo>
                    <a:pt x="1422" y="4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381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497" name="object 122" descr="object 1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09711" y="1740539"/>
              <a:ext cx="176938" cy="173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8" name="object 123" descr="object 12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54734" y="1026201"/>
              <a:ext cx="350266" cy="245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99" name="object 124"/>
            <p:cNvSpPr/>
            <p:nvPr/>
          </p:nvSpPr>
          <p:spPr>
            <a:xfrm>
              <a:off x="2384361" y="1091442"/>
              <a:ext cx="14924" cy="1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16" y="0"/>
                  </a:moveTo>
                  <a:lnTo>
                    <a:pt x="3584" y="188"/>
                  </a:lnTo>
                  <a:lnTo>
                    <a:pt x="2011" y="4368"/>
                  </a:lnTo>
                  <a:lnTo>
                    <a:pt x="1117" y="12761"/>
                  </a:lnTo>
                  <a:lnTo>
                    <a:pt x="0" y="16939"/>
                  </a:lnTo>
                  <a:lnTo>
                    <a:pt x="1724" y="18111"/>
                  </a:lnTo>
                  <a:lnTo>
                    <a:pt x="3823" y="20454"/>
                  </a:lnTo>
                  <a:lnTo>
                    <a:pt x="5993" y="21600"/>
                  </a:lnTo>
                  <a:lnTo>
                    <a:pt x="10000" y="21505"/>
                  </a:lnTo>
                  <a:lnTo>
                    <a:pt x="13604" y="21317"/>
                  </a:lnTo>
                  <a:lnTo>
                    <a:pt x="17611" y="21174"/>
                  </a:lnTo>
                  <a:lnTo>
                    <a:pt x="21600" y="20515"/>
                  </a:lnTo>
                  <a:lnTo>
                    <a:pt x="20791" y="20141"/>
                  </a:lnTo>
                  <a:lnTo>
                    <a:pt x="20791" y="19386"/>
                  </a:lnTo>
                  <a:lnTo>
                    <a:pt x="19262" y="17732"/>
                  </a:lnTo>
                  <a:lnTo>
                    <a:pt x="19002" y="15993"/>
                  </a:lnTo>
                  <a:lnTo>
                    <a:pt x="19597" y="12564"/>
                  </a:lnTo>
                  <a:lnTo>
                    <a:pt x="19597" y="95"/>
                  </a:lnTo>
                  <a:lnTo>
                    <a:pt x="16416" y="0"/>
                  </a:lnTo>
                  <a:close/>
                </a:path>
              </a:pathLst>
            </a:custGeom>
            <a:solidFill>
              <a:srgbClr val="5D1A1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0" name="object 125"/>
            <p:cNvSpPr/>
            <p:nvPr/>
          </p:nvSpPr>
          <p:spPr>
            <a:xfrm>
              <a:off x="1199781" y="2337121"/>
              <a:ext cx="50879" cy="4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0"/>
                  </a:moveTo>
                  <a:lnTo>
                    <a:pt x="938" y="8337"/>
                  </a:lnTo>
                  <a:lnTo>
                    <a:pt x="582" y="10523"/>
                  </a:lnTo>
                  <a:lnTo>
                    <a:pt x="0" y="11755"/>
                  </a:lnTo>
                  <a:lnTo>
                    <a:pt x="1057" y="13941"/>
                  </a:lnTo>
                  <a:lnTo>
                    <a:pt x="2227" y="16681"/>
                  </a:lnTo>
                  <a:lnTo>
                    <a:pt x="5047" y="19275"/>
                  </a:lnTo>
                  <a:lnTo>
                    <a:pt x="6804" y="21600"/>
                  </a:lnTo>
                  <a:lnTo>
                    <a:pt x="7042" y="21600"/>
                  </a:lnTo>
                  <a:lnTo>
                    <a:pt x="10852" y="18829"/>
                  </a:lnTo>
                  <a:lnTo>
                    <a:pt x="14541" y="15605"/>
                  </a:lnTo>
                  <a:lnTo>
                    <a:pt x="21600" y="8883"/>
                  </a:lnTo>
                  <a:lnTo>
                    <a:pt x="21476" y="6973"/>
                  </a:lnTo>
                  <a:lnTo>
                    <a:pt x="18424" y="2048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1" name="object 126"/>
            <p:cNvSpPr/>
            <p:nvPr/>
          </p:nvSpPr>
          <p:spPr>
            <a:xfrm>
              <a:off x="1216647" y="2355079"/>
              <a:ext cx="35105" cy="33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8" y="0"/>
                  </a:moveTo>
                  <a:lnTo>
                    <a:pt x="10719" y="8678"/>
                  </a:lnTo>
                  <a:lnTo>
                    <a:pt x="5422" y="12800"/>
                  </a:lnTo>
                  <a:lnTo>
                    <a:pt x="0" y="16289"/>
                  </a:lnTo>
                  <a:lnTo>
                    <a:pt x="2039" y="19656"/>
                  </a:lnTo>
                  <a:lnTo>
                    <a:pt x="4251" y="19469"/>
                  </a:lnTo>
                  <a:lnTo>
                    <a:pt x="7142" y="21600"/>
                  </a:lnTo>
                  <a:lnTo>
                    <a:pt x="9859" y="15426"/>
                  </a:lnTo>
                  <a:lnTo>
                    <a:pt x="13674" y="10713"/>
                  </a:lnTo>
                  <a:lnTo>
                    <a:pt x="17838" y="6263"/>
                  </a:lnTo>
                  <a:lnTo>
                    <a:pt x="21600" y="886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441E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2" name="object 127"/>
            <p:cNvSpPr/>
            <p:nvPr/>
          </p:nvSpPr>
          <p:spPr>
            <a:xfrm>
              <a:off x="2143569" y="1980772"/>
              <a:ext cx="206797" cy="5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8" y="0"/>
                  </a:moveTo>
                  <a:lnTo>
                    <a:pt x="18006" y="11751"/>
                  </a:lnTo>
                  <a:lnTo>
                    <a:pt x="13105" y="17414"/>
                  </a:lnTo>
                  <a:lnTo>
                    <a:pt x="9529" y="18451"/>
                  </a:lnTo>
                  <a:lnTo>
                    <a:pt x="5976" y="16985"/>
                  </a:lnTo>
                  <a:lnTo>
                    <a:pt x="1909" y="11441"/>
                  </a:lnTo>
                  <a:lnTo>
                    <a:pt x="0" y="6193"/>
                  </a:lnTo>
                  <a:lnTo>
                    <a:pt x="29" y="6615"/>
                  </a:lnTo>
                  <a:lnTo>
                    <a:pt x="86" y="6938"/>
                  </a:lnTo>
                  <a:lnTo>
                    <a:pt x="115" y="7365"/>
                  </a:lnTo>
                  <a:lnTo>
                    <a:pt x="729" y="10472"/>
                  </a:lnTo>
                  <a:lnTo>
                    <a:pt x="7232" y="20541"/>
                  </a:lnTo>
                  <a:lnTo>
                    <a:pt x="10850" y="21600"/>
                  </a:lnTo>
                  <a:lnTo>
                    <a:pt x="14458" y="20078"/>
                  </a:lnTo>
                  <a:lnTo>
                    <a:pt x="18915" y="14055"/>
                  </a:lnTo>
                  <a:lnTo>
                    <a:pt x="21600" y="1598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8A23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3" name="object 128"/>
            <p:cNvSpPr/>
            <p:nvPr/>
          </p:nvSpPr>
          <p:spPr>
            <a:xfrm>
              <a:off x="1769541" y="1466587"/>
              <a:ext cx="51969" cy="5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59" y="0"/>
                  </a:moveTo>
                  <a:lnTo>
                    <a:pt x="10224" y="1189"/>
                  </a:lnTo>
                  <a:lnTo>
                    <a:pt x="9538" y="2741"/>
                  </a:lnTo>
                  <a:lnTo>
                    <a:pt x="8271" y="3580"/>
                  </a:lnTo>
                  <a:lnTo>
                    <a:pt x="6124" y="6588"/>
                  </a:lnTo>
                  <a:lnTo>
                    <a:pt x="5299" y="8782"/>
                  </a:lnTo>
                  <a:lnTo>
                    <a:pt x="3893" y="10105"/>
                  </a:lnTo>
                  <a:lnTo>
                    <a:pt x="0" y="10498"/>
                  </a:lnTo>
                  <a:lnTo>
                    <a:pt x="862" y="12882"/>
                  </a:lnTo>
                  <a:lnTo>
                    <a:pt x="2598" y="15151"/>
                  </a:lnTo>
                  <a:lnTo>
                    <a:pt x="4700" y="17242"/>
                  </a:lnTo>
                  <a:lnTo>
                    <a:pt x="6661" y="19089"/>
                  </a:lnTo>
                  <a:lnTo>
                    <a:pt x="8615" y="17543"/>
                  </a:lnTo>
                  <a:lnTo>
                    <a:pt x="10114" y="14917"/>
                  </a:lnTo>
                  <a:lnTo>
                    <a:pt x="12067" y="12647"/>
                  </a:lnTo>
                  <a:lnTo>
                    <a:pt x="13788" y="10263"/>
                  </a:lnTo>
                  <a:lnTo>
                    <a:pt x="17694" y="12647"/>
                  </a:lnTo>
                  <a:lnTo>
                    <a:pt x="19188" y="15630"/>
                  </a:lnTo>
                  <a:lnTo>
                    <a:pt x="20681" y="18376"/>
                  </a:lnTo>
                  <a:lnTo>
                    <a:pt x="21600" y="21600"/>
                  </a:lnTo>
                  <a:lnTo>
                    <a:pt x="20904" y="15150"/>
                  </a:lnTo>
                  <a:lnTo>
                    <a:pt x="18712" y="9677"/>
                  </a:lnTo>
                  <a:lnTo>
                    <a:pt x="15379" y="4766"/>
                  </a:lnTo>
                  <a:lnTo>
                    <a:pt x="11259" y="0"/>
                  </a:lnTo>
                  <a:close/>
                </a:path>
              </a:pathLst>
            </a:custGeom>
            <a:solidFill>
              <a:srgbClr val="498E8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4" name="object 129"/>
            <p:cNvSpPr/>
            <p:nvPr/>
          </p:nvSpPr>
          <p:spPr>
            <a:xfrm>
              <a:off x="1789722" y="1490361"/>
              <a:ext cx="31244" cy="38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96" y="0"/>
                  </a:moveTo>
                  <a:lnTo>
                    <a:pt x="5734" y="3210"/>
                  </a:lnTo>
                  <a:lnTo>
                    <a:pt x="2669" y="5977"/>
                  </a:lnTo>
                  <a:lnTo>
                    <a:pt x="0" y="9349"/>
                  </a:lnTo>
                  <a:lnTo>
                    <a:pt x="6855" y="15588"/>
                  </a:lnTo>
                  <a:lnTo>
                    <a:pt x="10401" y="18651"/>
                  </a:lnTo>
                  <a:lnTo>
                    <a:pt x="14145" y="21600"/>
                  </a:lnTo>
                  <a:lnTo>
                    <a:pt x="16244" y="20995"/>
                  </a:lnTo>
                  <a:lnTo>
                    <a:pt x="18535" y="18847"/>
                  </a:lnTo>
                  <a:lnTo>
                    <a:pt x="20063" y="17003"/>
                  </a:lnTo>
                  <a:lnTo>
                    <a:pt x="21600" y="14559"/>
                  </a:lnTo>
                  <a:lnTo>
                    <a:pt x="19870" y="10420"/>
                  </a:lnTo>
                  <a:lnTo>
                    <a:pt x="15102" y="3062"/>
                  </a:lnTo>
                  <a:lnTo>
                    <a:pt x="8596" y="0"/>
                  </a:lnTo>
                  <a:close/>
                </a:path>
              </a:pathLst>
            </a:custGeom>
            <a:solidFill>
              <a:srgbClr val="1A86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5" name="object 130"/>
            <p:cNvSpPr/>
            <p:nvPr/>
          </p:nvSpPr>
          <p:spPr>
            <a:xfrm>
              <a:off x="980554" y="2335737"/>
              <a:ext cx="77955" cy="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79" y="0"/>
                  </a:moveTo>
                  <a:lnTo>
                    <a:pt x="12792" y="13916"/>
                  </a:lnTo>
                  <a:lnTo>
                    <a:pt x="5518" y="16863"/>
                  </a:lnTo>
                  <a:lnTo>
                    <a:pt x="3600" y="16770"/>
                  </a:lnTo>
                  <a:lnTo>
                    <a:pt x="1759" y="15758"/>
                  </a:lnTo>
                  <a:lnTo>
                    <a:pt x="0" y="15017"/>
                  </a:lnTo>
                  <a:lnTo>
                    <a:pt x="81" y="15203"/>
                  </a:lnTo>
                  <a:lnTo>
                    <a:pt x="81" y="15297"/>
                  </a:lnTo>
                  <a:lnTo>
                    <a:pt x="155" y="15479"/>
                  </a:lnTo>
                  <a:lnTo>
                    <a:pt x="8582" y="21600"/>
                  </a:lnTo>
                  <a:lnTo>
                    <a:pt x="11261" y="21585"/>
                  </a:lnTo>
                  <a:lnTo>
                    <a:pt x="20796" y="14382"/>
                  </a:lnTo>
                  <a:lnTo>
                    <a:pt x="21600" y="11795"/>
                  </a:lnTo>
                  <a:lnTo>
                    <a:pt x="20966" y="7879"/>
                  </a:lnTo>
                  <a:lnTo>
                    <a:pt x="20368" y="5137"/>
                  </a:lnTo>
                  <a:lnTo>
                    <a:pt x="19181" y="2776"/>
                  </a:lnTo>
                  <a:lnTo>
                    <a:pt x="16779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08" name="object 131"/>
            <p:cNvGrpSpPr/>
            <p:nvPr/>
          </p:nvGrpSpPr>
          <p:grpSpPr>
            <a:xfrm>
              <a:off x="1934020" y="1952858"/>
              <a:ext cx="246878" cy="168710"/>
              <a:chOff x="0" y="0"/>
              <a:chExt cx="246877" cy="168709"/>
            </a:xfrm>
          </p:grpSpPr>
          <p:sp>
            <p:nvSpPr>
              <p:cNvPr id="1506" name="Shape"/>
              <p:cNvSpPr/>
              <p:nvPr/>
            </p:nvSpPr>
            <p:spPr>
              <a:xfrm>
                <a:off x="-1" y="-1"/>
                <a:ext cx="110315" cy="117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14"/>
                    </a:moveTo>
                    <a:lnTo>
                      <a:pt x="21381" y="0"/>
                    </a:lnTo>
                    <a:lnTo>
                      <a:pt x="20523" y="3213"/>
                    </a:lnTo>
                    <a:lnTo>
                      <a:pt x="19270" y="6113"/>
                    </a:lnTo>
                    <a:lnTo>
                      <a:pt x="11265" y="12580"/>
                    </a:lnTo>
                    <a:lnTo>
                      <a:pt x="3884" y="14068"/>
                    </a:lnTo>
                    <a:lnTo>
                      <a:pt x="0" y="14162"/>
                    </a:lnTo>
                    <a:lnTo>
                      <a:pt x="27" y="17881"/>
                    </a:lnTo>
                    <a:lnTo>
                      <a:pt x="75" y="19751"/>
                    </a:lnTo>
                    <a:lnTo>
                      <a:pt x="219" y="21600"/>
                    </a:lnTo>
                    <a:lnTo>
                      <a:pt x="261" y="20058"/>
                    </a:lnTo>
                    <a:lnTo>
                      <a:pt x="164" y="15384"/>
                    </a:lnTo>
                    <a:lnTo>
                      <a:pt x="1778" y="15643"/>
                    </a:lnTo>
                    <a:lnTo>
                      <a:pt x="3382" y="15812"/>
                    </a:lnTo>
                    <a:lnTo>
                      <a:pt x="4988" y="15894"/>
                    </a:lnTo>
                    <a:lnTo>
                      <a:pt x="6605" y="15894"/>
                    </a:lnTo>
                    <a:lnTo>
                      <a:pt x="16719" y="13092"/>
                    </a:lnTo>
                    <a:lnTo>
                      <a:pt x="21597" y="5743"/>
                    </a:lnTo>
                    <a:lnTo>
                      <a:pt x="21600" y="2914"/>
                    </a:lnTo>
                    <a:close/>
                  </a:path>
                </a:pathLst>
              </a:custGeom>
              <a:solidFill>
                <a:srgbClr val="763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07" name="Shape"/>
              <p:cNvSpPr/>
              <p:nvPr/>
            </p:nvSpPr>
            <p:spPr>
              <a:xfrm>
                <a:off x="149288" y="135166"/>
                <a:ext cx="97590" cy="33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914"/>
                    </a:moveTo>
                    <a:lnTo>
                      <a:pt x="21535" y="16210"/>
                    </a:lnTo>
                    <a:lnTo>
                      <a:pt x="21535" y="13887"/>
                    </a:lnTo>
                    <a:lnTo>
                      <a:pt x="20805" y="8735"/>
                    </a:lnTo>
                    <a:lnTo>
                      <a:pt x="19396" y="6600"/>
                    </a:lnTo>
                    <a:lnTo>
                      <a:pt x="17926" y="4106"/>
                    </a:lnTo>
                    <a:lnTo>
                      <a:pt x="16214" y="4277"/>
                    </a:lnTo>
                    <a:lnTo>
                      <a:pt x="14440" y="4277"/>
                    </a:lnTo>
                    <a:lnTo>
                      <a:pt x="12787" y="6052"/>
                    </a:lnTo>
                    <a:lnTo>
                      <a:pt x="11565" y="8735"/>
                    </a:lnTo>
                    <a:lnTo>
                      <a:pt x="10156" y="9438"/>
                    </a:lnTo>
                    <a:lnTo>
                      <a:pt x="8689" y="9086"/>
                    </a:lnTo>
                    <a:lnTo>
                      <a:pt x="7955" y="7483"/>
                    </a:lnTo>
                    <a:lnTo>
                      <a:pt x="7708" y="6052"/>
                    </a:lnTo>
                    <a:lnTo>
                      <a:pt x="7463" y="8735"/>
                    </a:lnTo>
                    <a:lnTo>
                      <a:pt x="7098" y="10861"/>
                    </a:lnTo>
                    <a:lnTo>
                      <a:pt x="5445" y="12996"/>
                    </a:lnTo>
                    <a:lnTo>
                      <a:pt x="5262" y="12464"/>
                    </a:lnTo>
                    <a:lnTo>
                      <a:pt x="4588" y="11581"/>
                    </a:lnTo>
                    <a:lnTo>
                      <a:pt x="4529" y="10330"/>
                    </a:lnTo>
                    <a:lnTo>
                      <a:pt x="5080" y="9086"/>
                    </a:lnTo>
                    <a:lnTo>
                      <a:pt x="6485" y="8375"/>
                    </a:lnTo>
                    <a:lnTo>
                      <a:pt x="6547" y="7132"/>
                    </a:lnTo>
                    <a:lnTo>
                      <a:pt x="5810" y="5708"/>
                    </a:lnTo>
                    <a:lnTo>
                      <a:pt x="5751" y="7483"/>
                    </a:lnTo>
                    <a:lnTo>
                      <a:pt x="4222" y="7483"/>
                    </a:lnTo>
                    <a:lnTo>
                      <a:pt x="3182" y="1611"/>
                    </a:lnTo>
                    <a:lnTo>
                      <a:pt x="2080" y="1791"/>
                    </a:lnTo>
                    <a:lnTo>
                      <a:pt x="2018" y="3566"/>
                    </a:lnTo>
                    <a:lnTo>
                      <a:pt x="1653" y="4809"/>
                    </a:lnTo>
                    <a:lnTo>
                      <a:pt x="1223" y="3566"/>
                    </a:lnTo>
                    <a:lnTo>
                      <a:pt x="1161" y="1791"/>
                    </a:lnTo>
                    <a:lnTo>
                      <a:pt x="978" y="0"/>
                    </a:lnTo>
                    <a:lnTo>
                      <a:pt x="548" y="719"/>
                    </a:lnTo>
                    <a:lnTo>
                      <a:pt x="245" y="2682"/>
                    </a:lnTo>
                    <a:lnTo>
                      <a:pt x="0" y="6052"/>
                    </a:lnTo>
                    <a:lnTo>
                      <a:pt x="306" y="8907"/>
                    </a:lnTo>
                    <a:lnTo>
                      <a:pt x="8964" y="20930"/>
                    </a:lnTo>
                    <a:lnTo>
                      <a:pt x="13614" y="21600"/>
                    </a:lnTo>
                    <a:lnTo>
                      <a:pt x="18123" y="20995"/>
                    </a:lnTo>
                    <a:lnTo>
                      <a:pt x="20925" y="18525"/>
                    </a:lnTo>
                    <a:lnTo>
                      <a:pt x="21600" y="16914"/>
                    </a:lnTo>
                    <a:close/>
                  </a:path>
                </a:pathLst>
              </a:custGeom>
              <a:solidFill>
                <a:srgbClr val="7638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09" name="object 132"/>
            <p:cNvSpPr/>
            <p:nvPr/>
          </p:nvSpPr>
          <p:spPr>
            <a:xfrm>
              <a:off x="1613064" y="2000405"/>
              <a:ext cx="85342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5" y="0"/>
                  </a:moveTo>
                  <a:lnTo>
                    <a:pt x="19521" y="111"/>
                  </a:lnTo>
                  <a:lnTo>
                    <a:pt x="20031" y="3526"/>
                  </a:lnTo>
                  <a:lnTo>
                    <a:pt x="20284" y="6897"/>
                  </a:lnTo>
                  <a:lnTo>
                    <a:pt x="13228" y="19777"/>
                  </a:lnTo>
                  <a:lnTo>
                    <a:pt x="11826" y="20009"/>
                  </a:lnTo>
                  <a:lnTo>
                    <a:pt x="8326" y="19513"/>
                  </a:lnTo>
                  <a:lnTo>
                    <a:pt x="6533" y="18859"/>
                  </a:lnTo>
                  <a:lnTo>
                    <a:pt x="4833" y="17772"/>
                  </a:lnTo>
                  <a:lnTo>
                    <a:pt x="2170" y="15180"/>
                  </a:lnTo>
                  <a:lnTo>
                    <a:pt x="141" y="12538"/>
                  </a:lnTo>
                  <a:lnTo>
                    <a:pt x="0" y="13912"/>
                  </a:lnTo>
                  <a:lnTo>
                    <a:pt x="11436" y="21600"/>
                  </a:lnTo>
                  <a:lnTo>
                    <a:pt x="14974" y="20726"/>
                  </a:lnTo>
                  <a:lnTo>
                    <a:pt x="18302" y="18602"/>
                  </a:lnTo>
                  <a:lnTo>
                    <a:pt x="21550" y="15290"/>
                  </a:lnTo>
                  <a:lnTo>
                    <a:pt x="21600" y="11592"/>
                  </a:lnTo>
                  <a:lnTo>
                    <a:pt x="21518" y="7342"/>
                  </a:lnTo>
                  <a:lnTo>
                    <a:pt x="21121" y="3244"/>
                  </a:lnTo>
                  <a:lnTo>
                    <a:pt x="20225" y="0"/>
                  </a:lnTo>
                  <a:close/>
                </a:path>
              </a:pathLst>
            </a:custGeom>
            <a:solidFill>
              <a:srgbClr val="9B2B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0" name="object 133"/>
            <p:cNvSpPr/>
            <p:nvPr/>
          </p:nvSpPr>
          <p:spPr>
            <a:xfrm>
              <a:off x="1653425" y="2038010"/>
              <a:ext cx="1798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5" y="0"/>
                  </a:moveTo>
                  <a:lnTo>
                    <a:pt x="10631" y="6941"/>
                  </a:lnTo>
                  <a:lnTo>
                    <a:pt x="4652" y="12323"/>
                  </a:lnTo>
                  <a:lnTo>
                    <a:pt x="0" y="20786"/>
                  </a:lnTo>
                  <a:lnTo>
                    <a:pt x="7642" y="21600"/>
                  </a:lnTo>
                  <a:lnTo>
                    <a:pt x="14292" y="20786"/>
                  </a:lnTo>
                  <a:lnTo>
                    <a:pt x="21600" y="16182"/>
                  </a:lnTo>
                  <a:lnTo>
                    <a:pt x="20593" y="12323"/>
                  </a:lnTo>
                  <a:lnTo>
                    <a:pt x="16275" y="0"/>
                  </a:lnTo>
                  <a:close/>
                </a:path>
              </a:pathLst>
            </a:custGeom>
            <a:solidFill>
              <a:srgbClr val="DF78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1" name="object 134"/>
            <p:cNvSpPr/>
            <p:nvPr/>
          </p:nvSpPr>
          <p:spPr>
            <a:xfrm>
              <a:off x="1625511" y="2030251"/>
              <a:ext cx="41200" cy="1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0"/>
                  </a:moveTo>
                  <a:lnTo>
                    <a:pt x="14059" y="4831"/>
                  </a:lnTo>
                  <a:lnTo>
                    <a:pt x="9672" y="8486"/>
                  </a:lnTo>
                  <a:lnTo>
                    <a:pt x="5121" y="10680"/>
                  </a:lnTo>
                  <a:lnTo>
                    <a:pt x="0" y="11133"/>
                  </a:lnTo>
                  <a:lnTo>
                    <a:pt x="3365" y="15719"/>
                  </a:lnTo>
                  <a:lnTo>
                    <a:pt x="6921" y="18908"/>
                  </a:lnTo>
                  <a:lnTo>
                    <a:pt x="10640" y="20826"/>
                  </a:lnTo>
                  <a:lnTo>
                    <a:pt x="14495" y="21600"/>
                  </a:lnTo>
                  <a:lnTo>
                    <a:pt x="16666" y="18235"/>
                  </a:lnTo>
                  <a:lnTo>
                    <a:pt x="19276" y="15537"/>
                  </a:lnTo>
                  <a:lnTo>
                    <a:pt x="21600" y="12498"/>
                  </a:lnTo>
                  <a:lnTo>
                    <a:pt x="18690" y="0"/>
                  </a:lnTo>
                  <a:close/>
                </a:path>
              </a:pathLst>
            </a:custGeom>
            <a:solidFill>
              <a:srgbClr val="EF82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2" name="object 135"/>
            <p:cNvSpPr/>
            <p:nvPr/>
          </p:nvSpPr>
          <p:spPr>
            <a:xfrm>
              <a:off x="1670290" y="1990728"/>
              <a:ext cx="22648" cy="5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9" y="0"/>
                  </a:moveTo>
                  <a:lnTo>
                    <a:pt x="12659" y="1433"/>
                  </a:lnTo>
                  <a:lnTo>
                    <a:pt x="13179" y="3412"/>
                  </a:lnTo>
                  <a:lnTo>
                    <a:pt x="12138" y="4957"/>
                  </a:lnTo>
                  <a:lnTo>
                    <a:pt x="10017" y="7711"/>
                  </a:lnTo>
                  <a:lnTo>
                    <a:pt x="8697" y="9033"/>
                  </a:lnTo>
                  <a:lnTo>
                    <a:pt x="11350" y="10911"/>
                  </a:lnTo>
                  <a:lnTo>
                    <a:pt x="12392" y="12121"/>
                  </a:lnTo>
                  <a:lnTo>
                    <a:pt x="12659" y="14329"/>
                  </a:lnTo>
                  <a:lnTo>
                    <a:pt x="13979" y="15210"/>
                  </a:lnTo>
                  <a:lnTo>
                    <a:pt x="9497" y="17853"/>
                  </a:lnTo>
                  <a:lnTo>
                    <a:pt x="3173" y="18405"/>
                  </a:lnTo>
                  <a:lnTo>
                    <a:pt x="0" y="21600"/>
                  </a:lnTo>
                  <a:lnTo>
                    <a:pt x="21600" y="10510"/>
                  </a:lnTo>
                  <a:lnTo>
                    <a:pt x="20647" y="7253"/>
                  </a:lnTo>
                  <a:lnTo>
                    <a:pt x="18728" y="3965"/>
                  </a:lnTo>
                  <a:lnTo>
                    <a:pt x="16875" y="2425"/>
                  </a:lnTo>
                  <a:lnTo>
                    <a:pt x="15300" y="1321"/>
                  </a:lnTo>
                  <a:lnTo>
                    <a:pt x="12659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3" name="object 136"/>
            <p:cNvSpPr/>
            <p:nvPr/>
          </p:nvSpPr>
          <p:spPr>
            <a:xfrm>
              <a:off x="1672233" y="2013385"/>
              <a:ext cx="12702" cy="1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69" y="0"/>
                  </a:moveTo>
                  <a:lnTo>
                    <a:pt x="0" y="11707"/>
                  </a:lnTo>
                  <a:lnTo>
                    <a:pt x="21600" y="21600"/>
                  </a:lnTo>
                  <a:lnTo>
                    <a:pt x="21600" y="12595"/>
                  </a:lnTo>
                  <a:lnTo>
                    <a:pt x="18757" y="7660"/>
                  </a:lnTo>
                  <a:lnTo>
                    <a:pt x="13069" y="0"/>
                  </a:lnTo>
                  <a:close/>
                </a:path>
              </a:pathLst>
            </a:custGeom>
            <a:solidFill>
              <a:srgbClr val="EF822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4" name="object 137"/>
            <p:cNvSpPr/>
            <p:nvPr/>
          </p:nvSpPr>
          <p:spPr>
            <a:xfrm>
              <a:off x="1661160" y="2020585"/>
              <a:ext cx="23790" cy="24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5" y="0"/>
                  </a:moveTo>
                  <a:lnTo>
                    <a:pt x="7288" y="2696"/>
                  </a:lnTo>
                  <a:lnTo>
                    <a:pt x="3517" y="5403"/>
                  </a:lnTo>
                  <a:lnTo>
                    <a:pt x="0" y="8583"/>
                  </a:lnTo>
                  <a:lnTo>
                    <a:pt x="5039" y="17674"/>
                  </a:lnTo>
                  <a:lnTo>
                    <a:pt x="8291" y="21600"/>
                  </a:lnTo>
                  <a:lnTo>
                    <a:pt x="11313" y="14482"/>
                  </a:lnTo>
                  <a:lnTo>
                    <a:pt x="17586" y="13253"/>
                  </a:lnTo>
                  <a:lnTo>
                    <a:pt x="21600" y="7365"/>
                  </a:lnTo>
                  <a:lnTo>
                    <a:pt x="20342" y="5403"/>
                  </a:lnTo>
                  <a:lnTo>
                    <a:pt x="10805" y="0"/>
                  </a:lnTo>
                  <a:close/>
                </a:path>
              </a:pathLst>
            </a:custGeom>
            <a:solidFill>
              <a:srgbClr val="E25A2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5" name="object 138"/>
            <p:cNvSpPr/>
            <p:nvPr/>
          </p:nvSpPr>
          <p:spPr>
            <a:xfrm>
              <a:off x="1898650" y="2045466"/>
              <a:ext cx="25973" cy="12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2" y="0"/>
                  </a:moveTo>
                  <a:lnTo>
                    <a:pt x="4129" y="426"/>
                  </a:lnTo>
                  <a:lnTo>
                    <a:pt x="1110" y="10372"/>
                  </a:lnTo>
                  <a:lnTo>
                    <a:pt x="26" y="15362"/>
                  </a:lnTo>
                  <a:lnTo>
                    <a:pt x="0" y="20315"/>
                  </a:lnTo>
                  <a:lnTo>
                    <a:pt x="5248" y="20797"/>
                  </a:lnTo>
                  <a:lnTo>
                    <a:pt x="10455" y="21207"/>
                  </a:lnTo>
                  <a:lnTo>
                    <a:pt x="15835" y="21493"/>
                  </a:lnTo>
                  <a:lnTo>
                    <a:pt x="21600" y="21600"/>
                  </a:lnTo>
                  <a:lnTo>
                    <a:pt x="19530" y="21029"/>
                  </a:lnTo>
                  <a:lnTo>
                    <a:pt x="16818" y="17567"/>
                  </a:lnTo>
                  <a:lnTo>
                    <a:pt x="16135" y="11674"/>
                  </a:lnTo>
                  <a:lnTo>
                    <a:pt x="16231" y="5486"/>
                  </a:lnTo>
                  <a:lnTo>
                    <a:pt x="15854" y="1141"/>
                  </a:lnTo>
                  <a:lnTo>
                    <a:pt x="14714" y="1045"/>
                  </a:lnTo>
                  <a:lnTo>
                    <a:pt x="9189" y="142"/>
                  </a:lnTo>
                  <a:lnTo>
                    <a:pt x="6432" y="0"/>
                  </a:lnTo>
                  <a:close/>
                </a:path>
              </a:pathLst>
            </a:custGeom>
            <a:solidFill>
              <a:srgbClr val="5B492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6" name="object 139"/>
            <p:cNvSpPr/>
            <p:nvPr/>
          </p:nvSpPr>
          <p:spPr>
            <a:xfrm>
              <a:off x="1904719" y="2028881"/>
              <a:ext cx="33188" cy="13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5" y="557"/>
                  </a:lnTo>
                  <a:lnTo>
                    <a:pt x="1620" y="429"/>
                  </a:lnTo>
                  <a:lnTo>
                    <a:pt x="5579" y="903"/>
                  </a:lnTo>
                  <a:lnTo>
                    <a:pt x="5935" y="1073"/>
                  </a:lnTo>
                  <a:lnTo>
                    <a:pt x="7373" y="1504"/>
                  </a:lnTo>
                  <a:lnTo>
                    <a:pt x="8274" y="2884"/>
                  </a:lnTo>
                  <a:lnTo>
                    <a:pt x="8470" y="7537"/>
                  </a:lnTo>
                  <a:lnTo>
                    <a:pt x="8344" y="13123"/>
                  </a:lnTo>
                  <a:lnTo>
                    <a:pt x="8858" y="18451"/>
                  </a:lnTo>
                  <a:lnTo>
                    <a:pt x="10969" y="21600"/>
                  </a:lnTo>
                  <a:lnTo>
                    <a:pt x="14391" y="21341"/>
                  </a:lnTo>
                  <a:lnTo>
                    <a:pt x="17988" y="21128"/>
                  </a:lnTo>
                  <a:lnTo>
                    <a:pt x="21600" y="20867"/>
                  </a:lnTo>
                  <a:lnTo>
                    <a:pt x="21236" y="18502"/>
                  </a:lnTo>
                  <a:lnTo>
                    <a:pt x="21409" y="17297"/>
                  </a:lnTo>
                  <a:lnTo>
                    <a:pt x="20308" y="11832"/>
                  </a:lnTo>
                  <a:lnTo>
                    <a:pt x="19616" y="6369"/>
                  </a:lnTo>
                  <a:lnTo>
                    <a:pt x="19147" y="4830"/>
                  </a:lnTo>
                  <a:lnTo>
                    <a:pt x="18888" y="128"/>
                  </a:lnTo>
                  <a:lnTo>
                    <a:pt x="4724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291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7" name="object 140"/>
            <p:cNvSpPr/>
            <p:nvPr/>
          </p:nvSpPr>
          <p:spPr>
            <a:xfrm>
              <a:off x="1903615" y="2028879"/>
              <a:ext cx="14098" cy="23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" y="0"/>
                  </a:moveTo>
                  <a:lnTo>
                    <a:pt x="855" y="0"/>
                  </a:lnTo>
                  <a:lnTo>
                    <a:pt x="0" y="13115"/>
                  </a:lnTo>
                  <a:lnTo>
                    <a:pt x="0" y="18008"/>
                  </a:lnTo>
                  <a:lnTo>
                    <a:pt x="4242" y="15680"/>
                  </a:lnTo>
                  <a:lnTo>
                    <a:pt x="9321" y="16200"/>
                  </a:lnTo>
                  <a:lnTo>
                    <a:pt x="12279" y="17487"/>
                  </a:lnTo>
                  <a:lnTo>
                    <a:pt x="16113" y="19544"/>
                  </a:lnTo>
                  <a:lnTo>
                    <a:pt x="19499" y="21080"/>
                  </a:lnTo>
                  <a:lnTo>
                    <a:pt x="21600" y="21600"/>
                  </a:lnTo>
                  <a:lnTo>
                    <a:pt x="20763" y="13115"/>
                  </a:lnTo>
                  <a:lnTo>
                    <a:pt x="19499" y="8992"/>
                  </a:lnTo>
                  <a:lnTo>
                    <a:pt x="16113" y="6416"/>
                  </a:lnTo>
                  <a:lnTo>
                    <a:pt x="15256" y="5399"/>
                  </a:lnTo>
                  <a:lnTo>
                    <a:pt x="5935" y="2563"/>
                  </a:lnTo>
                  <a:lnTo>
                    <a:pt x="6771" y="3332"/>
                  </a:lnTo>
                  <a:lnTo>
                    <a:pt x="3814" y="1276"/>
                  </a:lnTo>
                  <a:lnTo>
                    <a:pt x="3385" y="768"/>
                  </a:lnTo>
                  <a:lnTo>
                    <a:pt x="2528" y="508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4C35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18" name="object 141" descr="object 1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167623" y="1160555"/>
              <a:ext cx="188266" cy="1072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9" name="object 142"/>
            <p:cNvSpPr/>
            <p:nvPr/>
          </p:nvSpPr>
          <p:spPr>
            <a:xfrm>
              <a:off x="977350" y="2325500"/>
              <a:ext cx="63760" cy="6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4" y="0"/>
                  </a:moveTo>
                  <a:lnTo>
                    <a:pt x="14105" y="0"/>
                  </a:lnTo>
                  <a:lnTo>
                    <a:pt x="11812" y="335"/>
                  </a:lnTo>
                  <a:lnTo>
                    <a:pt x="9608" y="1131"/>
                  </a:lnTo>
                  <a:lnTo>
                    <a:pt x="7545" y="2293"/>
                  </a:lnTo>
                  <a:lnTo>
                    <a:pt x="5676" y="3730"/>
                  </a:lnTo>
                  <a:lnTo>
                    <a:pt x="8391" y="4420"/>
                  </a:lnTo>
                  <a:lnTo>
                    <a:pt x="9424" y="5304"/>
                  </a:lnTo>
                  <a:lnTo>
                    <a:pt x="11201" y="7559"/>
                  </a:lnTo>
                  <a:lnTo>
                    <a:pt x="10641" y="9918"/>
                  </a:lnTo>
                  <a:lnTo>
                    <a:pt x="9139" y="12665"/>
                  </a:lnTo>
                  <a:lnTo>
                    <a:pt x="7173" y="13941"/>
                  </a:lnTo>
                  <a:lnTo>
                    <a:pt x="6050" y="14627"/>
                  </a:lnTo>
                  <a:lnTo>
                    <a:pt x="5207" y="14925"/>
                  </a:lnTo>
                  <a:lnTo>
                    <a:pt x="3990" y="14726"/>
                  </a:lnTo>
                  <a:lnTo>
                    <a:pt x="3056" y="13644"/>
                  </a:lnTo>
                  <a:lnTo>
                    <a:pt x="3146" y="12372"/>
                  </a:lnTo>
                  <a:lnTo>
                    <a:pt x="3335" y="10996"/>
                  </a:lnTo>
                  <a:lnTo>
                    <a:pt x="4269" y="9133"/>
                  </a:lnTo>
                  <a:lnTo>
                    <a:pt x="4927" y="7952"/>
                  </a:lnTo>
                  <a:lnTo>
                    <a:pt x="3146" y="6382"/>
                  </a:lnTo>
                  <a:lnTo>
                    <a:pt x="1572" y="9232"/>
                  </a:lnTo>
                  <a:lnTo>
                    <a:pt x="514" y="12038"/>
                  </a:lnTo>
                  <a:lnTo>
                    <a:pt x="0" y="15009"/>
                  </a:lnTo>
                  <a:lnTo>
                    <a:pt x="57" y="18357"/>
                  </a:lnTo>
                  <a:lnTo>
                    <a:pt x="995" y="19634"/>
                  </a:lnTo>
                  <a:lnTo>
                    <a:pt x="3236" y="20423"/>
                  </a:lnTo>
                  <a:lnTo>
                    <a:pt x="5582" y="21501"/>
                  </a:lnTo>
                  <a:lnTo>
                    <a:pt x="7832" y="21600"/>
                  </a:lnTo>
                  <a:lnTo>
                    <a:pt x="10263" y="21522"/>
                  </a:lnTo>
                  <a:lnTo>
                    <a:pt x="12596" y="20984"/>
                  </a:lnTo>
                  <a:lnTo>
                    <a:pt x="21389" y="7675"/>
                  </a:lnTo>
                  <a:lnTo>
                    <a:pt x="21600" y="3532"/>
                  </a:lnTo>
                  <a:lnTo>
                    <a:pt x="19440" y="1371"/>
                  </a:lnTo>
                  <a:lnTo>
                    <a:pt x="17194" y="0"/>
                  </a:lnTo>
                  <a:close/>
                </a:path>
              </a:pathLst>
            </a:custGeom>
            <a:solidFill>
              <a:srgbClr val="F7C11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0" name="object 143"/>
            <p:cNvSpPr/>
            <p:nvPr/>
          </p:nvSpPr>
          <p:spPr>
            <a:xfrm>
              <a:off x="986903" y="2335597"/>
              <a:ext cx="2379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92" y="0"/>
                  </a:moveTo>
                  <a:lnTo>
                    <a:pt x="0" y="13568"/>
                  </a:lnTo>
                  <a:lnTo>
                    <a:pt x="4774" y="21600"/>
                  </a:lnTo>
                  <a:lnTo>
                    <a:pt x="10298" y="21600"/>
                  </a:lnTo>
                  <a:lnTo>
                    <a:pt x="21600" y="19592"/>
                  </a:lnTo>
                  <a:lnTo>
                    <a:pt x="16825" y="8053"/>
                  </a:lnTo>
                  <a:lnTo>
                    <a:pt x="14069" y="35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FAF1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1" name="object 144"/>
            <p:cNvSpPr/>
            <p:nvPr/>
          </p:nvSpPr>
          <p:spPr>
            <a:xfrm>
              <a:off x="986371" y="2347065"/>
              <a:ext cx="24322" cy="2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197" y="291"/>
                  </a:lnTo>
                  <a:lnTo>
                    <a:pt x="10546" y="873"/>
                  </a:lnTo>
                  <a:lnTo>
                    <a:pt x="4906" y="1151"/>
                  </a:lnTo>
                  <a:lnTo>
                    <a:pt x="3428" y="4605"/>
                  </a:lnTo>
                  <a:lnTo>
                    <a:pt x="733" y="9793"/>
                  </a:lnTo>
                  <a:lnTo>
                    <a:pt x="473" y="14109"/>
                  </a:lnTo>
                  <a:lnTo>
                    <a:pt x="0" y="17867"/>
                  </a:lnTo>
                  <a:lnTo>
                    <a:pt x="733" y="18437"/>
                  </a:lnTo>
                  <a:lnTo>
                    <a:pt x="2696" y="21031"/>
                  </a:lnTo>
                  <a:lnTo>
                    <a:pt x="6135" y="21600"/>
                  </a:lnTo>
                  <a:lnTo>
                    <a:pt x="8347" y="20739"/>
                  </a:lnTo>
                  <a:lnTo>
                    <a:pt x="11042" y="18728"/>
                  </a:lnTo>
                  <a:lnTo>
                    <a:pt x="16197" y="14982"/>
                  </a:lnTo>
                  <a:lnTo>
                    <a:pt x="20122" y="69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2" name="object 145"/>
            <p:cNvSpPr/>
            <p:nvPr/>
          </p:nvSpPr>
          <p:spPr>
            <a:xfrm>
              <a:off x="471335" y="2161569"/>
              <a:ext cx="360225" cy="22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" y="0"/>
                  </a:moveTo>
                  <a:lnTo>
                    <a:pt x="49" y="370"/>
                  </a:lnTo>
                  <a:lnTo>
                    <a:pt x="0" y="662"/>
                  </a:lnTo>
                  <a:lnTo>
                    <a:pt x="183" y="952"/>
                  </a:lnTo>
                  <a:lnTo>
                    <a:pt x="757" y="1656"/>
                  </a:lnTo>
                  <a:lnTo>
                    <a:pt x="1602" y="2456"/>
                  </a:lnTo>
                  <a:lnTo>
                    <a:pt x="3183" y="3860"/>
                  </a:lnTo>
                  <a:lnTo>
                    <a:pt x="17074" y="17291"/>
                  </a:lnTo>
                  <a:lnTo>
                    <a:pt x="18173" y="18295"/>
                  </a:lnTo>
                  <a:lnTo>
                    <a:pt x="19321" y="19294"/>
                  </a:lnTo>
                  <a:lnTo>
                    <a:pt x="20431" y="20362"/>
                  </a:lnTo>
                  <a:lnTo>
                    <a:pt x="21417" y="21573"/>
                  </a:lnTo>
                  <a:lnTo>
                    <a:pt x="21533" y="21600"/>
                  </a:lnTo>
                  <a:lnTo>
                    <a:pt x="21600" y="21521"/>
                  </a:lnTo>
                  <a:lnTo>
                    <a:pt x="21582" y="21151"/>
                  </a:lnTo>
                  <a:lnTo>
                    <a:pt x="21551" y="20911"/>
                  </a:lnTo>
                  <a:lnTo>
                    <a:pt x="21467" y="20569"/>
                  </a:lnTo>
                  <a:lnTo>
                    <a:pt x="20732" y="19931"/>
                  </a:lnTo>
                  <a:lnTo>
                    <a:pt x="20014" y="19231"/>
                  </a:lnTo>
                  <a:lnTo>
                    <a:pt x="12168" y="11447"/>
                  </a:lnTo>
                  <a:lnTo>
                    <a:pt x="9765" y="9112"/>
                  </a:lnTo>
                  <a:lnTo>
                    <a:pt x="7352" y="6801"/>
                  </a:lnTo>
                  <a:lnTo>
                    <a:pt x="4930" y="451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87D3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23" name="object 146" descr="object 14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06434" y="1968287"/>
              <a:ext cx="77675" cy="71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4" name="object 147"/>
            <p:cNvSpPr/>
            <p:nvPr/>
          </p:nvSpPr>
          <p:spPr>
            <a:xfrm>
              <a:off x="1274419" y="2243674"/>
              <a:ext cx="77408" cy="6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3" y="0"/>
                  </a:moveTo>
                  <a:lnTo>
                    <a:pt x="222" y="9750"/>
                  </a:lnTo>
                  <a:lnTo>
                    <a:pt x="78" y="12740"/>
                  </a:lnTo>
                  <a:lnTo>
                    <a:pt x="0" y="13291"/>
                  </a:lnTo>
                  <a:lnTo>
                    <a:pt x="2162" y="13758"/>
                  </a:lnTo>
                  <a:lnTo>
                    <a:pt x="4323" y="14034"/>
                  </a:lnTo>
                  <a:lnTo>
                    <a:pt x="6482" y="14398"/>
                  </a:lnTo>
                  <a:lnTo>
                    <a:pt x="12418" y="21600"/>
                  </a:lnTo>
                  <a:lnTo>
                    <a:pt x="15145" y="20216"/>
                  </a:lnTo>
                  <a:lnTo>
                    <a:pt x="17502" y="18417"/>
                  </a:lnTo>
                  <a:lnTo>
                    <a:pt x="19613" y="16203"/>
                  </a:lnTo>
                  <a:lnTo>
                    <a:pt x="21600" y="13572"/>
                  </a:lnTo>
                  <a:lnTo>
                    <a:pt x="20194" y="11065"/>
                  </a:lnTo>
                  <a:lnTo>
                    <a:pt x="18514" y="8630"/>
                  </a:lnTo>
                  <a:lnTo>
                    <a:pt x="16544" y="6611"/>
                  </a:lnTo>
                  <a:lnTo>
                    <a:pt x="14271" y="5352"/>
                  </a:lnTo>
                  <a:lnTo>
                    <a:pt x="13038" y="5632"/>
                  </a:lnTo>
                  <a:lnTo>
                    <a:pt x="12882" y="5908"/>
                  </a:lnTo>
                  <a:lnTo>
                    <a:pt x="11957" y="6921"/>
                  </a:lnTo>
                  <a:lnTo>
                    <a:pt x="11571" y="6735"/>
                  </a:lnTo>
                  <a:lnTo>
                    <a:pt x="11262" y="5539"/>
                  </a:lnTo>
                  <a:lnTo>
                    <a:pt x="11032" y="3970"/>
                  </a:lnTo>
                  <a:lnTo>
                    <a:pt x="9643" y="1752"/>
                  </a:lnTo>
                  <a:lnTo>
                    <a:pt x="8948" y="1387"/>
                  </a:lnTo>
                  <a:lnTo>
                    <a:pt x="7715" y="1289"/>
                  </a:lnTo>
                  <a:lnTo>
                    <a:pt x="6634" y="1111"/>
                  </a:lnTo>
                  <a:lnTo>
                    <a:pt x="3473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5" name="object 148"/>
            <p:cNvSpPr/>
            <p:nvPr/>
          </p:nvSpPr>
          <p:spPr>
            <a:xfrm>
              <a:off x="1245959" y="2282930"/>
              <a:ext cx="71313" cy="3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21" y="0"/>
                  </a:moveTo>
                  <a:lnTo>
                    <a:pt x="8205" y="188"/>
                  </a:lnTo>
                  <a:lnTo>
                    <a:pt x="7447" y="1488"/>
                  </a:lnTo>
                  <a:lnTo>
                    <a:pt x="6782" y="2421"/>
                  </a:lnTo>
                  <a:lnTo>
                    <a:pt x="5943" y="3353"/>
                  </a:lnTo>
                  <a:lnTo>
                    <a:pt x="3597" y="6330"/>
                  </a:lnTo>
                  <a:lnTo>
                    <a:pt x="1835" y="9863"/>
                  </a:lnTo>
                  <a:lnTo>
                    <a:pt x="0" y="14149"/>
                  </a:lnTo>
                  <a:lnTo>
                    <a:pt x="1754" y="16946"/>
                  </a:lnTo>
                  <a:lnTo>
                    <a:pt x="3427" y="19359"/>
                  </a:lnTo>
                  <a:lnTo>
                    <a:pt x="5270" y="21600"/>
                  </a:lnTo>
                  <a:lnTo>
                    <a:pt x="7197" y="18615"/>
                  </a:lnTo>
                  <a:lnTo>
                    <a:pt x="8955" y="16946"/>
                  </a:lnTo>
                  <a:lnTo>
                    <a:pt x="11133" y="15270"/>
                  </a:lnTo>
                  <a:lnTo>
                    <a:pt x="12806" y="15826"/>
                  </a:lnTo>
                  <a:lnTo>
                    <a:pt x="16072" y="17682"/>
                  </a:lnTo>
                  <a:lnTo>
                    <a:pt x="17999" y="17323"/>
                  </a:lnTo>
                  <a:lnTo>
                    <a:pt x="19757" y="17126"/>
                  </a:lnTo>
                  <a:lnTo>
                    <a:pt x="21600" y="15458"/>
                  </a:lnTo>
                  <a:lnTo>
                    <a:pt x="20283" y="11690"/>
                  </a:lnTo>
                  <a:lnTo>
                    <a:pt x="10967" y="932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28" name="object 149"/>
            <p:cNvGrpSpPr/>
            <p:nvPr/>
          </p:nvGrpSpPr>
          <p:grpSpPr>
            <a:xfrm>
              <a:off x="1196238" y="2250585"/>
              <a:ext cx="77079" cy="86262"/>
              <a:chOff x="0" y="0"/>
              <a:chExt cx="77078" cy="86261"/>
            </a:xfrm>
          </p:grpSpPr>
          <p:sp>
            <p:nvSpPr>
              <p:cNvPr id="1526" name="Shape"/>
              <p:cNvSpPr/>
              <p:nvPr/>
            </p:nvSpPr>
            <p:spPr>
              <a:xfrm>
                <a:off x="-1" y="49746"/>
                <a:ext cx="48604" cy="36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606"/>
                    </a:moveTo>
                    <a:lnTo>
                      <a:pt x="16972" y="1871"/>
                    </a:lnTo>
                    <a:lnTo>
                      <a:pt x="12214" y="399"/>
                    </a:lnTo>
                    <a:lnTo>
                      <a:pt x="7484" y="0"/>
                    </a:lnTo>
                    <a:lnTo>
                      <a:pt x="2929" y="1480"/>
                    </a:lnTo>
                    <a:lnTo>
                      <a:pt x="1016" y="5342"/>
                    </a:lnTo>
                    <a:lnTo>
                      <a:pt x="175" y="9519"/>
                    </a:lnTo>
                    <a:lnTo>
                      <a:pt x="0" y="13974"/>
                    </a:lnTo>
                    <a:lnTo>
                      <a:pt x="96" y="18655"/>
                    </a:lnTo>
                    <a:lnTo>
                      <a:pt x="4741" y="21307"/>
                    </a:lnTo>
                    <a:lnTo>
                      <a:pt x="9696" y="21600"/>
                    </a:lnTo>
                    <a:lnTo>
                      <a:pt x="14765" y="20909"/>
                    </a:lnTo>
                    <a:lnTo>
                      <a:pt x="19760" y="20616"/>
                    </a:lnTo>
                    <a:lnTo>
                      <a:pt x="19766" y="16281"/>
                    </a:lnTo>
                    <a:lnTo>
                      <a:pt x="20031" y="11931"/>
                    </a:lnTo>
                    <a:lnTo>
                      <a:pt x="20618" y="7671"/>
                    </a:lnTo>
                    <a:lnTo>
                      <a:pt x="21600" y="3606"/>
                    </a:lnTo>
                    <a:close/>
                  </a:path>
                </a:pathLst>
              </a:custGeom>
              <a:solidFill>
                <a:srgbClr val="FAF9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27" name="Shape"/>
              <p:cNvSpPr/>
              <p:nvPr/>
            </p:nvSpPr>
            <p:spPr>
              <a:xfrm>
                <a:off x="15151" y="-1"/>
                <a:ext cx="61928" cy="55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87"/>
                    </a:moveTo>
                    <a:lnTo>
                      <a:pt x="20444" y="10422"/>
                    </a:lnTo>
                    <a:lnTo>
                      <a:pt x="20249" y="7312"/>
                    </a:lnTo>
                    <a:lnTo>
                      <a:pt x="19868" y="4730"/>
                    </a:lnTo>
                    <a:lnTo>
                      <a:pt x="18224" y="2799"/>
                    </a:lnTo>
                    <a:lnTo>
                      <a:pt x="15717" y="321"/>
                    </a:lnTo>
                    <a:lnTo>
                      <a:pt x="13210" y="108"/>
                    </a:lnTo>
                    <a:lnTo>
                      <a:pt x="12346" y="0"/>
                    </a:lnTo>
                    <a:lnTo>
                      <a:pt x="11473" y="642"/>
                    </a:lnTo>
                    <a:lnTo>
                      <a:pt x="10897" y="1397"/>
                    </a:lnTo>
                    <a:lnTo>
                      <a:pt x="8053" y="4458"/>
                    </a:lnTo>
                    <a:lnTo>
                      <a:pt x="5231" y="7030"/>
                    </a:lnTo>
                    <a:lnTo>
                      <a:pt x="2516" y="9578"/>
                    </a:lnTo>
                    <a:lnTo>
                      <a:pt x="0" y="12575"/>
                    </a:lnTo>
                    <a:lnTo>
                      <a:pt x="1945" y="15374"/>
                    </a:lnTo>
                    <a:lnTo>
                      <a:pt x="5085" y="17813"/>
                    </a:lnTo>
                    <a:lnTo>
                      <a:pt x="8620" y="19887"/>
                    </a:lnTo>
                    <a:lnTo>
                      <a:pt x="11761" y="21600"/>
                    </a:lnTo>
                    <a:lnTo>
                      <a:pt x="11956" y="20953"/>
                    </a:lnTo>
                    <a:lnTo>
                      <a:pt x="12058" y="20741"/>
                    </a:lnTo>
                    <a:lnTo>
                      <a:pt x="14171" y="18268"/>
                    </a:lnTo>
                    <a:lnTo>
                      <a:pt x="16200" y="16228"/>
                    </a:lnTo>
                    <a:lnTo>
                      <a:pt x="19961" y="14076"/>
                    </a:lnTo>
                    <a:lnTo>
                      <a:pt x="20732" y="13538"/>
                    </a:lnTo>
                    <a:lnTo>
                      <a:pt x="21600" y="12787"/>
                    </a:lnTo>
                    <a:close/>
                  </a:path>
                </a:pathLst>
              </a:custGeom>
              <a:solidFill>
                <a:srgbClr val="FAF9F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29" name="object 150"/>
            <p:cNvSpPr/>
            <p:nvPr/>
          </p:nvSpPr>
          <p:spPr>
            <a:xfrm>
              <a:off x="1195082" y="2331863"/>
              <a:ext cx="45888" cy="2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" y="0"/>
                  </a:moveTo>
                  <a:lnTo>
                    <a:pt x="0" y="8920"/>
                  </a:lnTo>
                  <a:lnTo>
                    <a:pt x="909" y="14032"/>
                  </a:lnTo>
                  <a:lnTo>
                    <a:pt x="3252" y="21600"/>
                  </a:lnTo>
                  <a:lnTo>
                    <a:pt x="7180" y="13905"/>
                  </a:lnTo>
                  <a:lnTo>
                    <a:pt x="11547" y="9218"/>
                  </a:lnTo>
                  <a:lnTo>
                    <a:pt x="16354" y="6606"/>
                  </a:lnTo>
                  <a:lnTo>
                    <a:pt x="21600" y="5136"/>
                  </a:lnTo>
                  <a:lnTo>
                    <a:pt x="21474" y="3238"/>
                  </a:lnTo>
                  <a:lnTo>
                    <a:pt x="16114" y="3604"/>
                  </a:lnTo>
                  <a:lnTo>
                    <a:pt x="10719" y="4755"/>
                  </a:lnTo>
                  <a:lnTo>
                    <a:pt x="5494" y="433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6C2A1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32" name="object 151"/>
            <p:cNvGrpSpPr/>
            <p:nvPr/>
          </p:nvGrpSpPr>
          <p:grpSpPr>
            <a:xfrm>
              <a:off x="1200061" y="2282370"/>
              <a:ext cx="45050" cy="27243"/>
              <a:chOff x="0" y="0"/>
              <a:chExt cx="45049" cy="27242"/>
            </a:xfrm>
          </p:grpSpPr>
          <p:sp>
            <p:nvSpPr>
              <p:cNvPr id="1530" name="Shape"/>
              <p:cNvSpPr/>
              <p:nvPr/>
            </p:nvSpPr>
            <p:spPr>
              <a:xfrm>
                <a:off x="13182" y="14540"/>
                <a:ext cx="3186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68" y="0"/>
                    </a:moveTo>
                    <a:lnTo>
                      <a:pt x="0" y="0"/>
                    </a:lnTo>
                    <a:lnTo>
                      <a:pt x="7270" y="2628"/>
                    </a:lnTo>
                    <a:lnTo>
                      <a:pt x="14541" y="11447"/>
                    </a:lnTo>
                    <a:lnTo>
                      <a:pt x="21600" y="21600"/>
                    </a:lnTo>
                    <a:lnTo>
                      <a:pt x="15584" y="5993"/>
                    </a:lnTo>
                    <a:lnTo>
                      <a:pt x="13368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1" name="Shape"/>
              <p:cNvSpPr/>
              <p:nvPr/>
            </p:nvSpPr>
            <p:spPr>
              <a:xfrm>
                <a:off x="0" y="0"/>
                <a:ext cx="32906" cy="20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86" y="0"/>
                    </a:moveTo>
                    <a:lnTo>
                      <a:pt x="3085" y="4157"/>
                    </a:lnTo>
                    <a:lnTo>
                      <a:pt x="0" y="9468"/>
                    </a:lnTo>
                    <a:lnTo>
                      <a:pt x="142" y="15005"/>
                    </a:lnTo>
                    <a:lnTo>
                      <a:pt x="197" y="18959"/>
                    </a:lnTo>
                    <a:lnTo>
                      <a:pt x="1817" y="21600"/>
                    </a:lnTo>
                    <a:lnTo>
                      <a:pt x="8654" y="18959"/>
                    </a:lnTo>
                    <a:lnTo>
                      <a:pt x="21600" y="18959"/>
                    </a:lnTo>
                    <a:lnTo>
                      <a:pt x="17081" y="15005"/>
                    </a:lnTo>
                    <a:lnTo>
                      <a:pt x="11129" y="8179"/>
                    </a:lnTo>
                    <a:lnTo>
                      <a:pt x="7437" y="298"/>
                    </a:lnTo>
                    <a:lnTo>
                      <a:pt x="5986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533" name="object 152" descr="object 15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4173" y="1944004"/>
              <a:ext cx="82934" cy="67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4" name="object 153" descr="object 15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40409" y="2319963"/>
              <a:ext cx="134627" cy="104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38" name="object 154"/>
            <p:cNvGrpSpPr/>
            <p:nvPr/>
          </p:nvGrpSpPr>
          <p:grpSpPr>
            <a:xfrm>
              <a:off x="1314240" y="2338487"/>
              <a:ext cx="46421" cy="83829"/>
              <a:chOff x="0" y="0"/>
              <a:chExt cx="46420" cy="83828"/>
            </a:xfrm>
          </p:grpSpPr>
          <p:sp>
            <p:nvSpPr>
              <p:cNvPr id="1535" name="Shape"/>
              <p:cNvSpPr/>
              <p:nvPr/>
            </p:nvSpPr>
            <p:spPr>
              <a:xfrm>
                <a:off x="-1" y="7112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82" y="2424"/>
                    </a:lnTo>
                    <a:lnTo>
                      <a:pt x="11522" y="0"/>
                    </a:lnTo>
                    <a:lnTo>
                      <a:pt x="4501" y="5657"/>
                    </a:lnTo>
                    <a:lnTo>
                      <a:pt x="0" y="18442"/>
                    </a:lnTo>
                    <a:lnTo>
                      <a:pt x="7184" y="20055"/>
                    </a:lnTo>
                    <a:lnTo>
                      <a:pt x="14413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6" name="Triangle"/>
              <p:cNvSpPr/>
              <p:nvPr/>
            </p:nvSpPr>
            <p:spPr>
              <a:xfrm>
                <a:off x="33718" y="6102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8580" y="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37" name="Shape"/>
              <p:cNvSpPr/>
              <p:nvPr/>
            </p:nvSpPr>
            <p:spPr>
              <a:xfrm>
                <a:off x="22929" y="-1"/>
                <a:ext cx="21846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385" y="7207"/>
                    </a:lnTo>
                    <a:lnTo>
                      <a:pt x="277" y="11357"/>
                    </a:lnTo>
                    <a:lnTo>
                      <a:pt x="0" y="13396"/>
                    </a:lnTo>
                    <a:lnTo>
                      <a:pt x="3831" y="14961"/>
                    </a:lnTo>
                    <a:lnTo>
                      <a:pt x="8741" y="13941"/>
                    </a:lnTo>
                    <a:lnTo>
                      <a:pt x="10938" y="15484"/>
                    </a:lnTo>
                    <a:lnTo>
                      <a:pt x="16690" y="21600"/>
                    </a:lnTo>
                    <a:lnTo>
                      <a:pt x="19692" y="21150"/>
                    </a:lnTo>
                    <a:lnTo>
                      <a:pt x="21600" y="1444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B2B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39" name="object 155"/>
            <p:cNvSpPr/>
            <p:nvPr/>
          </p:nvSpPr>
          <p:spPr>
            <a:xfrm>
              <a:off x="1228255" y="2356742"/>
              <a:ext cx="44795" cy="5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58" y="0"/>
                  </a:moveTo>
                  <a:lnTo>
                    <a:pt x="8436" y="3252"/>
                  </a:lnTo>
                  <a:lnTo>
                    <a:pt x="5134" y="5972"/>
                  </a:lnTo>
                  <a:lnTo>
                    <a:pt x="2130" y="8898"/>
                  </a:lnTo>
                  <a:lnTo>
                    <a:pt x="0" y="12764"/>
                  </a:lnTo>
                  <a:lnTo>
                    <a:pt x="532" y="14288"/>
                  </a:lnTo>
                  <a:lnTo>
                    <a:pt x="661" y="15050"/>
                  </a:lnTo>
                  <a:lnTo>
                    <a:pt x="2401" y="16037"/>
                  </a:lnTo>
                  <a:lnTo>
                    <a:pt x="4262" y="16909"/>
                  </a:lnTo>
                  <a:lnTo>
                    <a:pt x="8935" y="16583"/>
                  </a:lnTo>
                  <a:lnTo>
                    <a:pt x="9462" y="18438"/>
                  </a:lnTo>
                  <a:lnTo>
                    <a:pt x="9596" y="18763"/>
                  </a:lnTo>
                  <a:lnTo>
                    <a:pt x="9596" y="19420"/>
                  </a:lnTo>
                  <a:lnTo>
                    <a:pt x="10399" y="20071"/>
                  </a:lnTo>
                  <a:lnTo>
                    <a:pt x="11869" y="20943"/>
                  </a:lnTo>
                  <a:lnTo>
                    <a:pt x="13063" y="21164"/>
                  </a:lnTo>
                  <a:lnTo>
                    <a:pt x="14796" y="21600"/>
                  </a:lnTo>
                  <a:lnTo>
                    <a:pt x="15194" y="21379"/>
                  </a:lnTo>
                  <a:lnTo>
                    <a:pt x="16799" y="20723"/>
                  </a:lnTo>
                  <a:lnTo>
                    <a:pt x="18896" y="17009"/>
                  </a:lnTo>
                  <a:lnTo>
                    <a:pt x="20095" y="12598"/>
                  </a:lnTo>
                  <a:lnTo>
                    <a:pt x="20847" y="8023"/>
                  </a:lnTo>
                  <a:lnTo>
                    <a:pt x="21600" y="3819"/>
                  </a:lnTo>
                  <a:lnTo>
                    <a:pt x="18128" y="2831"/>
                  </a:lnTo>
                  <a:lnTo>
                    <a:pt x="14796" y="1198"/>
                  </a:lnTo>
                  <a:lnTo>
                    <a:pt x="11458" y="0"/>
                  </a:lnTo>
                  <a:close/>
                </a:path>
              </a:pathLst>
            </a:custGeom>
            <a:solidFill>
              <a:srgbClr val="FAF9F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0" name="object 156"/>
            <p:cNvSpPr/>
            <p:nvPr/>
          </p:nvSpPr>
          <p:spPr>
            <a:xfrm>
              <a:off x="769353" y="1817796"/>
              <a:ext cx="266498" cy="15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7" y="0"/>
                  </a:moveTo>
                  <a:lnTo>
                    <a:pt x="17500" y="1346"/>
                  </a:lnTo>
                  <a:lnTo>
                    <a:pt x="14542" y="4905"/>
                  </a:lnTo>
                  <a:lnTo>
                    <a:pt x="4391" y="16525"/>
                  </a:lnTo>
                  <a:lnTo>
                    <a:pt x="3383" y="17622"/>
                  </a:lnTo>
                  <a:lnTo>
                    <a:pt x="2338" y="18701"/>
                  </a:lnTo>
                  <a:lnTo>
                    <a:pt x="1306" y="19817"/>
                  </a:lnTo>
                  <a:lnTo>
                    <a:pt x="202" y="21215"/>
                  </a:lnTo>
                  <a:lnTo>
                    <a:pt x="0" y="21600"/>
                  </a:lnTo>
                  <a:lnTo>
                    <a:pt x="1099" y="20953"/>
                  </a:lnTo>
                  <a:lnTo>
                    <a:pt x="1778" y="20720"/>
                  </a:lnTo>
                  <a:lnTo>
                    <a:pt x="2470" y="20639"/>
                  </a:lnTo>
                  <a:lnTo>
                    <a:pt x="3227" y="20678"/>
                  </a:lnTo>
                  <a:lnTo>
                    <a:pt x="3897" y="19668"/>
                  </a:lnTo>
                  <a:lnTo>
                    <a:pt x="5061" y="18394"/>
                  </a:lnTo>
                  <a:lnTo>
                    <a:pt x="7215" y="16254"/>
                  </a:lnTo>
                  <a:lnTo>
                    <a:pt x="9976" y="13147"/>
                  </a:lnTo>
                  <a:lnTo>
                    <a:pt x="15423" y="6745"/>
                  </a:lnTo>
                  <a:lnTo>
                    <a:pt x="18171" y="3638"/>
                  </a:lnTo>
                  <a:lnTo>
                    <a:pt x="19025" y="2781"/>
                  </a:lnTo>
                  <a:lnTo>
                    <a:pt x="19927" y="1954"/>
                  </a:lnTo>
                  <a:lnTo>
                    <a:pt x="20809" y="1083"/>
                  </a:lnTo>
                  <a:lnTo>
                    <a:pt x="21600" y="97"/>
                  </a:lnTo>
                  <a:lnTo>
                    <a:pt x="20817" y="0"/>
                  </a:lnTo>
                  <a:close/>
                </a:path>
              </a:pathLst>
            </a:custGeom>
            <a:solidFill>
              <a:srgbClr val="F9E6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1" name="object 157" descr="object 15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14143" y="1868808"/>
              <a:ext cx="129376" cy="68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2" name="object 159"/>
            <p:cNvSpPr/>
            <p:nvPr/>
          </p:nvSpPr>
          <p:spPr>
            <a:xfrm>
              <a:off x="1551152" y="2203047"/>
              <a:ext cx="275071" cy="15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2" y="0"/>
                  </a:moveTo>
                  <a:lnTo>
                    <a:pt x="16586" y="3432"/>
                  </a:lnTo>
                  <a:lnTo>
                    <a:pt x="13499" y="6706"/>
                  </a:lnTo>
                  <a:lnTo>
                    <a:pt x="7245" y="13059"/>
                  </a:lnTo>
                  <a:lnTo>
                    <a:pt x="4146" y="16275"/>
                  </a:lnTo>
                  <a:lnTo>
                    <a:pt x="3110" y="17285"/>
                  </a:lnTo>
                  <a:lnTo>
                    <a:pt x="2032" y="18267"/>
                  </a:lnTo>
                  <a:lnTo>
                    <a:pt x="974" y="19292"/>
                  </a:lnTo>
                  <a:lnTo>
                    <a:pt x="0" y="20431"/>
                  </a:lnTo>
                  <a:lnTo>
                    <a:pt x="478" y="21033"/>
                  </a:lnTo>
                  <a:lnTo>
                    <a:pt x="868" y="21600"/>
                  </a:lnTo>
                  <a:lnTo>
                    <a:pt x="4010" y="19802"/>
                  </a:lnTo>
                  <a:lnTo>
                    <a:pt x="10511" y="13256"/>
                  </a:lnTo>
                  <a:lnTo>
                    <a:pt x="14240" y="9407"/>
                  </a:lnTo>
                  <a:lnTo>
                    <a:pt x="17936" y="5480"/>
                  </a:lnTo>
                  <a:lnTo>
                    <a:pt x="21600" y="1471"/>
                  </a:lnTo>
                  <a:lnTo>
                    <a:pt x="19602" y="0"/>
                  </a:lnTo>
                  <a:close/>
                </a:path>
              </a:pathLst>
            </a:custGeom>
            <a:solidFill>
              <a:srgbClr val="54AD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3" name="object 160" descr="object 16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03209" y="1130964"/>
              <a:ext cx="235345" cy="167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46" name="object 161"/>
            <p:cNvGrpSpPr/>
            <p:nvPr/>
          </p:nvGrpSpPr>
          <p:grpSpPr>
            <a:xfrm>
              <a:off x="2096021" y="1269471"/>
              <a:ext cx="14925" cy="37316"/>
              <a:chOff x="0" y="0"/>
              <a:chExt cx="14924" cy="37315"/>
            </a:xfrm>
          </p:grpSpPr>
          <p:sp>
            <p:nvSpPr>
              <p:cNvPr id="1544" name="Shape"/>
              <p:cNvSpPr/>
              <p:nvPr/>
            </p:nvSpPr>
            <p:spPr>
              <a:xfrm>
                <a:off x="1116" y="-1"/>
                <a:ext cx="12703" cy="24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649" y="3399"/>
                    </a:lnTo>
                    <a:lnTo>
                      <a:pt x="0" y="8248"/>
                    </a:lnTo>
                    <a:lnTo>
                      <a:pt x="497" y="13352"/>
                    </a:lnTo>
                    <a:lnTo>
                      <a:pt x="0" y="18434"/>
                    </a:lnTo>
                    <a:lnTo>
                      <a:pt x="6169" y="16016"/>
                    </a:lnTo>
                    <a:lnTo>
                      <a:pt x="10776" y="17710"/>
                    </a:lnTo>
                    <a:lnTo>
                      <a:pt x="13896" y="21355"/>
                    </a:lnTo>
                    <a:lnTo>
                      <a:pt x="17984" y="21600"/>
                    </a:lnTo>
                    <a:lnTo>
                      <a:pt x="14912" y="18925"/>
                    </a:lnTo>
                    <a:lnTo>
                      <a:pt x="12856" y="14077"/>
                    </a:lnTo>
                    <a:lnTo>
                      <a:pt x="12337" y="11168"/>
                    </a:lnTo>
                    <a:lnTo>
                      <a:pt x="11321" y="6308"/>
                    </a:lnTo>
                    <a:lnTo>
                      <a:pt x="15953" y="389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75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45" name="Shape"/>
              <p:cNvSpPr/>
              <p:nvPr/>
            </p:nvSpPr>
            <p:spPr>
              <a:xfrm>
                <a:off x="-1" y="18529"/>
                <a:ext cx="14926" cy="18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06"/>
                    </a:moveTo>
                    <a:lnTo>
                      <a:pt x="16398" y="7623"/>
                    </a:lnTo>
                    <a:lnTo>
                      <a:pt x="13217" y="6995"/>
                    </a:lnTo>
                    <a:lnTo>
                      <a:pt x="11214" y="3812"/>
                    </a:lnTo>
                    <a:lnTo>
                      <a:pt x="10790" y="1899"/>
                    </a:lnTo>
                    <a:lnTo>
                      <a:pt x="7206" y="0"/>
                    </a:lnTo>
                    <a:lnTo>
                      <a:pt x="2407" y="3183"/>
                    </a:lnTo>
                    <a:lnTo>
                      <a:pt x="1598" y="9201"/>
                    </a:lnTo>
                    <a:lnTo>
                      <a:pt x="0" y="15583"/>
                    </a:lnTo>
                    <a:lnTo>
                      <a:pt x="404" y="21600"/>
                    </a:lnTo>
                    <a:lnTo>
                      <a:pt x="21600" y="12706"/>
                    </a:lnTo>
                    <a:close/>
                  </a:path>
                </a:pathLst>
              </a:custGeom>
              <a:solidFill>
                <a:srgbClr val="2752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47" name="object 162"/>
            <p:cNvSpPr/>
            <p:nvPr/>
          </p:nvSpPr>
          <p:spPr>
            <a:xfrm>
              <a:off x="2177846" y="1140654"/>
              <a:ext cx="152338" cy="9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361" y="3640"/>
                  </a:lnTo>
                  <a:lnTo>
                    <a:pt x="14945" y="6673"/>
                  </a:lnTo>
                  <a:lnTo>
                    <a:pt x="11456" y="9483"/>
                  </a:lnTo>
                  <a:lnTo>
                    <a:pt x="7997" y="12456"/>
                  </a:lnTo>
                  <a:lnTo>
                    <a:pt x="5921" y="14593"/>
                  </a:lnTo>
                  <a:lnTo>
                    <a:pt x="3940" y="16929"/>
                  </a:lnTo>
                  <a:lnTo>
                    <a:pt x="1989" y="19314"/>
                  </a:lnTo>
                  <a:lnTo>
                    <a:pt x="0" y="21600"/>
                  </a:lnTo>
                  <a:lnTo>
                    <a:pt x="7753" y="16395"/>
                  </a:lnTo>
                  <a:lnTo>
                    <a:pt x="16888" y="8182"/>
                  </a:lnTo>
                  <a:lnTo>
                    <a:pt x="21207" y="18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5E2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8" name="object 163"/>
            <p:cNvSpPr/>
            <p:nvPr/>
          </p:nvSpPr>
          <p:spPr>
            <a:xfrm>
              <a:off x="1729726" y="1231040"/>
              <a:ext cx="266780" cy="164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3" y="0"/>
                  </a:moveTo>
                  <a:lnTo>
                    <a:pt x="17151" y="2052"/>
                  </a:lnTo>
                  <a:lnTo>
                    <a:pt x="11259" y="8010"/>
                  </a:lnTo>
                  <a:lnTo>
                    <a:pt x="5688" y="13740"/>
                  </a:lnTo>
                  <a:lnTo>
                    <a:pt x="2877" y="16516"/>
                  </a:lnTo>
                  <a:lnTo>
                    <a:pt x="0" y="19173"/>
                  </a:lnTo>
                  <a:lnTo>
                    <a:pt x="1480" y="20590"/>
                  </a:lnTo>
                  <a:lnTo>
                    <a:pt x="2275" y="21225"/>
                  </a:lnTo>
                  <a:lnTo>
                    <a:pt x="3044" y="21600"/>
                  </a:lnTo>
                  <a:lnTo>
                    <a:pt x="4538" y="19526"/>
                  </a:lnTo>
                  <a:lnTo>
                    <a:pt x="6701" y="17296"/>
                  </a:lnTo>
                  <a:lnTo>
                    <a:pt x="10811" y="13482"/>
                  </a:lnTo>
                  <a:lnTo>
                    <a:pt x="16071" y="8010"/>
                  </a:lnTo>
                  <a:lnTo>
                    <a:pt x="18852" y="5233"/>
                  </a:lnTo>
                  <a:lnTo>
                    <a:pt x="20239" y="3816"/>
                  </a:lnTo>
                  <a:lnTo>
                    <a:pt x="21600" y="2321"/>
                  </a:lnTo>
                  <a:lnTo>
                    <a:pt x="20953" y="1810"/>
                  </a:lnTo>
                  <a:lnTo>
                    <a:pt x="20321" y="1228"/>
                  </a:lnTo>
                  <a:lnTo>
                    <a:pt x="19093" y="0"/>
                  </a:lnTo>
                  <a:close/>
                </a:path>
              </a:pathLst>
            </a:custGeom>
            <a:solidFill>
              <a:srgbClr val="EC662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49" name="object 164" descr="object 164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26464" y="1096699"/>
              <a:ext cx="134355" cy="1224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0" name="object 165" descr="object 16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271929" y="1213641"/>
              <a:ext cx="70779" cy="175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1" name="object 166" descr="object 16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829523" y="1274995"/>
              <a:ext cx="253624" cy="178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2" name="object 167" descr="object 167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13690" y="1485369"/>
              <a:ext cx="153989" cy="170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3" name="object 168"/>
            <p:cNvSpPr/>
            <p:nvPr/>
          </p:nvSpPr>
          <p:spPr>
            <a:xfrm>
              <a:off x="809167" y="1817946"/>
              <a:ext cx="268695" cy="16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3" y="0"/>
                  </a:moveTo>
                  <a:lnTo>
                    <a:pt x="17448" y="944"/>
                  </a:lnTo>
                  <a:lnTo>
                    <a:pt x="16573" y="1778"/>
                  </a:lnTo>
                  <a:lnTo>
                    <a:pt x="15672" y="2571"/>
                  </a:lnTo>
                  <a:lnTo>
                    <a:pt x="14822" y="3392"/>
                  </a:lnTo>
                  <a:lnTo>
                    <a:pt x="12096" y="6390"/>
                  </a:lnTo>
                  <a:lnTo>
                    <a:pt x="6694" y="12539"/>
                  </a:lnTo>
                  <a:lnTo>
                    <a:pt x="3955" y="15518"/>
                  </a:lnTo>
                  <a:lnTo>
                    <a:pt x="1819" y="17581"/>
                  </a:lnTo>
                  <a:lnTo>
                    <a:pt x="665" y="18793"/>
                  </a:lnTo>
                  <a:lnTo>
                    <a:pt x="0" y="19756"/>
                  </a:lnTo>
                  <a:lnTo>
                    <a:pt x="861" y="20086"/>
                  </a:lnTo>
                  <a:lnTo>
                    <a:pt x="1689" y="20512"/>
                  </a:lnTo>
                  <a:lnTo>
                    <a:pt x="2500" y="21022"/>
                  </a:lnTo>
                  <a:lnTo>
                    <a:pt x="3311" y="21600"/>
                  </a:lnTo>
                  <a:lnTo>
                    <a:pt x="6997" y="17752"/>
                  </a:lnTo>
                  <a:lnTo>
                    <a:pt x="10667" y="13861"/>
                  </a:lnTo>
                  <a:lnTo>
                    <a:pt x="14324" y="9930"/>
                  </a:lnTo>
                  <a:lnTo>
                    <a:pt x="17968" y="5961"/>
                  </a:lnTo>
                  <a:lnTo>
                    <a:pt x="21600" y="1954"/>
                  </a:lnTo>
                  <a:lnTo>
                    <a:pt x="20788" y="1280"/>
                  </a:lnTo>
                  <a:lnTo>
                    <a:pt x="19970" y="741"/>
                  </a:lnTo>
                  <a:lnTo>
                    <a:pt x="19122" y="320"/>
                  </a:lnTo>
                  <a:lnTo>
                    <a:pt x="18223" y="0"/>
                  </a:lnTo>
                  <a:close/>
                </a:path>
              </a:pathLst>
            </a:custGeom>
            <a:solidFill>
              <a:srgbClr val="FDD95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54" name="object 169" descr="object 16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42009" y="1594844"/>
              <a:ext cx="1207238" cy="845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5" name="object 170" descr="object 17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54050" y="1518276"/>
              <a:ext cx="161723" cy="1719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6" name="object 171" descr="object 17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552244" y="1000764"/>
              <a:ext cx="140589" cy="2184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7" name="object 172" descr="object 17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0313" y="908255"/>
              <a:ext cx="2463183" cy="1487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8" name="object 173" descr="object 17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195258" y="1385029"/>
              <a:ext cx="148185" cy="116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9" name="object 174"/>
            <p:cNvSpPr/>
            <p:nvPr/>
          </p:nvSpPr>
          <p:spPr>
            <a:xfrm>
              <a:off x="2311374" y="1316193"/>
              <a:ext cx="148172" cy="118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00" y="0"/>
                  </a:moveTo>
                  <a:lnTo>
                    <a:pt x="7380" y="6372"/>
                  </a:lnTo>
                  <a:lnTo>
                    <a:pt x="2313" y="10205"/>
                  </a:lnTo>
                  <a:lnTo>
                    <a:pt x="0" y="12212"/>
                  </a:lnTo>
                  <a:lnTo>
                    <a:pt x="1443" y="14446"/>
                  </a:lnTo>
                  <a:lnTo>
                    <a:pt x="2811" y="16756"/>
                  </a:lnTo>
                  <a:lnTo>
                    <a:pt x="4103" y="19140"/>
                  </a:lnTo>
                  <a:lnTo>
                    <a:pt x="5321" y="21600"/>
                  </a:lnTo>
                  <a:lnTo>
                    <a:pt x="15355" y="14737"/>
                  </a:lnTo>
                  <a:lnTo>
                    <a:pt x="18432" y="12459"/>
                  </a:lnTo>
                  <a:lnTo>
                    <a:pt x="20006" y="11366"/>
                  </a:lnTo>
                  <a:lnTo>
                    <a:pt x="21600" y="10448"/>
                  </a:lnTo>
                  <a:lnTo>
                    <a:pt x="20300" y="7743"/>
                  </a:lnTo>
                  <a:lnTo>
                    <a:pt x="18966" y="5091"/>
                  </a:lnTo>
                  <a:lnTo>
                    <a:pt x="17549" y="2505"/>
                  </a:lnTo>
                  <a:lnTo>
                    <a:pt x="16000" y="0"/>
                  </a:lnTo>
                  <a:close/>
                </a:path>
              </a:pathLst>
            </a:custGeom>
            <a:solidFill>
              <a:srgbClr val="F9F7E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563" name="object 175"/>
            <p:cNvGrpSpPr/>
            <p:nvPr/>
          </p:nvGrpSpPr>
          <p:grpSpPr>
            <a:xfrm>
              <a:off x="2113165" y="1375631"/>
              <a:ext cx="377358" cy="264837"/>
              <a:chOff x="0" y="0"/>
              <a:chExt cx="377357" cy="264836"/>
            </a:xfrm>
          </p:grpSpPr>
          <p:sp>
            <p:nvSpPr>
              <p:cNvPr id="1560" name="Shape"/>
              <p:cNvSpPr/>
              <p:nvPr/>
            </p:nvSpPr>
            <p:spPr>
              <a:xfrm>
                <a:off x="0" y="132144"/>
                <a:ext cx="144858" cy="13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54"/>
                    </a:moveTo>
                    <a:lnTo>
                      <a:pt x="20805" y="8220"/>
                    </a:lnTo>
                    <a:lnTo>
                      <a:pt x="19729" y="5057"/>
                    </a:lnTo>
                    <a:lnTo>
                      <a:pt x="18475" y="2053"/>
                    </a:lnTo>
                    <a:lnTo>
                      <a:pt x="17148" y="0"/>
                    </a:lnTo>
                    <a:lnTo>
                      <a:pt x="8649" y="5400"/>
                    </a:lnTo>
                    <a:lnTo>
                      <a:pt x="4340" y="8025"/>
                    </a:lnTo>
                    <a:lnTo>
                      <a:pt x="0" y="10395"/>
                    </a:lnTo>
                    <a:lnTo>
                      <a:pt x="1013" y="12499"/>
                    </a:lnTo>
                    <a:lnTo>
                      <a:pt x="1937" y="14670"/>
                    </a:lnTo>
                    <a:lnTo>
                      <a:pt x="2475" y="16309"/>
                    </a:lnTo>
                    <a:lnTo>
                      <a:pt x="3091" y="18338"/>
                    </a:lnTo>
                    <a:lnTo>
                      <a:pt x="3769" y="20264"/>
                    </a:lnTo>
                    <a:lnTo>
                      <a:pt x="4492" y="21600"/>
                    </a:lnTo>
                    <a:lnTo>
                      <a:pt x="8747" y="18850"/>
                    </a:lnTo>
                    <a:lnTo>
                      <a:pt x="17320" y="13481"/>
                    </a:lnTo>
                    <a:lnTo>
                      <a:pt x="21600" y="10754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1" name="Shape"/>
              <p:cNvSpPr/>
              <p:nvPr/>
            </p:nvSpPr>
            <p:spPr>
              <a:xfrm>
                <a:off x="120522" y="64960"/>
                <a:ext cx="140985" cy="129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30"/>
                    </a:moveTo>
                    <a:lnTo>
                      <a:pt x="19641" y="5106"/>
                    </a:lnTo>
                    <a:lnTo>
                      <a:pt x="18407" y="2244"/>
                    </a:lnTo>
                    <a:lnTo>
                      <a:pt x="16985" y="0"/>
                    </a:lnTo>
                    <a:lnTo>
                      <a:pt x="8540" y="5522"/>
                    </a:lnTo>
                    <a:lnTo>
                      <a:pt x="4290" y="8229"/>
                    </a:lnTo>
                    <a:lnTo>
                      <a:pt x="0" y="10730"/>
                    </a:lnTo>
                    <a:lnTo>
                      <a:pt x="1029" y="13137"/>
                    </a:lnTo>
                    <a:lnTo>
                      <a:pt x="3775" y="19843"/>
                    </a:lnTo>
                    <a:lnTo>
                      <a:pt x="4615" y="21600"/>
                    </a:lnTo>
                    <a:lnTo>
                      <a:pt x="8789" y="18785"/>
                    </a:lnTo>
                    <a:lnTo>
                      <a:pt x="13029" y="15993"/>
                    </a:lnTo>
                    <a:lnTo>
                      <a:pt x="17308" y="13288"/>
                    </a:lnTo>
                    <a:lnTo>
                      <a:pt x="21600" y="10730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62" name="Shape"/>
              <p:cNvSpPr/>
              <p:nvPr/>
            </p:nvSpPr>
            <p:spPr>
              <a:xfrm>
                <a:off x="237464" y="0"/>
                <a:ext cx="139894" cy="126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10"/>
                    </a:moveTo>
                    <a:lnTo>
                      <a:pt x="20470" y="8006"/>
                    </a:lnTo>
                    <a:lnTo>
                      <a:pt x="19555" y="5430"/>
                    </a:lnTo>
                    <a:lnTo>
                      <a:pt x="18519" y="2793"/>
                    </a:lnTo>
                    <a:lnTo>
                      <a:pt x="17031" y="0"/>
                    </a:lnTo>
                    <a:lnTo>
                      <a:pt x="14795" y="1681"/>
                    </a:lnTo>
                    <a:lnTo>
                      <a:pt x="12432" y="3215"/>
                    </a:lnTo>
                    <a:lnTo>
                      <a:pt x="7640" y="6036"/>
                    </a:lnTo>
                    <a:lnTo>
                      <a:pt x="3820" y="8385"/>
                    </a:lnTo>
                    <a:lnTo>
                      <a:pt x="1914" y="9499"/>
                    </a:lnTo>
                    <a:lnTo>
                      <a:pt x="0" y="10517"/>
                    </a:lnTo>
                    <a:lnTo>
                      <a:pt x="1216" y="13252"/>
                    </a:lnTo>
                    <a:lnTo>
                      <a:pt x="2373" y="16008"/>
                    </a:lnTo>
                    <a:lnTo>
                      <a:pt x="3475" y="18788"/>
                    </a:lnTo>
                    <a:lnTo>
                      <a:pt x="4524" y="21600"/>
                    </a:lnTo>
                    <a:lnTo>
                      <a:pt x="8734" y="18738"/>
                    </a:lnTo>
                    <a:lnTo>
                      <a:pt x="17364" y="13397"/>
                    </a:lnTo>
                    <a:lnTo>
                      <a:pt x="21600" y="10610"/>
                    </a:lnTo>
                    <a:close/>
                  </a:path>
                </a:pathLst>
              </a:custGeom>
              <a:solidFill>
                <a:srgbClr val="D2D0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564" name="object 176"/>
            <p:cNvSpPr/>
            <p:nvPr/>
          </p:nvSpPr>
          <p:spPr>
            <a:xfrm>
              <a:off x="1258659" y="1263119"/>
              <a:ext cx="451169" cy="41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5" y="0"/>
                  </a:moveTo>
                  <a:lnTo>
                    <a:pt x="12075" y="818"/>
                  </a:lnTo>
                  <a:lnTo>
                    <a:pt x="7460" y="3894"/>
                  </a:lnTo>
                  <a:lnTo>
                    <a:pt x="4804" y="5678"/>
                  </a:lnTo>
                  <a:lnTo>
                    <a:pt x="2422" y="7309"/>
                  </a:lnTo>
                  <a:lnTo>
                    <a:pt x="694" y="8550"/>
                  </a:lnTo>
                  <a:lnTo>
                    <a:pt x="0" y="9163"/>
                  </a:lnTo>
                  <a:lnTo>
                    <a:pt x="582" y="9946"/>
                  </a:lnTo>
                  <a:lnTo>
                    <a:pt x="1123" y="10802"/>
                  </a:lnTo>
                  <a:lnTo>
                    <a:pt x="2766" y="13662"/>
                  </a:lnTo>
                  <a:lnTo>
                    <a:pt x="4087" y="15896"/>
                  </a:lnTo>
                  <a:lnTo>
                    <a:pt x="5273" y="17742"/>
                  </a:lnTo>
                  <a:lnTo>
                    <a:pt x="5946" y="18689"/>
                  </a:lnTo>
                  <a:lnTo>
                    <a:pt x="6574" y="19613"/>
                  </a:lnTo>
                  <a:lnTo>
                    <a:pt x="6948" y="20285"/>
                  </a:lnTo>
                  <a:lnTo>
                    <a:pt x="7121" y="20542"/>
                  </a:lnTo>
                  <a:lnTo>
                    <a:pt x="7319" y="20785"/>
                  </a:lnTo>
                  <a:lnTo>
                    <a:pt x="7451" y="21071"/>
                  </a:lnTo>
                  <a:lnTo>
                    <a:pt x="7862" y="21600"/>
                  </a:lnTo>
                  <a:lnTo>
                    <a:pt x="8734" y="20883"/>
                  </a:lnTo>
                  <a:lnTo>
                    <a:pt x="9647" y="20217"/>
                  </a:lnTo>
                  <a:lnTo>
                    <a:pt x="11502" y="18941"/>
                  </a:lnTo>
                  <a:lnTo>
                    <a:pt x="13433" y="17629"/>
                  </a:lnTo>
                  <a:lnTo>
                    <a:pt x="15375" y="16349"/>
                  </a:lnTo>
                  <a:lnTo>
                    <a:pt x="17329" y="15092"/>
                  </a:lnTo>
                  <a:lnTo>
                    <a:pt x="20463" y="13105"/>
                  </a:lnTo>
                  <a:lnTo>
                    <a:pt x="21037" y="12714"/>
                  </a:lnTo>
                  <a:lnTo>
                    <a:pt x="21600" y="12293"/>
                  </a:lnTo>
                  <a:lnTo>
                    <a:pt x="20757" y="10763"/>
                  </a:lnTo>
                  <a:lnTo>
                    <a:pt x="19704" y="9174"/>
                  </a:lnTo>
                  <a:lnTo>
                    <a:pt x="18596" y="7590"/>
                  </a:lnTo>
                  <a:lnTo>
                    <a:pt x="17590" y="6075"/>
                  </a:lnTo>
                  <a:lnTo>
                    <a:pt x="17431" y="5818"/>
                  </a:lnTo>
                  <a:lnTo>
                    <a:pt x="17219" y="5589"/>
                  </a:lnTo>
                  <a:lnTo>
                    <a:pt x="16757" y="5033"/>
                  </a:lnTo>
                  <a:lnTo>
                    <a:pt x="16498" y="4667"/>
                  </a:lnTo>
                  <a:lnTo>
                    <a:pt x="13975" y="962"/>
                  </a:lnTo>
                  <a:lnTo>
                    <a:pt x="13275" y="0"/>
                  </a:lnTo>
                  <a:close/>
                </a:path>
              </a:pathLst>
            </a:custGeom>
            <a:solidFill>
              <a:srgbClr val="BC4E2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5" name="object 177" descr="object 17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257832" y="1440323"/>
              <a:ext cx="156467" cy="231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6" name="object 178"/>
            <p:cNvSpPr/>
            <p:nvPr/>
          </p:nvSpPr>
          <p:spPr>
            <a:xfrm>
              <a:off x="1112418" y="1245137"/>
              <a:ext cx="424081" cy="27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0" y="0"/>
                  </a:moveTo>
                  <a:lnTo>
                    <a:pt x="19082" y="1209"/>
                  </a:lnTo>
                  <a:lnTo>
                    <a:pt x="15419" y="4769"/>
                  </a:lnTo>
                  <a:lnTo>
                    <a:pt x="13794" y="6436"/>
                  </a:lnTo>
                  <a:lnTo>
                    <a:pt x="12949" y="7219"/>
                  </a:lnTo>
                  <a:lnTo>
                    <a:pt x="12095" y="7823"/>
                  </a:lnTo>
                  <a:lnTo>
                    <a:pt x="11969" y="7978"/>
                  </a:lnTo>
                  <a:lnTo>
                    <a:pt x="11955" y="8043"/>
                  </a:lnTo>
                  <a:lnTo>
                    <a:pt x="11800" y="8064"/>
                  </a:lnTo>
                  <a:lnTo>
                    <a:pt x="11757" y="7933"/>
                  </a:lnTo>
                  <a:lnTo>
                    <a:pt x="11743" y="7756"/>
                  </a:lnTo>
                  <a:lnTo>
                    <a:pt x="11715" y="7581"/>
                  </a:lnTo>
                  <a:lnTo>
                    <a:pt x="11715" y="7536"/>
                  </a:lnTo>
                  <a:lnTo>
                    <a:pt x="11701" y="7494"/>
                  </a:lnTo>
                  <a:lnTo>
                    <a:pt x="11701" y="7450"/>
                  </a:lnTo>
                  <a:lnTo>
                    <a:pt x="11687" y="7889"/>
                  </a:lnTo>
                  <a:lnTo>
                    <a:pt x="11701" y="8174"/>
                  </a:lnTo>
                  <a:lnTo>
                    <a:pt x="11208" y="8856"/>
                  </a:lnTo>
                  <a:lnTo>
                    <a:pt x="10828" y="9076"/>
                  </a:lnTo>
                  <a:lnTo>
                    <a:pt x="10518" y="9361"/>
                  </a:lnTo>
                  <a:lnTo>
                    <a:pt x="9770" y="10114"/>
                  </a:lnTo>
                  <a:lnTo>
                    <a:pt x="9012" y="10833"/>
                  </a:lnTo>
                  <a:lnTo>
                    <a:pt x="8148" y="11833"/>
                  </a:lnTo>
                  <a:lnTo>
                    <a:pt x="7083" y="12921"/>
                  </a:lnTo>
                  <a:lnTo>
                    <a:pt x="6998" y="12812"/>
                  </a:lnTo>
                  <a:lnTo>
                    <a:pt x="6970" y="12613"/>
                  </a:lnTo>
                  <a:lnTo>
                    <a:pt x="6928" y="12812"/>
                  </a:lnTo>
                  <a:lnTo>
                    <a:pt x="5759" y="14019"/>
                  </a:lnTo>
                  <a:lnTo>
                    <a:pt x="5717" y="13954"/>
                  </a:lnTo>
                  <a:lnTo>
                    <a:pt x="5633" y="13866"/>
                  </a:lnTo>
                  <a:lnTo>
                    <a:pt x="5576" y="13602"/>
                  </a:lnTo>
                  <a:lnTo>
                    <a:pt x="5562" y="13910"/>
                  </a:lnTo>
                  <a:lnTo>
                    <a:pt x="5576" y="14218"/>
                  </a:lnTo>
                  <a:lnTo>
                    <a:pt x="5520" y="14525"/>
                  </a:lnTo>
                  <a:lnTo>
                    <a:pt x="5126" y="14876"/>
                  </a:lnTo>
                  <a:lnTo>
                    <a:pt x="1169" y="18919"/>
                  </a:lnTo>
                  <a:lnTo>
                    <a:pt x="0" y="20216"/>
                  </a:lnTo>
                  <a:lnTo>
                    <a:pt x="28" y="20656"/>
                  </a:lnTo>
                  <a:lnTo>
                    <a:pt x="42" y="21117"/>
                  </a:lnTo>
                  <a:lnTo>
                    <a:pt x="493" y="21600"/>
                  </a:lnTo>
                  <a:lnTo>
                    <a:pt x="761" y="21579"/>
                  </a:lnTo>
                  <a:lnTo>
                    <a:pt x="1268" y="21314"/>
                  </a:lnTo>
                  <a:lnTo>
                    <a:pt x="1535" y="21139"/>
                  </a:lnTo>
                  <a:lnTo>
                    <a:pt x="1802" y="20919"/>
                  </a:lnTo>
                  <a:lnTo>
                    <a:pt x="4654" y="18054"/>
                  </a:lnTo>
                  <a:lnTo>
                    <a:pt x="6353" y="16386"/>
                  </a:lnTo>
                  <a:lnTo>
                    <a:pt x="7252" y="15601"/>
                  </a:lnTo>
                  <a:lnTo>
                    <a:pt x="7308" y="15580"/>
                  </a:lnTo>
                  <a:lnTo>
                    <a:pt x="7365" y="15624"/>
                  </a:lnTo>
                  <a:lnTo>
                    <a:pt x="7407" y="15624"/>
                  </a:lnTo>
                  <a:lnTo>
                    <a:pt x="10040" y="12641"/>
                  </a:lnTo>
                  <a:lnTo>
                    <a:pt x="12575" y="10133"/>
                  </a:lnTo>
                  <a:lnTo>
                    <a:pt x="20318" y="2651"/>
                  </a:lnTo>
                  <a:lnTo>
                    <a:pt x="21600" y="1385"/>
                  </a:lnTo>
                  <a:lnTo>
                    <a:pt x="20290" y="0"/>
                  </a:lnTo>
                  <a:close/>
                </a:path>
              </a:pathLst>
            </a:custGeom>
            <a:solidFill>
              <a:srgbClr val="F89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67" name="object 179" descr="object 17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3390" y="1627483"/>
              <a:ext cx="727877" cy="357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8" name="object 180" descr="object 18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57301" y="1792228"/>
              <a:ext cx="103684" cy="134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9" name="object 181"/>
            <p:cNvSpPr/>
            <p:nvPr/>
          </p:nvSpPr>
          <p:spPr>
            <a:xfrm>
              <a:off x="471068" y="1997904"/>
              <a:ext cx="555932" cy="37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0" y="0"/>
                  </a:moveTo>
                  <a:lnTo>
                    <a:pt x="11001" y="386"/>
                  </a:lnTo>
                  <a:lnTo>
                    <a:pt x="10681" y="709"/>
                  </a:lnTo>
                  <a:lnTo>
                    <a:pt x="10342" y="992"/>
                  </a:lnTo>
                  <a:lnTo>
                    <a:pt x="9978" y="1263"/>
                  </a:lnTo>
                  <a:lnTo>
                    <a:pt x="10223" y="1651"/>
                  </a:lnTo>
                  <a:lnTo>
                    <a:pt x="10407" y="2083"/>
                  </a:lnTo>
                  <a:lnTo>
                    <a:pt x="10524" y="2563"/>
                  </a:lnTo>
                  <a:lnTo>
                    <a:pt x="10569" y="3093"/>
                  </a:lnTo>
                  <a:lnTo>
                    <a:pt x="10569" y="3550"/>
                  </a:lnTo>
                  <a:lnTo>
                    <a:pt x="10505" y="4008"/>
                  </a:lnTo>
                  <a:lnTo>
                    <a:pt x="10290" y="4308"/>
                  </a:lnTo>
                  <a:lnTo>
                    <a:pt x="10128" y="4513"/>
                  </a:lnTo>
                  <a:lnTo>
                    <a:pt x="10107" y="6123"/>
                  </a:lnTo>
                  <a:lnTo>
                    <a:pt x="11072" y="7017"/>
                  </a:lnTo>
                  <a:lnTo>
                    <a:pt x="12008" y="7992"/>
                  </a:lnTo>
                  <a:lnTo>
                    <a:pt x="13845" y="10003"/>
                  </a:lnTo>
                  <a:lnTo>
                    <a:pt x="14401" y="10584"/>
                  </a:lnTo>
                  <a:lnTo>
                    <a:pt x="15525" y="11732"/>
                  </a:lnTo>
                  <a:lnTo>
                    <a:pt x="16068" y="12339"/>
                  </a:lnTo>
                  <a:lnTo>
                    <a:pt x="14419" y="12344"/>
                  </a:lnTo>
                  <a:lnTo>
                    <a:pt x="12481" y="12219"/>
                  </a:lnTo>
                  <a:lnTo>
                    <a:pt x="10475" y="11894"/>
                  </a:lnTo>
                  <a:lnTo>
                    <a:pt x="8622" y="11300"/>
                  </a:lnTo>
                  <a:lnTo>
                    <a:pt x="7143" y="10367"/>
                  </a:lnTo>
                  <a:lnTo>
                    <a:pt x="7025" y="10256"/>
                  </a:lnTo>
                  <a:lnTo>
                    <a:pt x="6710" y="10067"/>
                  </a:lnTo>
                  <a:lnTo>
                    <a:pt x="5915" y="7901"/>
                  </a:lnTo>
                  <a:lnTo>
                    <a:pt x="5910" y="6688"/>
                  </a:lnTo>
                  <a:lnTo>
                    <a:pt x="5918" y="4261"/>
                  </a:lnTo>
                  <a:lnTo>
                    <a:pt x="5682" y="4103"/>
                  </a:lnTo>
                  <a:lnTo>
                    <a:pt x="5489" y="3913"/>
                  </a:lnTo>
                  <a:lnTo>
                    <a:pt x="5317" y="3645"/>
                  </a:lnTo>
                  <a:lnTo>
                    <a:pt x="4622" y="4172"/>
                  </a:lnTo>
                  <a:lnTo>
                    <a:pt x="3939" y="4809"/>
                  </a:lnTo>
                  <a:lnTo>
                    <a:pt x="2610" y="6138"/>
                  </a:lnTo>
                  <a:lnTo>
                    <a:pt x="1953" y="6731"/>
                  </a:lnTo>
                  <a:lnTo>
                    <a:pt x="1277" y="7323"/>
                  </a:lnTo>
                  <a:lnTo>
                    <a:pt x="615" y="7942"/>
                  </a:lnTo>
                  <a:lnTo>
                    <a:pt x="0" y="8615"/>
                  </a:lnTo>
                  <a:lnTo>
                    <a:pt x="0" y="8868"/>
                  </a:lnTo>
                  <a:lnTo>
                    <a:pt x="10" y="9089"/>
                  </a:lnTo>
                  <a:lnTo>
                    <a:pt x="42" y="9325"/>
                  </a:lnTo>
                  <a:lnTo>
                    <a:pt x="1620" y="10667"/>
                  </a:lnTo>
                  <a:lnTo>
                    <a:pt x="4763" y="13391"/>
                  </a:lnTo>
                  <a:lnTo>
                    <a:pt x="7884" y="16157"/>
                  </a:lnTo>
                  <a:lnTo>
                    <a:pt x="12509" y="20369"/>
                  </a:lnTo>
                  <a:lnTo>
                    <a:pt x="12968" y="20801"/>
                  </a:lnTo>
                  <a:lnTo>
                    <a:pt x="13434" y="21219"/>
                  </a:lnTo>
                  <a:lnTo>
                    <a:pt x="13910" y="21600"/>
                  </a:lnTo>
                  <a:lnTo>
                    <a:pt x="13921" y="21553"/>
                  </a:lnTo>
                  <a:lnTo>
                    <a:pt x="13921" y="21505"/>
                  </a:lnTo>
                  <a:lnTo>
                    <a:pt x="13963" y="21285"/>
                  </a:lnTo>
                  <a:lnTo>
                    <a:pt x="13995" y="21190"/>
                  </a:lnTo>
                  <a:lnTo>
                    <a:pt x="14730" y="20348"/>
                  </a:lnTo>
                  <a:lnTo>
                    <a:pt x="15456" y="19666"/>
                  </a:lnTo>
                  <a:lnTo>
                    <a:pt x="16917" y="18429"/>
                  </a:lnTo>
                  <a:lnTo>
                    <a:pt x="21600" y="14326"/>
                  </a:lnTo>
                  <a:lnTo>
                    <a:pt x="19549" y="13204"/>
                  </a:lnTo>
                  <a:lnTo>
                    <a:pt x="17508" y="11408"/>
                  </a:lnTo>
                  <a:lnTo>
                    <a:pt x="17250" y="11092"/>
                  </a:lnTo>
                  <a:lnTo>
                    <a:pt x="17057" y="10919"/>
                  </a:lnTo>
                  <a:lnTo>
                    <a:pt x="16917" y="10776"/>
                  </a:lnTo>
                  <a:lnTo>
                    <a:pt x="16799" y="10619"/>
                  </a:lnTo>
                  <a:lnTo>
                    <a:pt x="16638" y="10588"/>
                  </a:lnTo>
                  <a:lnTo>
                    <a:pt x="16391" y="10288"/>
                  </a:lnTo>
                  <a:lnTo>
                    <a:pt x="16251" y="10145"/>
                  </a:lnTo>
                  <a:lnTo>
                    <a:pt x="16133" y="9956"/>
                  </a:lnTo>
                  <a:lnTo>
                    <a:pt x="15821" y="9656"/>
                  </a:lnTo>
                  <a:lnTo>
                    <a:pt x="15542" y="9451"/>
                  </a:lnTo>
                  <a:lnTo>
                    <a:pt x="15027" y="8947"/>
                  </a:lnTo>
                  <a:lnTo>
                    <a:pt x="14973" y="8915"/>
                  </a:lnTo>
                  <a:lnTo>
                    <a:pt x="14855" y="8773"/>
                  </a:lnTo>
                  <a:lnTo>
                    <a:pt x="14618" y="8647"/>
                  </a:lnTo>
                  <a:lnTo>
                    <a:pt x="14211" y="8188"/>
                  </a:lnTo>
                  <a:lnTo>
                    <a:pt x="14167" y="8126"/>
                  </a:lnTo>
                  <a:lnTo>
                    <a:pt x="13963" y="7999"/>
                  </a:lnTo>
                  <a:lnTo>
                    <a:pt x="13576" y="7637"/>
                  </a:lnTo>
                  <a:lnTo>
                    <a:pt x="13351" y="7448"/>
                  </a:lnTo>
                  <a:lnTo>
                    <a:pt x="13072" y="7274"/>
                  </a:lnTo>
                  <a:lnTo>
                    <a:pt x="12954" y="6911"/>
                  </a:lnTo>
                  <a:lnTo>
                    <a:pt x="12825" y="6927"/>
                  </a:lnTo>
                  <a:lnTo>
                    <a:pt x="12610" y="6785"/>
                  </a:lnTo>
                  <a:lnTo>
                    <a:pt x="12395" y="6612"/>
                  </a:lnTo>
                  <a:lnTo>
                    <a:pt x="12191" y="6391"/>
                  </a:lnTo>
                  <a:lnTo>
                    <a:pt x="11912" y="6185"/>
                  </a:lnTo>
                  <a:lnTo>
                    <a:pt x="11643" y="5933"/>
                  </a:lnTo>
                  <a:lnTo>
                    <a:pt x="11364" y="5712"/>
                  </a:lnTo>
                  <a:lnTo>
                    <a:pt x="11333" y="2659"/>
                  </a:lnTo>
                  <a:lnTo>
                    <a:pt x="11331" y="1642"/>
                  </a:lnTo>
                  <a:lnTo>
                    <a:pt x="11315" y="1234"/>
                  </a:lnTo>
                  <a:lnTo>
                    <a:pt x="11310" y="0"/>
                  </a:lnTo>
                  <a:close/>
                </a:path>
              </a:pathLst>
            </a:custGeom>
            <a:solidFill>
              <a:srgbClr val="91C23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570" name="object 182" descr="object 182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05409" y="1965128"/>
              <a:ext cx="350001" cy="249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1" name="object 183" descr="object 183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42300" y="1002973"/>
              <a:ext cx="1078222" cy="924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2" name="object 184" descr="object 184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13842" y="1002975"/>
              <a:ext cx="478804" cy="4461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3" name="object 185" descr="object 185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17157" y="1127103"/>
              <a:ext cx="471894" cy="336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78" name="object 186"/>
            <p:cNvGrpSpPr/>
            <p:nvPr/>
          </p:nvGrpSpPr>
          <p:grpSpPr>
            <a:xfrm>
              <a:off x="2496020" y="349280"/>
              <a:ext cx="321923" cy="1947115"/>
              <a:chOff x="0" y="0"/>
              <a:chExt cx="321921" cy="1947114"/>
            </a:xfrm>
          </p:grpSpPr>
          <p:sp>
            <p:nvSpPr>
              <p:cNvPr id="1574" name="Shape"/>
              <p:cNvSpPr/>
              <p:nvPr/>
            </p:nvSpPr>
            <p:spPr>
              <a:xfrm>
                <a:off x="0" y="1626336"/>
                <a:ext cx="320779" cy="32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7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5" name="Shape"/>
              <p:cNvSpPr/>
              <p:nvPr/>
            </p:nvSpPr>
            <p:spPr>
              <a:xfrm>
                <a:off x="0" y="1209915"/>
                <a:ext cx="320779" cy="320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7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6" name="Shape"/>
              <p:cNvSpPr/>
              <p:nvPr/>
            </p:nvSpPr>
            <p:spPr>
              <a:xfrm>
                <a:off x="0" y="-1"/>
                <a:ext cx="320779" cy="32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7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577" name="Shape"/>
              <p:cNvSpPr/>
              <p:nvPr/>
            </p:nvSpPr>
            <p:spPr>
              <a:xfrm>
                <a:off x="1143" y="604901"/>
                <a:ext cx="320779" cy="320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21049" y="7387"/>
                    </a:lnTo>
                    <a:lnTo>
                      <a:pt x="19516" y="4422"/>
                    </a:lnTo>
                    <a:lnTo>
                      <a:pt x="17178" y="2084"/>
                    </a:lnTo>
                    <a:lnTo>
                      <a:pt x="14213" y="551"/>
                    </a:lnTo>
                    <a:lnTo>
                      <a:pt x="10800" y="0"/>
                    </a:lnTo>
                    <a:lnTo>
                      <a:pt x="7386" y="551"/>
                    </a:lnTo>
                    <a:lnTo>
                      <a:pt x="4421" y="2084"/>
                    </a:lnTo>
                    <a:lnTo>
                      <a:pt x="2083" y="4422"/>
                    </a:lnTo>
                    <a:lnTo>
                      <a:pt x="550" y="7387"/>
                    </a:lnTo>
                    <a:lnTo>
                      <a:pt x="0" y="10800"/>
                    </a:lnTo>
                    <a:lnTo>
                      <a:pt x="550" y="14214"/>
                    </a:lnTo>
                    <a:lnTo>
                      <a:pt x="2083" y="17179"/>
                    </a:lnTo>
                    <a:lnTo>
                      <a:pt x="4421" y="19517"/>
                    </a:lnTo>
                    <a:lnTo>
                      <a:pt x="7386" y="21050"/>
                    </a:lnTo>
                    <a:lnTo>
                      <a:pt x="10800" y="21600"/>
                    </a:lnTo>
                    <a:lnTo>
                      <a:pt x="14213" y="21050"/>
                    </a:lnTo>
                    <a:lnTo>
                      <a:pt x="17178" y="19517"/>
                    </a:lnTo>
                    <a:lnTo>
                      <a:pt x="19516" y="17179"/>
                    </a:lnTo>
                    <a:lnTo>
                      <a:pt x="21049" y="14214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B7E1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sp>
        <p:nvSpPr>
          <p:cNvPr id="1580" name="object 187"/>
          <p:cNvSpPr txBox="1"/>
          <p:nvPr/>
        </p:nvSpPr>
        <p:spPr>
          <a:xfrm>
            <a:off x="515549" y="341475"/>
            <a:ext cx="2923543" cy="307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48893" indent="12700">
              <a:lnSpc>
                <a:spcPts val="4800"/>
              </a:lnSpc>
              <a:spcBef>
                <a:spcPts val="600"/>
              </a:spcBef>
              <a:tabLst>
                <a:tab pos="1638300" algn="l"/>
              </a:tabLst>
              <a:defRPr sz="4400" b="1" spc="-19">
                <a:solidFill>
                  <a:srgbClr val="18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 err="1"/>
              <a:t>Šume</a:t>
            </a:r>
            <a:r>
              <a:rPr spc="0" dirty="0"/>
              <a:t>	</a:t>
            </a:r>
            <a:r>
              <a:rPr spc="-25" dirty="0" err="1"/>
              <a:t>su</a:t>
            </a:r>
            <a:r>
              <a:rPr spc="-25" dirty="0"/>
              <a:t> </a:t>
            </a:r>
            <a:r>
              <a:rPr spc="-9" dirty="0" err="1"/>
              <a:t>direktni</a:t>
            </a:r>
            <a:r>
              <a:rPr spc="-9" dirty="0"/>
              <a:t> </a:t>
            </a:r>
            <a:r>
              <a:rPr spc="-9" dirty="0" err="1"/>
              <a:t>izvori</a:t>
            </a:r>
            <a:r>
              <a:rPr spc="-9" dirty="0"/>
              <a:t> </a:t>
            </a:r>
            <a:r>
              <a:rPr spc="-9" dirty="0" err="1"/>
              <a:t>obnovljive</a:t>
            </a:r>
            <a:r>
              <a:rPr spc="-9" dirty="0"/>
              <a:t> </a:t>
            </a:r>
            <a:r>
              <a:rPr spc="-9" dirty="0" err="1"/>
              <a:t>energije</a:t>
            </a:r>
            <a:endParaRPr lang="hr-HR" b="0" dirty="0"/>
          </a:p>
        </p:txBody>
      </p:sp>
      <p:sp>
        <p:nvSpPr>
          <p:cNvPr id="1581" name="object 3"/>
          <p:cNvSpPr/>
          <p:nvPr/>
        </p:nvSpPr>
        <p:spPr>
          <a:xfrm>
            <a:off x="525387" y="4469731"/>
            <a:ext cx="1130427" cy="217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03" y="0"/>
                </a:moveTo>
                <a:lnTo>
                  <a:pt x="1598" y="0"/>
                </a:lnTo>
                <a:lnTo>
                  <a:pt x="976" y="849"/>
                </a:lnTo>
                <a:lnTo>
                  <a:pt x="468" y="3163"/>
                </a:lnTo>
                <a:lnTo>
                  <a:pt x="126" y="6597"/>
                </a:lnTo>
                <a:lnTo>
                  <a:pt x="0" y="10801"/>
                </a:lnTo>
                <a:lnTo>
                  <a:pt x="126" y="15004"/>
                </a:lnTo>
                <a:lnTo>
                  <a:pt x="468" y="18437"/>
                </a:lnTo>
                <a:lnTo>
                  <a:pt x="976" y="20751"/>
                </a:lnTo>
                <a:lnTo>
                  <a:pt x="1598" y="21600"/>
                </a:lnTo>
                <a:lnTo>
                  <a:pt x="20003" y="21600"/>
                </a:lnTo>
                <a:lnTo>
                  <a:pt x="20624" y="20751"/>
                </a:lnTo>
                <a:lnTo>
                  <a:pt x="21132" y="18437"/>
                </a:lnTo>
                <a:lnTo>
                  <a:pt x="21474" y="15004"/>
                </a:lnTo>
                <a:lnTo>
                  <a:pt x="21600" y="10801"/>
                </a:lnTo>
                <a:lnTo>
                  <a:pt x="21474" y="6597"/>
                </a:lnTo>
                <a:lnTo>
                  <a:pt x="21132" y="3163"/>
                </a:lnTo>
                <a:lnTo>
                  <a:pt x="20624" y="849"/>
                </a:lnTo>
                <a:lnTo>
                  <a:pt x="20003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2" name="object 188"/>
          <p:cNvSpPr txBox="1"/>
          <p:nvPr/>
        </p:nvSpPr>
        <p:spPr>
          <a:xfrm>
            <a:off x="582101" y="4498693"/>
            <a:ext cx="3088644" cy="812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Drvna</a:t>
            </a:r>
            <a:r>
              <a:rPr b="1" spc="-10" dirty="0"/>
              <a:t> </a:t>
            </a:r>
            <a:r>
              <a:rPr b="1" dirty="0" err="1"/>
              <a:t>biomasa</a:t>
            </a:r>
            <a:r>
              <a:rPr b="1" spc="5" dirty="0"/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dolazi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različitih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organskih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izvora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uključujući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grane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korijenje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otpad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nastaje</a:t>
            </a:r>
            <a:endParaRPr spc="-10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indent="12700"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tijekom</a:t>
            </a:r>
            <a:r>
              <a:rPr dirty="0"/>
              <a:t> </a:t>
            </a:r>
            <a:r>
              <a:rPr spc="-10" dirty="0" err="1"/>
              <a:t>sječe</a:t>
            </a:r>
            <a:r>
              <a:rPr spc="-10" dirty="0"/>
              <a:t>.</a:t>
            </a:r>
          </a:p>
        </p:txBody>
      </p:sp>
      <p:sp>
        <p:nvSpPr>
          <p:cNvPr id="1584" name="object 189"/>
          <p:cNvSpPr txBox="1"/>
          <p:nvPr/>
        </p:nvSpPr>
        <p:spPr>
          <a:xfrm>
            <a:off x="582102" y="5514592"/>
            <a:ext cx="2845437" cy="531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Nekad</a:t>
            </a:r>
            <a:r>
              <a:rPr dirty="0"/>
              <a:t> se </a:t>
            </a:r>
            <a:r>
              <a:rPr dirty="0" err="1"/>
              <a:t>biomasa</a:t>
            </a:r>
            <a:r>
              <a:rPr dirty="0"/>
              <a:t> </a:t>
            </a:r>
            <a:r>
              <a:rPr dirty="0" err="1"/>
              <a:t>dobiva</a:t>
            </a:r>
            <a:r>
              <a:rPr dirty="0"/>
              <a:t> od </a:t>
            </a:r>
            <a:r>
              <a:rPr spc="-10" dirty="0" err="1"/>
              <a:t>brzorastućih</a:t>
            </a:r>
            <a:r>
              <a:rPr spc="-10" dirty="0"/>
              <a:t> </a:t>
            </a:r>
            <a:r>
              <a:rPr dirty="0"/>
              <a:t>šuma </a:t>
            </a:r>
            <a:r>
              <a:rPr dirty="0" err="1"/>
              <a:t>koje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podignute</a:t>
            </a:r>
            <a:r>
              <a:rPr dirty="0"/>
              <a:t> </a:t>
            </a:r>
            <a:r>
              <a:rPr dirty="0" err="1"/>
              <a:t>samo</a:t>
            </a:r>
            <a:r>
              <a:rPr dirty="0"/>
              <a:t> s </a:t>
            </a:r>
            <a:r>
              <a:rPr spc="-10" dirty="0" err="1"/>
              <a:t>ciljem</a:t>
            </a:r>
            <a:r>
              <a:rPr spc="-10" dirty="0"/>
              <a:t> </a:t>
            </a:r>
            <a:r>
              <a:rPr dirty="0" err="1"/>
              <a:t>proizvodnje</a:t>
            </a:r>
            <a:r>
              <a:rPr dirty="0"/>
              <a:t> </a:t>
            </a:r>
            <a:r>
              <a:rPr spc="-10" dirty="0" err="1"/>
              <a:t>energije</a:t>
            </a:r>
            <a:r>
              <a:rPr spc="-10" dirty="0"/>
              <a:t>.</a:t>
            </a:r>
          </a:p>
        </p:txBody>
      </p:sp>
      <p:sp>
        <p:nvSpPr>
          <p:cNvPr id="1585" name="object 190"/>
          <p:cNvSpPr txBox="1"/>
          <p:nvPr/>
        </p:nvSpPr>
        <p:spPr>
          <a:xfrm>
            <a:off x="582102" y="6327340"/>
            <a:ext cx="3160398" cy="531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Od</a:t>
            </a:r>
            <a:r>
              <a:rPr spc="-5"/>
              <a:t> </a:t>
            </a:r>
            <a:r>
              <a:t>biomase</a:t>
            </a:r>
            <a:r>
              <a:rPr spc="-5"/>
              <a:t> </a:t>
            </a:r>
            <a:r>
              <a:t>se</a:t>
            </a:r>
            <a:r>
              <a:rPr spc="-5"/>
              <a:t> </a:t>
            </a:r>
            <a:r>
              <a:t>proizvode</a:t>
            </a:r>
            <a:r>
              <a:rPr spc="-5"/>
              <a:t> </a:t>
            </a:r>
            <a:r>
              <a:t>peleti</a:t>
            </a:r>
            <a:r>
              <a:rPr spc="-5"/>
              <a:t> </a:t>
            </a:r>
            <a:r>
              <a:t>i</a:t>
            </a:r>
            <a:r>
              <a:rPr spc="-5"/>
              <a:t> </a:t>
            </a:r>
            <a:r>
              <a:t>briketi</a:t>
            </a:r>
            <a:r>
              <a:rPr spc="-5"/>
              <a:t> </a:t>
            </a:r>
            <a:r>
              <a:t>koji</a:t>
            </a:r>
            <a:r>
              <a:rPr spc="-5"/>
              <a:t> </a:t>
            </a:r>
            <a:r>
              <a:rPr spc="-25"/>
              <a:t>se </a:t>
            </a:r>
            <a:r>
              <a:t>koriste za grijanje, posebice u kućanstvima </a:t>
            </a:r>
            <a:r>
              <a:rPr spc="-50"/>
              <a:t>i </a:t>
            </a:r>
            <a:r>
              <a:t>manjim industrijskim </a:t>
            </a:r>
            <a:r>
              <a:rPr spc="-10"/>
              <a:t>postrojenjima.</a:t>
            </a:r>
          </a:p>
        </p:txBody>
      </p:sp>
      <p:sp>
        <p:nvSpPr>
          <p:cNvPr id="1586" name="object 191"/>
          <p:cNvSpPr txBox="1"/>
          <p:nvPr/>
        </p:nvSpPr>
        <p:spPr>
          <a:xfrm>
            <a:off x="3748258" y="418702"/>
            <a:ext cx="2981962" cy="898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Drvna</a:t>
            </a:r>
            <a:r>
              <a:rPr spc="-10"/>
              <a:t> </a:t>
            </a:r>
            <a:r>
              <a:t>biomasa</a:t>
            </a:r>
            <a:r>
              <a:rPr spc="-5"/>
              <a:t> </a:t>
            </a:r>
            <a:r>
              <a:t>zamjenjuje</a:t>
            </a:r>
            <a:r>
              <a:rPr spc="-10"/>
              <a:t> </a:t>
            </a:r>
            <a:r>
              <a:t>fosilna</a:t>
            </a:r>
            <a:r>
              <a:rPr spc="-5"/>
              <a:t> </a:t>
            </a:r>
            <a:r>
              <a:t>goriva</a:t>
            </a:r>
            <a:r>
              <a:rPr spc="-10"/>
              <a:t> </a:t>
            </a:r>
            <a:r>
              <a:rPr spc="-25"/>
              <a:t>te </a:t>
            </a:r>
            <a:r>
              <a:t>tako smanjuje emisije stakleničkih </a:t>
            </a:r>
            <a:r>
              <a:rPr spc="-10"/>
              <a:t>plinova, </a:t>
            </a:r>
            <a:r>
              <a:t>čineći šume važnim dijelom </a:t>
            </a:r>
            <a:r>
              <a:rPr spc="-10"/>
              <a:t>energetske </a:t>
            </a:r>
            <a:r>
              <a:t>tranzicije prema obnovljivim </a:t>
            </a:r>
            <a:r>
              <a:rPr spc="-10"/>
              <a:t>izvorima </a:t>
            </a:r>
            <a:r>
              <a:t>energije i održivoj energetskoj </a:t>
            </a:r>
            <a:r>
              <a:rPr spc="-10"/>
              <a:t>budućnosti.</a:t>
            </a:r>
          </a:p>
        </p:txBody>
      </p:sp>
      <p:sp>
        <p:nvSpPr>
          <p:cNvPr id="1587" name="object 192"/>
          <p:cNvSpPr txBox="1">
            <a:spLocks noGrp="1"/>
          </p:cNvSpPr>
          <p:nvPr>
            <p:ph type="title"/>
          </p:nvPr>
        </p:nvSpPr>
        <p:spPr>
          <a:xfrm>
            <a:off x="7144256" y="219898"/>
            <a:ext cx="2773048" cy="1885315"/>
          </a:xfrm>
          <a:prstGeom prst="rect">
            <a:avLst/>
          </a:prstGeom>
        </p:spPr>
        <p:txBody>
          <a:bodyPr/>
          <a:lstStyle/>
          <a:p>
            <a:pPr marR="5080" indent="12700">
              <a:lnSpc>
                <a:spcPts val="4800"/>
              </a:lnSpc>
              <a:spcBef>
                <a:spcPts val="400"/>
              </a:spcBef>
              <a:defRPr spc="-100"/>
            </a:pPr>
            <a:r>
              <a:t>Nova </a:t>
            </a:r>
            <a:r>
              <a:rPr spc="0"/>
              <a:t>rješenja</a:t>
            </a:r>
            <a:r>
              <a:rPr spc="-200"/>
              <a:t> </a:t>
            </a:r>
            <a:r>
              <a:t>za </a:t>
            </a:r>
            <a:r>
              <a:rPr spc="0"/>
              <a:t>bolji</a:t>
            </a:r>
            <a:r>
              <a:t> svijet</a:t>
            </a:r>
          </a:p>
        </p:txBody>
      </p:sp>
      <p:sp>
        <p:nvSpPr>
          <p:cNvPr id="1588" name="object 3"/>
          <p:cNvSpPr/>
          <p:nvPr/>
        </p:nvSpPr>
        <p:spPr>
          <a:xfrm>
            <a:off x="7142946" y="2338228"/>
            <a:ext cx="1110421" cy="172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03" y="0"/>
                </a:moveTo>
                <a:lnTo>
                  <a:pt x="1598" y="0"/>
                </a:lnTo>
                <a:lnTo>
                  <a:pt x="976" y="849"/>
                </a:lnTo>
                <a:lnTo>
                  <a:pt x="468" y="3163"/>
                </a:lnTo>
                <a:lnTo>
                  <a:pt x="126" y="6597"/>
                </a:lnTo>
                <a:lnTo>
                  <a:pt x="0" y="10801"/>
                </a:lnTo>
                <a:lnTo>
                  <a:pt x="126" y="15004"/>
                </a:lnTo>
                <a:lnTo>
                  <a:pt x="468" y="18437"/>
                </a:lnTo>
                <a:lnTo>
                  <a:pt x="976" y="20751"/>
                </a:lnTo>
                <a:lnTo>
                  <a:pt x="1598" y="21600"/>
                </a:lnTo>
                <a:lnTo>
                  <a:pt x="20003" y="21600"/>
                </a:lnTo>
                <a:lnTo>
                  <a:pt x="20624" y="20751"/>
                </a:lnTo>
                <a:lnTo>
                  <a:pt x="21132" y="18437"/>
                </a:lnTo>
                <a:lnTo>
                  <a:pt x="21474" y="15004"/>
                </a:lnTo>
                <a:lnTo>
                  <a:pt x="21600" y="10801"/>
                </a:lnTo>
                <a:lnTo>
                  <a:pt x="21474" y="6597"/>
                </a:lnTo>
                <a:lnTo>
                  <a:pt x="21132" y="3163"/>
                </a:lnTo>
                <a:lnTo>
                  <a:pt x="20624" y="849"/>
                </a:lnTo>
                <a:lnTo>
                  <a:pt x="20003" y="0"/>
                </a:lnTo>
                <a:close/>
              </a:path>
            </a:pathLst>
          </a:custGeom>
          <a:solidFill>
            <a:srgbClr val="CCFFFF"/>
          </a:soli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89" name="object 193"/>
          <p:cNvSpPr txBox="1"/>
          <p:nvPr/>
        </p:nvSpPr>
        <p:spPr>
          <a:xfrm>
            <a:off x="7209431" y="2350740"/>
            <a:ext cx="2904492" cy="1632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marR="20320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Agrošumarstvo</a:t>
            </a:r>
            <a:r>
              <a:rPr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održiv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način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upravljanja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zemljištem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kombinira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poljoprivredne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kulture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/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ili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stočarstvo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5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s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uzgojem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drveća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istom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prostoru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  <a:p>
            <a:pPr marR="5080" indent="12700">
              <a:lnSpc>
                <a:spcPct val="111099"/>
              </a:lnSpc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Ovaj model </a:t>
            </a:r>
            <a:r>
              <a:rPr dirty="0" err="1"/>
              <a:t>pomaže</a:t>
            </a:r>
            <a:r>
              <a:rPr dirty="0"/>
              <a:t> </a:t>
            </a:r>
            <a:r>
              <a:rPr spc="-10" dirty="0" err="1"/>
              <a:t>poboljšati</a:t>
            </a:r>
            <a:r>
              <a:rPr spc="-10" dirty="0"/>
              <a:t> </a:t>
            </a:r>
            <a:r>
              <a:rPr dirty="0" err="1"/>
              <a:t>produktivnost</a:t>
            </a:r>
            <a:r>
              <a:rPr dirty="0"/>
              <a:t>,</a:t>
            </a:r>
            <a:r>
              <a:rPr spc="-15" dirty="0"/>
              <a:t> </a:t>
            </a:r>
            <a:r>
              <a:rPr dirty="0" err="1"/>
              <a:t>obnoviti</a:t>
            </a:r>
            <a:r>
              <a:rPr spc="-15" dirty="0"/>
              <a:t> </a:t>
            </a:r>
            <a:r>
              <a:rPr dirty="0" err="1"/>
              <a:t>tlo</a:t>
            </a:r>
            <a:r>
              <a:rPr spc="-15" dirty="0"/>
              <a:t> </a:t>
            </a:r>
            <a:r>
              <a:rPr dirty="0" err="1"/>
              <a:t>i</a:t>
            </a:r>
            <a:r>
              <a:rPr spc="-15" dirty="0"/>
              <a:t> </a:t>
            </a:r>
            <a:r>
              <a:rPr spc="-10" dirty="0" err="1"/>
              <a:t>povećati</a:t>
            </a:r>
            <a:r>
              <a:rPr spc="-10" dirty="0"/>
              <a:t> </a:t>
            </a:r>
            <a:r>
              <a:rPr dirty="0" err="1"/>
              <a:t>bioraznolikost</a:t>
            </a:r>
            <a:r>
              <a:rPr dirty="0"/>
              <a:t>,</a:t>
            </a:r>
            <a:r>
              <a:rPr spc="-5" dirty="0"/>
              <a:t> </a:t>
            </a:r>
            <a:r>
              <a:rPr dirty="0" err="1"/>
              <a:t>dok</a:t>
            </a:r>
            <a:r>
              <a:rPr spc="-5" dirty="0"/>
              <a:t>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istovremeno</a:t>
            </a:r>
            <a:r>
              <a:rPr spc="-5" dirty="0"/>
              <a:t> </a:t>
            </a:r>
            <a:r>
              <a:rPr spc="-10" dirty="0" err="1"/>
              <a:t>koriste</a:t>
            </a:r>
            <a:r>
              <a:rPr spc="-10" dirty="0"/>
              <a:t> </a:t>
            </a:r>
            <a:r>
              <a:rPr dirty="0" err="1"/>
              <a:t>višestruki</a:t>
            </a:r>
            <a:r>
              <a:rPr dirty="0"/>
              <a:t> </a:t>
            </a:r>
            <a:r>
              <a:rPr dirty="0" err="1"/>
              <a:t>resursi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istoj</a:t>
            </a:r>
            <a:r>
              <a:rPr dirty="0"/>
              <a:t> </a:t>
            </a:r>
            <a:r>
              <a:rPr spc="-10" dirty="0" err="1"/>
              <a:t>površini</a:t>
            </a:r>
            <a:r>
              <a:rPr spc="-10" dirty="0"/>
              <a:t> </a:t>
            </a:r>
            <a:r>
              <a:rPr spc="-10" dirty="0" err="1"/>
              <a:t>zemljišta</a:t>
            </a:r>
            <a:r>
              <a:rPr spc="-10" dirty="0"/>
              <a:t>.</a:t>
            </a:r>
          </a:p>
        </p:txBody>
      </p:sp>
      <p:sp>
        <p:nvSpPr>
          <p:cNvPr id="1591" name="object 194"/>
          <p:cNvSpPr txBox="1"/>
          <p:nvPr/>
        </p:nvSpPr>
        <p:spPr>
          <a:xfrm>
            <a:off x="7937583" y="4565184"/>
            <a:ext cx="177016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Oblici</a:t>
            </a:r>
            <a:r>
              <a:rPr b="1" spc="-35" dirty="0"/>
              <a:t> </a:t>
            </a:r>
            <a:r>
              <a:rPr b="1" spc="-10" dirty="0" err="1"/>
              <a:t>agrošumarstva</a:t>
            </a:r>
            <a:r>
              <a:rPr b="1" spc="-10" dirty="0"/>
              <a:t>:</a:t>
            </a:r>
          </a:p>
        </p:txBody>
      </p:sp>
      <p:sp>
        <p:nvSpPr>
          <p:cNvPr id="1592" name="object 195"/>
          <p:cNvSpPr txBox="1"/>
          <p:nvPr/>
        </p:nvSpPr>
        <p:spPr>
          <a:xfrm>
            <a:off x="8291472" y="5024487"/>
            <a:ext cx="1607187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 b="1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Sustavi</a:t>
            </a:r>
            <a:r>
              <a:rPr spc="-5"/>
              <a:t> </a:t>
            </a:r>
            <a:r>
              <a:t>s</a:t>
            </a:r>
            <a:r>
              <a:rPr spc="-5"/>
              <a:t> </a:t>
            </a:r>
            <a:r>
              <a:rPr spc="-10"/>
              <a:t>redovima </a:t>
            </a:r>
            <a:r>
              <a:t>drveća</a:t>
            </a:r>
            <a:r>
              <a:rPr spc="-30"/>
              <a:t> </a:t>
            </a:r>
            <a:r>
              <a:t>i</a:t>
            </a:r>
            <a:r>
              <a:rPr spc="-25"/>
              <a:t> </a:t>
            </a:r>
            <a:r>
              <a:rPr spc="-10"/>
              <a:t>usjeva</a:t>
            </a:r>
          </a:p>
        </p:txBody>
      </p:sp>
      <p:sp>
        <p:nvSpPr>
          <p:cNvPr id="1593" name="object 196"/>
          <p:cNvSpPr txBox="1"/>
          <p:nvPr/>
        </p:nvSpPr>
        <p:spPr>
          <a:xfrm>
            <a:off x="8291472" y="5634087"/>
            <a:ext cx="1543052" cy="34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 b="1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Sustavi</a:t>
            </a:r>
            <a:r>
              <a:rPr spc="-5"/>
              <a:t> </a:t>
            </a:r>
            <a:r>
              <a:t>pašnjaka</a:t>
            </a:r>
            <a:r>
              <a:rPr spc="-5"/>
              <a:t> </a:t>
            </a:r>
            <a:r>
              <a:rPr spc="-50"/>
              <a:t>i </a:t>
            </a:r>
            <a:r>
              <a:rPr spc="-10"/>
              <a:t>drveća</a:t>
            </a:r>
          </a:p>
        </p:txBody>
      </p:sp>
      <p:sp>
        <p:nvSpPr>
          <p:cNvPr id="1594" name="object 197"/>
          <p:cNvSpPr txBox="1"/>
          <p:nvPr/>
        </p:nvSpPr>
        <p:spPr>
          <a:xfrm>
            <a:off x="8291472" y="6263956"/>
            <a:ext cx="1256667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indent="-227965"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200" b="1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Šumski</a:t>
            </a:r>
            <a:r>
              <a:rPr spc="-5"/>
              <a:t> </a:t>
            </a:r>
            <a:r>
              <a:rPr spc="-10"/>
              <a:t>vrtovi</a:t>
            </a:r>
          </a:p>
        </p:txBody>
      </p:sp>
      <p:sp>
        <p:nvSpPr>
          <p:cNvPr id="1595" name="object 198"/>
          <p:cNvSpPr txBox="1"/>
          <p:nvPr/>
        </p:nvSpPr>
        <p:spPr>
          <a:xfrm>
            <a:off x="8291472" y="6670406"/>
            <a:ext cx="1847852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665" indent="-227965">
              <a:spcBef>
                <a:spcPts val="100"/>
              </a:spcBef>
              <a:buSzPct val="100000"/>
              <a:buChar char="•"/>
              <a:tabLst>
                <a:tab pos="228600" algn="l"/>
              </a:tabLst>
              <a:defRPr sz="1200" b="1">
                <a:latin typeface="Podkova Regular SemiBold"/>
                <a:ea typeface="Podkova Regular SemiBold"/>
                <a:cs typeface="Podkova Regular SemiBold"/>
                <a:sym typeface="Podkova Regular SemiBold"/>
              </a:defRPr>
            </a:pPr>
            <a:r>
              <a:t>Vjetrozaštitni</a:t>
            </a:r>
            <a:r>
              <a:rPr spc="-15"/>
              <a:t> </a:t>
            </a:r>
            <a:r>
              <a:rPr spc="-10"/>
              <a:t>pojasevi</a:t>
            </a:r>
          </a:p>
        </p:txBody>
      </p:sp>
      <p:pic>
        <p:nvPicPr>
          <p:cNvPr id="1596" name="object 199" descr="object 19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75202" y="1713139"/>
            <a:ext cx="3128075" cy="2867661"/>
          </a:xfrm>
          <a:prstGeom prst="rect">
            <a:avLst/>
          </a:prstGeom>
          <a:ln w="12700">
            <a:miter lim="400000"/>
          </a:ln>
        </p:spPr>
      </p:pic>
      <p:sp>
        <p:nvSpPr>
          <p:cNvPr id="1597" name="object 200"/>
          <p:cNvSpPr txBox="1"/>
          <p:nvPr/>
        </p:nvSpPr>
        <p:spPr>
          <a:xfrm>
            <a:off x="3816386" y="2228800"/>
            <a:ext cx="2668272" cy="891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225">
              <a:spcBef>
                <a:spcPts val="1000"/>
              </a:spcBef>
              <a:defRPr sz="2000" b="1" spc="-9">
                <a:solidFill>
                  <a:srgbClr val="1B3B1B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Istraživanje</a:t>
            </a:r>
            <a:endParaRPr b="0"/>
          </a:p>
          <a:p>
            <a:pPr marR="5080" indent="12700">
              <a:lnSpc>
                <a:spcPts val="1400"/>
              </a:lnSpc>
              <a:spcBef>
                <a:spcPts val="6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 koje se sve načine dobiva biomasa </a:t>
            </a:r>
            <a:r>
              <a:rPr spc="-50"/>
              <a:t>i </a:t>
            </a:r>
            <a:r>
              <a:t>kako se ona koristi u industriji i </a:t>
            </a:r>
            <a:r>
              <a:rPr spc="-50"/>
              <a:t>u </a:t>
            </a:r>
            <a:r>
              <a:rPr spc="-10"/>
              <a:t>kućanstvima?</a:t>
            </a:r>
          </a:p>
        </p:txBody>
      </p:sp>
      <p:grpSp>
        <p:nvGrpSpPr>
          <p:cNvPr id="1625" name="object 201"/>
          <p:cNvGrpSpPr/>
          <p:nvPr/>
        </p:nvGrpSpPr>
        <p:grpSpPr>
          <a:xfrm>
            <a:off x="4321835" y="3290670"/>
            <a:ext cx="1544894" cy="1285581"/>
            <a:chOff x="0" y="0"/>
            <a:chExt cx="1544893" cy="1285579"/>
          </a:xfrm>
        </p:grpSpPr>
        <p:pic>
          <p:nvPicPr>
            <p:cNvPr id="1598" name="object 202" descr="object 202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499264" y="912166"/>
              <a:ext cx="45630" cy="480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99" name="object 203"/>
            <p:cNvSpPr/>
            <p:nvPr/>
          </p:nvSpPr>
          <p:spPr>
            <a:xfrm>
              <a:off x="1437449" y="826465"/>
              <a:ext cx="56563" cy="62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0"/>
                  </a:moveTo>
                  <a:lnTo>
                    <a:pt x="2" y="10051"/>
                  </a:lnTo>
                  <a:lnTo>
                    <a:pt x="0" y="15101"/>
                  </a:lnTo>
                  <a:lnTo>
                    <a:pt x="238" y="20102"/>
                  </a:lnTo>
                  <a:lnTo>
                    <a:pt x="4399" y="16745"/>
                  </a:lnTo>
                  <a:lnTo>
                    <a:pt x="6547" y="15141"/>
                  </a:lnTo>
                  <a:lnTo>
                    <a:pt x="11987" y="15701"/>
                  </a:lnTo>
                  <a:lnTo>
                    <a:pt x="15000" y="17249"/>
                  </a:lnTo>
                  <a:lnTo>
                    <a:pt x="17208" y="19358"/>
                  </a:lnTo>
                  <a:lnTo>
                    <a:pt x="20234" y="21600"/>
                  </a:lnTo>
                  <a:lnTo>
                    <a:pt x="20767" y="21498"/>
                  </a:lnTo>
                  <a:lnTo>
                    <a:pt x="21438" y="19260"/>
                  </a:lnTo>
                  <a:lnTo>
                    <a:pt x="21600" y="16304"/>
                  </a:lnTo>
                  <a:lnTo>
                    <a:pt x="21374" y="10802"/>
                  </a:lnTo>
                  <a:lnTo>
                    <a:pt x="18910" y="10636"/>
                  </a:lnTo>
                  <a:lnTo>
                    <a:pt x="16409" y="10341"/>
                  </a:lnTo>
                  <a:lnTo>
                    <a:pt x="5539" y="3101"/>
                  </a:lnTo>
                  <a:lnTo>
                    <a:pt x="4603" y="3459"/>
                  </a:lnTo>
                  <a:lnTo>
                    <a:pt x="3933" y="5014"/>
                  </a:lnTo>
                  <a:lnTo>
                    <a:pt x="4869" y="7237"/>
                  </a:lnTo>
                  <a:lnTo>
                    <a:pt x="3797" y="8629"/>
                  </a:lnTo>
                  <a:lnTo>
                    <a:pt x="3254" y="8629"/>
                  </a:lnTo>
                  <a:lnTo>
                    <a:pt x="1916" y="7237"/>
                  </a:lnTo>
                  <a:lnTo>
                    <a:pt x="2454" y="3101"/>
                  </a:lnTo>
                  <a:lnTo>
                    <a:pt x="2454" y="1290"/>
                  </a:lnTo>
                  <a:lnTo>
                    <a:pt x="980" y="41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0" name="object 204"/>
            <p:cNvSpPr/>
            <p:nvPr/>
          </p:nvSpPr>
          <p:spPr>
            <a:xfrm>
              <a:off x="1440333" y="830175"/>
              <a:ext cx="12702" cy="2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08" y="0"/>
                  </a:moveTo>
                  <a:lnTo>
                    <a:pt x="3410" y="5332"/>
                  </a:lnTo>
                  <a:lnTo>
                    <a:pt x="0" y="17504"/>
                  </a:lnTo>
                  <a:lnTo>
                    <a:pt x="9805" y="21600"/>
                  </a:lnTo>
                  <a:lnTo>
                    <a:pt x="13784" y="21600"/>
                  </a:lnTo>
                  <a:lnTo>
                    <a:pt x="21600" y="17504"/>
                  </a:lnTo>
                  <a:lnTo>
                    <a:pt x="14743" y="10963"/>
                  </a:lnTo>
                  <a:lnTo>
                    <a:pt x="19647" y="6385"/>
                  </a:lnTo>
                  <a:lnTo>
                    <a:pt x="18688" y="5474"/>
                  </a:lnTo>
                  <a:lnTo>
                    <a:pt x="18190" y="4564"/>
                  </a:lnTo>
                  <a:lnTo>
                    <a:pt x="14743" y="1521"/>
                  </a:lnTo>
                  <a:lnTo>
                    <a:pt x="10303" y="923"/>
                  </a:lnTo>
                  <a:lnTo>
                    <a:pt x="3908" y="0"/>
                  </a:lnTo>
                  <a:close/>
                </a:path>
              </a:pathLst>
            </a:custGeom>
            <a:solidFill>
              <a:srgbClr val="28A4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3" name="object 205"/>
            <p:cNvGrpSpPr/>
            <p:nvPr/>
          </p:nvGrpSpPr>
          <p:grpSpPr>
            <a:xfrm>
              <a:off x="1328966" y="189269"/>
              <a:ext cx="130546" cy="759018"/>
              <a:chOff x="0" y="0"/>
              <a:chExt cx="130545" cy="759017"/>
            </a:xfrm>
          </p:grpSpPr>
          <p:sp>
            <p:nvSpPr>
              <p:cNvPr id="1601" name="Shape"/>
              <p:cNvSpPr/>
              <p:nvPr/>
            </p:nvSpPr>
            <p:spPr>
              <a:xfrm>
                <a:off x="21374" y="434848"/>
                <a:ext cx="94591" cy="324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0"/>
                    </a:moveTo>
                    <a:lnTo>
                      <a:pt x="21562" y="11828"/>
                    </a:lnTo>
                    <a:lnTo>
                      <a:pt x="19422" y="11086"/>
                    </a:lnTo>
                    <a:lnTo>
                      <a:pt x="18213" y="10671"/>
                    </a:lnTo>
                    <a:lnTo>
                      <a:pt x="15063" y="9585"/>
                    </a:lnTo>
                    <a:lnTo>
                      <a:pt x="12958" y="8840"/>
                    </a:lnTo>
                    <a:lnTo>
                      <a:pt x="12958" y="14388"/>
                    </a:lnTo>
                    <a:lnTo>
                      <a:pt x="12845" y="14836"/>
                    </a:lnTo>
                    <a:lnTo>
                      <a:pt x="12836" y="14873"/>
                    </a:lnTo>
                    <a:lnTo>
                      <a:pt x="12694" y="15174"/>
                    </a:lnTo>
                    <a:lnTo>
                      <a:pt x="12679" y="15205"/>
                    </a:lnTo>
                    <a:lnTo>
                      <a:pt x="12653" y="15264"/>
                    </a:lnTo>
                    <a:lnTo>
                      <a:pt x="12253" y="15205"/>
                    </a:lnTo>
                    <a:lnTo>
                      <a:pt x="11838" y="14836"/>
                    </a:lnTo>
                    <a:lnTo>
                      <a:pt x="11740" y="14388"/>
                    </a:lnTo>
                    <a:lnTo>
                      <a:pt x="11734" y="14357"/>
                    </a:lnTo>
                    <a:lnTo>
                      <a:pt x="11809" y="13908"/>
                    </a:lnTo>
                    <a:lnTo>
                      <a:pt x="11815" y="13866"/>
                    </a:lnTo>
                    <a:lnTo>
                      <a:pt x="11943" y="13532"/>
                    </a:lnTo>
                    <a:lnTo>
                      <a:pt x="11972" y="13463"/>
                    </a:lnTo>
                    <a:lnTo>
                      <a:pt x="12572" y="13532"/>
                    </a:lnTo>
                    <a:lnTo>
                      <a:pt x="12906" y="13908"/>
                    </a:lnTo>
                    <a:lnTo>
                      <a:pt x="12955" y="14357"/>
                    </a:lnTo>
                    <a:lnTo>
                      <a:pt x="12958" y="14388"/>
                    </a:lnTo>
                    <a:lnTo>
                      <a:pt x="12958" y="8840"/>
                    </a:lnTo>
                    <a:lnTo>
                      <a:pt x="12932" y="8830"/>
                    </a:lnTo>
                    <a:lnTo>
                      <a:pt x="13906" y="8830"/>
                    </a:lnTo>
                    <a:lnTo>
                      <a:pt x="19553" y="8770"/>
                    </a:lnTo>
                    <a:lnTo>
                      <a:pt x="17235" y="8024"/>
                    </a:lnTo>
                    <a:lnTo>
                      <a:pt x="12743" y="6503"/>
                    </a:lnTo>
                    <a:lnTo>
                      <a:pt x="10406" y="5761"/>
                    </a:lnTo>
                    <a:lnTo>
                      <a:pt x="16542" y="5771"/>
                    </a:lnTo>
                    <a:lnTo>
                      <a:pt x="16513" y="5761"/>
                    </a:lnTo>
                    <a:lnTo>
                      <a:pt x="14445" y="4984"/>
                    </a:lnTo>
                    <a:lnTo>
                      <a:pt x="12244" y="4218"/>
                    </a:lnTo>
                    <a:lnTo>
                      <a:pt x="10127" y="3436"/>
                    </a:lnTo>
                    <a:lnTo>
                      <a:pt x="8280" y="2604"/>
                    </a:lnTo>
                    <a:lnTo>
                      <a:pt x="11168" y="2604"/>
                    </a:lnTo>
                    <a:lnTo>
                      <a:pt x="9634" y="1959"/>
                    </a:lnTo>
                    <a:lnTo>
                      <a:pt x="8152" y="1306"/>
                    </a:lnTo>
                    <a:lnTo>
                      <a:pt x="6693" y="651"/>
                    </a:lnTo>
                    <a:lnTo>
                      <a:pt x="5232" y="0"/>
                    </a:lnTo>
                    <a:lnTo>
                      <a:pt x="3964" y="604"/>
                    </a:lnTo>
                    <a:lnTo>
                      <a:pt x="2778" y="1225"/>
                    </a:lnTo>
                    <a:lnTo>
                      <a:pt x="1522" y="1835"/>
                    </a:lnTo>
                    <a:lnTo>
                      <a:pt x="55" y="2406"/>
                    </a:lnTo>
                    <a:lnTo>
                      <a:pt x="0" y="3436"/>
                    </a:lnTo>
                    <a:lnTo>
                      <a:pt x="11" y="6503"/>
                    </a:lnTo>
                    <a:lnTo>
                      <a:pt x="32" y="7263"/>
                    </a:lnTo>
                    <a:lnTo>
                      <a:pt x="52" y="8024"/>
                    </a:lnTo>
                    <a:lnTo>
                      <a:pt x="75" y="8658"/>
                    </a:lnTo>
                    <a:lnTo>
                      <a:pt x="87" y="8808"/>
                    </a:lnTo>
                    <a:lnTo>
                      <a:pt x="113" y="9251"/>
                    </a:lnTo>
                    <a:lnTo>
                      <a:pt x="122" y="9845"/>
                    </a:lnTo>
                    <a:lnTo>
                      <a:pt x="64" y="10335"/>
                    </a:lnTo>
                    <a:lnTo>
                      <a:pt x="55" y="10434"/>
                    </a:lnTo>
                    <a:lnTo>
                      <a:pt x="87" y="10671"/>
                    </a:lnTo>
                    <a:lnTo>
                      <a:pt x="96" y="10731"/>
                    </a:lnTo>
                    <a:lnTo>
                      <a:pt x="977" y="10721"/>
                    </a:lnTo>
                    <a:lnTo>
                      <a:pt x="1981" y="10671"/>
                    </a:lnTo>
                    <a:lnTo>
                      <a:pt x="2781" y="10760"/>
                    </a:lnTo>
                    <a:lnTo>
                      <a:pt x="2944" y="10840"/>
                    </a:lnTo>
                    <a:lnTo>
                      <a:pt x="2944" y="10869"/>
                    </a:lnTo>
                    <a:lnTo>
                      <a:pt x="2984" y="10959"/>
                    </a:lnTo>
                    <a:lnTo>
                      <a:pt x="2996" y="11828"/>
                    </a:lnTo>
                    <a:lnTo>
                      <a:pt x="3022" y="20610"/>
                    </a:lnTo>
                    <a:lnTo>
                      <a:pt x="3094" y="20858"/>
                    </a:lnTo>
                    <a:lnTo>
                      <a:pt x="3123" y="20907"/>
                    </a:lnTo>
                    <a:lnTo>
                      <a:pt x="3144" y="20926"/>
                    </a:lnTo>
                    <a:lnTo>
                      <a:pt x="3265" y="20947"/>
                    </a:lnTo>
                    <a:lnTo>
                      <a:pt x="3344" y="20986"/>
                    </a:lnTo>
                    <a:lnTo>
                      <a:pt x="3544" y="21006"/>
                    </a:lnTo>
                    <a:lnTo>
                      <a:pt x="5847" y="21018"/>
                    </a:lnTo>
                    <a:lnTo>
                      <a:pt x="10426" y="21147"/>
                    </a:lnTo>
                    <a:lnTo>
                      <a:pt x="12732" y="21174"/>
                    </a:lnTo>
                    <a:lnTo>
                      <a:pt x="12372" y="21065"/>
                    </a:lnTo>
                    <a:lnTo>
                      <a:pt x="12212" y="21046"/>
                    </a:lnTo>
                    <a:lnTo>
                      <a:pt x="12183" y="20947"/>
                    </a:lnTo>
                    <a:lnTo>
                      <a:pt x="12172" y="20907"/>
                    </a:lnTo>
                    <a:lnTo>
                      <a:pt x="13213" y="20858"/>
                    </a:lnTo>
                    <a:lnTo>
                      <a:pt x="14657" y="21065"/>
                    </a:lnTo>
                    <a:lnTo>
                      <a:pt x="15542" y="21204"/>
                    </a:lnTo>
                    <a:lnTo>
                      <a:pt x="15782" y="21244"/>
                    </a:lnTo>
                    <a:lnTo>
                      <a:pt x="16183" y="21322"/>
                    </a:lnTo>
                    <a:lnTo>
                      <a:pt x="17067" y="21461"/>
                    </a:lnTo>
                    <a:lnTo>
                      <a:pt x="17749" y="21600"/>
                    </a:lnTo>
                    <a:lnTo>
                      <a:pt x="19034" y="21600"/>
                    </a:lnTo>
                    <a:lnTo>
                      <a:pt x="19100" y="21322"/>
                    </a:lnTo>
                    <a:lnTo>
                      <a:pt x="19109" y="20858"/>
                    </a:lnTo>
                    <a:lnTo>
                      <a:pt x="19071" y="20610"/>
                    </a:lnTo>
                    <a:lnTo>
                      <a:pt x="19071" y="20125"/>
                    </a:lnTo>
                    <a:lnTo>
                      <a:pt x="11891" y="19076"/>
                    </a:lnTo>
                    <a:lnTo>
                      <a:pt x="11914" y="18928"/>
                    </a:lnTo>
                    <a:lnTo>
                      <a:pt x="11931" y="18829"/>
                    </a:lnTo>
                    <a:lnTo>
                      <a:pt x="12250" y="18779"/>
                    </a:lnTo>
                    <a:lnTo>
                      <a:pt x="14150" y="18964"/>
                    </a:lnTo>
                    <a:lnTo>
                      <a:pt x="15516" y="19263"/>
                    </a:lnTo>
                    <a:lnTo>
                      <a:pt x="16690" y="19583"/>
                    </a:lnTo>
                    <a:lnTo>
                      <a:pt x="18027" y="19828"/>
                    </a:lnTo>
                    <a:lnTo>
                      <a:pt x="19152" y="18368"/>
                    </a:lnTo>
                    <a:lnTo>
                      <a:pt x="18993" y="18007"/>
                    </a:lnTo>
                    <a:lnTo>
                      <a:pt x="18752" y="17839"/>
                    </a:lnTo>
                    <a:lnTo>
                      <a:pt x="18430" y="17819"/>
                    </a:lnTo>
                    <a:lnTo>
                      <a:pt x="17868" y="17740"/>
                    </a:lnTo>
                    <a:lnTo>
                      <a:pt x="17186" y="17719"/>
                    </a:lnTo>
                    <a:lnTo>
                      <a:pt x="16342" y="17650"/>
                    </a:lnTo>
                    <a:lnTo>
                      <a:pt x="15661" y="17610"/>
                    </a:lnTo>
                    <a:lnTo>
                      <a:pt x="11690" y="16730"/>
                    </a:lnTo>
                    <a:lnTo>
                      <a:pt x="11783" y="16635"/>
                    </a:lnTo>
                    <a:lnTo>
                      <a:pt x="11809" y="16611"/>
                    </a:lnTo>
                    <a:lnTo>
                      <a:pt x="13578" y="16635"/>
                    </a:lnTo>
                    <a:lnTo>
                      <a:pt x="15173" y="16921"/>
                    </a:lnTo>
                    <a:lnTo>
                      <a:pt x="16699" y="17281"/>
                    </a:lnTo>
                    <a:lnTo>
                      <a:pt x="18268" y="17521"/>
                    </a:lnTo>
                    <a:lnTo>
                      <a:pt x="18561" y="17543"/>
                    </a:lnTo>
                    <a:lnTo>
                      <a:pt x="18871" y="17492"/>
                    </a:lnTo>
                    <a:lnTo>
                      <a:pt x="19071" y="17195"/>
                    </a:lnTo>
                    <a:lnTo>
                      <a:pt x="18973" y="16798"/>
                    </a:lnTo>
                    <a:lnTo>
                      <a:pt x="18955" y="16730"/>
                    </a:lnTo>
                    <a:lnTo>
                      <a:pt x="18932" y="16635"/>
                    </a:lnTo>
                    <a:lnTo>
                      <a:pt x="18926" y="16611"/>
                    </a:lnTo>
                    <a:lnTo>
                      <a:pt x="18891" y="16461"/>
                    </a:lnTo>
                    <a:lnTo>
                      <a:pt x="18859" y="15987"/>
                    </a:lnTo>
                    <a:lnTo>
                      <a:pt x="18877" y="13866"/>
                    </a:lnTo>
                    <a:lnTo>
                      <a:pt x="19112" y="13226"/>
                    </a:lnTo>
                    <a:lnTo>
                      <a:pt x="18955" y="13176"/>
                    </a:lnTo>
                    <a:lnTo>
                      <a:pt x="18030" y="12879"/>
                    </a:lnTo>
                    <a:lnTo>
                      <a:pt x="16847" y="12550"/>
                    </a:lnTo>
                    <a:lnTo>
                      <a:pt x="15672" y="12218"/>
                    </a:lnTo>
                    <a:lnTo>
                      <a:pt x="15414" y="12131"/>
                    </a:lnTo>
                    <a:lnTo>
                      <a:pt x="15414" y="14357"/>
                    </a:lnTo>
                    <a:lnTo>
                      <a:pt x="15397" y="15399"/>
                    </a:lnTo>
                    <a:lnTo>
                      <a:pt x="15347" y="15898"/>
                    </a:lnTo>
                    <a:lnTo>
                      <a:pt x="15342" y="15987"/>
                    </a:lnTo>
                    <a:lnTo>
                      <a:pt x="15101" y="15968"/>
                    </a:lnTo>
                    <a:lnTo>
                      <a:pt x="14300" y="14357"/>
                    </a:lnTo>
                    <a:lnTo>
                      <a:pt x="14367" y="13908"/>
                    </a:lnTo>
                    <a:lnTo>
                      <a:pt x="14396" y="13733"/>
                    </a:lnTo>
                    <a:lnTo>
                      <a:pt x="14402" y="13692"/>
                    </a:lnTo>
                    <a:lnTo>
                      <a:pt x="14515" y="13463"/>
                    </a:lnTo>
                    <a:lnTo>
                      <a:pt x="14631" y="13226"/>
                    </a:lnTo>
                    <a:lnTo>
                      <a:pt x="14657" y="13176"/>
                    </a:lnTo>
                    <a:lnTo>
                      <a:pt x="15020" y="13226"/>
                    </a:lnTo>
                    <a:lnTo>
                      <a:pt x="15318" y="13692"/>
                    </a:lnTo>
                    <a:lnTo>
                      <a:pt x="15344" y="13733"/>
                    </a:lnTo>
                    <a:lnTo>
                      <a:pt x="15414" y="14357"/>
                    </a:lnTo>
                    <a:lnTo>
                      <a:pt x="15414" y="12131"/>
                    </a:lnTo>
                    <a:lnTo>
                      <a:pt x="14617" y="11859"/>
                    </a:lnTo>
                    <a:lnTo>
                      <a:pt x="16339" y="11840"/>
                    </a:lnTo>
                    <a:lnTo>
                      <a:pt x="18108" y="11828"/>
                    </a:lnTo>
                    <a:lnTo>
                      <a:pt x="19999" y="11828"/>
                    </a:lnTo>
                    <a:lnTo>
                      <a:pt x="21600" y="11840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2" name="Shape"/>
              <p:cNvSpPr/>
              <p:nvPr/>
            </p:nvSpPr>
            <p:spPr>
              <a:xfrm>
                <a:off x="0" y="-1"/>
                <a:ext cx="130546" cy="39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97"/>
                    </a:moveTo>
                    <a:lnTo>
                      <a:pt x="9624" y="14854"/>
                    </a:lnTo>
                    <a:lnTo>
                      <a:pt x="4533" y="13105"/>
                    </a:lnTo>
                    <a:lnTo>
                      <a:pt x="2791" y="12531"/>
                    </a:lnTo>
                    <a:lnTo>
                      <a:pt x="6628" y="12560"/>
                    </a:lnTo>
                    <a:lnTo>
                      <a:pt x="18141" y="12571"/>
                    </a:lnTo>
                    <a:lnTo>
                      <a:pt x="14661" y="11183"/>
                    </a:lnTo>
                    <a:lnTo>
                      <a:pt x="11131" y="9801"/>
                    </a:lnTo>
                    <a:lnTo>
                      <a:pt x="7506" y="8438"/>
                    </a:lnTo>
                    <a:lnTo>
                      <a:pt x="3751" y="7108"/>
                    </a:lnTo>
                    <a:lnTo>
                      <a:pt x="9065" y="7102"/>
                    </a:lnTo>
                    <a:lnTo>
                      <a:pt x="11734" y="7111"/>
                    </a:lnTo>
                    <a:lnTo>
                      <a:pt x="14361" y="7149"/>
                    </a:lnTo>
                    <a:lnTo>
                      <a:pt x="6424" y="3091"/>
                    </a:lnTo>
                    <a:lnTo>
                      <a:pt x="5556" y="2735"/>
                    </a:lnTo>
                    <a:lnTo>
                      <a:pt x="4770" y="2355"/>
                    </a:lnTo>
                    <a:lnTo>
                      <a:pt x="2704" y="1267"/>
                    </a:lnTo>
                    <a:lnTo>
                      <a:pt x="1977" y="960"/>
                    </a:lnTo>
                    <a:lnTo>
                      <a:pt x="990" y="452"/>
                    </a:lnTo>
                    <a:lnTo>
                      <a:pt x="609" y="145"/>
                    </a:lnTo>
                    <a:lnTo>
                      <a:pt x="59" y="0"/>
                    </a:lnTo>
                    <a:lnTo>
                      <a:pt x="0" y="65"/>
                    </a:lnTo>
                    <a:lnTo>
                      <a:pt x="174" y="154"/>
                    </a:lnTo>
                    <a:lnTo>
                      <a:pt x="227" y="736"/>
                    </a:lnTo>
                    <a:lnTo>
                      <a:pt x="174" y="2340"/>
                    </a:lnTo>
                    <a:lnTo>
                      <a:pt x="174" y="6512"/>
                    </a:lnTo>
                    <a:lnTo>
                      <a:pt x="59" y="18889"/>
                    </a:lnTo>
                    <a:lnTo>
                      <a:pt x="3432" y="18881"/>
                    </a:lnTo>
                    <a:lnTo>
                      <a:pt x="3305" y="20243"/>
                    </a:lnTo>
                    <a:lnTo>
                      <a:pt x="3322" y="20929"/>
                    </a:lnTo>
                    <a:lnTo>
                      <a:pt x="3488" y="21600"/>
                    </a:lnTo>
                    <a:lnTo>
                      <a:pt x="3591" y="20927"/>
                    </a:lnTo>
                    <a:lnTo>
                      <a:pt x="3589" y="20244"/>
                    </a:lnTo>
                    <a:lnTo>
                      <a:pt x="3518" y="18881"/>
                    </a:lnTo>
                    <a:lnTo>
                      <a:pt x="21600" y="18897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04" name="object 206"/>
            <p:cNvSpPr/>
            <p:nvPr/>
          </p:nvSpPr>
          <p:spPr>
            <a:xfrm>
              <a:off x="1350581" y="780663"/>
              <a:ext cx="1282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99" y="0"/>
                  </a:moveTo>
                  <a:lnTo>
                    <a:pt x="6800" y="2942"/>
                  </a:lnTo>
                  <a:lnTo>
                    <a:pt x="0" y="4140"/>
                  </a:lnTo>
                  <a:lnTo>
                    <a:pt x="598" y="8178"/>
                  </a:lnTo>
                  <a:lnTo>
                    <a:pt x="298" y="13418"/>
                  </a:lnTo>
                  <a:lnTo>
                    <a:pt x="7377" y="21600"/>
                  </a:lnTo>
                  <a:lnTo>
                    <a:pt x="15974" y="16961"/>
                  </a:lnTo>
                  <a:lnTo>
                    <a:pt x="21600" y="17507"/>
                  </a:lnTo>
                  <a:lnTo>
                    <a:pt x="21300" y="12271"/>
                  </a:lnTo>
                  <a:lnTo>
                    <a:pt x="21300" y="10523"/>
                  </a:lnTo>
                  <a:lnTo>
                    <a:pt x="20103" y="5833"/>
                  </a:lnTo>
                  <a:lnTo>
                    <a:pt x="14199" y="0"/>
                  </a:lnTo>
                  <a:close/>
                </a:path>
              </a:pathLst>
            </a:custGeom>
            <a:solidFill>
              <a:srgbClr val="57BD8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09" name="object 207"/>
            <p:cNvGrpSpPr/>
            <p:nvPr/>
          </p:nvGrpSpPr>
          <p:grpSpPr>
            <a:xfrm>
              <a:off x="1398054" y="821856"/>
              <a:ext cx="43705" cy="126463"/>
              <a:chOff x="0" y="0"/>
              <a:chExt cx="43703" cy="126462"/>
            </a:xfrm>
          </p:grpSpPr>
          <p:sp>
            <p:nvSpPr>
              <p:cNvPr id="1605" name="Shape"/>
              <p:cNvSpPr/>
              <p:nvPr/>
            </p:nvSpPr>
            <p:spPr>
              <a:xfrm>
                <a:off x="-1" y="4305"/>
                <a:ext cx="12702" cy="2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98"/>
                    </a:moveTo>
                    <a:lnTo>
                      <a:pt x="20677" y="5265"/>
                    </a:lnTo>
                    <a:lnTo>
                      <a:pt x="14792" y="832"/>
                    </a:lnTo>
                    <a:lnTo>
                      <a:pt x="4196" y="0"/>
                    </a:lnTo>
                    <a:lnTo>
                      <a:pt x="1431" y="4840"/>
                    </a:lnTo>
                    <a:lnTo>
                      <a:pt x="0" y="10724"/>
                    </a:lnTo>
                    <a:lnTo>
                      <a:pt x="1842" y="16466"/>
                    </a:lnTo>
                    <a:lnTo>
                      <a:pt x="9162" y="20890"/>
                    </a:lnTo>
                    <a:lnTo>
                      <a:pt x="16223" y="21600"/>
                    </a:lnTo>
                    <a:lnTo>
                      <a:pt x="19452" y="16842"/>
                    </a:lnTo>
                    <a:lnTo>
                      <a:pt x="21600" y="10998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6" name="Shape"/>
              <p:cNvSpPr/>
              <p:nvPr/>
            </p:nvSpPr>
            <p:spPr>
              <a:xfrm>
                <a:off x="11010" y="0"/>
                <a:ext cx="12702" cy="42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540"/>
                    </a:moveTo>
                    <a:lnTo>
                      <a:pt x="19790" y="4278"/>
                    </a:lnTo>
                    <a:lnTo>
                      <a:pt x="13728" y="383"/>
                    </a:lnTo>
                    <a:lnTo>
                      <a:pt x="7076" y="0"/>
                    </a:lnTo>
                    <a:lnTo>
                      <a:pt x="2396" y="3966"/>
                    </a:lnTo>
                    <a:lnTo>
                      <a:pt x="0" y="10540"/>
                    </a:lnTo>
                    <a:lnTo>
                      <a:pt x="746" y="17048"/>
                    </a:lnTo>
                    <a:lnTo>
                      <a:pt x="5639" y="20839"/>
                    </a:lnTo>
                    <a:lnTo>
                      <a:pt x="8567" y="21372"/>
                    </a:lnTo>
                    <a:lnTo>
                      <a:pt x="15216" y="21451"/>
                    </a:lnTo>
                    <a:lnTo>
                      <a:pt x="19631" y="21600"/>
                    </a:lnTo>
                    <a:lnTo>
                      <a:pt x="20963" y="17029"/>
                    </a:lnTo>
                    <a:lnTo>
                      <a:pt x="21600" y="10540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7" name="Shape"/>
              <p:cNvSpPr/>
              <p:nvPr/>
            </p:nvSpPr>
            <p:spPr>
              <a:xfrm>
                <a:off x="5587" y="113760"/>
                <a:ext cx="17744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66"/>
                    </a:moveTo>
                    <a:lnTo>
                      <a:pt x="20534" y="16097"/>
                    </a:lnTo>
                    <a:lnTo>
                      <a:pt x="19250" y="14659"/>
                    </a:lnTo>
                    <a:lnTo>
                      <a:pt x="18183" y="13190"/>
                    </a:lnTo>
                    <a:lnTo>
                      <a:pt x="13251" y="7689"/>
                    </a:lnTo>
                    <a:lnTo>
                      <a:pt x="5552" y="0"/>
                    </a:lnTo>
                    <a:lnTo>
                      <a:pt x="0" y="1843"/>
                    </a:lnTo>
                    <a:lnTo>
                      <a:pt x="217" y="6970"/>
                    </a:lnTo>
                    <a:lnTo>
                      <a:pt x="1068" y="7689"/>
                    </a:lnTo>
                    <a:lnTo>
                      <a:pt x="2984" y="11721"/>
                    </a:lnTo>
                    <a:lnTo>
                      <a:pt x="7484" y="14659"/>
                    </a:lnTo>
                    <a:lnTo>
                      <a:pt x="15616" y="21600"/>
                    </a:lnTo>
                    <a:lnTo>
                      <a:pt x="20534" y="18317"/>
                    </a:lnTo>
                    <a:lnTo>
                      <a:pt x="20951" y="17943"/>
                    </a:lnTo>
                    <a:lnTo>
                      <a:pt x="21168" y="17566"/>
                    </a:lnTo>
                    <a:lnTo>
                      <a:pt x="21600" y="17566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08" name="Shape"/>
              <p:cNvSpPr/>
              <p:nvPr/>
            </p:nvSpPr>
            <p:spPr>
              <a:xfrm>
                <a:off x="31001" y="888"/>
                <a:ext cx="12703" cy="615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3"/>
                    </a:moveTo>
                    <a:lnTo>
                      <a:pt x="5592" y="0"/>
                    </a:lnTo>
                    <a:lnTo>
                      <a:pt x="1063" y="3608"/>
                    </a:lnTo>
                    <a:lnTo>
                      <a:pt x="0" y="10316"/>
                    </a:lnTo>
                    <a:lnTo>
                      <a:pt x="1545" y="17104"/>
                    </a:lnTo>
                    <a:lnTo>
                      <a:pt x="4920" y="20976"/>
                    </a:lnTo>
                    <a:lnTo>
                      <a:pt x="21600" y="21600"/>
                    </a:lnTo>
                    <a:lnTo>
                      <a:pt x="19235" y="16551"/>
                    </a:lnTo>
                    <a:lnTo>
                      <a:pt x="19334" y="11449"/>
                    </a:lnTo>
                    <a:lnTo>
                      <a:pt x="21600" y="1253"/>
                    </a:lnTo>
                    <a:close/>
                  </a:path>
                </a:pathLst>
              </a:custGeom>
              <a:solidFill>
                <a:srgbClr val="28A48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610" name="object 208"/>
            <p:cNvSpPr/>
            <p:nvPr/>
          </p:nvSpPr>
          <p:spPr>
            <a:xfrm>
              <a:off x="1402410" y="876376"/>
              <a:ext cx="89600" cy="7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20" y="0"/>
                  </a:moveTo>
                  <a:lnTo>
                    <a:pt x="12069" y="268"/>
                  </a:lnTo>
                  <a:lnTo>
                    <a:pt x="11353" y="1280"/>
                  </a:lnTo>
                  <a:lnTo>
                    <a:pt x="10250" y="2518"/>
                  </a:lnTo>
                  <a:lnTo>
                    <a:pt x="8217" y="3448"/>
                  </a:lnTo>
                  <a:lnTo>
                    <a:pt x="8046" y="3931"/>
                  </a:lnTo>
                  <a:lnTo>
                    <a:pt x="7883" y="5528"/>
                  </a:lnTo>
                  <a:lnTo>
                    <a:pt x="8017" y="10610"/>
                  </a:lnTo>
                  <a:lnTo>
                    <a:pt x="7878" y="12677"/>
                  </a:lnTo>
                  <a:lnTo>
                    <a:pt x="7792" y="10785"/>
                  </a:lnTo>
                  <a:lnTo>
                    <a:pt x="7798" y="8239"/>
                  </a:lnTo>
                  <a:lnTo>
                    <a:pt x="7717" y="5858"/>
                  </a:lnTo>
                  <a:lnTo>
                    <a:pt x="7369" y="4463"/>
                  </a:lnTo>
                  <a:lnTo>
                    <a:pt x="6947" y="4373"/>
                  </a:lnTo>
                  <a:lnTo>
                    <a:pt x="6650" y="4241"/>
                  </a:lnTo>
                  <a:lnTo>
                    <a:pt x="6227" y="4241"/>
                  </a:lnTo>
                  <a:lnTo>
                    <a:pt x="6904" y="4637"/>
                  </a:lnTo>
                  <a:lnTo>
                    <a:pt x="7244" y="4683"/>
                  </a:lnTo>
                  <a:lnTo>
                    <a:pt x="7498" y="5434"/>
                  </a:lnTo>
                  <a:lnTo>
                    <a:pt x="7668" y="7044"/>
                  </a:lnTo>
                  <a:lnTo>
                    <a:pt x="7629" y="9541"/>
                  </a:lnTo>
                  <a:lnTo>
                    <a:pt x="7408" y="12004"/>
                  </a:lnTo>
                  <a:lnTo>
                    <a:pt x="7032" y="13515"/>
                  </a:lnTo>
                  <a:lnTo>
                    <a:pt x="6690" y="13651"/>
                  </a:lnTo>
                  <a:lnTo>
                    <a:pt x="6775" y="13696"/>
                  </a:lnTo>
                  <a:lnTo>
                    <a:pt x="6478" y="13560"/>
                  </a:lnTo>
                  <a:lnTo>
                    <a:pt x="5050" y="12464"/>
                  </a:lnTo>
                  <a:lnTo>
                    <a:pt x="3812" y="11039"/>
                  </a:lnTo>
                  <a:lnTo>
                    <a:pt x="2383" y="9705"/>
                  </a:lnTo>
                  <a:lnTo>
                    <a:pt x="383" y="8878"/>
                  </a:lnTo>
                  <a:lnTo>
                    <a:pt x="43" y="9101"/>
                  </a:lnTo>
                  <a:lnTo>
                    <a:pt x="0" y="10248"/>
                  </a:lnTo>
                  <a:lnTo>
                    <a:pt x="7581" y="14886"/>
                  </a:lnTo>
                  <a:lnTo>
                    <a:pt x="7581" y="17053"/>
                  </a:lnTo>
                  <a:lnTo>
                    <a:pt x="7709" y="19304"/>
                  </a:lnTo>
                  <a:lnTo>
                    <a:pt x="7541" y="21468"/>
                  </a:lnTo>
                  <a:lnTo>
                    <a:pt x="8554" y="21600"/>
                  </a:lnTo>
                  <a:lnTo>
                    <a:pt x="8511" y="14712"/>
                  </a:lnTo>
                  <a:lnTo>
                    <a:pt x="10333" y="13738"/>
                  </a:lnTo>
                  <a:lnTo>
                    <a:pt x="11521" y="12458"/>
                  </a:lnTo>
                  <a:lnTo>
                    <a:pt x="12666" y="10736"/>
                  </a:lnTo>
                  <a:lnTo>
                    <a:pt x="13554" y="11793"/>
                  </a:lnTo>
                  <a:lnTo>
                    <a:pt x="14019" y="12280"/>
                  </a:lnTo>
                  <a:lnTo>
                    <a:pt x="15603" y="13610"/>
                  </a:lnTo>
                  <a:lnTo>
                    <a:pt x="17503" y="14765"/>
                  </a:lnTo>
                  <a:lnTo>
                    <a:pt x="19547" y="15571"/>
                  </a:lnTo>
                  <a:lnTo>
                    <a:pt x="21557" y="15856"/>
                  </a:lnTo>
                  <a:lnTo>
                    <a:pt x="21600" y="15108"/>
                  </a:lnTo>
                  <a:lnTo>
                    <a:pt x="18546" y="11121"/>
                  </a:lnTo>
                  <a:lnTo>
                    <a:pt x="16758" y="9369"/>
                  </a:lnTo>
                  <a:lnTo>
                    <a:pt x="14570" y="8395"/>
                  </a:lnTo>
                  <a:lnTo>
                    <a:pt x="12858" y="8754"/>
                  </a:lnTo>
                  <a:lnTo>
                    <a:pt x="11397" y="10078"/>
                  </a:lnTo>
                  <a:lnTo>
                    <a:pt x="10071" y="11741"/>
                  </a:lnTo>
                  <a:lnTo>
                    <a:pt x="8766" y="13118"/>
                  </a:lnTo>
                  <a:lnTo>
                    <a:pt x="8511" y="13296"/>
                  </a:lnTo>
                  <a:lnTo>
                    <a:pt x="8471" y="4063"/>
                  </a:lnTo>
                  <a:lnTo>
                    <a:pt x="10207" y="3093"/>
                  </a:lnTo>
                  <a:lnTo>
                    <a:pt x="11775" y="1680"/>
                  </a:lnTo>
                  <a:lnTo>
                    <a:pt x="12920" y="0"/>
                  </a:lnTo>
                  <a:close/>
                </a:path>
              </a:pathLst>
            </a:custGeom>
            <a:solidFill>
              <a:srgbClr val="1C7C7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1" name="object 209"/>
            <p:cNvSpPr/>
            <p:nvPr/>
          </p:nvSpPr>
          <p:spPr>
            <a:xfrm>
              <a:off x="1437894" y="876529"/>
              <a:ext cx="56803" cy="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52" y="0"/>
                  </a:moveTo>
                  <a:lnTo>
                    <a:pt x="5211" y="2397"/>
                  </a:lnTo>
                  <a:lnTo>
                    <a:pt x="2675" y="4416"/>
                  </a:lnTo>
                  <a:lnTo>
                    <a:pt x="0" y="5809"/>
                  </a:lnTo>
                  <a:lnTo>
                    <a:pt x="67" y="19009"/>
                  </a:lnTo>
                  <a:lnTo>
                    <a:pt x="468" y="18755"/>
                  </a:lnTo>
                  <a:lnTo>
                    <a:pt x="2528" y="16792"/>
                  </a:lnTo>
                  <a:lnTo>
                    <a:pt x="4619" y="14428"/>
                  </a:lnTo>
                  <a:lnTo>
                    <a:pt x="6925" y="12537"/>
                  </a:lnTo>
                  <a:lnTo>
                    <a:pt x="9625" y="11996"/>
                  </a:lnTo>
                  <a:lnTo>
                    <a:pt x="13077" y="13392"/>
                  </a:lnTo>
                  <a:lnTo>
                    <a:pt x="15896" y="15899"/>
                  </a:lnTo>
                  <a:lnTo>
                    <a:pt x="18352" y="18856"/>
                  </a:lnTo>
                  <a:lnTo>
                    <a:pt x="20714" y="21600"/>
                  </a:lnTo>
                  <a:lnTo>
                    <a:pt x="21438" y="18719"/>
                  </a:lnTo>
                  <a:lnTo>
                    <a:pt x="21600" y="14477"/>
                  </a:lnTo>
                  <a:lnTo>
                    <a:pt x="21385" y="6694"/>
                  </a:lnTo>
                  <a:lnTo>
                    <a:pt x="19777" y="6694"/>
                  </a:lnTo>
                  <a:lnTo>
                    <a:pt x="18111" y="6565"/>
                  </a:lnTo>
                  <a:lnTo>
                    <a:pt x="16502" y="6251"/>
                  </a:lnTo>
                  <a:lnTo>
                    <a:pt x="13474" y="5417"/>
                  </a:lnTo>
                  <a:lnTo>
                    <a:pt x="11052" y="4120"/>
                  </a:lnTo>
                  <a:lnTo>
                    <a:pt x="9018" y="2326"/>
                  </a:lnTo>
                  <a:lnTo>
                    <a:pt x="7152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2" name="object 210"/>
            <p:cNvSpPr/>
            <p:nvPr/>
          </p:nvSpPr>
          <p:spPr>
            <a:xfrm>
              <a:off x="1350226" y="780999"/>
              <a:ext cx="15648" cy="15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4" y="0"/>
                  </a:moveTo>
                  <a:lnTo>
                    <a:pt x="0" y="21399"/>
                  </a:lnTo>
                  <a:lnTo>
                    <a:pt x="5085" y="21600"/>
                  </a:lnTo>
                  <a:lnTo>
                    <a:pt x="15516" y="21499"/>
                  </a:lnTo>
                  <a:lnTo>
                    <a:pt x="21600" y="21499"/>
                  </a:lnTo>
                  <a:lnTo>
                    <a:pt x="20373" y="21459"/>
                  </a:lnTo>
                  <a:lnTo>
                    <a:pt x="19163" y="21338"/>
                  </a:lnTo>
                  <a:lnTo>
                    <a:pt x="18303" y="20529"/>
                  </a:lnTo>
                  <a:lnTo>
                    <a:pt x="18918" y="17171"/>
                  </a:lnTo>
                  <a:lnTo>
                    <a:pt x="18198" y="1067"/>
                  </a:lnTo>
                  <a:lnTo>
                    <a:pt x="13587" y="1046"/>
                  </a:lnTo>
                  <a:lnTo>
                    <a:pt x="6294" y="1208"/>
                  </a:lnTo>
                  <a:lnTo>
                    <a:pt x="736" y="926"/>
                  </a:lnTo>
                  <a:lnTo>
                    <a:pt x="982" y="766"/>
                  </a:lnTo>
                  <a:lnTo>
                    <a:pt x="490" y="60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48BDA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13" name="object 211"/>
            <p:cNvSpPr/>
            <p:nvPr/>
          </p:nvSpPr>
          <p:spPr>
            <a:xfrm>
              <a:off x="1437716" y="912622"/>
              <a:ext cx="56412" cy="5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99" y="0"/>
                  </a:moveTo>
                  <a:lnTo>
                    <a:pt x="4712" y="2256"/>
                  </a:lnTo>
                  <a:lnTo>
                    <a:pt x="2893" y="3870"/>
                  </a:lnTo>
                  <a:lnTo>
                    <a:pt x="0" y="5199"/>
                  </a:lnTo>
                  <a:lnTo>
                    <a:pt x="68" y="14209"/>
                  </a:lnTo>
                  <a:lnTo>
                    <a:pt x="1284" y="13977"/>
                  </a:lnTo>
                  <a:lnTo>
                    <a:pt x="2490" y="13804"/>
                  </a:lnTo>
                  <a:lnTo>
                    <a:pt x="3706" y="13459"/>
                  </a:lnTo>
                  <a:lnTo>
                    <a:pt x="7742" y="9647"/>
                  </a:lnTo>
                  <a:lnTo>
                    <a:pt x="10363" y="9533"/>
                  </a:lnTo>
                  <a:lnTo>
                    <a:pt x="11034" y="9474"/>
                  </a:lnTo>
                  <a:lnTo>
                    <a:pt x="11910" y="9820"/>
                  </a:lnTo>
                  <a:lnTo>
                    <a:pt x="12313" y="10511"/>
                  </a:lnTo>
                  <a:lnTo>
                    <a:pt x="12381" y="10802"/>
                  </a:lnTo>
                  <a:lnTo>
                    <a:pt x="11170" y="13232"/>
                  </a:lnTo>
                  <a:lnTo>
                    <a:pt x="8209" y="14787"/>
                  </a:lnTo>
                  <a:lnTo>
                    <a:pt x="4576" y="15596"/>
                  </a:lnTo>
                  <a:lnTo>
                    <a:pt x="2762" y="15656"/>
                  </a:lnTo>
                  <a:lnTo>
                    <a:pt x="1148" y="15823"/>
                  </a:lnTo>
                  <a:lnTo>
                    <a:pt x="7185" y="18778"/>
                  </a:lnTo>
                  <a:lnTo>
                    <a:pt x="10229" y="20220"/>
                  </a:lnTo>
                  <a:lnTo>
                    <a:pt x="13325" y="21600"/>
                  </a:lnTo>
                  <a:lnTo>
                    <a:pt x="15411" y="20272"/>
                  </a:lnTo>
                  <a:lnTo>
                    <a:pt x="18976" y="19581"/>
                  </a:lnTo>
                  <a:lnTo>
                    <a:pt x="21466" y="19003"/>
                  </a:lnTo>
                  <a:lnTo>
                    <a:pt x="21600" y="12836"/>
                  </a:lnTo>
                  <a:lnTo>
                    <a:pt x="21579" y="9206"/>
                  </a:lnTo>
                  <a:lnTo>
                    <a:pt x="21330" y="7277"/>
                  </a:lnTo>
                  <a:lnTo>
                    <a:pt x="21198" y="7050"/>
                  </a:lnTo>
                  <a:lnTo>
                    <a:pt x="20926" y="6931"/>
                  </a:lnTo>
                  <a:lnTo>
                    <a:pt x="20790" y="6759"/>
                  </a:lnTo>
                  <a:lnTo>
                    <a:pt x="7338" y="696"/>
                  </a:lnTo>
                  <a:lnTo>
                    <a:pt x="6599" y="0"/>
                  </a:lnTo>
                  <a:close/>
                </a:path>
              </a:pathLst>
            </a:custGeom>
            <a:solidFill>
              <a:srgbClr val="9DCDB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617" name="object 212"/>
            <p:cNvGrpSpPr/>
            <p:nvPr/>
          </p:nvGrpSpPr>
          <p:grpSpPr>
            <a:xfrm>
              <a:off x="1311903" y="536919"/>
              <a:ext cx="157972" cy="416269"/>
              <a:chOff x="0" y="0"/>
              <a:chExt cx="157971" cy="416268"/>
            </a:xfrm>
          </p:grpSpPr>
          <p:sp>
            <p:nvSpPr>
              <p:cNvPr id="1614" name="Shape"/>
              <p:cNvSpPr/>
              <p:nvPr/>
            </p:nvSpPr>
            <p:spPr>
              <a:xfrm>
                <a:off x="-1" y="332778"/>
                <a:ext cx="12702" cy="36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779" y="5396"/>
                    </a:lnTo>
                    <a:lnTo>
                      <a:pt x="2400" y="10800"/>
                    </a:lnTo>
                    <a:lnTo>
                      <a:pt x="0" y="21600"/>
                    </a:lnTo>
                    <a:lnTo>
                      <a:pt x="1579" y="1621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7C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5" name="Shape"/>
              <p:cNvSpPr/>
              <p:nvPr/>
            </p:nvSpPr>
            <p:spPr>
              <a:xfrm>
                <a:off x="6204" y="0"/>
                <a:ext cx="32590" cy="405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29"/>
                    </a:moveTo>
                    <a:lnTo>
                      <a:pt x="21255" y="7709"/>
                    </a:lnTo>
                    <a:lnTo>
                      <a:pt x="21406" y="6580"/>
                    </a:lnTo>
                    <a:lnTo>
                      <a:pt x="21019" y="5604"/>
                    </a:lnTo>
                    <a:lnTo>
                      <a:pt x="21170" y="2668"/>
                    </a:lnTo>
                    <a:lnTo>
                      <a:pt x="20506" y="2010"/>
                    </a:lnTo>
                    <a:lnTo>
                      <a:pt x="20439" y="1337"/>
                    </a:lnTo>
                    <a:lnTo>
                      <a:pt x="20944" y="0"/>
                    </a:lnTo>
                    <a:lnTo>
                      <a:pt x="7433" y="8"/>
                    </a:lnTo>
                    <a:lnTo>
                      <a:pt x="791" y="0"/>
                    </a:lnTo>
                    <a:lnTo>
                      <a:pt x="1136" y="8484"/>
                    </a:lnTo>
                    <a:lnTo>
                      <a:pt x="943" y="11310"/>
                    </a:lnTo>
                    <a:lnTo>
                      <a:pt x="446" y="14133"/>
                    </a:lnTo>
                    <a:lnTo>
                      <a:pt x="378" y="16838"/>
                    </a:lnTo>
                    <a:lnTo>
                      <a:pt x="210" y="17736"/>
                    </a:lnTo>
                    <a:lnTo>
                      <a:pt x="0" y="20150"/>
                    </a:lnTo>
                    <a:lnTo>
                      <a:pt x="328" y="21600"/>
                    </a:lnTo>
                    <a:lnTo>
                      <a:pt x="10758" y="21489"/>
                    </a:lnTo>
                    <a:lnTo>
                      <a:pt x="16061" y="21444"/>
                    </a:lnTo>
                    <a:lnTo>
                      <a:pt x="21288" y="21425"/>
                    </a:lnTo>
                    <a:lnTo>
                      <a:pt x="21406" y="13000"/>
                    </a:lnTo>
                    <a:lnTo>
                      <a:pt x="21600" y="12529"/>
                    </a:lnTo>
                    <a:close/>
                  </a:path>
                </a:pathLst>
              </a:custGeom>
              <a:solidFill>
                <a:srgbClr val="1C7C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6" name="Shape"/>
              <p:cNvSpPr/>
              <p:nvPr/>
            </p:nvSpPr>
            <p:spPr>
              <a:xfrm>
                <a:off x="120733" y="400075"/>
                <a:ext cx="37239" cy="16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7"/>
                    </a:moveTo>
                    <a:lnTo>
                      <a:pt x="21504" y="3371"/>
                    </a:lnTo>
                    <a:lnTo>
                      <a:pt x="20885" y="1186"/>
                    </a:lnTo>
                    <a:lnTo>
                      <a:pt x="20075" y="407"/>
                    </a:lnTo>
                    <a:lnTo>
                      <a:pt x="19567" y="0"/>
                    </a:lnTo>
                    <a:lnTo>
                      <a:pt x="18542" y="203"/>
                    </a:lnTo>
                    <a:lnTo>
                      <a:pt x="14572" y="779"/>
                    </a:lnTo>
                    <a:lnTo>
                      <a:pt x="10903" y="8319"/>
                    </a:lnTo>
                    <a:lnTo>
                      <a:pt x="8457" y="13672"/>
                    </a:lnTo>
                    <a:lnTo>
                      <a:pt x="6615" y="14858"/>
                    </a:lnTo>
                    <a:lnTo>
                      <a:pt x="4891" y="15450"/>
                    </a:lnTo>
                    <a:lnTo>
                      <a:pt x="2947" y="16247"/>
                    </a:lnTo>
                    <a:lnTo>
                      <a:pt x="508" y="15654"/>
                    </a:lnTo>
                    <a:lnTo>
                      <a:pt x="0" y="15654"/>
                    </a:lnTo>
                    <a:lnTo>
                      <a:pt x="147" y="18026"/>
                    </a:lnTo>
                    <a:lnTo>
                      <a:pt x="198" y="18823"/>
                    </a:lnTo>
                    <a:lnTo>
                      <a:pt x="1422" y="20805"/>
                    </a:lnTo>
                    <a:lnTo>
                      <a:pt x="2438" y="21008"/>
                    </a:lnTo>
                    <a:lnTo>
                      <a:pt x="3558" y="21415"/>
                    </a:lnTo>
                    <a:lnTo>
                      <a:pt x="4582" y="21600"/>
                    </a:lnTo>
                    <a:lnTo>
                      <a:pt x="7028" y="21008"/>
                    </a:lnTo>
                    <a:lnTo>
                      <a:pt x="9783" y="20805"/>
                    </a:lnTo>
                    <a:lnTo>
                      <a:pt x="15279" y="18026"/>
                    </a:lnTo>
                    <a:lnTo>
                      <a:pt x="16833" y="16247"/>
                    </a:lnTo>
                    <a:lnTo>
                      <a:pt x="19766" y="12893"/>
                    </a:lnTo>
                    <a:lnTo>
                      <a:pt x="21092" y="6946"/>
                    </a:lnTo>
                    <a:lnTo>
                      <a:pt x="21600" y="4557"/>
                    </a:lnTo>
                    <a:close/>
                  </a:path>
                </a:pathLst>
              </a:custGeom>
              <a:solidFill>
                <a:srgbClr val="1C7C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620" name="object 213"/>
            <p:cNvGrpSpPr/>
            <p:nvPr/>
          </p:nvGrpSpPr>
          <p:grpSpPr>
            <a:xfrm>
              <a:off x="427773" y="497397"/>
              <a:ext cx="148695" cy="513579"/>
              <a:chOff x="0" y="0"/>
              <a:chExt cx="148694" cy="513578"/>
            </a:xfrm>
          </p:grpSpPr>
          <p:sp>
            <p:nvSpPr>
              <p:cNvPr id="1618" name="Shape"/>
              <p:cNvSpPr/>
              <p:nvPr/>
            </p:nvSpPr>
            <p:spPr>
              <a:xfrm>
                <a:off x="-1" y="-1"/>
                <a:ext cx="12702" cy="1323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347"/>
                    </a:moveTo>
                    <a:lnTo>
                      <a:pt x="19144" y="1666"/>
                    </a:lnTo>
                    <a:lnTo>
                      <a:pt x="7851" y="0"/>
                    </a:lnTo>
                    <a:lnTo>
                      <a:pt x="0" y="2499"/>
                    </a:lnTo>
                    <a:lnTo>
                      <a:pt x="4409" y="10036"/>
                    </a:lnTo>
                    <a:lnTo>
                      <a:pt x="11042" y="21600"/>
                    </a:lnTo>
                    <a:lnTo>
                      <a:pt x="17926" y="16871"/>
                    </a:lnTo>
                    <a:lnTo>
                      <a:pt x="21600" y="3347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19" name="Shape"/>
              <p:cNvSpPr/>
              <p:nvPr/>
            </p:nvSpPr>
            <p:spPr>
              <a:xfrm>
                <a:off x="6362" y="131622"/>
                <a:ext cx="142333" cy="381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83"/>
                    </a:moveTo>
                    <a:lnTo>
                      <a:pt x="21278" y="8166"/>
                    </a:lnTo>
                    <a:lnTo>
                      <a:pt x="21012" y="8183"/>
                    </a:lnTo>
                    <a:lnTo>
                      <a:pt x="20798" y="8108"/>
                    </a:lnTo>
                    <a:lnTo>
                      <a:pt x="20669" y="7267"/>
                    </a:lnTo>
                    <a:lnTo>
                      <a:pt x="20669" y="11977"/>
                    </a:lnTo>
                    <a:lnTo>
                      <a:pt x="20532" y="12510"/>
                    </a:lnTo>
                    <a:lnTo>
                      <a:pt x="1201" y="12510"/>
                    </a:lnTo>
                    <a:lnTo>
                      <a:pt x="1110" y="11496"/>
                    </a:lnTo>
                    <a:lnTo>
                      <a:pt x="4134" y="9024"/>
                    </a:lnTo>
                    <a:lnTo>
                      <a:pt x="9812" y="8192"/>
                    </a:lnTo>
                    <a:lnTo>
                      <a:pt x="11079" y="8201"/>
                    </a:lnTo>
                    <a:lnTo>
                      <a:pt x="15438" y="8620"/>
                    </a:lnTo>
                    <a:lnTo>
                      <a:pt x="15598" y="8645"/>
                    </a:lnTo>
                    <a:lnTo>
                      <a:pt x="15733" y="8679"/>
                    </a:lnTo>
                    <a:lnTo>
                      <a:pt x="15893" y="8704"/>
                    </a:lnTo>
                    <a:lnTo>
                      <a:pt x="16026" y="8738"/>
                    </a:lnTo>
                    <a:lnTo>
                      <a:pt x="16186" y="8763"/>
                    </a:lnTo>
                    <a:lnTo>
                      <a:pt x="16585" y="8863"/>
                    </a:lnTo>
                    <a:lnTo>
                      <a:pt x="16745" y="8897"/>
                    </a:lnTo>
                    <a:lnTo>
                      <a:pt x="17013" y="8965"/>
                    </a:lnTo>
                    <a:lnTo>
                      <a:pt x="17146" y="9006"/>
                    </a:lnTo>
                    <a:lnTo>
                      <a:pt x="17279" y="9040"/>
                    </a:lnTo>
                    <a:lnTo>
                      <a:pt x="17892" y="9233"/>
                    </a:lnTo>
                    <a:lnTo>
                      <a:pt x="18000" y="9276"/>
                    </a:lnTo>
                    <a:lnTo>
                      <a:pt x="18133" y="9317"/>
                    </a:lnTo>
                    <a:lnTo>
                      <a:pt x="18665" y="9528"/>
                    </a:lnTo>
                    <a:lnTo>
                      <a:pt x="18773" y="9578"/>
                    </a:lnTo>
                    <a:lnTo>
                      <a:pt x="18852" y="9620"/>
                    </a:lnTo>
                    <a:lnTo>
                      <a:pt x="18958" y="9661"/>
                    </a:lnTo>
                    <a:lnTo>
                      <a:pt x="19200" y="9813"/>
                    </a:lnTo>
                    <a:lnTo>
                      <a:pt x="19306" y="9855"/>
                    </a:lnTo>
                    <a:lnTo>
                      <a:pt x="19705" y="10107"/>
                    </a:lnTo>
                    <a:lnTo>
                      <a:pt x="19759" y="10158"/>
                    </a:lnTo>
                    <a:lnTo>
                      <a:pt x="19838" y="10208"/>
                    </a:lnTo>
                    <a:lnTo>
                      <a:pt x="19892" y="10258"/>
                    </a:lnTo>
                    <a:lnTo>
                      <a:pt x="20669" y="11977"/>
                    </a:lnTo>
                    <a:lnTo>
                      <a:pt x="20669" y="7267"/>
                    </a:lnTo>
                    <a:lnTo>
                      <a:pt x="20665" y="7242"/>
                    </a:lnTo>
                    <a:lnTo>
                      <a:pt x="21012" y="6914"/>
                    </a:lnTo>
                    <a:lnTo>
                      <a:pt x="20879" y="6906"/>
                    </a:lnTo>
                    <a:lnTo>
                      <a:pt x="20665" y="6856"/>
                    </a:lnTo>
                    <a:lnTo>
                      <a:pt x="19833" y="5968"/>
                    </a:lnTo>
                    <a:lnTo>
                      <a:pt x="18738" y="5094"/>
                    </a:lnTo>
                    <a:lnTo>
                      <a:pt x="17872" y="4462"/>
                    </a:lnTo>
                    <a:lnTo>
                      <a:pt x="17553" y="4228"/>
                    </a:lnTo>
                    <a:lnTo>
                      <a:pt x="16452" y="3369"/>
                    </a:lnTo>
                    <a:lnTo>
                      <a:pt x="15438" y="2633"/>
                    </a:lnTo>
                    <a:lnTo>
                      <a:pt x="14511" y="1904"/>
                    </a:lnTo>
                    <a:lnTo>
                      <a:pt x="13565" y="1145"/>
                    </a:lnTo>
                    <a:lnTo>
                      <a:pt x="12613" y="404"/>
                    </a:lnTo>
                    <a:lnTo>
                      <a:pt x="11902" y="1410"/>
                    </a:lnTo>
                    <a:lnTo>
                      <a:pt x="11165" y="2423"/>
                    </a:lnTo>
                    <a:lnTo>
                      <a:pt x="10460" y="3442"/>
                    </a:lnTo>
                    <a:lnTo>
                      <a:pt x="9839" y="4462"/>
                    </a:lnTo>
                    <a:lnTo>
                      <a:pt x="9226" y="4100"/>
                    </a:lnTo>
                    <a:lnTo>
                      <a:pt x="8746" y="3688"/>
                    </a:lnTo>
                    <a:lnTo>
                      <a:pt x="8213" y="3310"/>
                    </a:lnTo>
                    <a:lnTo>
                      <a:pt x="7077" y="2487"/>
                    </a:lnTo>
                    <a:lnTo>
                      <a:pt x="6258" y="1890"/>
                    </a:lnTo>
                    <a:lnTo>
                      <a:pt x="5294" y="1202"/>
                    </a:lnTo>
                    <a:lnTo>
                      <a:pt x="4267" y="504"/>
                    </a:lnTo>
                    <a:lnTo>
                      <a:pt x="3733" y="0"/>
                    </a:lnTo>
                    <a:lnTo>
                      <a:pt x="2891" y="630"/>
                    </a:lnTo>
                    <a:lnTo>
                      <a:pt x="1983" y="1257"/>
                    </a:lnTo>
                    <a:lnTo>
                      <a:pt x="1029" y="1877"/>
                    </a:lnTo>
                    <a:lnTo>
                      <a:pt x="54" y="2487"/>
                    </a:lnTo>
                    <a:lnTo>
                      <a:pt x="39" y="2423"/>
                    </a:lnTo>
                    <a:lnTo>
                      <a:pt x="27" y="2243"/>
                    </a:lnTo>
                    <a:lnTo>
                      <a:pt x="0" y="2126"/>
                    </a:lnTo>
                    <a:lnTo>
                      <a:pt x="8" y="2423"/>
                    </a:lnTo>
                    <a:lnTo>
                      <a:pt x="27" y="3092"/>
                    </a:lnTo>
                    <a:lnTo>
                      <a:pt x="42" y="5094"/>
                    </a:lnTo>
                    <a:lnTo>
                      <a:pt x="62" y="7242"/>
                    </a:lnTo>
                    <a:lnTo>
                      <a:pt x="79" y="9233"/>
                    </a:lnTo>
                    <a:lnTo>
                      <a:pt x="98" y="11425"/>
                    </a:lnTo>
                    <a:lnTo>
                      <a:pt x="116" y="13459"/>
                    </a:lnTo>
                    <a:lnTo>
                      <a:pt x="131" y="15140"/>
                    </a:lnTo>
                    <a:lnTo>
                      <a:pt x="150" y="17365"/>
                    </a:lnTo>
                    <a:lnTo>
                      <a:pt x="168" y="19374"/>
                    </a:lnTo>
                    <a:lnTo>
                      <a:pt x="187" y="21600"/>
                    </a:lnTo>
                    <a:lnTo>
                      <a:pt x="6908" y="21600"/>
                    </a:lnTo>
                    <a:lnTo>
                      <a:pt x="7657" y="21112"/>
                    </a:lnTo>
                    <a:lnTo>
                      <a:pt x="8613" y="20709"/>
                    </a:lnTo>
                    <a:lnTo>
                      <a:pt x="9808" y="20373"/>
                    </a:lnTo>
                    <a:lnTo>
                      <a:pt x="11281" y="20088"/>
                    </a:lnTo>
                    <a:lnTo>
                      <a:pt x="11266" y="18927"/>
                    </a:lnTo>
                    <a:lnTo>
                      <a:pt x="11337" y="18389"/>
                    </a:lnTo>
                    <a:lnTo>
                      <a:pt x="11341" y="18332"/>
                    </a:lnTo>
                    <a:lnTo>
                      <a:pt x="11348" y="18214"/>
                    </a:lnTo>
                    <a:lnTo>
                      <a:pt x="11366" y="17971"/>
                    </a:lnTo>
                    <a:lnTo>
                      <a:pt x="9679" y="15845"/>
                    </a:lnTo>
                    <a:lnTo>
                      <a:pt x="8827" y="15442"/>
                    </a:lnTo>
                    <a:lnTo>
                      <a:pt x="8053" y="15140"/>
                    </a:lnTo>
                    <a:lnTo>
                      <a:pt x="8053" y="17365"/>
                    </a:lnTo>
                    <a:lnTo>
                      <a:pt x="9066" y="18046"/>
                    </a:lnTo>
                    <a:lnTo>
                      <a:pt x="9386" y="17971"/>
                    </a:lnTo>
                    <a:lnTo>
                      <a:pt x="9440" y="18214"/>
                    </a:lnTo>
                    <a:lnTo>
                      <a:pt x="9513" y="18324"/>
                    </a:lnTo>
                    <a:lnTo>
                      <a:pt x="9519" y="18332"/>
                    </a:lnTo>
                    <a:lnTo>
                      <a:pt x="9440" y="18332"/>
                    </a:lnTo>
                    <a:lnTo>
                      <a:pt x="9359" y="18324"/>
                    </a:lnTo>
                    <a:lnTo>
                      <a:pt x="9253" y="18324"/>
                    </a:lnTo>
                    <a:lnTo>
                      <a:pt x="8559" y="18273"/>
                    </a:lnTo>
                    <a:lnTo>
                      <a:pt x="7095" y="16266"/>
                    </a:lnTo>
                    <a:lnTo>
                      <a:pt x="7102" y="14283"/>
                    </a:lnTo>
                    <a:lnTo>
                      <a:pt x="7280" y="13594"/>
                    </a:lnTo>
                    <a:lnTo>
                      <a:pt x="7627" y="13535"/>
                    </a:lnTo>
                    <a:lnTo>
                      <a:pt x="7814" y="13577"/>
                    </a:lnTo>
                    <a:lnTo>
                      <a:pt x="8053" y="13745"/>
                    </a:lnTo>
                    <a:lnTo>
                      <a:pt x="8053" y="14753"/>
                    </a:lnTo>
                    <a:lnTo>
                      <a:pt x="8889" y="15043"/>
                    </a:lnTo>
                    <a:lnTo>
                      <a:pt x="9643" y="15347"/>
                    </a:lnTo>
                    <a:lnTo>
                      <a:pt x="10381" y="15653"/>
                    </a:lnTo>
                    <a:lnTo>
                      <a:pt x="11173" y="15946"/>
                    </a:lnTo>
                    <a:lnTo>
                      <a:pt x="11476" y="13535"/>
                    </a:lnTo>
                    <a:lnTo>
                      <a:pt x="11786" y="13468"/>
                    </a:lnTo>
                    <a:lnTo>
                      <a:pt x="11786" y="13459"/>
                    </a:lnTo>
                    <a:lnTo>
                      <a:pt x="12079" y="13493"/>
                    </a:lnTo>
                    <a:lnTo>
                      <a:pt x="12191" y="13745"/>
                    </a:lnTo>
                    <a:lnTo>
                      <a:pt x="12185" y="14634"/>
                    </a:lnTo>
                    <a:lnTo>
                      <a:pt x="12165" y="14837"/>
                    </a:lnTo>
                    <a:lnTo>
                      <a:pt x="12148" y="15022"/>
                    </a:lnTo>
                    <a:lnTo>
                      <a:pt x="12133" y="15199"/>
                    </a:lnTo>
                    <a:lnTo>
                      <a:pt x="12694" y="14963"/>
                    </a:lnTo>
                    <a:lnTo>
                      <a:pt x="13183" y="14702"/>
                    </a:lnTo>
                    <a:lnTo>
                      <a:pt x="13199" y="14694"/>
                    </a:lnTo>
                    <a:lnTo>
                      <a:pt x="14106" y="14585"/>
                    </a:lnTo>
                    <a:lnTo>
                      <a:pt x="14201" y="14634"/>
                    </a:lnTo>
                    <a:lnTo>
                      <a:pt x="20039" y="14634"/>
                    </a:lnTo>
                    <a:lnTo>
                      <a:pt x="20041" y="14618"/>
                    </a:lnTo>
                    <a:lnTo>
                      <a:pt x="20043" y="14585"/>
                    </a:lnTo>
                    <a:lnTo>
                      <a:pt x="20052" y="14459"/>
                    </a:lnTo>
                    <a:lnTo>
                      <a:pt x="20426" y="14308"/>
                    </a:lnTo>
                    <a:lnTo>
                      <a:pt x="21012" y="14283"/>
                    </a:lnTo>
                    <a:lnTo>
                      <a:pt x="21045" y="13939"/>
                    </a:lnTo>
                    <a:lnTo>
                      <a:pt x="21062" y="13745"/>
                    </a:lnTo>
                    <a:lnTo>
                      <a:pt x="21080" y="13577"/>
                    </a:lnTo>
                    <a:lnTo>
                      <a:pt x="21091" y="13459"/>
                    </a:lnTo>
                    <a:lnTo>
                      <a:pt x="21182" y="12510"/>
                    </a:lnTo>
                    <a:lnTo>
                      <a:pt x="21490" y="9317"/>
                    </a:lnTo>
                    <a:lnTo>
                      <a:pt x="21498" y="9233"/>
                    </a:lnTo>
                    <a:lnTo>
                      <a:pt x="21517" y="9040"/>
                    </a:lnTo>
                    <a:lnTo>
                      <a:pt x="21532" y="8863"/>
                    </a:lnTo>
                    <a:lnTo>
                      <a:pt x="21552" y="8679"/>
                    </a:lnTo>
                    <a:lnTo>
                      <a:pt x="21569" y="8485"/>
                    </a:lnTo>
                    <a:lnTo>
                      <a:pt x="21586" y="8309"/>
                    </a:lnTo>
                    <a:lnTo>
                      <a:pt x="21598" y="8192"/>
                    </a:lnTo>
                    <a:lnTo>
                      <a:pt x="21600" y="8183"/>
                    </a:lnTo>
                    <a:close/>
                  </a:path>
                </a:pathLst>
              </a:custGeom>
              <a:solidFill>
                <a:srgbClr val="9DCDB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621" name="object 214" descr="object 214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81230" y="868350"/>
              <a:ext cx="27241" cy="84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2" name="object 215" descr="object 215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0" y="0"/>
              <a:ext cx="1179095" cy="1196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3" name="object 216" descr="object 216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0" y="743027"/>
              <a:ext cx="262307" cy="453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4" name="object 217" descr="object 217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45503" y="849986"/>
              <a:ext cx="1426657" cy="4355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object 189">
            <a:extLst>
              <a:ext uri="{FF2B5EF4-FFF2-40B4-BE49-F238E27FC236}">
                <a16:creationId xmlns:a16="http://schemas.microsoft.com/office/drawing/2014/main" id="{5609EA65-9E61-AA5A-2645-2B60EA2F11E2}"/>
              </a:ext>
            </a:extLst>
          </p:cNvPr>
          <p:cNvSpPr txBox="1"/>
          <p:nvPr/>
        </p:nvSpPr>
        <p:spPr>
          <a:xfrm>
            <a:off x="582102" y="3669510"/>
            <a:ext cx="2845437" cy="60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lang="en-US" spc="-10" dirty="0" err="1"/>
              <a:t>Biomasa</a:t>
            </a:r>
            <a:r>
              <a:rPr lang="en-US" spc="-10" dirty="0"/>
              <a:t> se </a:t>
            </a:r>
            <a:r>
              <a:rPr lang="en-US" spc="-10" dirty="0" err="1"/>
              <a:t>smatra</a:t>
            </a:r>
            <a:r>
              <a:rPr lang="en-US" spc="-10" dirty="0"/>
              <a:t> </a:t>
            </a:r>
            <a:r>
              <a:rPr lang="en-US" spc="-10" dirty="0" err="1"/>
              <a:t>jednim</a:t>
            </a:r>
            <a:r>
              <a:rPr lang="en-US" spc="-10" dirty="0"/>
              <a:t> od </a:t>
            </a:r>
            <a:r>
              <a:rPr lang="en-US" spc="-10" dirty="0" err="1"/>
              <a:t>najva</a:t>
            </a:r>
            <a:r>
              <a:rPr lang="hr-HR" spc="-10" dirty="0" err="1"/>
              <a:t>žnijih</a:t>
            </a:r>
            <a:r>
              <a:rPr lang="hr-HR" spc="-10" dirty="0"/>
              <a:t> obnovljivih izvora energije koja potječe iz šuma.</a:t>
            </a:r>
            <a:r>
              <a:rPr lang="en-US" spc="-10" dirty="0"/>
              <a:t> </a:t>
            </a:r>
            <a:endParaRPr spc="-1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object 2"/>
          <p:cNvSpPr/>
          <p:nvPr/>
        </p:nvSpPr>
        <p:spPr>
          <a:xfrm>
            <a:off x="535870" y="2114891"/>
            <a:ext cx="1665538" cy="2425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3" y="0"/>
                </a:moveTo>
                <a:lnTo>
                  <a:pt x="1017" y="0"/>
                </a:lnTo>
                <a:lnTo>
                  <a:pt x="621" y="849"/>
                </a:lnTo>
                <a:lnTo>
                  <a:pt x="298" y="3163"/>
                </a:lnTo>
                <a:lnTo>
                  <a:pt x="80" y="6597"/>
                </a:lnTo>
                <a:lnTo>
                  <a:pt x="0" y="10801"/>
                </a:lnTo>
                <a:lnTo>
                  <a:pt x="80" y="15004"/>
                </a:lnTo>
                <a:lnTo>
                  <a:pt x="298" y="18437"/>
                </a:lnTo>
                <a:lnTo>
                  <a:pt x="621" y="20751"/>
                </a:lnTo>
                <a:lnTo>
                  <a:pt x="1017" y="21600"/>
                </a:lnTo>
                <a:lnTo>
                  <a:pt x="20583" y="21600"/>
                </a:lnTo>
                <a:lnTo>
                  <a:pt x="20979" y="20751"/>
                </a:lnTo>
                <a:lnTo>
                  <a:pt x="21302" y="18437"/>
                </a:lnTo>
                <a:lnTo>
                  <a:pt x="21520" y="15004"/>
                </a:lnTo>
                <a:lnTo>
                  <a:pt x="21600" y="10801"/>
                </a:lnTo>
                <a:lnTo>
                  <a:pt x="21520" y="6597"/>
                </a:lnTo>
                <a:lnTo>
                  <a:pt x="21302" y="3163"/>
                </a:lnTo>
                <a:lnTo>
                  <a:pt x="20979" y="849"/>
                </a:lnTo>
                <a:lnTo>
                  <a:pt x="20583" y="0"/>
                </a:lnTo>
                <a:close/>
              </a:path>
            </a:pathLst>
          </a:custGeom>
          <a:solidFill>
            <a:srgbClr val="CC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8" name="object 3"/>
          <p:cNvSpPr/>
          <p:nvPr/>
        </p:nvSpPr>
        <p:spPr>
          <a:xfrm>
            <a:off x="7151495" y="1667760"/>
            <a:ext cx="3120582" cy="5389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77" y="0"/>
                </a:moveTo>
                <a:lnTo>
                  <a:pt x="1223" y="0"/>
                </a:lnTo>
                <a:lnTo>
                  <a:pt x="837" y="21"/>
                </a:lnTo>
                <a:lnTo>
                  <a:pt x="501" y="78"/>
                </a:lnTo>
                <a:lnTo>
                  <a:pt x="236" y="166"/>
                </a:lnTo>
                <a:lnTo>
                  <a:pt x="62" y="277"/>
                </a:lnTo>
                <a:lnTo>
                  <a:pt x="0" y="405"/>
                </a:lnTo>
                <a:lnTo>
                  <a:pt x="0" y="21196"/>
                </a:lnTo>
                <a:lnTo>
                  <a:pt x="236" y="21434"/>
                </a:lnTo>
                <a:lnTo>
                  <a:pt x="501" y="21522"/>
                </a:lnTo>
                <a:lnTo>
                  <a:pt x="837" y="21579"/>
                </a:lnTo>
                <a:lnTo>
                  <a:pt x="1223" y="21600"/>
                </a:lnTo>
                <a:lnTo>
                  <a:pt x="20377" y="21600"/>
                </a:lnTo>
                <a:lnTo>
                  <a:pt x="20764" y="21579"/>
                </a:lnTo>
                <a:lnTo>
                  <a:pt x="21099" y="21522"/>
                </a:lnTo>
                <a:lnTo>
                  <a:pt x="21364" y="21434"/>
                </a:lnTo>
                <a:lnTo>
                  <a:pt x="21600" y="21196"/>
                </a:lnTo>
                <a:lnTo>
                  <a:pt x="21600" y="405"/>
                </a:lnTo>
                <a:lnTo>
                  <a:pt x="21364" y="166"/>
                </a:lnTo>
                <a:lnTo>
                  <a:pt x="21099" y="78"/>
                </a:lnTo>
                <a:lnTo>
                  <a:pt x="20764" y="21"/>
                </a:lnTo>
                <a:lnTo>
                  <a:pt x="20377" y="0"/>
                </a:lnTo>
                <a:close/>
              </a:path>
            </a:pathLst>
          </a:custGeom>
          <a:solidFill>
            <a:srgbClr val="FAF8F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9" name="object 4"/>
          <p:cNvSpPr/>
          <p:nvPr/>
        </p:nvSpPr>
        <p:spPr>
          <a:xfrm>
            <a:off x="792780" y="5239268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80" y="0"/>
                </a:moveTo>
                <a:lnTo>
                  <a:pt x="1654" y="7379"/>
                </a:lnTo>
                <a:lnTo>
                  <a:pt x="0" y="9496"/>
                </a:lnTo>
                <a:lnTo>
                  <a:pt x="2766" y="16877"/>
                </a:lnTo>
                <a:lnTo>
                  <a:pt x="7761" y="19510"/>
                </a:lnTo>
                <a:lnTo>
                  <a:pt x="11641" y="21083"/>
                </a:lnTo>
                <a:lnTo>
                  <a:pt x="17176" y="21600"/>
                </a:lnTo>
                <a:lnTo>
                  <a:pt x="19402" y="13702"/>
                </a:lnTo>
                <a:lnTo>
                  <a:pt x="21600" y="11587"/>
                </a:lnTo>
                <a:lnTo>
                  <a:pt x="18288" y="4231"/>
                </a:lnTo>
                <a:lnTo>
                  <a:pt x="13295" y="1573"/>
                </a:lnTo>
                <a:lnTo>
                  <a:pt x="9959" y="540"/>
                </a:lnTo>
                <a:lnTo>
                  <a:pt x="388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0" name="object 5"/>
          <p:cNvSpPr/>
          <p:nvPr/>
        </p:nvSpPr>
        <p:spPr>
          <a:xfrm>
            <a:off x="3131177" y="472564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12" y="0"/>
                </a:moveTo>
                <a:lnTo>
                  <a:pt x="1205" y="6251"/>
                </a:lnTo>
                <a:lnTo>
                  <a:pt x="0" y="6722"/>
                </a:lnTo>
                <a:lnTo>
                  <a:pt x="0" y="13914"/>
                </a:lnTo>
                <a:lnTo>
                  <a:pt x="4818" y="17769"/>
                </a:lnTo>
                <a:lnTo>
                  <a:pt x="8403" y="19673"/>
                </a:lnTo>
                <a:lnTo>
                  <a:pt x="15017" y="21600"/>
                </a:lnTo>
                <a:lnTo>
                  <a:pt x="18602" y="15841"/>
                </a:lnTo>
                <a:lnTo>
                  <a:pt x="21600" y="13914"/>
                </a:lnTo>
                <a:lnTo>
                  <a:pt x="19806" y="6722"/>
                </a:lnTo>
                <a:lnTo>
                  <a:pt x="11401" y="1927"/>
                </a:lnTo>
                <a:lnTo>
                  <a:pt x="6612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1" name="object 6"/>
          <p:cNvSpPr/>
          <p:nvPr/>
        </p:nvSpPr>
        <p:spPr>
          <a:xfrm>
            <a:off x="2614833" y="4629205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89" y="0"/>
                </a:moveTo>
                <a:lnTo>
                  <a:pt x="1791" y="6556"/>
                </a:lnTo>
                <a:lnTo>
                  <a:pt x="0" y="8442"/>
                </a:lnTo>
                <a:lnTo>
                  <a:pt x="2380" y="15482"/>
                </a:lnTo>
                <a:lnTo>
                  <a:pt x="7199" y="18772"/>
                </a:lnTo>
                <a:lnTo>
                  <a:pt x="10197" y="20657"/>
                </a:lnTo>
                <a:lnTo>
                  <a:pt x="16808" y="21600"/>
                </a:lnTo>
                <a:lnTo>
                  <a:pt x="19806" y="15021"/>
                </a:lnTo>
                <a:lnTo>
                  <a:pt x="21600" y="12674"/>
                </a:lnTo>
                <a:lnTo>
                  <a:pt x="19806" y="5634"/>
                </a:lnTo>
                <a:lnTo>
                  <a:pt x="14988" y="2806"/>
                </a:lnTo>
                <a:lnTo>
                  <a:pt x="10786" y="1402"/>
                </a:lnTo>
                <a:lnTo>
                  <a:pt x="4789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2" name="object 7"/>
          <p:cNvSpPr/>
          <p:nvPr/>
        </p:nvSpPr>
        <p:spPr>
          <a:xfrm>
            <a:off x="2467785" y="4746183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35" y="0"/>
                </a:moveTo>
                <a:lnTo>
                  <a:pt x="2345" y="6095"/>
                </a:lnTo>
                <a:lnTo>
                  <a:pt x="0" y="8442"/>
                </a:lnTo>
                <a:lnTo>
                  <a:pt x="1173" y="15503"/>
                </a:lnTo>
                <a:lnTo>
                  <a:pt x="6436" y="19714"/>
                </a:lnTo>
                <a:lnTo>
                  <a:pt x="9926" y="20657"/>
                </a:lnTo>
                <a:lnTo>
                  <a:pt x="16936" y="21600"/>
                </a:lnTo>
                <a:lnTo>
                  <a:pt x="19854" y="14560"/>
                </a:lnTo>
                <a:lnTo>
                  <a:pt x="21600" y="13135"/>
                </a:lnTo>
                <a:lnTo>
                  <a:pt x="19281" y="6095"/>
                </a:lnTo>
                <a:lnTo>
                  <a:pt x="14590" y="3749"/>
                </a:lnTo>
                <a:lnTo>
                  <a:pt x="10499" y="1863"/>
                </a:lnTo>
                <a:lnTo>
                  <a:pt x="583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3" name="object 8"/>
          <p:cNvSpPr/>
          <p:nvPr/>
        </p:nvSpPr>
        <p:spPr>
          <a:xfrm>
            <a:off x="722727" y="5330816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82" y="0"/>
                </a:moveTo>
                <a:lnTo>
                  <a:pt x="1697" y="7375"/>
                </a:lnTo>
                <a:lnTo>
                  <a:pt x="0" y="11292"/>
                </a:lnTo>
                <a:lnTo>
                  <a:pt x="4536" y="17659"/>
                </a:lnTo>
                <a:lnTo>
                  <a:pt x="9658" y="19629"/>
                </a:lnTo>
                <a:lnTo>
                  <a:pt x="13083" y="21095"/>
                </a:lnTo>
                <a:lnTo>
                  <a:pt x="18760" y="21600"/>
                </a:lnTo>
                <a:lnTo>
                  <a:pt x="20459" y="14223"/>
                </a:lnTo>
                <a:lnTo>
                  <a:pt x="21600" y="11292"/>
                </a:lnTo>
                <a:lnTo>
                  <a:pt x="18760" y="3939"/>
                </a:lnTo>
                <a:lnTo>
                  <a:pt x="13083" y="1465"/>
                </a:lnTo>
                <a:lnTo>
                  <a:pt x="9102" y="503"/>
                </a:lnTo>
                <a:lnTo>
                  <a:pt x="2282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4" name="object 9"/>
          <p:cNvSpPr/>
          <p:nvPr/>
        </p:nvSpPr>
        <p:spPr>
          <a:xfrm>
            <a:off x="1052453" y="5864121"/>
            <a:ext cx="12702" cy="15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92" y="0"/>
                </a:moveTo>
                <a:lnTo>
                  <a:pt x="0" y="8496"/>
                </a:lnTo>
                <a:lnTo>
                  <a:pt x="14078" y="21600"/>
                </a:lnTo>
                <a:lnTo>
                  <a:pt x="21600" y="15049"/>
                </a:lnTo>
                <a:lnTo>
                  <a:pt x="4692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5" name="object 10"/>
          <p:cNvSpPr/>
          <p:nvPr/>
        </p:nvSpPr>
        <p:spPr>
          <a:xfrm>
            <a:off x="774963" y="4713532"/>
            <a:ext cx="12702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7" y="0"/>
                </a:moveTo>
                <a:lnTo>
                  <a:pt x="1534" y="6118"/>
                </a:lnTo>
                <a:lnTo>
                  <a:pt x="0" y="9407"/>
                </a:lnTo>
                <a:lnTo>
                  <a:pt x="2064" y="15964"/>
                </a:lnTo>
                <a:lnTo>
                  <a:pt x="7703" y="19735"/>
                </a:lnTo>
                <a:lnTo>
                  <a:pt x="10800" y="20680"/>
                </a:lnTo>
                <a:lnTo>
                  <a:pt x="16966" y="21600"/>
                </a:lnTo>
                <a:lnTo>
                  <a:pt x="20039" y="14560"/>
                </a:lnTo>
                <a:lnTo>
                  <a:pt x="21600" y="12674"/>
                </a:lnTo>
                <a:lnTo>
                  <a:pt x="20566" y="5175"/>
                </a:lnTo>
                <a:lnTo>
                  <a:pt x="14903" y="943"/>
                </a:lnTo>
                <a:lnTo>
                  <a:pt x="11303" y="482"/>
                </a:lnTo>
                <a:lnTo>
                  <a:pt x="412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6" name="object 11"/>
          <p:cNvSpPr/>
          <p:nvPr/>
        </p:nvSpPr>
        <p:spPr>
          <a:xfrm>
            <a:off x="1205483" y="4657583"/>
            <a:ext cx="12702" cy="14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206" y="0"/>
                </a:moveTo>
                <a:lnTo>
                  <a:pt x="1573" y="5703"/>
                </a:lnTo>
                <a:lnTo>
                  <a:pt x="0" y="8555"/>
                </a:lnTo>
                <a:lnTo>
                  <a:pt x="1573" y="14659"/>
                </a:lnTo>
                <a:lnTo>
                  <a:pt x="5781" y="18748"/>
                </a:lnTo>
                <a:lnTo>
                  <a:pt x="8954" y="19964"/>
                </a:lnTo>
                <a:lnTo>
                  <a:pt x="15277" y="21600"/>
                </a:lnTo>
                <a:lnTo>
                  <a:pt x="18427" y="16294"/>
                </a:lnTo>
                <a:lnTo>
                  <a:pt x="21600" y="11826"/>
                </a:lnTo>
                <a:lnTo>
                  <a:pt x="20025" y="5703"/>
                </a:lnTo>
                <a:lnTo>
                  <a:pt x="14219" y="1635"/>
                </a:lnTo>
                <a:lnTo>
                  <a:pt x="11587" y="1635"/>
                </a:lnTo>
                <a:lnTo>
                  <a:pt x="4206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7" name="object 12"/>
          <p:cNvSpPr/>
          <p:nvPr/>
        </p:nvSpPr>
        <p:spPr>
          <a:xfrm>
            <a:off x="3252342" y="6415568"/>
            <a:ext cx="15230" cy="15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87" y="0"/>
                </a:moveTo>
                <a:lnTo>
                  <a:pt x="5007" y="0"/>
                </a:lnTo>
                <a:lnTo>
                  <a:pt x="1926" y="5307"/>
                </a:lnTo>
                <a:lnTo>
                  <a:pt x="0" y="7961"/>
                </a:lnTo>
                <a:lnTo>
                  <a:pt x="12340" y="21600"/>
                </a:lnTo>
                <a:lnTo>
                  <a:pt x="15817" y="21600"/>
                </a:lnTo>
                <a:lnTo>
                  <a:pt x="19293" y="17053"/>
                </a:lnTo>
                <a:lnTo>
                  <a:pt x="21221" y="14400"/>
                </a:lnTo>
                <a:lnTo>
                  <a:pt x="21600" y="8332"/>
                </a:lnTo>
                <a:lnTo>
                  <a:pt x="19293" y="3785"/>
                </a:lnTo>
                <a:lnTo>
                  <a:pt x="18898" y="2282"/>
                </a:lnTo>
                <a:lnTo>
                  <a:pt x="13889" y="761"/>
                </a:lnTo>
                <a:lnTo>
                  <a:pt x="1118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8" name="object 13"/>
          <p:cNvSpPr/>
          <p:nvPr/>
        </p:nvSpPr>
        <p:spPr>
          <a:xfrm>
            <a:off x="3187582" y="6823378"/>
            <a:ext cx="17147" cy="17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11" y="0"/>
                </a:moveTo>
                <a:lnTo>
                  <a:pt x="2752" y="4051"/>
                </a:lnTo>
                <a:lnTo>
                  <a:pt x="688" y="6069"/>
                </a:lnTo>
                <a:lnTo>
                  <a:pt x="0" y="11809"/>
                </a:lnTo>
                <a:lnTo>
                  <a:pt x="2064" y="15861"/>
                </a:lnTo>
                <a:lnTo>
                  <a:pt x="2399" y="17548"/>
                </a:lnTo>
                <a:lnTo>
                  <a:pt x="6864" y="19581"/>
                </a:lnTo>
                <a:lnTo>
                  <a:pt x="9264" y="20937"/>
                </a:lnTo>
                <a:lnTo>
                  <a:pt x="12336" y="21269"/>
                </a:lnTo>
                <a:lnTo>
                  <a:pt x="14736" y="21600"/>
                </a:lnTo>
                <a:lnTo>
                  <a:pt x="18512" y="17548"/>
                </a:lnTo>
                <a:lnTo>
                  <a:pt x="20577" y="15529"/>
                </a:lnTo>
                <a:lnTo>
                  <a:pt x="21600" y="9790"/>
                </a:lnTo>
                <a:lnTo>
                  <a:pt x="19889" y="5738"/>
                </a:lnTo>
                <a:lnTo>
                  <a:pt x="19536" y="4051"/>
                </a:lnTo>
                <a:lnTo>
                  <a:pt x="15089" y="2017"/>
                </a:lnTo>
                <a:lnTo>
                  <a:pt x="12689" y="1008"/>
                </a:lnTo>
                <a:lnTo>
                  <a:pt x="9264" y="662"/>
                </a:lnTo>
                <a:lnTo>
                  <a:pt x="6511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9" name="object 14"/>
          <p:cNvSpPr/>
          <p:nvPr/>
        </p:nvSpPr>
        <p:spPr>
          <a:xfrm>
            <a:off x="1866782" y="4773750"/>
            <a:ext cx="16868" cy="17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9" y="0"/>
                </a:moveTo>
                <a:lnTo>
                  <a:pt x="5237" y="0"/>
                </a:lnTo>
                <a:lnTo>
                  <a:pt x="2098" y="4464"/>
                </a:lnTo>
                <a:lnTo>
                  <a:pt x="357" y="7199"/>
                </a:lnTo>
                <a:lnTo>
                  <a:pt x="0" y="13024"/>
                </a:lnTo>
                <a:lnTo>
                  <a:pt x="2098" y="16800"/>
                </a:lnTo>
                <a:lnTo>
                  <a:pt x="2797" y="19200"/>
                </a:lnTo>
                <a:lnTo>
                  <a:pt x="7318" y="20561"/>
                </a:lnTo>
                <a:lnTo>
                  <a:pt x="10117" y="21600"/>
                </a:lnTo>
                <a:lnTo>
                  <a:pt x="14297" y="21248"/>
                </a:lnTo>
                <a:lnTo>
                  <a:pt x="17078" y="21248"/>
                </a:lnTo>
                <a:lnTo>
                  <a:pt x="20559" y="16112"/>
                </a:lnTo>
                <a:lnTo>
                  <a:pt x="21600" y="15089"/>
                </a:lnTo>
                <a:lnTo>
                  <a:pt x="21600" y="8576"/>
                </a:lnTo>
                <a:lnTo>
                  <a:pt x="19517" y="4799"/>
                </a:lnTo>
                <a:lnTo>
                  <a:pt x="17420" y="2064"/>
                </a:lnTo>
                <a:lnTo>
                  <a:pt x="12899" y="688"/>
                </a:lnTo>
                <a:lnTo>
                  <a:pt x="10459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0" name="object 15"/>
          <p:cNvSpPr/>
          <p:nvPr/>
        </p:nvSpPr>
        <p:spPr>
          <a:xfrm>
            <a:off x="1694039" y="4719344"/>
            <a:ext cx="18505" cy="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43" y="0"/>
                </a:moveTo>
                <a:lnTo>
                  <a:pt x="6982" y="0"/>
                </a:lnTo>
                <a:lnTo>
                  <a:pt x="3809" y="3259"/>
                </a:lnTo>
                <a:lnTo>
                  <a:pt x="637" y="6214"/>
                </a:lnTo>
                <a:lnTo>
                  <a:pt x="637" y="10952"/>
                </a:lnTo>
                <a:lnTo>
                  <a:pt x="0" y="14501"/>
                </a:lnTo>
                <a:lnTo>
                  <a:pt x="1275" y="17457"/>
                </a:lnTo>
                <a:lnTo>
                  <a:pt x="4448" y="19528"/>
                </a:lnTo>
                <a:lnTo>
                  <a:pt x="7309" y="21600"/>
                </a:lnTo>
                <a:lnTo>
                  <a:pt x="14291" y="21600"/>
                </a:lnTo>
                <a:lnTo>
                  <a:pt x="17776" y="17153"/>
                </a:lnTo>
                <a:lnTo>
                  <a:pt x="21600" y="12719"/>
                </a:lnTo>
                <a:lnTo>
                  <a:pt x="20325" y="6809"/>
                </a:lnTo>
                <a:lnTo>
                  <a:pt x="19688" y="4737"/>
                </a:lnTo>
                <a:lnTo>
                  <a:pt x="17776" y="2955"/>
                </a:lnTo>
                <a:lnTo>
                  <a:pt x="15878" y="1767"/>
                </a:lnTo>
                <a:lnTo>
                  <a:pt x="13343" y="594"/>
                </a:lnTo>
                <a:lnTo>
                  <a:pt x="9843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1" name="object 16"/>
          <p:cNvSpPr/>
          <p:nvPr/>
        </p:nvSpPr>
        <p:spPr>
          <a:xfrm>
            <a:off x="1065879" y="5969530"/>
            <a:ext cx="46788" cy="12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763" y="0"/>
                </a:moveTo>
                <a:lnTo>
                  <a:pt x="10972" y="3275"/>
                </a:lnTo>
                <a:lnTo>
                  <a:pt x="252" y="12755"/>
                </a:lnTo>
                <a:lnTo>
                  <a:pt x="0" y="20666"/>
                </a:lnTo>
                <a:lnTo>
                  <a:pt x="375" y="21600"/>
                </a:lnTo>
                <a:lnTo>
                  <a:pt x="5546" y="19452"/>
                </a:lnTo>
                <a:lnTo>
                  <a:pt x="11693" y="16254"/>
                </a:lnTo>
                <a:lnTo>
                  <a:pt x="17488" y="10611"/>
                </a:lnTo>
                <a:lnTo>
                  <a:pt x="21600" y="1129"/>
                </a:lnTo>
                <a:lnTo>
                  <a:pt x="16763" y="0"/>
                </a:lnTo>
                <a:close/>
              </a:path>
            </a:pathLst>
          </a:custGeom>
          <a:solidFill>
            <a:srgbClr val="C0B37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2" name="object 17"/>
          <p:cNvSpPr/>
          <p:nvPr/>
        </p:nvSpPr>
        <p:spPr>
          <a:xfrm>
            <a:off x="793009" y="5898677"/>
            <a:ext cx="19586" cy="1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98" y="0"/>
                </a:moveTo>
                <a:lnTo>
                  <a:pt x="5098" y="0"/>
                </a:lnTo>
                <a:lnTo>
                  <a:pt x="2703" y="3259"/>
                </a:lnTo>
                <a:lnTo>
                  <a:pt x="0" y="6504"/>
                </a:lnTo>
                <a:lnTo>
                  <a:pt x="602" y="10938"/>
                </a:lnTo>
                <a:lnTo>
                  <a:pt x="896" y="14791"/>
                </a:lnTo>
                <a:lnTo>
                  <a:pt x="2703" y="17153"/>
                </a:lnTo>
                <a:lnTo>
                  <a:pt x="5700" y="19225"/>
                </a:lnTo>
                <a:lnTo>
                  <a:pt x="9300" y="21600"/>
                </a:lnTo>
                <a:lnTo>
                  <a:pt x="13209" y="21297"/>
                </a:lnTo>
                <a:lnTo>
                  <a:pt x="17398" y="21297"/>
                </a:lnTo>
                <a:lnTo>
                  <a:pt x="19499" y="17747"/>
                </a:lnTo>
                <a:lnTo>
                  <a:pt x="21600" y="13604"/>
                </a:lnTo>
                <a:lnTo>
                  <a:pt x="20998" y="9170"/>
                </a:lnTo>
                <a:lnTo>
                  <a:pt x="20409" y="5620"/>
                </a:lnTo>
                <a:lnTo>
                  <a:pt x="18308" y="3259"/>
                </a:lnTo>
                <a:lnTo>
                  <a:pt x="15296" y="1477"/>
                </a:lnTo>
                <a:lnTo>
                  <a:pt x="12298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3" name="object 18"/>
          <p:cNvSpPr/>
          <p:nvPr/>
        </p:nvSpPr>
        <p:spPr>
          <a:xfrm>
            <a:off x="1590381" y="4722340"/>
            <a:ext cx="19319" cy="20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03" y="0"/>
                </a:moveTo>
                <a:lnTo>
                  <a:pt x="3649" y="2515"/>
                </a:lnTo>
                <a:lnTo>
                  <a:pt x="0" y="5606"/>
                </a:lnTo>
                <a:lnTo>
                  <a:pt x="0" y="12902"/>
                </a:lnTo>
                <a:lnTo>
                  <a:pt x="14613" y="21600"/>
                </a:lnTo>
                <a:lnTo>
                  <a:pt x="20989" y="15705"/>
                </a:lnTo>
                <a:lnTo>
                  <a:pt x="21303" y="10937"/>
                </a:lnTo>
                <a:lnTo>
                  <a:pt x="21600" y="7846"/>
                </a:lnTo>
                <a:lnTo>
                  <a:pt x="20080" y="5043"/>
                </a:lnTo>
                <a:lnTo>
                  <a:pt x="17653" y="3078"/>
                </a:lnTo>
                <a:lnTo>
                  <a:pt x="14300" y="550"/>
                </a:lnTo>
                <a:lnTo>
                  <a:pt x="10963" y="274"/>
                </a:lnTo>
                <a:lnTo>
                  <a:pt x="6703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4" name="object 19"/>
          <p:cNvSpPr/>
          <p:nvPr/>
        </p:nvSpPr>
        <p:spPr>
          <a:xfrm>
            <a:off x="1367853" y="4943778"/>
            <a:ext cx="19319" cy="21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99" y="0"/>
                </a:moveTo>
                <a:lnTo>
                  <a:pt x="611" y="5948"/>
                </a:lnTo>
                <a:lnTo>
                  <a:pt x="297" y="10800"/>
                </a:lnTo>
                <a:lnTo>
                  <a:pt x="0" y="13775"/>
                </a:lnTo>
                <a:lnTo>
                  <a:pt x="13690" y="21600"/>
                </a:lnTo>
                <a:lnTo>
                  <a:pt x="17028" y="18903"/>
                </a:lnTo>
                <a:lnTo>
                  <a:pt x="20989" y="15929"/>
                </a:lnTo>
                <a:lnTo>
                  <a:pt x="21288" y="11884"/>
                </a:lnTo>
                <a:lnTo>
                  <a:pt x="21600" y="8645"/>
                </a:lnTo>
                <a:lnTo>
                  <a:pt x="20677" y="5948"/>
                </a:lnTo>
                <a:lnTo>
                  <a:pt x="17638" y="3780"/>
                </a:lnTo>
                <a:lnTo>
                  <a:pt x="14897" y="1625"/>
                </a:lnTo>
                <a:lnTo>
                  <a:pt x="10650" y="819"/>
                </a:lnTo>
                <a:lnTo>
                  <a:pt x="7299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47" name="object 20"/>
          <p:cNvGrpSpPr/>
          <p:nvPr/>
        </p:nvGrpSpPr>
        <p:grpSpPr>
          <a:xfrm>
            <a:off x="1372208" y="4820003"/>
            <a:ext cx="91138" cy="75352"/>
            <a:chOff x="0" y="0"/>
            <a:chExt cx="91137" cy="75350"/>
          </a:xfrm>
        </p:grpSpPr>
        <p:sp>
          <p:nvSpPr>
            <p:cNvPr id="1645" name="object 21"/>
            <p:cNvSpPr/>
            <p:nvPr/>
          </p:nvSpPr>
          <p:spPr>
            <a:xfrm>
              <a:off x="-1" y="56312"/>
              <a:ext cx="51957" cy="1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244"/>
                  </a:lnTo>
                  <a:lnTo>
                    <a:pt x="4345" y="11447"/>
                  </a:lnTo>
                  <a:lnTo>
                    <a:pt x="10332" y="16664"/>
                  </a:lnTo>
                  <a:lnTo>
                    <a:pt x="16555" y="20260"/>
                  </a:lnTo>
                  <a:lnTo>
                    <a:pt x="21600" y="21600"/>
                  </a:lnTo>
                  <a:lnTo>
                    <a:pt x="19773" y="16526"/>
                  </a:lnTo>
                  <a:lnTo>
                    <a:pt x="2866" y="1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6" name="object 22"/>
            <p:cNvSpPr/>
            <p:nvPr/>
          </p:nvSpPr>
          <p:spPr>
            <a:xfrm>
              <a:off x="69634" y="-1"/>
              <a:ext cx="21504" cy="2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19" y="0"/>
                  </a:moveTo>
                  <a:lnTo>
                    <a:pt x="7935" y="0"/>
                  </a:lnTo>
                  <a:lnTo>
                    <a:pt x="4656" y="2787"/>
                  </a:lnTo>
                  <a:lnTo>
                    <a:pt x="1097" y="5338"/>
                  </a:lnTo>
                  <a:lnTo>
                    <a:pt x="549" y="9655"/>
                  </a:lnTo>
                  <a:lnTo>
                    <a:pt x="0" y="12704"/>
                  </a:lnTo>
                  <a:lnTo>
                    <a:pt x="829" y="15242"/>
                  </a:lnTo>
                  <a:lnTo>
                    <a:pt x="3278" y="17271"/>
                  </a:lnTo>
                  <a:lnTo>
                    <a:pt x="5740" y="20070"/>
                  </a:lnTo>
                  <a:lnTo>
                    <a:pt x="13395" y="21600"/>
                  </a:lnTo>
                  <a:lnTo>
                    <a:pt x="16674" y="19311"/>
                  </a:lnTo>
                  <a:lnTo>
                    <a:pt x="19686" y="17271"/>
                  </a:lnTo>
                  <a:lnTo>
                    <a:pt x="21600" y="10165"/>
                  </a:lnTo>
                  <a:lnTo>
                    <a:pt x="21319" y="6856"/>
                  </a:lnTo>
                  <a:lnTo>
                    <a:pt x="19137" y="4317"/>
                  </a:lnTo>
                  <a:lnTo>
                    <a:pt x="16407" y="1268"/>
                  </a:lnTo>
                  <a:lnTo>
                    <a:pt x="13395" y="248"/>
                  </a:lnTo>
                  <a:lnTo>
                    <a:pt x="9019" y="0"/>
                  </a:lnTo>
                  <a:close/>
                </a:path>
              </a:pathLst>
            </a:custGeom>
            <a:solidFill>
              <a:srgbClr val="FDE14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48" name="object 23"/>
          <p:cNvSpPr/>
          <p:nvPr/>
        </p:nvSpPr>
        <p:spPr>
          <a:xfrm>
            <a:off x="1003034" y="5817601"/>
            <a:ext cx="52237" cy="52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4" y="0"/>
                </a:moveTo>
                <a:lnTo>
                  <a:pt x="0" y="1567"/>
                </a:lnTo>
                <a:lnTo>
                  <a:pt x="5365" y="6396"/>
                </a:lnTo>
                <a:lnTo>
                  <a:pt x="10531" y="11331"/>
                </a:lnTo>
                <a:lnTo>
                  <a:pt x="15551" y="16392"/>
                </a:lnTo>
                <a:lnTo>
                  <a:pt x="20476" y="21600"/>
                </a:lnTo>
                <a:lnTo>
                  <a:pt x="21600" y="19135"/>
                </a:lnTo>
                <a:lnTo>
                  <a:pt x="17074" y="14023"/>
                </a:lnTo>
                <a:lnTo>
                  <a:pt x="11981" y="9121"/>
                </a:lnTo>
                <a:lnTo>
                  <a:pt x="6634" y="4471"/>
                </a:lnTo>
                <a:lnTo>
                  <a:pt x="1349" y="115"/>
                </a:lnTo>
                <a:lnTo>
                  <a:pt x="1014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9" name="object 24"/>
          <p:cNvSpPr/>
          <p:nvPr/>
        </p:nvSpPr>
        <p:spPr>
          <a:xfrm>
            <a:off x="1790888" y="4740831"/>
            <a:ext cx="42446" cy="50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83" y="0"/>
                </a:moveTo>
                <a:lnTo>
                  <a:pt x="14640" y="4408"/>
                </a:lnTo>
                <a:lnTo>
                  <a:pt x="8237" y="10483"/>
                </a:lnTo>
                <a:lnTo>
                  <a:pt x="2561" y="16601"/>
                </a:lnTo>
                <a:lnTo>
                  <a:pt x="0" y="21136"/>
                </a:lnTo>
                <a:lnTo>
                  <a:pt x="1661" y="21600"/>
                </a:lnTo>
                <a:lnTo>
                  <a:pt x="2217" y="21368"/>
                </a:lnTo>
                <a:lnTo>
                  <a:pt x="12997" y="12028"/>
                </a:lnTo>
                <a:lnTo>
                  <a:pt x="18394" y="6702"/>
                </a:lnTo>
                <a:lnTo>
                  <a:pt x="21600" y="2081"/>
                </a:lnTo>
                <a:lnTo>
                  <a:pt x="20902" y="808"/>
                </a:lnTo>
                <a:lnTo>
                  <a:pt x="20766" y="808"/>
                </a:lnTo>
                <a:lnTo>
                  <a:pt x="19383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0" name="object 25"/>
          <p:cNvSpPr/>
          <p:nvPr/>
        </p:nvSpPr>
        <p:spPr>
          <a:xfrm>
            <a:off x="1479930" y="4739752"/>
            <a:ext cx="44618" cy="6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2" y="0"/>
                </a:moveTo>
                <a:lnTo>
                  <a:pt x="0" y="2873"/>
                </a:lnTo>
                <a:lnTo>
                  <a:pt x="1845" y="4172"/>
                </a:lnTo>
                <a:lnTo>
                  <a:pt x="3954" y="6578"/>
                </a:lnTo>
                <a:lnTo>
                  <a:pt x="7214" y="9956"/>
                </a:lnTo>
                <a:lnTo>
                  <a:pt x="12070" y="14819"/>
                </a:lnTo>
                <a:lnTo>
                  <a:pt x="17049" y="19317"/>
                </a:lnTo>
                <a:lnTo>
                  <a:pt x="20684" y="21600"/>
                </a:lnTo>
                <a:lnTo>
                  <a:pt x="21341" y="20207"/>
                </a:lnTo>
                <a:lnTo>
                  <a:pt x="21600" y="20025"/>
                </a:lnTo>
                <a:lnTo>
                  <a:pt x="20684" y="18726"/>
                </a:lnTo>
                <a:lnTo>
                  <a:pt x="17004" y="14588"/>
                </a:lnTo>
                <a:lnTo>
                  <a:pt x="11100" y="8563"/>
                </a:lnTo>
                <a:lnTo>
                  <a:pt x="5048" y="2938"/>
                </a:lnTo>
                <a:lnTo>
                  <a:pt x="922" y="0"/>
                </a:lnTo>
                <a:close/>
              </a:path>
            </a:pathLst>
          </a:custGeom>
          <a:solidFill>
            <a:srgbClr val="F3BF4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1" name="object 26"/>
          <p:cNvSpPr/>
          <p:nvPr/>
        </p:nvSpPr>
        <p:spPr>
          <a:xfrm>
            <a:off x="2321661" y="4772938"/>
            <a:ext cx="28284" cy="2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33" y="0"/>
                </a:moveTo>
                <a:lnTo>
                  <a:pt x="7682" y="0"/>
                </a:lnTo>
                <a:lnTo>
                  <a:pt x="4151" y="2403"/>
                </a:lnTo>
                <a:lnTo>
                  <a:pt x="1241" y="4144"/>
                </a:lnTo>
                <a:lnTo>
                  <a:pt x="407" y="8941"/>
                </a:lnTo>
                <a:lnTo>
                  <a:pt x="0" y="11782"/>
                </a:lnTo>
                <a:lnTo>
                  <a:pt x="620" y="14400"/>
                </a:lnTo>
                <a:lnTo>
                  <a:pt x="2279" y="16793"/>
                </a:lnTo>
                <a:lnTo>
                  <a:pt x="5606" y="20510"/>
                </a:lnTo>
                <a:lnTo>
                  <a:pt x="9137" y="21376"/>
                </a:lnTo>
                <a:lnTo>
                  <a:pt x="13501" y="21600"/>
                </a:lnTo>
                <a:lnTo>
                  <a:pt x="14335" y="21600"/>
                </a:lnTo>
                <a:lnTo>
                  <a:pt x="17866" y="18983"/>
                </a:lnTo>
                <a:lnTo>
                  <a:pt x="20359" y="16793"/>
                </a:lnTo>
                <a:lnTo>
                  <a:pt x="21193" y="11996"/>
                </a:lnTo>
                <a:lnTo>
                  <a:pt x="21600" y="8941"/>
                </a:lnTo>
                <a:lnTo>
                  <a:pt x="20980" y="6762"/>
                </a:lnTo>
                <a:lnTo>
                  <a:pt x="16411" y="438"/>
                </a:lnTo>
                <a:lnTo>
                  <a:pt x="8933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2" name="object 27"/>
          <p:cNvSpPr/>
          <p:nvPr/>
        </p:nvSpPr>
        <p:spPr>
          <a:xfrm>
            <a:off x="1060440" y="5874739"/>
            <a:ext cx="59844" cy="80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8" y="0"/>
                </a:moveTo>
                <a:lnTo>
                  <a:pt x="0" y="1240"/>
                </a:lnTo>
                <a:lnTo>
                  <a:pt x="5827" y="6083"/>
                </a:lnTo>
                <a:lnTo>
                  <a:pt x="11425" y="10982"/>
                </a:lnTo>
                <a:lnTo>
                  <a:pt x="16637" y="16099"/>
                </a:lnTo>
                <a:lnTo>
                  <a:pt x="21307" y="21600"/>
                </a:lnTo>
                <a:lnTo>
                  <a:pt x="21504" y="20581"/>
                </a:lnTo>
                <a:lnTo>
                  <a:pt x="21600" y="19777"/>
                </a:lnTo>
                <a:lnTo>
                  <a:pt x="21307" y="18683"/>
                </a:lnTo>
                <a:lnTo>
                  <a:pt x="19950" y="16943"/>
                </a:lnTo>
                <a:lnTo>
                  <a:pt x="18999" y="15052"/>
                </a:lnTo>
                <a:lnTo>
                  <a:pt x="17575" y="11093"/>
                </a:lnTo>
                <a:lnTo>
                  <a:pt x="16200" y="12626"/>
                </a:lnTo>
                <a:lnTo>
                  <a:pt x="8996" y="6230"/>
                </a:lnTo>
                <a:lnTo>
                  <a:pt x="5360" y="3070"/>
                </a:lnTo>
                <a:lnTo>
                  <a:pt x="1568" y="0"/>
                </a:lnTo>
                <a:close/>
              </a:path>
            </a:pathLst>
          </a:custGeom>
          <a:solidFill>
            <a:srgbClr val="A2A79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3" name="object 28"/>
          <p:cNvSpPr/>
          <p:nvPr/>
        </p:nvSpPr>
        <p:spPr>
          <a:xfrm>
            <a:off x="1644475" y="4663032"/>
            <a:ext cx="12702" cy="78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87" y="0"/>
                </a:moveTo>
                <a:lnTo>
                  <a:pt x="1994" y="4397"/>
                </a:lnTo>
                <a:lnTo>
                  <a:pt x="0" y="10875"/>
                </a:lnTo>
                <a:lnTo>
                  <a:pt x="600" y="17240"/>
                </a:lnTo>
                <a:lnTo>
                  <a:pt x="5187" y="21301"/>
                </a:lnTo>
                <a:lnTo>
                  <a:pt x="10712" y="21524"/>
                </a:lnTo>
                <a:lnTo>
                  <a:pt x="9602" y="21600"/>
                </a:lnTo>
                <a:lnTo>
                  <a:pt x="15693" y="21377"/>
                </a:lnTo>
                <a:lnTo>
                  <a:pt x="21214" y="10873"/>
                </a:lnTo>
                <a:lnTo>
                  <a:pt x="21600" y="5328"/>
                </a:lnTo>
                <a:lnTo>
                  <a:pt x="16803" y="817"/>
                </a:lnTo>
                <a:lnTo>
                  <a:pt x="12364" y="222"/>
                </a:lnTo>
                <a:lnTo>
                  <a:pt x="11254" y="149"/>
                </a:lnTo>
                <a:lnTo>
                  <a:pt x="5187" y="0"/>
                </a:lnTo>
                <a:close/>
              </a:path>
            </a:pathLst>
          </a:custGeom>
          <a:solidFill>
            <a:srgbClr val="FDE14C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4" name="object 29"/>
          <p:cNvSpPr/>
          <p:nvPr/>
        </p:nvSpPr>
        <p:spPr>
          <a:xfrm>
            <a:off x="2167674" y="4620321"/>
            <a:ext cx="33734" cy="32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50" y="0"/>
                </a:moveTo>
                <a:lnTo>
                  <a:pt x="8889" y="0"/>
                </a:lnTo>
                <a:lnTo>
                  <a:pt x="5050" y="2008"/>
                </a:lnTo>
                <a:lnTo>
                  <a:pt x="1919" y="3838"/>
                </a:lnTo>
                <a:lnTo>
                  <a:pt x="0" y="11163"/>
                </a:lnTo>
                <a:lnTo>
                  <a:pt x="350" y="13548"/>
                </a:lnTo>
                <a:lnTo>
                  <a:pt x="11329" y="21600"/>
                </a:lnTo>
                <a:lnTo>
                  <a:pt x="12549" y="21600"/>
                </a:lnTo>
                <a:lnTo>
                  <a:pt x="16200" y="19771"/>
                </a:lnTo>
                <a:lnTo>
                  <a:pt x="18818" y="18309"/>
                </a:lnTo>
                <a:lnTo>
                  <a:pt x="20380" y="14274"/>
                </a:lnTo>
                <a:lnTo>
                  <a:pt x="21600" y="11351"/>
                </a:lnTo>
                <a:lnTo>
                  <a:pt x="21600" y="8052"/>
                </a:lnTo>
                <a:lnTo>
                  <a:pt x="19860" y="5308"/>
                </a:lnTo>
                <a:lnTo>
                  <a:pt x="19689" y="4940"/>
                </a:lnTo>
                <a:lnTo>
                  <a:pt x="19510" y="4761"/>
                </a:lnTo>
                <a:lnTo>
                  <a:pt x="19168" y="4026"/>
                </a:lnTo>
                <a:lnTo>
                  <a:pt x="17948" y="2743"/>
                </a:lnTo>
                <a:lnTo>
                  <a:pt x="17598" y="2564"/>
                </a:lnTo>
                <a:lnTo>
                  <a:pt x="17420" y="2196"/>
                </a:lnTo>
                <a:lnTo>
                  <a:pt x="16728" y="1829"/>
                </a:lnTo>
                <a:lnTo>
                  <a:pt x="16549" y="1641"/>
                </a:lnTo>
                <a:lnTo>
                  <a:pt x="15508" y="1094"/>
                </a:lnTo>
                <a:lnTo>
                  <a:pt x="15330" y="914"/>
                </a:lnTo>
                <a:lnTo>
                  <a:pt x="14980" y="726"/>
                </a:lnTo>
                <a:lnTo>
                  <a:pt x="14638" y="726"/>
                </a:lnTo>
                <a:lnTo>
                  <a:pt x="13939" y="359"/>
                </a:lnTo>
                <a:lnTo>
                  <a:pt x="13239" y="359"/>
                </a:lnTo>
                <a:lnTo>
                  <a:pt x="104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5" name="object 30"/>
          <p:cNvSpPr/>
          <p:nvPr/>
        </p:nvSpPr>
        <p:spPr>
          <a:xfrm>
            <a:off x="845510" y="4969623"/>
            <a:ext cx="33199" cy="33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11" y="0"/>
                </a:moveTo>
                <a:lnTo>
                  <a:pt x="0" y="12544"/>
                </a:lnTo>
                <a:lnTo>
                  <a:pt x="537" y="14983"/>
                </a:lnTo>
                <a:lnTo>
                  <a:pt x="2305" y="17243"/>
                </a:lnTo>
                <a:lnTo>
                  <a:pt x="4074" y="19682"/>
                </a:lnTo>
                <a:lnTo>
                  <a:pt x="7081" y="21250"/>
                </a:lnTo>
                <a:lnTo>
                  <a:pt x="9916" y="21421"/>
                </a:lnTo>
                <a:lnTo>
                  <a:pt x="11684" y="21600"/>
                </a:lnTo>
                <a:lnTo>
                  <a:pt x="21600" y="11145"/>
                </a:lnTo>
                <a:lnTo>
                  <a:pt x="21600" y="9405"/>
                </a:lnTo>
                <a:lnTo>
                  <a:pt x="21418" y="9056"/>
                </a:lnTo>
                <a:lnTo>
                  <a:pt x="21418" y="8715"/>
                </a:lnTo>
                <a:lnTo>
                  <a:pt x="21245" y="8365"/>
                </a:lnTo>
                <a:lnTo>
                  <a:pt x="21245" y="8016"/>
                </a:lnTo>
                <a:lnTo>
                  <a:pt x="21072" y="7666"/>
                </a:lnTo>
                <a:lnTo>
                  <a:pt x="21072" y="7316"/>
                </a:lnTo>
                <a:lnTo>
                  <a:pt x="20534" y="6276"/>
                </a:lnTo>
                <a:lnTo>
                  <a:pt x="20534" y="6097"/>
                </a:lnTo>
                <a:lnTo>
                  <a:pt x="20360" y="5747"/>
                </a:lnTo>
                <a:lnTo>
                  <a:pt x="20179" y="5577"/>
                </a:lnTo>
                <a:lnTo>
                  <a:pt x="19832" y="4877"/>
                </a:lnTo>
                <a:lnTo>
                  <a:pt x="19295" y="4357"/>
                </a:lnTo>
                <a:lnTo>
                  <a:pt x="19121" y="4008"/>
                </a:lnTo>
                <a:lnTo>
                  <a:pt x="18766" y="3837"/>
                </a:lnTo>
                <a:lnTo>
                  <a:pt x="15229" y="528"/>
                </a:lnTo>
                <a:lnTo>
                  <a:pt x="11511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6" name="object 31"/>
          <p:cNvSpPr/>
          <p:nvPr/>
        </p:nvSpPr>
        <p:spPr>
          <a:xfrm>
            <a:off x="3117405" y="4802592"/>
            <a:ext cx="34545" cy="34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13" y="0"/>
                </a:moveTo>
                <a:lnTo>
                  <a:pt x="9013" y="0"/>
                </a:lnTo>
                <a:lnTo>
                  <a:pt x="5273" y="2040"/>
                </a:lnTo>
                <a:lnTo>
                  <a:pt x="2207" y="3915"/>
                </a:lnTo>
                <a:lnTo>
                  <a:pt x="0" y="10887"/>
                </a:lnTo>
                <a:lnTo>
                  <a:pt x="166" y="13778"/>
                </a:lnTo>
                <a:lnTo>
                  <a:pt x="12245" y="21600"/>
                </a:lnTo>
                <a:lnTo>
                  <a:pt x="16327" y="19734"/>
                </a:lnTo>
                <a:lnTo>
                  <a:pt x="19051" y="18368"/>
                </a:lnTo>
                <a:lnTo>
                  <a:pt x="20584" y="13945"/>
                </a:lnTo>
                <a:lnTo>
                  <a:pt x="21600" y="11228"/>
                </a:lnTo>
                <a:lnTo>
                  <a:pt x="21434" y="8505"/>
                </a:lnTo>
                <a:lnTo>
                  <a:pt x="20067" y="5781"/>
                </a:lnTo>
                <a:lnTo>
                  <a:pt x="19051" y="3398"/>
                </a:lnTo>
                <a:lnTo>
                  <a:pt x="16494" y="1533"/>
                </a:lnTo>
                <a:lnTo>
                  <a:pt x="14119" y="683"/>
                </a:lnTo>
                <a:lnTo>
                  <a:pt x="12412" y="166"/>
                </a:lnTo>
                <a:lnTo>
                  <a:pt x="10713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7" name="object 32"/>
          <p:cNvSpPr/>
          <p:nvPr/>
        </p:nvSpPr>
        <p:spPr>
          <a:xfrm>
            <a:off x="3219144" y="5959066"/>
            <a:ext cx="34825" cy="35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35" y="0"/>
                </a:moveTo>
                <a:lnTo>
                  <a:pt x="8941" y="0"/>
                </a:lnTo>
                <a:lnTo>
                  <a:pt x="7428" y="169"/>
                </a:lnTo>
                <a:lnTo>
                  <a:pt x="3884" y="3131"/>
                </a:lnTo>
                <a:lnTo>
                  <a:pt x="504" y="6102"/>
                </a:lnTo>
                <a:lnTo>
                  <a:pt x="0" y="13682"/>
                </a:lnTo>
                <a:lnTo>
                  <a:pt x="677" y="15990"/>
                </a:lnTo>
                <a:lnTo>
                  <a:pt x="5569" y="21269"/>
                </a:lnTo>
                <a:lnTo>
                  <a:pt x="13667" y="21600"/>
                </a:lnTo>
                <a:lnTo>
                  <a:pt x="17385" y="19623"/>
                </a:lnTo>
                <a:lnTo>
                  <a:pt x="19914" y="17806"/>
                </a:lnTo>
                <a:lnTo>
                  <a:pt x="20923" y="13682"/>
                </a:lnTo>
                <a:lnTo>
                  <a:pt x="21600" y="10550"/>
                </a:lnTo>
                <a:lnTo>
                  <a:pt x="21261" y="7587"/>
                </a:lnTo>
                <a:lnTo>
                  <a:pt x="19741" y="5279"/>
                </a:lnTo>
                <a:lnTo>
                  <a:pt x="18055" y="2639"/>
                </a:lnTo>
                <a:lnTo>
                  <a:pt x="15353" y="500"/>
                </a:lnTo>
                <a:lnTo>
                  <a:pt x="1063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8" name="object 33"/>
          <p:cNvSpPr/>
          <p:nvPr/>
        </p:nvSpPr>
        <p:spPr>
          <a:xfrm>
            <a:off x="1071044" y="5740894"/>
            <a:ext cx="38089" cy="180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1" y="0"/>
                </a:moveTo>
                <a:lnTo>
                  <a:pt x="0" y="32"/>
                </a:lnTo>
                <a:lnTo>
                  <a:pt x="590" y="1906"/>
                </a:lnTo>
                <a:lnTo>
                  <a:pt x="2064" y="3775"/>
                </a:lnTo>
                <a:lnTo>
                  <a:pt x="5862" y="7469"/>
                </a:lnTo>
                <a:lnTo>
                  <a:pt x="12066" y="14514"/>
                </a:lnTo>
                <a:lnTo>
                  <a:pt x="14347" y="16857"/>
                </a:lnTo>
                <a:lnTo>
                  <a:pt x="17242" y="19228"/>
                </a:lnTo>
                <a:lnTo>
                  <a:pt x="18557" y="20420"/>
                </a:lnTo>
                <a:lnTo>
                  <a:pt x="19439" y="21600"/>
                </a:lnTo>
                <a:lnTo>
                  <a:pt x="21600" y="20918"/>
                </a:lnTo>
                <a:lnTo>
                  <a:pt x="20843" y="19860"/>
                </a:lnTo>
                <a:lnTo>
                  <a:pt x="17588" y="16663"/>
                </a:lnTo>
                <a:lnTo>
                  <a:pt x="11919" y="10873"/>
                </a:lnTo>
                <a:lnTo>
                  <a:pt x="9559" y="7966"/>
                </a:lnTo>
                <a:lnTo>
                  <a:pt x="7865" y="4904"/>
                </a:lnTo>
                <a:lnTo>
                  <a:pt x="5316" y="3763"/>
                </a:lnTo>
                <a:lnTo>
                  <a:pt x="3663" y="2525"/>
                </a:lnTo>
                <a:lnTo>
                  <a:pt x="1541" y="0"/>
                </a:lnTo>
                <a:close/>
              </a:path>
            </a:pathLst>
          </a:custGeom>
          <a:solidFill>
            <a:srgbClr val="8DA8A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9" name="object 34"/>
          <p:cNvSpPr/>
          <p:nvPr/>
        </p:nvSpPr>
        <p:spPr>
          <a:xfrm>
            <a:off x="770154" y="6899275"/>
            <a:ext cx="37009" cy="36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50" y="0"/>
                </a:moveTo>
                <a:lnTo>
                  <a:pt x="0" y="12709"/>
                </a:lnTo>
                <a:lnTo>
                  <a:pt x="2698" y="18107"/>
                </a:lnTo>
                <a:lnTo>
                  <a:pt x="4922" y="20332"/>
                </a:lnTo>
                <a:lnTo>
                  <a:pt x="7783" y="21125"/>
                </a:lnTo>
                <a:lnTo>
                  <a:pt x="9214" y="21600"/>
                </a:lnTo>
                <a:lnTo>
                  <a:pt x="12550" y="21600"/>
                </a:lnTo>
                <a:lnTo>
                  <a:pt x="16041" y="20176"/>
                </a:lnTo>
                <a:lnTo>
                  <a:pt x="18739" y="18582"/>
                </a:lnTo>
                <a:lnTo>
                  <a:pt x="20325" y="14933"/>
                </a:lnTo>
                <a:lnTo>
                  <a:pt x="21600" y="12227"/>
                </a:lnTo>
                <a:lnTo>
                  <a:pt x="21600" y="9053"/>
                </a:lnTo>
                <a:lnTo>
                  <a:pt x="20325" y="6354"/>
                </a:lnTo>
                <a:lnTo>
                  <a:pt x="20169" y="5880"/>
                </a:lnTo>
                <a:lnTo>
                  <a:pt x="19851" y="5242"/>
                </a:lnTo>
                <a:lnTo>
                  <a:pt x="19695" y="4923"/>
                </a:lnTo>
                <a:lnTo>
                  <a:pt x="19376" y="4604"/>
                </a:lnTo>
                <a:lnTo>
                  <a:pt x="19058" y="3974"/>
                </a:lnTo>
                <a:lnTo>
                  <a:pt x="18739" y="3656"/>
                </a:lnTo>
                <a:lnTo>
                  <a:pt x="18420" y="3492"/>
                </a:lnTo>
                <a:lnTo>
                  <a:pt x="17308" y="2380"/>
                </a:lnTo>
                <a:lnTo>
                  <a:pt x="16359" y="1905"/>
                </a:lnTo>
                <a:lnTo>
                  <a:pt x="16041" y="1586"/>
                </a:lnTo>
                <a:lnTo>
                  <a:pt x="14135" y="638"/>
                </a:lnTo>
                <a:lnTo>
                  <a:pt x="13661" y="638"/>
                </a:lnTo>
                <a:lnTo>
                  <a:pt x="12230" y="155"/>
                </a:lnTo>
                <a:lnTo>
                  <a:pt x="10644" y="155"/>
                </a:lnTo>
                <a:lnTo>
                  <a:pt x="90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0" name="object 35"/>
          <p:cNvSpPr/>
          <p:nvPr/>
        </p:nvSpPr>
        <p:spPr>
          <a:xfrm>
            <a:off x="3189222" y="5480529"/>
            <a:ext cx="42166" cy="42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84" y="0"/>
                </a:moveTo>
                <a:lnTo>
                  <a:pt x="8360" y="0"/>
                </a:lnTo>
                <a:lnTo>
                  <a:pt x="4736" y="1914"/>
                </a:lnTo>
                <a:lnTo>
                  <a:pt x="1951" y="3695"/>
                </a:lnTo>
                <a:lnTo>
                  <a:pt x="553" y="7657"/>
                </a:lnTo>
                <a:lnTo>
                  <a:pt x="416" y="7932"/>
                </a:lnTo>
                <a:lnTo>
                  <a:pt x="416" y="8340"/>
                </a:lnTo>
                <a:lnTo>
                  <a:pt x="136" y="8889"/>
                </a:lnTo>
                <a:lnTo>
                  <a:pt x="136" y="9846"/>
                </a:lnTo>
                <a:lnTo>
                  <a:pt x="0" y="10254"/>
                </a:lnTo>
                <a:lnTo>
                  <a:pt x="0" y="11620"/>
                </a:lnTo>
                <a:lnTo>
                  <a:pt x="136" y="11894"/>
                </a:lnTo>
                <a:lnTo>
                  <a:pt x="136" y="12577"/>
                </a:lnTo>
                <a:lnTo>
                  <a:pt x="280" y="12992"/>
                </a:lnTo>
                <a:lnTo>
                  <a:pt x="280" y="13260"/>
                </a:lnTo>
                <a:lnTo>
                  <a:pt x="416" y="13534"/>
                </a:lnTo>
                <a:lnTo>
                  <a:pt x="416" y="13943"/>
                </a:lnTo>
                <a:lnTo>
                  <a:pt x="832" y="14766"/>
                </a:lnTo>
                <a:lnTo>
                  <a:pt x="975" y="15174"/>
                </a:lnTo>
                <a:lnTo>
                  <a:pt x="2368" y="17911"/>
                </a:lnTo>
                <a:lnTo>
                  <a:pt x="5153" y="20234"/>
                </a:lnTo>
                <a:lnTo>
                  <a:pt x="8080" y="21051"/>
                </a:lnTo>
                <a:lnTo>
                  <a:pt x="9896" y="21600"/>
                </a:lnTo>
                <a:lnTo>
                  <a:pt x="11704" y="21466"/>
                </a:lnTo>
                <a:lnTo>
                  <a:pt x="13520" y="21466"/>
                </a:lnTo>
                <a:lnTo>
                  <a:pt x="17144" y="19686"/>
                </a:lnTo>
                <a:lnTo>
                  <a:pt x="19648" y="17911"/>
                </a:lnTo>
                <a:lnTo>
                  <a:pt x="21041" y="14083"/>
                </a:lnTo>
                <a:lnTo>
                  <a:pt x="21184" y="13808"/>
                </a:lnTo>
                <a:lnTo>
                  <a:pt x="21320" y="13400"/>
                </a:lnTo>
                <a:lnTo>
                  <a:pt x="21320" y="13126"/>
                </a:lnTo>
                <a:lnTo>
                  <a:pt x="21464" y="12851"/>
                </a:lnTo>
                <a:lnTo>
                  <a:pt x="21464" y="11894"/>
                </a:lnTo>
                <a:lnTo>
                  <a:pt x="21600" y="11486"/>
                </a:lnTo>
                <a:lnTo>
                  <a:pt x="21600" y="9297"/>
                </a:lnTo>
                <a:lnTo>
                  <a:pt x="21464" y="8889"/>
                </a:lnTo>
                <a:lnTo>
                  <a:pt x="21464" y="8615"/>
                </a:lnTo>
                <a:lnTo>
                  <a:pt x="21320" y="8206"/>
                </a:lnTo>
                <a:lnTo>
                  <a:pt x="21041" y="7657"/>
                </a:lnTo>
                <a:lnTo>
                  <a:pt x="21041" y="7249"/>
                </a:lnTo>
                <a:lnTo>
                  <a:pt x="20768" y="6700"/>
                </a:lnTo>
                <a:lnTo>
                  <a:pt x="20624" y="6292"/>
                </a:lnTo>
                <a:lnTo>
                  <a:pt x="19095" y="3420"/>
                </a:lnTo>
                <a:lnTo>
                  <a:pt x="16720" y="1232"/>
                </a:lnTo>
                <a:lnTo>
                  <a:pt x="13799" y="549"/>
                </a:lnTo>
                <a:lnTo>
                  <a:pt x="11984" y="0"/>
                </a:lnTo>
                <a:close/>
              </a:path>
            </a:pathLst>
          </a:custGeom>
          <a:solidFill>
            <a:srgbClr val="D7E8EB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1" name="object 36"/>
          <p:cNvSpPr/>
          <p:nvPr/>
        </p:nvSpPr>
        <p:spPr>
          <a:xfrm>
            <a:off x="3096729" y="5762792"/>
            <a:ext cx="95213" cy="5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09" y="0"/>
                </a:moveTo>
                <a:lnTo>
                  <a:pt x="4026" y="185"/>
                </a:lnTo>
                <a:lnTo>
                  <a:pt x="1967" y="734"/>
                </a:lnTo>
                <a:lnTo>
                  <a:pt x="0" y="1668"/>
                </a:lnTo>
                <a:lnTo>
                  <a:pt x="3283" y="4813"/>
                </a:lnTo>
                <a:lnTo>
                  <a:pt x="6919" y="6718"/>
                </a:lnTo>
                <a:lnTo>
                  <a:pt x="10614" y="8441"/>
                </a:lnTo>
                <a:lnTo>
                  <a:pt x="14071" y="11043"/>
                </a:lnTo>
                <a:lnTo>
                  <a:pt x="15365" y="12225"/>
                </a:lnTo>
                <a:lnTo>
                  <a:pt x="17157" y="17184"/>
                </a:lnTo>
                <a:lnTo>
                  <a:pt x="18514" y="16968"/>
                </a:lnTo>
                <a:lnTo>
                  <a:pt x="18454" y="15997"/>
                </a:lnTo>
                <a:lnTo>
                  <a:pt x="19255" y="15891"/>
                </a:lnTo>
                <a:lnTo>
                  <a:pt x="20303" y="16751"/>
                </a:lnTo>
                <a:lnTo>
                  <a:pt x="21168" y="16429"/>
                </a:lnTo>
                <a:lnTo>
                  <a:pt x="21168" y="17506"/>
                </a:lnTo>
                <a:lnTo>
                  <a:pt x="21231" y="17612"/>
                </a:lnTo>
                <a:lnTo>
                  <a:pt x="20675" y="19659"/>
                </a:lnTo>
                <a:lnTo>
                  <a:pt x="20612" y="21600"/>
                </a:lnTo>
                <a:lnTo>
                  <a:pt x="20736" y="21278"/>
                </a:lnTo>
                <a:lnTo>
                  <a:pt x="20799" y="20951"/>
                </a:lnTo>
                <a:lnTo>
                  <a:pt x="20920" y="20629"/>
                </a:lnTo>
                <a:lnTo>
                  <a:pt x="21451" y="18043"/>
                </a:lnTo>
                <a:lnTo>
                  <a:pt x="21600" y="15445"/>
                </a:lnTo>
                <a:lnTo>
                  <a:pt x="21425" y="12826"/>
                </a:lnTo>
                <a:lnTo>
                  <a:pt x="14133" y="1627"/>
                </a:lnTo>
                <a:lnTo>
                  <a:pt x="8145" y="159"/>
                </a:lnTo>
                <a:lnTo>
                  <a:pt x="6109" y="0"/>
                </a:lnTo>
                <a:close/>
              </a:path>
            </a:pathLst>
          </a:custGeom>
          <a:solidFill>
            <a:srgbClr val="53B78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2" name="object 37"/>
          <p:cNvSpPr/>
          <p:nvPr/>
        </p:nvSpPr>
        <p:spPr>
          <a:xfrm>
            <a:off x="708678" y="6518947"/>
            <a:ext cx="57126" cy="57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447" y="0"/>
                </a:moveTo>
                <a:lnTo>
                  <a:pt x="206" y="9008"/>
                </a:lnTo>
                <a:lnTo>
                  <a:pt x="206" y="9419"/>
                </a:lnTo>
                <a:lnTo>
                  <a:pt x="101" y="9725"/>
                </a:lnTo>
                <a:lnTo>
                  <a:pt x="101" y="10031"/>
                </a:lnTo>
                <a:lnTo>
                  <a:pt x="0" y="10442"/>
                </a:lnTo>
                <a:lnTo>
                  <a:pt x="0" y="12081"/>
                </a:lnTo>
                <a:lnTo>
                  <a:pt x="101" y="12492"/>
                </a:lnTo>
                <a:lnTo>
                  <a:pt x="101" y="12798"/>
                </a:lnTo>
                <a:lnTo>
                  <a:pt x="206" y="13103"/>
                </a:lnTo>
                <a:lnTo>
                  <a:pt x="206" y="13514"/>
                </a:lnTo>
                <a:lnTo>
                  <a:pt x="408" y="13820"/>
                </a:lnTo>
                <a:lnTo>
                  <a:pt x="614" y="14537"/>
                </a:lnTo>
                <a:lnTo>
                  <a:pt x="821" y="14843"/>
                </a:lnTo>
                <a:lnTo>
                  <a:pt x="927" y="15153"/>
                </a:lnTo>
                <a:lnTo>
                  <a:pt x="1335" y="15765"/>
                </a:lnTo>
                <a:lnTo>
                  <a:pt x="2775" y="18427"/>
                </a:lnTo>
                <a:lnTo>
                  <a:pt x="5556" y="20578"/>
                </a:lnTo>
                <a:lnTo>
                  <a:pt x="8433" y="21189"/>
                </a:lnTo>
                <a:lnTo>
                  <a:pt x="9979" y="21600"/>
                </a:lnTo>
                <a:lnTo>
                  <a:pt x="11621" y="21500"/>
                </a:lnTo>
                <a:lnTo>
                  <a:pt x="13268" y="21500"/>
                </a:lnTo>
                <a:lnTo>
                  <a:pt x="15687" y="20327"/>
                </a:lnTo>
                <a:lnTo>
                  <a:pt x="17807" y="18875"/>
                </a:lnTo>
                <a:lnTo>
                  <a:pt x="19560" y="17020"/>
                </a:lnTo>
                <a:lnTo>
                  <a:pt x="20880" y="14638"/>
                </a:lnTo>
                <a:lnTo>
                  <a:pt x="20985" y="14332"/>
                </a:lnTo>
                <a:lnTo>
                  <a:pt x="21187" y="13921"/>
                </a:lnTo>
                <a:lnTo>
                  <a:pt x="21499" y="12798"/>
                </a:lnTo>
                <a:lnTo>
                  <a:pt x="21499" y="12387"/>
                </a:lnTo>
                <a:lnTo>
                  <a:pt x="21600" y="11980"/>
                </a:lnTo>
                <a:lnTo>
                  <a:pt x="21600" y="9419"/>
                </a:lnTo>
                <a:lnTo>
                  <a:pt x="21293" y="8291"/>
                </a:lnTo>
                <a:lnTo>
                  <a:pt x="20880" y="6757"/>
                </a:lnTo>
                <a:lnTo>
                  <a:pt x="20673" y="6451"/>
                </a:lnTo>
                <a:lnTo>
                  <a:pt x="20572" y="6141"/>
                </a:lnTo>
                <a:lnTo>
                  <a:pt x="20366" y="5835"/>
                </a:lnTo>
                <a:lnTo>
                  <a:pt x="20265" y="5529"/>
                </a:lnTo>
                <a:lnTo>
                  <a:pt x="19237" y="3995"/>
                </a:lnTo>
                <a:lnTo>
                  <a:pt x="18719" y="3484"/>
                </a:lnTo>
                <a:lnTo>
                  <a:pt x="18517" y="3173"/>
                </a:lnTo>
                <a:lnTo>
                  <a:pt x="18205" y="2967"/>
                </a:lnTo>
                <a:lnTo>
                  <a:pt x="18003" y="2767"/>
                </a:lnTo>
                <a:lnTo>
                  <a:pt x="17691" y="2561"/>
                </a:lnTo>
                <a:lnTo>
                  <a:pt x="17484" y="2356"/>
                </a:lnTo>
                <a:lnTo>
                  <a:pt x="15943" y="1333"/>
                </a:lnTo>
                <a:lnTo>
                  <a:pt x="15636" y="1228"/>
                </a:lnTo>
                <a:lnTo>
                  <a:pt x="15328" y="1022"/>
                </a:lnTo>
                <a:lnTo>
                  <a:pt x="15016" y="922"/>
                </a:lnTo>
                <a:lnTo>
                  <a:pt x="14709" y="716"/>
                </a:lnTo>
                <a:lnTo>
                  <a:pt x="14296" y="616"/>
                </a:lnTo>
                <a:lnTo>
                  <a:pt x="12447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66" name="object 38"/>
          <p:cNvGrpSpPr/>
          <p:nvPr/>
        </p:nvGrpSpPr>
        <p:grpSpPr>
          <a:xfrm>
            <a:off x="3117263" y="5625634"/>
            <a:ext cx="91776" cy="91323"/>
            <a:chOff x="0" y="0"/>
            <a:chExt cx="91775" cy="91321"/>
          </a:xfrm>
        </p:grpSpPr>
        <p:sp>
          <p:nvSpPr>
            <p:cNvPr id="1663" name="object 39"/>
            <p:cNvSpPr/>
            <p:nvPr/>
          </p:nvSpPr>
          <p:spPr>
            <a:xfrm>
              <a:off x="0" y="37768"/>
              <a:ext cx="80940" cy="5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50" y="0"/>
                  </a:moveTo>
                  <a:lnTo>
                    <a:pt x="1125" y="531"/>
                  </a:lnTo>
                  <a:lnTo>
                    <a:pt x="426" y="5226"/>
                  </a:lnTo>
                  <a:lnTo>
                    <a:pt x="0" y="10117"/>
                  </a:lnTo>
                  <a:lnTo>
                    <a:pt x="63" y="14988"/>
                  </a:lnTo>
                  <a:lnTo>
                    <a:pt x="834" y="19622"/>
                  </a:lnTo>
                  <a:lnTo>
                    <a:pt x="1125" y="20498"/>
                  </a:lnTo>
                  <a:lnTo>
                    <a:pt x="3159" y="21159"/>
                  </a:lnTo>
                  <a:lnTo>
                    <a:pt x="5047" y="21600"/>
                  </a:lnTo>
                  <a:lnTo>
                    <a:pt x="7223" y="21380"/>
                  </a:lnTo>
                  <a:lnTo>
                    <a:pt x="11451" y="20205"/>
                  </a:lnTo>
                  <a:lnTo>
                    <a:pt x="15229" y="17756"/>
                  </a:lnTo>
                  <a:lnTo>
                    <a:pt x="18598" y="14155"/>
                  </a:lnTo>
                  <a:lnTo>
                    <a:pt x="21600" y="9526"/>
                  </a:lnTo>
                  <a:lnTo>
                    <a:pt x="19858" y="7662"/>
                  </a:lnTo>
                  <a:lnTo>
                    <a:pt x="18113" y="5684"/>
                  </a:lnTo>
                  <a:lnTo>
                    <a:pt x="16299" y="4152"/>
                  </a:lnTo>
                  <a:lnTo>
                    <a:pt x="13061" y="2151"/>
                  </a:lnTo>
                  <a:lnTo>
                    <a:pt x="8903" y="653"/>
                  </a:lnTo>
                  <a:lnTo>
                    <a:pt x="4650" y="0"/>
                  </a:lnTo>
                  <a:close/>
                </a:path>
              </a:pathLst>
            </a:custGeom>
            <a:solidFill>
              <a:srgbClr val="53B7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64" name="object 40" descr="object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7" y="173"/>
              <a:ext cx="87559" cy="60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65" name="object 41"/>
            <p:cNvSpPr/>
            <p:nvPr/>
          </p:nvSpPr>
          <p:spPr>
            <a:xfrm>
              <a:off x="43664" y="0"/>
              <a:ext cx="40541" cy="1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18" y="0"/>
                  </a:moveTo>
                  <a:lnTo>
                    <a:pt x="0" y="643"/>
                  </a:lnTo>
                  <a:lnTo>
                    <a:pt x="1306" y="8015"/>
                  </a:lnTo>
                  <a:lnTo>
                    <a:pt x="7829" y="13051"/>
                  </a:lnTo>
                  <a:lnTo>
                    <a:pt x="11016" y="15768"/>
                  </a:lnTo>
                  <a:lnTo>
                    <a:pt x="17540" y="21600"/>
                  </a:lnTo>
                  <a:lnTo>
                    <a:pt x="21600" y="16945"/>
                  </a:lnTo>
                  <a:lnTo>
                    <a:pt x="20876" y="14990"/>
                  </a:lnTo>
                  <a:lnTo>
                    <a:pt x="19421" y="11892"/>
                  </a:lnTo>
                  <a:lnTo>
                    <a:pt x="14942" y="4681"/>
                  </a:lnTo>
                  <a:lnTo>
                    <a:pt x="10203" y="1031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70" name="object 42"/>
          <p:cNvGrpSpPr/>
          <p:nvPr/>
        </p:nvGrpSpPr>
        <p:grpSpPr>
          <a:xfrm>
            <a:off x="2966680" y="5766737"/>
            <a:ext cx="223904" cy="138207"/>
            <a:chOff x="0" y="0"/>
            <a:chExt cx="223902" cy="138206"/>
          </a:xfrm>
        </p:grpSpPr>
        <p:sp>
          <p:nvSpPr>
            <p:cNvPr id="1667" name="Shape"/>
            <p:cNvSpPr/>
            <p:nvPr/>
          </p:nvSpPr>
          <p:spPr>
            <a:xfrm>
              <a:off x="-1" y="47333"/>
              <a:ext cx="95495" cy="9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4"/>
                  </a:moveTo>
                  <a:lnTo>
                    <a:pt x="20063" y="1615"/>
                  </a:lnTo>
                  <a:lnTo>
                    <a:pt x="18707" y="839"/>
                  </a:lnTo>
                  <a:lnTo>
                    <a:pt x="17354" y="0"/>
                  </a:lnTo>
                  <a:lnTo>
                    <a:pt x="15605" y="2152"/>
                  </a:lnTo>
                  <a:lnTo>
                    <a:pt x="10155" y="8407"/>
                  </a:lnTo>
                  <a:lnTo>
                    <a:pt x="6113" y="13238"/>
                  </a:lnTo>
                  <a:lnTo>
                    <a:pt x="4740" y="14808"/>
                  </a:lnTo>
                  <a:lnTo>
                    <a:pt x="5478" y="15067"/>
                  </a:lnTo>
                  <a:lnTo>
                    <a:pt x="5785" y="15260"/>
                  </a:lnTo>
                  <a:lnTo>
                    <a:pt x="4404" y="16969"/>
                  </a:lnTo>
                  <a:lnTo>
                    <a:pt x="3008" y="18599"/>
                  </a:lnTo>
                  <a:lnTo>
                    <a:pt x="1551" y="20145"/>
                  </a:lnTo>
                  <a:lnTo>
                    <a:pt x="0" y="21600"/>
                  </a:lnTo>
                  <a:lnTo>
                    <a:pt x="1942" y="20936"/>
                  </a:lnTo>
                  <a:lnTo>
                    <a:pt x="3901" y="20459"/>
                  </a:lnTo>
                  <a:lnTo>
                    <a:pt x="5895" y="20118"/>
                  </a:lnTo>
                  <a:lnTo>
                    <a:pt x="7940" y="19852"/>
                  </a:lnTo>
                  <a:lnTo>
                    <a:pt x="10238" y="17201"/>
                  </a:lnTo>
                  <a:lnTo>
                    <a:pt x="14329" y="11746"/>
                  </a:lnTo>
                  <a:lnTo>
                    <a:pt x="18641" y="5914"/>
                  </a:lnTo>
                  <a:lnTo>
                    <a:pt x="21600" y="2134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8" name="object 44"/>
            <p:cNvSpPr/>
            <p:nvPr/>
          </p:nvSpPr>
          <p:spPr>
            <a:xfrm>
              <a:off x="19049" y="34823"/>
              <a:ext cx="57406" cy="7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33" y="0"/>
                  </a:moveTo>
                  <a:lnTo>
                    <a:pt x="17399" y="1019"/>
                  </a:lnTo>
                  <a:lnTo>
                    <a:pt x="16171" y="1727"/>
                  </a:lnTo>
                  <a:lnTo>
                    <a:pt x="14432" y="2354"/>
                  </a:lnTo>
                  <a:lnTo>
                    <a:pt x="11861" y="5915"/>
                  </a:lnTo>
                  <a:lnTo>
                    <a:pt x="5378" y="12506"/>
                  </a:lnTo>
                  <a:lnTo>
                    <a:pt x="2867" y="16022"/>
                  </a:lnTo>
                  <a:lnTo>
                    <a:pt x="2762" y="17988"/>
                  </a:lnTo>
                  <a:lnTo>
                    <a:pt x="1228" y="19638"/>
                  </a:lnTo>
                  <a:lnTo>
                    <a:pt x="0" y="21365"/>
                  </a:lnTo>
                  <a:lnTo>
                    <a:pt x="717" y="21600"/>
                  </a:lnTo>
                  <a:lnTo>
                    <a:pt x="3046" y="19722"/>
                  </a:lnTo>
                  <a:lnTo>
                    <a:pt x="9725" y="13825"/>
                  </a:lnTo>
                  <a:lnTo>
                    <a:pt x="15775" y="8768"/>
                  </a:lnTo>
                  <a:lnTo>
                    <a:pt x="18749" y="6190"/>
                  </a:lnTo>
                  <a:lnTo>
                    <a:pt x="21600" y="3532"/>
                  </a:lnTo>
                  <a:lnTo>
                    <a:pt x="20166" y="2435"/>
                  </a:lnTo>
                  <a:lnTo>
                    <a:pt x="19550" y="1412"/>
                  </a:lnTo>
                  <a:lnTo>
                    <a:pt x="18833" y="0"/>
                  </a:lnTo>
                  <a:close/>
                </a:path>
              </a:pathLst>
            </a:custGeom>
            <a:solidFill>
              <a:srgbClr val="0F7E9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69" name="object 45"/>
            <p:cNvSpPr/>
            <p:nvPr/>
          </p:nvSpPr>
          <p:spPr>
            <a:xfrm>
              <a:off x="69100" y="-1"/>
              <a:ext cx="154803" cy="7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41" y="0"/>
                  </a:moveTo>
                  <a:lnTo>
                    <a:pt x="7554" y="479"/>
                  </a:lnTo>
                  <a:lnTo>
                    <a:pt x="7062" y="561"/>
                  </a:lnTo>
                  <a:lnTo>
                    <a:pt x="5098" y="2539"/>
                  </a:lnTo>
                  <a:lnTo>
                    <a:pt x="3288" y="4660"/>
                  </a:lnTo>
                  <a:lnTo>
                    <a:pt x="1599" y="7159"/>
                  </a:lnTo>
                  <a:lnTo>
                    <a:pt x="0" y="10267"/>
                  </a:lnTo>
                  <a:lnTo>
                    <a:pt x="266" y="11708"/>
                  </a:lnTo>
                  <a:lnTo>
                    <a:pt x="7357" y="19157"/>
                  </a:lnTo>
                  <a:lnTo>
                    <a:pt x="15373" y="21600"/>
                  </a:lnTo>
                  <a:lnTo>
                    <a:pt x="18867" y="19889"/>
                  </a:lnTo>
                  <a:lnTo>
                    <a:pt x="19815" y="18927"/>
                  </a:lnTo>
                  <a:lnTo>
                    <a:pt x="20840" y="17002"/>
                  </a:lnTo>
                  <a:lnTo>
                    <a:pt x="21182" y="14917"/>
                  </a:lnTo>
                  <a:lnTo>
                    <a:pt x="21182" y="13554"/>
                  </a:lnTo>
                  <a:lnTo>
                    <a:pt x="21600" y="11948"/>
                  </a:lnTo>
                  <a:lnTo>
                    <a:pt x="21561" y="11869"/>
                  </a:lnTo>
                  <a:lnTo>
                    <a:pt x="21524" y="11068"/>
                  </a:lnTo>
                  <a:lnTo>
                    <a:pt x="20992" y="11307"/>
                  </a:lnTo>
                  <a:lnTo>
                    <a:pt x="20576" y="10824"/>
                  </a:lnTo>
                  <a:lnTo>
                    <a:pt x="20347" y="10667"/>
                  </a:lnTo>
                  <a:lnTo>
                    <a:pt x="19854" y="10746"/>
                  </a:lnTo>
                  <a:lnTo>
                    <a:pt x="19892" y="11469"/>
                  </a:lnTo>
                  <a:lnTo>
                    <a:pt x="19057" y="11629"/>
                  </a:lnTo>
                  <a:lnTo>
                    <a:pt x="17955" y="7937"/>
                  </a:lnTo>
                  <a:lnTo>
                    <a:pt x="17196" y="6975"/>
                  </a:lnTo>
                  <a:lnTo>
                    <a:pt x="15065" y="5074"/>
                  </a:lnTo>
                  <a:lnTo>
                    <a:pt x="12784" y="3788"/>
                  </a:lnTo>
                  <a:lnTo>
                    <a:pt x="10545" y="2352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10A0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71" name="object 46"/>
          <p:cNvSpPr/>
          <p:nvPr/>
        </p:nvSpPr>
        <p:spPr>
          <a:xfrm>
            <a:off x="827287" y="5942922"/>
            <a:ext cx="238317" cy="47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776" y="0"/>
                </a:moveTo>
                <a:lnTo>
                  <a:pt x="9795" y="1391"/>
                </a:lnTo>
                <a:lnTo>
                  <a:pt x="6978" y="4628"/>
                </a:lnTo>
                <a:lnTo>
                  <a:pt x="6214" y="5941"/>
                </a:lnTo>
                <a:lnTo>
                  <a:pt x="3994" y="10572"/>
                </a:lnTo>
                <a:lnTo>
                  <a:pt x="2275" y="13934"/>
                </a:lnTo>
                <a:lnTo>
                  <a:pt x="1422" y="15748"/>
                </a:lnTo>
                <a:lnTo>
                  <a:pt x="369" y="18379"/>
                </a:lnTo>
                <a:lnTo>
                  <a:pt x="25" y="19738"/>
                </a:lnTo>
                <a:lnTo>
                  <a:pt x="0" y="20733"/>
                </a:lnTo>
                <a:lnTo>
                  <a:pt x="198" y="21600"/>
                </a:lnTo>
                <a:lnTo>
                  <a:pt x="1497" y="21356"/>
                </a:lnTo>
                <a:lnTo>
                  <a:pt x="5499" y="21600"/>
                </a:lnTo>
                <a:lnTo>
                  <a:pt x="9570" y="20519"/>
                </a:lnTo>
                <a:lnTo>
                  <a:pt x="10924" y="20484"/>
                </a:lnTo>
                <a:lnTo>
                  <a:pt x="13590" y="19629"/>
                </a:lnTo>
                <a:lnTo>
                  <a:pt x="16261" y="18007"/>
                </a:lnTo>
                <a:lnTo>
                  <a:pt x="18933" y="16199"/>
                </a:lnTo>
                <a:lnTo>
                  <a:pt x="21600" y="14788"/>
                </a:lnTo>
                <a:lnTo>
                  <a:pt x="18592" y="3639"/>
                </a:lnTo>
                <a:lnTo>
                  <a:pt x="15761" y="675"/>
                </a:lnTo>
                <a:lnTo>
                  <a:pt x="12776" y="0"/>
                </a:lnTo>
                <a:close/>
              </a:path>
            </a:pathLst>
          </a:custGeom>
          <a:solidFill>
            <a:srgbClr val="DF573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72" name="object 47"/>
          <p:cNvSpPr/>
          <p:nvPr/>
        </p:nvSpPr>
        <p:spPr>
          <a:xfrm>
            <a:off x="771520" y="5667704"/>
            <a:ext cx="232871" cy="134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03" y="1222"/>
                </a:lnTo>
                <a:lnTo>
                  <a:pt x="1110" y="3449"/>
                </a:lnTo>
                <a:lnTo>
                  <a:pt x="3388" y="5112"/>
                </a:lnTo>
                <a:lnTo>
                  <a:pt x="7469" y="8548"/>
                </a:lnTo>
                <a:lnTo>
                  <a:pt x="11607" y="12204"/>
                </a:lnTo>
                <a:lnTo>
                  <a:pt x="15251" y="15674"/>
                </a:lnTo>
                <a:lnTo>
                  <a:pt x="18825" y="18895"/>
                </a:lnTo>
                <a:lnTo>
                  <a:pt x="20889" y="21023"/>
                </a:lnTo>
                <a:lnTo>
                  <a:pt x="21600" y="21600"/>
                </a:lnTo>
                <a:lnTo>
                  <a:pt x="21367" y="20406"/>
                </a:lnTo>
                <a:lnTo>
                  <a:pt x="17188" y="11027"/>
                </a:lnTo>
                <a:lnTo>
                  <a:pt x="13359" y="6727"/>
                </a:lnTo>
                <a:lnTo>
                  <a:pt x="9062" y="3738"/>
                </a:lnTo>
                <a:lnTo>
                  <a:pt x="4530" y="1636"/>
                </a:lnTo>
                <a:lnTo>
                  <a:pt x="0" y="0"/>
                </a:lnTo>
                <a:close/>
              </a:path>
            </a:pathLst>
          </a:custGeom>
          <a:solidFill>
            <a:srgbClr val="EE7D5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75" name="object 48"/>
          <p:cNvGrpSpPr/>
          <p:nvPr/>
        </p:nvGrpSpPr>
        <p:grpSpPr>
          <a:xfrm>
            <a:off x="843573" y="5975398"/>
            <a:ext cx="223127" cy="63767"/>
            <a:chOff x="0" y="0"/>
            <a:chExt cx="223125" cy="63766"/>
          </a:xfrm>
        </p:grpSpPr>
        <p:sp>
          <p:nvSpPr>
            <p:cNvPr id="1673" name="object 49"/>
            <p:cNvSpPr/>
            <p:nvPr/>
          </p:nvSpPr>
          <p:spPr>
            <a:xfrm>
              <a:off x="-1" y="6527"/>
              <a:ext cx="223127" cy="5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20" y="0"/>
                  </a:moveTo>
                  <a:lnTo>
                    <a:pt x="19409" y="1718"/>
                  </a:lnTo>
                  <a:lnTo>
                    <a:pt x="15931" y="3053"/>
                  </a:lnTo>
                  <a:lnTo>
                    <a:pt x="12462" y="3581"/>
                  </a:lnTo>
                  <a:lnTo>
                    <a:pt x="10380" y="2876"/>
                  </a:lnTo>
                  <a:lnTo>
                    <a:pt x="10196" y="2564"/>
                  </a:lnTo>
                  <a:lnTo>
                    <a:pt x="10223" y="2669"/>
                  </a:lnTo>
                  <a:lnTo>
                    <a:pt x="10091" y="2257"/>
                  </a:lnTo>
                  <a:lnTo>
                    <a:pt x="8645" y="2286"/>
                  </a:lnTo>
                  <a:lnTo>
                    <a:pt x="4297" y="3182"/>
                  </a:lnTo>
                  <a:lnTo>
                    <a:pt x="0" y="2980"/>
                  </a:lnTo>
                  <a:lnTo>
                    <a:pt x="3424" y="13617"/>
                  </a:lnTo>
                  <a:lnTo>
                    <a:pt x="8642" y="20432"/>
                  </a:lnTo>
                  <a:lnTo>
                    <a:pt x="11432" y="21600"/>
                  </a:lnTo>
                  <a:lnTo>
                    <a:pt x="14331" y="20853"/>
                  </a:lnTo>
                  <a:lnTo>
                    <a:pt x="19624" y="13036"/>
                  </a:lnTo>
                  <a:lnTo>
                    <a:pt x="21600" y="100"/>
                  </a:lnTo>
                  <a:lnTo>
                    <a:pt x="2152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4" name="object 50"/>
            <p:cNvSpPr/>
            <p:nvPr/>
          </p:nvSpPr>
          <p:spPr>
            <a:xfrm>
              <a:off x="104228" y="-1"/>
              <a:ext cx="118622" cy="1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2" y="0"/>
                  </a:moveTo>
                  <a:lnTo>
                    <a:pt x="16101" y="4220"/>
                  </a:lnTo>
                  <a:lnTo>
                    <a:pt x="10745" y="9627"/>
                  </a:lnTo>
                  <a:lnTo>
                    <a:pt x="5380" y="14478"/>
                  </a:lnTo>
                  <a:lnTo>
                    <a:pt x="0" y="17035"/>
                  </a:lnTo>
                  <a:lnTo>
                    <a:pt x="247" y="18522"/>
                  </a:lnTo>
                  <a:lnTo>
                    <a:pt x="199" y="18142"/>
                  </a:lnTo>
                  <a:lnTo>
                    <a:pt x="546" y="19266"/>
                  </a:lnTo>
                  <a:lnTo>
                    <a:pt x="4461" y="21600"/>
                  </a:lnTo>
                  <a:lnTo>
                    <a:pt x="10987" y="19629"/>
                  </a:lnTo>
                  <a:lnTo>
                    <a:pt x="17530" y="14883"/>
                  </a:lnTo>
                  <a:lnTo>
                    <a:pt x="21500" y="8889"/>
                  </a:lnTo>
                  <a:lnTo>
                    <a:pt x="21600" y="2594"/>
                  </a:lnTo>
                  <a:lnTo>
                    <a:pt x="21452" y="0"/>
                  </a:lnTo>
                  <a:close/>
                </a:path>
              </a:pathLst>
            </a:custGeom>
            <a:solidFill>
              <a:srgbClr val="8A213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676" name="object 51" descr="object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96" y="4809732"/>
            <a:ext cx="226341" cy="72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7" name="object 52" descr="object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415" y="6491299"/>
            <a:ext cx="175456" cy="17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8" name="object 53" descr="object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457" y="5202041"/>
            <a:ext cx="205132" cy="894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1" name="object 54"/>
          <p:cNvGrpSpPr/>
          <p:nvPr/>
        </p:nvGrpSpPr>
        <p:grpSpPr>
          <a:xfrm>
            <a:off x="783760" y="5690017"/>
            <a:ext cx="222812" cy="143573"/>
            <a:chOff x="0" y="0"/>
            <a:chExt cx="222811" cy="143572"/>
          </a:xfrm>
        </p:grpSpPr>
        <p:sp>
          <p:nvSpPr>
            <p:cNvPr id="1679" name="object 55"/>
            <p:cNvSpPr/>
            <p:nvPr/>
          </p:nvSpPr>
          <p:spPr>
            <a:xfrm>
              <a:off x="0" y="-1"/>
              <a:ext cx="221451" cy="143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391" y="6337"/>
                  </a:lnTo>
                  <a:lnTo>
                    <a:pt x="5294" y="12391"/>
                  </a:lnTo>
                  <a:lnTo>
                    <a:pt x="8814" y="17416"/>
                  </a:lnTo>
                  <a:lnTo>
                    <a:pt x="13055" y="20670"/>
                  </a:lnTo>
                  <a:lnTo>
                    <a:pt x="16936" y="21600"/>
                  </a:lnTo>
                  <a:lnTo>
                    <a:pt x="19056" y="21509"/>
                  </a:lnTo>
                  <a:lnTo>
                    <a:pt x="20698" y="20750"/>
                  </a:lnTo>
                  <a:lnTo>
                    <a:pt x="20963" y="20506"/>
                  </a:lnTo>
                  <a:lnTo>
                    <a:pt x="21202" y="20177"/>
                  </a:lnTo>
                  <a:lnTo>
                    <a:pt x="21600" y="19195"/>
                  </a:lnTo>
                  <a:lnTo>
                    <a:pt x="19290" y="17546"/>
                  </a:lnTo>
                  <a:lnTo>
                    <a:pt x="17056" y="15456"/>
                  </a:lnTo>
                  <a:lnTo>
                    <a:pt x="12790" y="10887"/>
                  </a:lnTo>
                  <a:lnTo>
                    <a:pt x="12843" y="10765"/>
                  </a:lnTo>
                  <a:lnTo>
                    <a:pt x="12630" y="10683"/>
                  </a:lnTo>
                  <a:lnTo>
                    <a:pt x="12630" y="10518"/>
                  </a:lnTo>
                  <a:lnTo>
                    <a:pt x="12737" y="10396"/>
                  </a:lnTo>
                  <a:lnTo>
                    <a:pt x="13480" y="10765"/>
                  </a:lnTo>
                  <a:lnTo>
                    <a:pt x="13613" y="10396"/>
                  </a:lnTo>
                  <a:lnTo>
                    <a:pt x="11038" y="8213"/>
                  </a:lnTo>
                  <a:lnTo>
                    <a:pt x="6687" y="4783"/>
                  </a:lnTo>
                  <a:lnTo>
                    <a:pt x="2396" y="1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0" name="object 56"/>
            <p:cNvSpPr/>
            <p:nvPr/>
          </p:nvSpPr>
          <p:spPr>
            <a:xfrm>
              <a:off x="129490" y="68822"/>
              <a:ext cx="93322" cy="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31" y="0"/>
                  </a:moveTo>
                  <a:lnTo>
                    <a:pt x="2017" y="901"/>
                  </a:lnTo>
                  <a:lnTo>
                    <a:pt x="253" y="0"/>
                  </a:lnTo>
                  <a:lnTo>
                    <a:pt x="0" y="303"/>
                  </a:lnTo>
                  <a:lnTo>
                    <a:pt x="0" y="700"/>
                  </a:lnTo>
                  <a:lnTo>
                    <a:pt x="506" y="901"/>
                  </a:lnTo>
                  <a:lnTo>
                    <a:pt x="379" y="1199"/>
                  </a:lnTo>
                  <a:lnTo>
                    <a:pt x="10533" y="12363"/>
                  </a:lnTo>
                  <a:lnTo>
                    <a:pt x="21347" y="21502"/>
                  </a:lnTo>
                  <a:lnTo>
                    <a:pt x="21538" y="21600"/>
                  </a:lnTo>
                  <a:lnTo>
                    <a:pt x="21600" y="19602"/>
                  </a:lnTo>
                  <a:lnTo>
                    <a:pt x="21412" y="17903"/>
                  </a:lnTo>
                  <a:lnTo>
                    <a:pt x="21094" y="16003"/>
                  </a:lnTo>
                  <a:lnTo>
                    <a:pt x="19323" y="14626"/>
                  </a:lnTo>
                  <a:lnTo>
                    <a:pt x="15871" y="11348"/>
                  </a:lnTo>
                  <a:lnTo>
                    <a:pt x="14169" y="9803"/>
                  </a:lnTo>
                  <a:lnTo>
                    <a:pt x="5279" y="2503"/>
                  </a:lnTo>
                  <a:lnTo>
                    <a:pt x="2331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682" name="object 57"/>
          <p:cNvSpPr/>
          <p:nvPr/>
        </p:nvSpPr>
        <p:spPr>
          <a:xfrm>
            <a:off x="3072244" y="6516775"/>
            <a:ext cx="46789" cy="41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450" y="0"/>
                </a:moveTo>
                <a:lnTo>
                  <a:pt x="12934" y="0"/>
                </a:lnTo>
                <a:lnTo>
                  <a:pt x="10044" y="1977"/>
                </a:lnTo>
                <a:lnTo>
                  <a:pt x="9164" y="3954"/>
                </a:lnTo>
                <a:lnTo>
                  <a:pt x="7534" y="7198"/>
                </a:lnTo>
                <a:lnTo>
                  <a:pt x="5271" y="7481"/>
                </a:lnTo>
                <a:lnTo>
                  <a:pt x="3641" y="7343"/>
                </a:lnTo>
                <a:lnTo>
                  <a:pt x="879" y="11436"/>
                </a:lnTo>
                <a:lnTo>
                  <a:pt x="0" y="13697"/>
                </a:lnTo>
                <a:lnTo>
                  <a:pt x="252" y="16096"/>
                </a:lnTo>
                <a:lnTo>
                  <a:pt x="627" y="17790"/>
                </a:lnTo>
                <a:lnTo>
                  <a:pt x="1126" y="19346"/>
                </a:lnTo>
                <a:lnTo>
                  <a:pt x="2509" y="20328"/>
                </a:lnTo>
                <a:lnTo>
                  <a:pt x="3893" y="21317"/>
                </a:lnTo>
                <a:lnTo>
                  <a:pt x="5400" y="21600"/>
                </a:lnTo>
                <a:lnTo>
                  <a:pt x="6907" y="21040"/>
                </a:lnTo>
                <a:lnTo>
                  <a:pt x="7909" y="20757"/>
                </a:lnTo>
                <a:lnTo>
                  <a:pt x="11803" y="13130"/>
                </a:lnTo>
                <a:lnTo>
                  <a:pt x="12559" y="13414"/>
                </a:lnTo>
                <a:lnTo>
                  <a:pt x="12934" y="13414"/>
                </a:lnTo>
                <a:lnTo>
                  <a:pt x="14945" y="13980"/>
                </a:lnTo>
                <a:lnTo>
                  <a:pt x="16704" y="14402"/>
                </a:lnTo>
                <a:lnTo>
                  <a:pt x="20222" y="11575"/>
                </a:lnTo>
                <a:lnTo>
                  <a:pt x="21600" y="9175"/>
                </a:lnTo>
                <a:lnTo>
                  <a:pt x="21600" y="4943"/>
                </a:lnTo>
                <a:lnTo>
                  <a:pt x="21096" y="3250"/>
                </a:lnTo>
                <a:lnTo>
                  <a:pt x="19841" y="2116"/>
                </a:lnTo>
                <a:lnTo>
                  <a:pt x="17836" y="138"/>
                </a:lnTo>
                <a:lnTo>
                  <a:pt x="15450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3" name="object 58"/>
          <p:cNvSpPr/>
          <p:nvPr/>
        </p:nvSpPr>
        <p:spPr>
          <a:xfrm>
            <a:off x="2636149" y="4737451"/>
            <a:ext cx="304687" cy="10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45" y="0"/>
                </a:moveTo>
                <a:lnTo>
                  <a:pt x="9529" y="2301"/>
                </a:lnTo>
                <a:lnTo>
                  <a:pt x="7598" y="10567"/>
                </a:lnTo>
                <a:lnTo>
                  <a:pt x="6855" y="9527"/>
                </a:lnTo>
                <a:lnTo>
                  <a:pt x="6077" y="8681"/>
                </a:lnTo>
                <a:lnTo>
                  <a:pt x="5274" y="8331"/>
                </a:lnTo>
                <a:lnTo>
                  <a:pt x="4455" y="8781"/>
                </a:lnTo>
                <a:lnTo>
                  <a:pt x="2982" y="15854"/>
                </a:lnTo>
                <a:lnTo>
                  <a:pt x="2960" y="17550"/>
                </a:lnTo>
                <a:lnTo>
                  <a:pt x="2969" y="19267"/>
                </a:lnTo>
                <a:lnTo>
                  <a:pt x="2506" y="17597"/>
                </a:lnTo>
                <a:lnTo>
                  <a:pt x="2044" y="16099"/>
                </a:lnTo>
                <a:lnTo>
                  <a:pt x="1061" y="15984"/>
                </a:lnTo>
                <a:lnTo>
                  <a:pt x="771" y="16387"/>
                </a:lnTo>
                <a:lnTo>
                  <a:pt x="289" y="17885"/>
                </a:lnTo>
                <a:lnTo>
                  <a:pt x="0" y="19499"/>
                </a:lnTo>
                <a:lnTo>
                  <a:pt x="76" y="20593"/>
                </a:lnTo>
                <a:lnTo>
                  <a:pt x="76" y="20822"/>
                </a:lnTo>
                <a:lnTo>
                  <a:pt x="134" y="21169"/>
                </a:lnTo>
                <a:lnTo>
                  <a:pt x="1750" y="21514"/>
                </a:lnTo>
                <a:lnTo>
                  <a:pt x="4717" y="21600"/>
                </a:lnTo>
                <a:lnTo>
                  <a:pt x="21600" y="21341"/>
                </a:lnTo>
                <a:lnTo>
                  <a:pt x="20038" y="14542"/>
                </a:lnTo>
                <a:lnTo>
                  <a:pt x="19536" y="14313"/>
                </a:lnTo>
                <a:lnTo>
                  <a:pt x="18495" y="14889"/>
                </a:lnTo>
                <a:lnTo>
                  <a:pt x="18091" y="15811"/>
                </a:lnTo>
                <a:lnTo>
                  <a:pt x="17724" y="16847"/>
                </a:lnTo>
                <a:lnTo>
                  <a:pt x="17442" y="12864"/>
                </a:lnTo>
                <a:lnTo>
                  <a:pt x="15294" y="3021"/>
                </a:lnTo>
                <a:lnTo>
                  <a:pt x="13372" y="407"/>
                </a:lnTo>
                <a:lnTo>
                  <a:pt x="12345" y="0"/>
                </a:lnTo>
                <a:close/>
              </a:path>
            </a:pathLst>
          </a:custGeom>
          <a:solidFill>
            <a:srgbClr val="FDF7F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84" name="object 59"/>
          <p:cNvSpPr/>
          <p:nvPr/>
        </p:nvSpPr>
        <p:spPr>
          <a:xfrm>
            <a:off x="2922346" y="5511543"/>
            <a:ext cx="198872" cy="2981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96" y="0"/>
                </a:moveTo>
                <a:lnTo>
                  <a:pt x="7885" y="1954"/>
                </a:lnTo>
                <a:lnTo>
                  <a:pt x="7098" y="2919"/>
                </a:lnTo>
                <a:lnTo>
                  <a:pt x="6264" y="3863"/>
                </a:lnTo>
                <a:lnTo>
                  <a:pt x="2411" y="7393"/>
                </a:lnTo>
                <a:lnTo>
                  <a:pt x="517" y="9464"/>
                </a:lnTo>
                <a:lnTo>
                  <a:pt x="0" y="10998"/>
                </a:lnTo>
                <a:lnTo>
                  <a:pt x="147" y="11312"/>
                </a:lnTo>
                <a:lnTo>
                  <a:pt x="414" y="11509"/>
                </a:lnTo>
                <a:lnTo>
                  <a:pt x="857" y="11628"/>
                </a:lnTo>
                <a:lnTo>
                  <a:pt x="3514" y="11839"/>
                </a:lnTo>
                <a:lnTo>
                  <a:pt x="6585" y="11734"/>
                </a:lnTo>
                <a:lnTo>
                  <a:pt x="9562" y="12158"/>
                </a:lnTo>
                <a:lnTo>
                  <a:pt x="11937" y="13954"/>
                </a:lnTo>
                <a:lnTo>
                  <a:pt x="12531" y="15327"/>
                </a:lnTo>
                <a:lnTo>
                  <a:pt x="12657" y="16826"/>
                </a:lnTo>
                <a:lnTo>
                  <a:pt x="12423" y="18332"/>
                </a:lnTo>
                <a:lnTo>
                  <a:pt x="11937" y="19728"/>
                </a:lnTo>
                <a:lnTo>
                  <a:pt x="11227" y="21128"/>
                </a:lnTo>
                <a:lnTo>
                  <a:pt x="11050" y="21600"/>
                </a:lnTo>
                <a:lnTo>
                  <a:pt x="11552" y="21443"/>
                </a:lnTo>
                <a:lnTo>
                  <a:pt x="11937" y="21265"/>
                </a:lnTo>
                <a:lnTo>
                  <a:pt x="12321" y="21009"/>
                </a:lnTo>
                <a:lnTo>
                  <a:pt x="13565" y="20246"/>
                </a:lnTo>
                <a:lnTo>
                  <a:pt x="14877" y="19632"/>
                </a:lnTo>
                <a:lnTo>
                  <a:pt x="16277" y="19110"/>
                </a:lnTo>
                <a:lnTo>
                  <a:pt x="17787" y="18625"/>
                </a:lnTo>
                <a:lnTo>
                  <a:pt x="18919" y="17775"/>
                </a:lnTo>
                <a:lnTo>
                  <a:pt x="19993" y="16769"/>
                </a:lnTo>
                <a:lnTo>
                  <a:pt x="20917" y="15700"/>
                </a:lnTo>
                <a:lnTo>
                  <a:pt x="21600" y="14663"/>
                </a:lnTo>
                <a:lnTo>
                  <a:pt x="21481" y="14506"/>
                </a:lnTo>
                <a:lnTo>
                  <a:pt x="20373" y="15247"/>
                </a:lnTo>
                <a:lnTo>
                  <a:pt x="19309" y="16001"/>
                </a:lnTo>
                <a:lnTo>
                  <a:pt x="18290" y="16781"/>
                </a:lnTo>
                <a:lnTo>
                  <a:pt x="17314" y="17600"/>
                </a:lnTo>
                <a:lnTo>
                  <a:pt x="16192" y="13860"/>
                </a:lnTo>
                <a:lnTo>
                  <a:pt x="14892" y="10150"/>
                </a:lnTo>
                <a:lnTo>
                  <a:pt x="12421" y="5008"/>
                </a:lnTo>
                <a:lnTo>
                  <a:pt x="10957" y="2481"/>
                </a:lnTo>
                <a:lnTo>
                  <a:pt x="9396" y="0"/>
                </a:lnTo>
                <a:close/>
              </a:path>
            </a:pathLst>
          </a:custGeom>
          <a:solidFill>
            <a:srgbClr val="65C7D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693" name="object 60"/>
          <p:cNvGrpSpPr/>
          <p:nvPr/>
        </p:nvGrpSpPr>
        <p:grpSpPr>
          <a:xfrm>
            <a:off x="2903296" y="6669123"/>
            <a:ext cx="168252" cy="339245"/>
            <a:chOff x="0" y="0"/>
            <a:chExt cx="168250" cy="339244"/>
          </a:xfrm>
        </p:grpSpPr>
        <p:sp>
          <p:nvSpPr>
            <p:cNvPr id="1685" name="Shape"/>
            <p:cNvSpPr/>
            <p:nvPr/>
          </p:nvSpPr>
          <p:spPr>
            <a:xfrm>
              <a:off x="103769" y="305564"/>
              <a:ext cx="59620" cy="3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4689" y="1188"/>
                  </a:lnTo>
                  <a:lnTo>
                    <a:pt x="9042" y="4279"/>
                  </a:lnTo>
                  <a:lnTo>
                    <a:pt x="12611" y="8907"/>
                  </a:lnTo>
                  <a:lnTo>
                    <a:pt x="15569" y="14780"/>
                  </a:lnTo>
                  <a:lnTo>
                    <a:pt x="18093" y="21600"/>
                  </a:lnTo>
                  <a:lnTo>
                    <a:pt x="21093" y="48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6" name="Shape"/>
            <p:cNvSpPr/>
            <p:nvPr/>
          </p:nvSpPr>
          <p:spPr>
            <a:xfrm>
              <a:off x="53046" y="247294"/>
              <a:ext cx="115206" cy="66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53" y="3359"/>
                  </a:lnTo>
                  <a:lnTo>
                    <a:pt x="644" y="6710"/>
                  </a:lnTo>
                  <a:lnTo>
                    <a:pt x="831" y="9520"/>
                  </a:lnTo>
                  <a:lnTo>
                    <a:pt x="849" y="9783"/>
                  </a:lnTo>
                  <a:lnTo>
                    <a:pt x="868" y="10078"/>
                  </a:lnTo>
                  <a:lnTo>
                    <a:pt x="1001" y="13036"/>
                  </a:lnTo>
                  <a:lnTo>
                    <a:pt x="1125" y="15498"/>
                  </a:lnTo>
                  <a:lnTo>
                    <a:pt x="1276" y="17741"/>
                  </a:lnTo>
                  <a:lnTo>
                    <a:pt x="1580" y="19886"/>
                  </a:lnTo>
                  <a:lnTo>
                    <a:pt x="2143" y="21600"/>
                  </a:lnTo>
                  <a:lnTo>
                    <a:pt x="4427" y="20065"/>
                  </a:lnTo>
                  <a:lnTo>
                    <a:pt x="6945" y="19119"/>
                  </a:lnTo>
                  <a:lnTo>
                    <a:pt x="9510" y="18884"/>
                  </a:lnTo>
                  <a:lnTo>
                    <a:pt x="20689" y="18884"/>
                  </a:lnTo>
                  <a:lnTo>
                    <a:pt x="21310" y="13036"/>
                  </a:lnTo>
                  <a:lnTo>
                    <a:pt x="21400" y="10401"/>
                  </a:lnTo>
                  <a:lnTo>
                    <a:pt x="3162" y="10401"/>
                  </a:lnTo>
                  <a:lnTo>
                    <a:pt x="2705" y="9697"/>
                  </a:lnTo>
                  <a:lnTo>
                    <a:pt x="2755" y="9520"/>
                  </a:lnTo>
                  <a:lnTo>
                    <a:pt x="2660" y="8462"/>
                  </a:lnTo>
                  <a:lnTo>
                    <a:pt x="2653" y="8376"/>
                  </a:lnTo>
                  <a:lnTo>
                    <a:pt x="3010" y="7581"/>
                  </a:lnTo>
                  <a:lnTo>
                    <a:pt x="4234" y="6873"/>
                  </a:lnTo>
                  <a:lnTo>
                    <a:pt x="5489" y="6710"/>
                  </a:lnTo>
                  <a:lnTo>
                    <a:pt x="5516" y="6710"/>
                  </a:lnTo>
                  <a:lnTo>
                    <a:pt x="6837" y="6433"/>
                  </a:lnTo>
                  <a:lnTo>
                    <a:pt x="7925" y="6150"/>
                  </a:lnTo>
                  <a:lnTo>
                    <a:pt x="7868" y="6150"/>
                  </a:lnTo>
                  <a:lnTo>
                    <a:pt x="9247" y="6005"/>
                  </a:lnTo>
                  <a:lnTo>
                    <a:pt x="21551" y="6005"/>
                  </a:lnTo>
                  <a:lnTo>
                    <a:pt x="21600" y="4569"/>
                  </a:lnTo>
                  <a:lnTo>
                    <a:pt x="21519" y="1399"/>
                  </a:lnTo>
                  <a:lnTo>
                    <a:pt x="4965" y="1399"/>
                  </a:lnTo>
                  <a:lnTo>
                    <a:pt x="3304" y="979"/>
                  </a:lnTo>
                  <a:lnTo>
                    <a:pt x="1720" y="350"/>
                  </a:lnTo>
                  <a:lnTo>
                    <a:pt x="18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7" name="Shape"/>
            <p:cNvSpPr/>
            <p:nvPr/>
          </p:nvSpPr>
          <p:spPr>
            <a:xfrm>
              <a:off x="79526" y="218719"/>
              <a:ext cx="88295" cy="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9" y="0"/>
                  </a:moveTo>
                  <a:lnTo>
                    <a:pt x="578" y="0"/>
                  </a:lnTo>
                  <a:lnTo>
                    <a:pt x="1644" y="542"/>
                  </a:lnTo>
                  <a:lnTo>
                    <a:pt x="1709" y="1076"/>
                  </a:lnTo>
                  <a:lnTo>
                    <a:pt x="1774" y="1434"/>
                  </a:lnTo>
                  <a:lnTo>
                    <a:pt x="1843" y="1968"/>
                  </a:lnTo>
                  <a:lnTo>
                    <a:pt x="2042" y="3394"/>
                  </a:lnTo>
                  <a:lnTo>
                    <a:pt x="2240" y="4112"/>
                  </a:lnTo>
                  <a:lnTo>
                    <a:pt x="2641" y="5363"/>
                  </a:lnTo>
                  <a:lnTo>
                    <a:pt x="3971" y="6255"/>
                  </a:lnTo>
                  <a:lnTo>
                    <a:pt x="6102" y="6972"/>
                  </a:lnTo>
                  <a:lnTo>
                    <a:pt x="6966" y="10008"/>
                  </a:lnTo>
                  <a:lnTo>
                    <a:pt x="7168" y="10900"/>
                  </a:lnTo>
                  <a:lnTo>
                    <a:pt x="7233" y="11075"/>
                  </a:lnTo>
                  <a:lnTo>
                    <a:pt x="7152" y="11075"/>
                  </a:lnTo>
                  <a:lnTo>
                    <a:pt x="7034" y="12327"/>
                  </a:lnTo>
                  <a:lnTo>
                    <a:pt x="6301" y="13402"/>
                  </a:lnTo>
                  <a:lnTo>
                    <a:pt x="5770" y="14120"/>
                  </a:lnTo>
                  <a:lnTo>
                    <a:pt x="4971" y="14653"/>
                  </a:lnTo>
                  <a:lnTo>
                    <a:pt x="3440" y="15721"/>
                  </a:lnTo>
                  <a:lnTo>
                    <a:pt x="3331" y="18765"/>
                  </a:lnTo>
                  <a:lnTo>
                    <a:pt x="3306" y="19474"/>
                  </a:lnTo>
                  <a:lnTo>
                    <a:pt x="2017" y="20749"/>
                  </a:lnTo>
                  <a:lnTo>
                    <a:pt x="1985" y="20749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504" y="15721"/>
                  </a:lnTo>
                  <a:lnTo>
                    <a:pt x="21477" y="14120"/>
                  </a:lnTo>
                  <a:lnTo>
                    <a:pt x="21448" y="12327"/>
                  </a:lnTo>
                  <a:lnTo>
                    <a:pt x="21428" y="11075"/>
                  </a:lnTo>
                  <a:lnTo>
                    <a:pt x="7233" y="11075"/>
                  </a:lnTo>
                  <a:lnTo>
                    <a:pt x="7189" y="10900"/>
                  </a:lnTo>
                  <a:lnTo>
                    <a:pt x="21425" y="10900"/>
                  </a:lnTo>
                  <a:lnTo>
                    <a:pt x="21410" y="10008"/>
                  </a:lnTo>
                  <a:lnTo>
                    <a:pt x="20960" y="1968"/>
                  </a:lnTo>
                  <a:lnTo>
                    <a:pt x="20930" y="1434"/>
                  </a:lnTo>
                  <a:lnTo>
                    <a:pt x="20910" y="1076"/>
                  </a:lnTo>
                  <a:lnTo>
                    <a:pt x="20880" y="542"/>
                  </a:lnTo>
                  <a:lnTo>
                    <a:pt x="20849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8" name="Shape"/>
            <p:cNvSpPr/>
            <p:nvPr/>
          </p:nvSpPr>
          <p:spPr>
            <a:xfrm>
              <a:off x="50979" y="193389"/>
              <a:ext cx="113773" cy="2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77" y="0"/>
                  </a:moveTo>
                  <a:lnTo>
                    <a:pt x="0" y="0"/>
                  </a:lnTo>
                  <a:lnTo>
                    <a:pt x="1176" y="733"/>
                  </a:lnTo>
                  <a:lnTo>
                    <a:pt x="2512" y="2694"/>
                  </a:lnTo>
                  <a:lnTo>
                    <a:pt x="4108" y="4045"/>
                  </a:lnTo>
                  <a:lnTo>
                    <a:pt x="5719" y="5309"/>
                  </a:lnTo>
                  <a:lnTo>
                    <a:pt x="7340" y="6322"/>
                  </a:lnTo>
                  <a:lnTo>
                    <a:pt x="8967" y="6919"/>
                  </a:lnTo>
                  <a:lnTo>
                    <a:pt x="9690" y="8706"/>
                  </a:lnTo>
                  <a:lnTo>
                    <a:pt x="9948" y="9817"/>
                  </a:lnTo>
                  <a:lnTo>
                    <a:pt x="10413" y="12931"/>
                  </a:lnTo>
                  <a:lnTo>
                    <a:pt x="10363" y="15152"/>
                  </a:lnTo>
                  <a:lnTo>
                    <a:pt x="9314" y="16415"/>
                  </a:lnTo>
                  <a:lnTo>
                    <a:pt x="7080" y="16776"/>
                  </a:lnTo>
                  <a:lnTo>
                    <a:pt x="5972" y="18039"/>
                  </a:lnTo>
                  <a:lnTo>
                    <a:pt x="5352" y="19150"/>
                  </a:lnTo>
                  <a:lnTo>
                    <a:pt x="4783" y="20489"/>
                  </a:lnTo>
                  <a:lnTo>
                    <a:pt x="4164" y="21600"/>
                  </a:lnTo>
                  <a:lnTo>
                    <a:pt x="4991" y="21382"/>
                  </a:lnTo>
                  <a:lnTo>
                    <a:pt x="5868" y="20707"/>
                  </a:lnTo>
                  <a:lnTo>
                    <a:pt x="21600" y="20707"/>
                  </a:lnTo>
                  <a:lnTo>
                    <a:pt x="20917" y="1136"/>
                  </a:lnTo>
                  <a:lnTo>
                    <a:pt x="20902" y="733"/>
                  </a:lnTo>
                  <a:lnTo>
                    <a:pt x="20885" y="224"/>
                  </a:lnTo>
                  <a:lnTo>
                    <a:pt x="20877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89" name="Shape"/>
            <p:cNvSpPr/>
            <p:nvPr/>
          </p:nvSpPr>
          <p:spPr>
            <a:xfrm>
              <a:off x="32650" y="164312"/>
              <a:ext cx="128294" cy="30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9" y="0"/>
                  </a:moveTo>
                  <a:lnTo>
                    <a:pt x="10535" y="0"/>
                  </a:lnTo>
                  <a:lnTo>
                    <a:pt x="8555" y="2093"/>
                  </a:lnTo>
                  <a:lnTo>
                    <a:pt x="4544" y="5047"/>
                  </a:lnTo>
                  <a:lnTo>
                    <a:pt x="2564" y="7140"/>
                  </a:lnTo>
                  <a:lnTo>
                    <a:pt x="823" y="9841"/>
                  </a:lnTo>
                  <a:lnTo>
                    <a:pt x="0" y="11570"/>
                  </a:lnTo>
                  <a:lnTo>
                    <a:pt x="229" y="14856"/>
                  </a:lnTo>
                  <a:lnTo>
                    <a:pt x="458" y="18521"/>
                  </a:lnTo>
                  <a:lnTo>
                    <a:pt x="823" y="21600"/>
                  </a:lnTo>
                  <a:lnTo>
                    <a:pt x="2034" y="20809"/>
                  </a:lnTo>
                  <a:lnTo>
                    <a:pt x="3086" y="20615"/>
                  </a:lnTo>
                  <a:lnTo>
                    <a:pt x="21600" y="20615"/>
                  </a:lnTo>
                  <a:lnTo>
                    <a:pt x="21560" y="19507"/>
                  </a:lnTo>
                  <a:lnTo>
                    <a:pt x="20460" y="199"/>
                  </a:lnTo>
                  <a:lnTo>
                    <a:pt x="20449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0" name="Shape"/>
            <p:cNvSpPr/>
            <p:nvPr/>
          </p:nvSpPr>
          <p:spPr>
            <a:xfrm>
              <a:off x="0" y="-1"/>
              <a:ext cx="153258" cy="17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70" y="0"/>
                  </a:moveTo>
                  <a:lnTo>
                    <a:pt x="8588" y="135"/>
                  </a:lnTo>
                  <a:lnTo>
                    <a:pt x="6594" y="1393"/>
                  </a:lnTo>
                  <a:lnTo>
                    <a:pt x="4510" y="2397"/>
                  </a:lnTo>
                  <a:lnTo>
                    <a:pt x="2318" y="3216"/>
                  </a:lnTo>
                  <a:lnTo>
                    <a:pt x="0" y="3917"/>
                  </a:lnTo>
                  <a:lnTo>
                    <a:pt x="2389" y="5949"/>
                  </a:lnTo>
                  <a:lnTo>
                    <a:pt x="5500" y="11176"/>
                  </a:lnTo>
                  <a:lnTo>
                    <a:pt x="6519" y="15876"/>
                  </a:lnTo>
                  <a:lnTo>
                    <a:pt x="6596" y="16762"/>
                  </a:lnTo>
                  <a:lnTo>
                    <a:pt x="4381" y="17631"/>
                  </a:lnTo>
                  <a:lnTo>
                    <a:pt x="3198" y="18008"/>
                  </a:lnTo>
                  <a:lnTo>
                    <a:pt x="2108" y="18193"/>
                  </a:lnTo>
                  <a:lnTo>
                    <a:pt x="2613" y="18935"/>
                  </a:lnTo>
                  <a:lnTo>
                    <a:pt x="3097" y="19679"/>
                  </a:lnTo>
                  <a:lnTo>
                    <a:pt x="3571" y="20441"/>
                  </a:lnTo>
                  <a:lnTo>
                    <a:pt x="4026" y="21191"/>
                  </a:lnTo>
                  <a:lnTo>
                    <a:pt x="4492" y="21469"/>
                  </a:lnTo>
                  <a:lnTo>
                    <a:pt x="4639" y="21600"/>
                  </a:lnTo>
                  <a:lnTo>
                    <a:pt x="5176" y="21498"/>
                  </a:lnTo>
                  <a:lnTo>
                    <a:pt x="5370" y="21469"/>
                  </a:lnTo>
                  <a:lnTo>
                    <a:pt x="5395" y="21469"/>
                  </a:lnTo>
                  <a:lnTo>
                    <a:pt x="5943" y="21225"/>
                  </a:lnTo>
                  <a:lnTo>
                    <a:pt x="7773" y="20690"/>
                  </a:lnTo>
                  <a:lnTo>
                    <a:pt x="9566" y="20322"/>
                  </a:lnTo>
                  <a:lnTo>
                    <a:pt x="11365" y="20135"/>
                  </a:lnTo>
                  <a:lnTo>
                    <a:pt x="21600" y="20135"/>
                  </a:lnTo>
                  <a:lnTo>
                    <a:pt x="20892" y="17516"/>
                  </a:lnTo>
                  <a:lnTo>
                    <a:pt x="18408" y="10818"/>
                  </a:lnTo>
                  <a:lnTo>
                    <a:pt x="15334" y="4973"/>
                  </a:lnTo>
                  <a:lnTo>
                    <a:pt x="11810" y="1021"/>
                  </a:lnTo>
                  <a:lnTo>
                    <a:pt x="10736" y="238"/>
                  </a:lnTo>
                  <a:lnTo>
                    <a:pt x="9970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1" name="Shape"/>
            <p:cNvSpPr/>
            <p:nvPr/>
          </p:nvSpPr>
          <p:spPr>
            <a:xfrm>
              <a:off x="94131" y="157556"/>
              <a:ext cx="5997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6" y="0"/>
                  </a:moveTo>
                  <a:lnTo>
                    <a:pt x="0" y="21600"/>
                  </a:lnTo>
                  <a:lnTo>
                    <a:pt x="393" y="17192"/>
                  </a:lnTo>
                  <a:lnTo>
                    <a:pt x="21600" y="17192"/>
                  </a:lnTo>
                  <a:lnTo>
                    <a:pt x="21530" y="4392"/>
                  </a:lnTo>
                  <a:lnTo>
                    <a:pt x="586" y="4392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2" name="Shape"/>
            <p:cNvSpPr/>
            <p:nvPr/>
          </p:nvSpPr>
          <p:spPr>
            <a:xfrm>
              <a:off x="94398" y="155790"/>
              <a:ext cx="595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3" y="0"/>
                  </a:moveTo>
                  <a:lnTo>
                    <a:pt x="0" y="0"/>
                  </a:lnTo>
                  <a:lnTo>
                    <a:pt x="1383" y="8583"/>
                  </a:lnTo>
                  <a:lnTo>
                    <a:pt x="595" y="17261"/>
                  </a:lnTo>
                  <a:lnTo>
                    <a:pt x="691" y="19383"/>
                  </a:lnTo>
                  <a:lnTo>
                    <a:pt x="493" y="21600"/>
                  </a:lnTo>
                  <a:lnTo>
                    <a:pt x="21600" y="21600"/>
                  </a:lnTo>
                  <a:lnTo>
                    <a:pt x="21363" y="0"/>
                  </a:lnTo>
                  <a:close/>
                </a:path>
              </a:pathLst>
            </a:custGeom>
            <a:solidFill>
              <a:srgbClr val="CE414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694" name="object 61" descr="object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87" y="4987580"/>
            <a:ext cx="735105" cy="7538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7" name="object 62"/>
          <p:cNvGrpSpPr/>
          <p:nvPr/>
        </p:nvGrpSpPr>
        <p:grpSpPr>
          <a:xfrm>
            <a:off x="2807256" y="6664083"/>
            <a:ext cx="281232" cy="402186"/>
            <a:chOff x="0" y="0"/>
            <a:chExt cx="281230" cy="402185"/>
          </a:xfrm>
        </p:grpSpPr>
        <p:pic>
          <p:nvPicPr>
            <p:cNvPr id="1695" name="object 63" descr="object 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36321"/>
              <a:ext cx="215203" cy="248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6" name="object 64"/>
            <p:cNvSpPr/>
            <p:nvPr/>
          </p:nvSpPr>
          <p:spPr>
            <a:xfrm>
              <a:off x="153475" y="0"/>
              <a:ext cx="127756" cy="40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9" y="0"/>
                  </a:moveTo>
                  <a:lnTo>
                    <a:pt x="2490" y="39"/>
                  </a:lnTo>
                  <a:lnTo>
                    <a:pt x="1452" y="146"/>
                  </a:lnTo>
                  <a:lnTo>
                    <a:pt x="501" y="314"/>
                  </a:lnTo>
                  <a:lnTo>
                    <a:pt x="2202" y="256"/>
                  </a:lnTo>
                  <a:lnTo>
                    <a:pt x="3076" y="373"/>
                  </a:lnTo>
                  <a:lnTo>
                    <a:pt x="8637" y="2395"/>
                  </a:lnTo>
                  <a:lnTo>
                    <a:pt x="12325" y="4902"/>
                  </a:lnTo>
                  <a:lnTo>
                    <a:pt x="15306" y="7772"/>
                  </a:lnTo>
                  <a:lnTo>
                    <a:pt x="17414" y="10560"/>
                  </a:lnTo>
                  <a:lnTo>
                    <a:pt x="18484" y="12822"/>
                  </a:lnTo>
                  <a:lnTo>
                    <a:pt x="18682" y="14289"/>
                  </a:lnTo>
                  <a:lnTo>
                    <a:pt x="18410" y="15693"/>
                  </a:lnTo>
                  <a:lnTo>
                    <a:pt x="17612" y="17075"/>
                  </a:lnTo>
                  <a:lnTo>
                    <a:pt x="16232" y="18476"/>
                  </a:lnTo>
                  <a:lnTo>
                    <a:pt x="15034" y="17899"/>
                  </a:lnTo>
                  <a:lnTo>
                    <a:pt x="13656" y="17407"/>
                  </a:lnTo>
                  <a:lnTo>
                    <a:pt x="12001" y="17023"/>
                  </a:lnTo>
                  <a:lnTo>
                    <a:pt x="9975" y="16766"/>
                  </a:lnTo>
                  <a:lnTo>
                    <a:pt x="7807" y="16673"/>
                  </a:lnTo>
                  <a:lnTo>
                    <a:pt x="5492" y="16711"/>
                  </a:lnTo>
                  <a:lnTo>
                    <a:pt x="3211" y="16865"/>
                  </a:lnTo>
                  <a:lnTo>
                    <a:pt x="1145" y="17117"/>
                  </a:lnTo>
                  <a:lnTo>
                    <a:pt x="1053" y="17190"/>
                  </a:lnTo>
                  <a:lnTo>
                    <a:pt x="1006" y="17190"/>
                  </a:lnTo>
                  <a:lnTo>
                    <a:pt x="269" y="18035"/>
                  </a:lnTo>
                  <a:lnTo>
                    <a:pt x="0" y="18830"/>
                  </a:lnTo>
                  <a:lnTo>
                    <a:pt x="222" y="19620"/>
                  </a:lnTo>
                  <a:lnTo>
                    <a:pt x="4157" y="21341"/>
                  </a:lnTo>
                  <a:lnTo>
                    <a:pt x="7597" y="21600"/>
                  </a:lnTo>
                  <a:lnTo>
                    <a:pt x="9647" y="21540"/>
                  </a:lnTo>
                  <a:lnTo>
                    <a:pt x="16367" y="20258"/>
                  </a:lnTo>
                  <a:lnTo>
                    <a:pt x="19783" y="18152"/>
                  </a:lnTo>
                  <a:lnTo>
                    <a:pt x="21165" y="16090"/>
                  </a:lnTo>
                  <a:lnTo>
                    <a:pt x="21600" y="14339"/>
                  </a:lnTo>
                  <a:lnTo>
                    <a:pt x="21568" y="13450"/>
                  </a:lnTo>
                  <a:lnTo>
                    <a:pt x="20749" y="11137"/>
                  </a:lnTo>
                  <a:lnTo>
                    <a:pt x="19063" y="8663"/>
                  </a:lnTo>
                  <a:lnTo>
                    <a:pt x="16668" y="6175"/>
                  </a:lnTo>
                  <a:lnTo>
                    <a:pt x="13724" y="3820"/>
                  </a:lnTo>
                  <a:lnTo>
                    <a:pt x="10389" y="1746"/>
                  </a:lnTo>
                  <a:lnTo>
                    <a:pt x="4686" y="37"/>
                  </a:lnTo>
                  <a:lnTo>
                    <a:pt x="3579" y="0"/>
                  </a:lnTo>
                  <a:close/>
                </a:path>
              </a:pathLst>
            </a:custGeom>
            <a:solidFill>
              <a:srgbClr val="A4DC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03" name="object 65"/>
          <p:cNvGrpSpPr/>
          <p:nvPr/>
        </p:nvGrpSpPr>
        <p:grpSpPr>
          <a:xfrm>
            <a:off x="796544" y="6075512"/>
            <a:ext cx="402357" cy="301426"/>
            <a:chOff x="0" y="0"/>
            <a:chExt cx="402355" cy="301425"/>
          </a:xfrm>
        </p:grpSpPr>
        <p:sp>
          <p:nvSpPr>
            <p:cNvPr id="1698" name="object 66"/>
            <p:cNvSpPr/>
            <p:nvPr/>
          </p:nvSpPr>
          <p:spPr>
            <a:xfrm>
              <a:off x="5" y="-1"/>
              <a:ext cx="402351" cy="28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" y="0"/>
                  </a:moveTo>
                  <a:lnTo>
                    <a:pt x="0" y="122"/>
                  </a:lnTo>
                  <a:lnTo>
                    <a:pt x="641" y="679"/>
                  </a:lnTo>
                  <a:lnTo>
                    <a:pt x="2526" y="2510"/>
                  </a:lnTo>
                  <a:lnTo>
                    <a:pt x="4320" y="4173"/>
                  </a:lnTo>
                  <a:lnTo>
                    <a:pt x="6106" y="5857"/>
                  </a:lnTo>
                  <a:lnTo>
                    <a:pt x="7885" y="7567"/>
                  </a:lnTo>
                  <a:lnTo>
                    <a:pt x="9654" y="9310"/>
                  </a:lnTo>
                  <a:lnTo>
                    <a:pt x="11081" y="10844"/>
                  </a:lnTo>
                  <a:lnTo>
                    <a:pt x="11904" y="11696"/>
                  </a:lnTo>
                  <a:lnTo>
                    <a:pt x="12443" y="12147"/>
                  </a:lnTo>
                  <a:lnTo>
                    <a:pt x="12623" y="10953"/>
                  </a:lnTo>
                  <a:lnTo>
                    <a:pt x="12834" y="9422"/>
                  </a:lnTo>
                  <a:lnTo>
                    <a:pt x="13104" y="7967"/>
                  </a:lnTo>
                  <a:lnTo>
                    <a:pt x="13466" y="7002"/>
                  </a:lnTo>
                  <a:lnTo>
                    <a:pt x="13509" y="8234"/>
                  </a:lnTo>
                  <a:lnTo>
                    <a:pt x="13345" y="9733"/>
                  </a:lnTo>
                  <a:lnTo>
                    <a:pt x="13087" y="11240"/>
                  </a:lnTo>
                  <a:lnTo>
                    <a:pt x="12852" y="12494"/>
                  </a:lnTo>
                  <a:lnTo>
                    <a:pt x="12940" y="12985"/>
                  </a:lnTo>
                  <a:lnTo>
                    <a:pt x="15222" y="15232"/>
                  </a:lnTo>
                  <a:lnTo>
                    <a:pt x="19673" y="20293"/>
                  </a:lnTo>
                  <a:lnTo>
                    <a:pt x="20202" y="21023"/>
                  </a:lnTo>
                  <a:lnTo>
                    <a:pt x="20502" y="21373"/>
                  </a:lnTo>
                  <a:lnTo>
                    <a:pt x="20797" y="21600"/>
                  </a:lnTo>
                  <a:lnTo>
                    <a:pt x="20908" y="20504"/>
                  </a:lnTo>
                  <a:lnTo>
                    <a:pt x="21072" y="19372"/>
                  </a:lnTo>
                  <a:lnTo>
                    <a:pt x="21300" y="18267"/>
                  </a:lnTo>
                  <a:lnTo>
                    <a:pt x="21600" y="17252"/>
                  </a:lnTo>
                  <a:lnTo>
                    <a:pt x="20869" y="15212"/>
                  </a:lnTo>
                  <a:lnTo>
                    <a:pt x="20176" y="13135"/>
                  </a:lnTo>
                  <a:lnTo>
                    <a:pt x="19538" y="11024"/>
                  </a:lnTo>
                  <a:lnTo>
                    <a:pt x="18972" y="8881"/>
                  </a:lnTo>
                  <a:lnTo>
                    <a:pt x="18402" y="8309"/>
                  </a:lnTo>
                  <a:lnTo>
                    <a:pt x="17818" y="7778"/>
                  </a:lnTo>
                  <a:lnTo>
                    <a:pt x="17526" y="7492"/>
                  </a:lnTo>
                  <a:lnTo>
                    <a:pt x="16927" y="6961"/>
                  </a:lnTo>
                  <a:lnTo>
                    <a:pt x="15087" y="5472"/>
                  </a:lnTo>
                  <a:lnTo>
                    <a:pt x="12224" y="3552"/>
                  </a:lnTo>
                  <a:lnTo>
                    <a:pt x="9902" y="2368"/>
                  </a:lnTo>
                  <a:lnTo>
                    <a:pt x="7200" y="1286"/>
                  </a:lnTo>
                  <a:lnTo>
                    <a:pt x="6849" y="1184"/>
                  </a:lnTo>
                  <a:lnTo>
                    <a:pt x="6514" y="1062"/>
                  </a:lnTo>
                  <a:lnTo>
                    <a:pt x="5827" y="857"/>
                  </a:lnTo>
                  <a:lnTo>
                    <a:pt x="5126" y="694"/>
                  </a:lnTo>
                  <a:lnTo>
                    <a:pt x="4790" y="592"/>
                  </a:lnTo>
                  <a:lnTo>
                    <a:pt x="4440" y="531"/>
                  </a:lnTo>
                  <a:lnTo>
                    <a:pt x="4089" y="449"/>
                  </a:lnTo>
                  <a:lnTo>
                    <a:pt x="3388" y="326"/>
                  </a:lnTo>
                  <a:lnTo>
                    <a:pt x="2564" y="209"/>
                  </a:lnTo>
                  <a:lnTo>
                    <a:pt x="1738" y="12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99" name="object 67"/>
            <p:cNvSpPr/>
            <p:nvPr/>
          </p:nvSpPr>
          <p:spPr>
            <a:xfrm>
              <a:off x="231521" y="93040"/>
              <a:ext cx="19893" cy="7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74" y="0"/>
                  </a:moveTo>
                  <a:lnTo>
                    <a:pt x="13370" y="3841"/>
                  </a:lnTo>
                  <a:lnTo>
                    <a:pt x="7895" y="9579"/>
                  </a:lnTo>
                  <a:lnTo>
                    <a:pt x="3641" y="15605"/>
                  </a:lnTo>
                  <a:lnTo>
                    <a:pt x="0" y="20310"/>
                  </a:lnTo>
                  <a:lnTo>
                    <a:pt x="2358" y="20712"/>
                  </a:lnTo>
                  <a:lnTo>
                    <a:pt x="5309" y="21517"/>
                  </a:lnTo>
                  <a:lnTo>
                    <a:pt x="8261" y="21600"/>
                  </a:lnTo>
                  <a:lnTo>
                    <a:pt x="13152" y="16694"/>
                  </a:lnTo>
                  <a:lnTo>
                    <a:pt x="18346" y="10769"/>
                  </a:lnTo>
                  <a:lnTo>
                    <a:pt x="21600" y="4859"/>
                  </a:lnTo>
                  <a:lnTo>
                    <a:pt x="20674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0" name="object 68"/>
            <p:cNvSpPr/>
            <p:nvPr/>
          </p:nvSpPr>
          <p:spPr>
            <a:xfrm>
              <a:off x="2726" y="9512"/>
              <a:ext cx="384407" cy="29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69" y="3654"/>
                  </a:lnTo>
                  <a:lnTo>
                    <a:pt x="2349" y="6497"/>
                  </a:lnTo>
                  <a:lnTo>
                    <a:pt x="3493" y="9256"/>
                  </a:lnTo>
                  <a:lnTo>
                    <a:pt x="4717" y="11955"/>
                  </a:lnTo>
                  <a:lnTo>
                    <a:pt x="6038" y="14615"/>
                  </a:lnTo>
                  <a:lnTo>
                    <a:pt x="7603" y="17505"/>
                  </a:lnTo>
                  <a:lnTo>
                    <a:pt x="8178" y="18411"/>
                  </a:lnTo>
                  <a:lnTo>
                    <a:pt x="10481" y="17768"/>
                  </a:lnTo>
                  <a:lnTo>
                    <a:pt x="13140" y="17868"/>
                  </a:lnTo>
                  <a:lnTo>
                    <a:pt x="15769" y="18533"/>
                  </a:lnTo>
                  <a:lnTo>
                    <a:pt x="17977" y="19581"/>
                  </a:lnTo>
                  <a:lnTo>
                    <a:pt x="18023" y="19601"/>
                  </a:lnTo>
                  <a:lnTo>
                    <a:pt x="18053" y="19642"/>
                  </a:lnTo>
                  <a:lnTo>
                    <a:pt x="18983" y="20115"/>
                  </a:lnTo>
                  <a:lnTo>
                    <a:pt x="21600" y="21600"/>
                  </a:lnTo>
                  <a:lnTo>
                    <a:pt x="19406" y="18783"/>
                  </a:lnTo>
                  <a:lnTo>
                    <a:pt x="16296" y="15504"/>
                  </a:lnTo>
                  <a:lnTo>
                    <a:pt x="15262" y="14454"/>
                  </a:lnTo>
                  <a:lnTo>
                    <a:pt x="14750" y="13914"/>
                  </a:lnTo>
                  <a:lnTo>
                    <a:pt x="14263" y="13344"/>
                  </a:lnTo>
                  <a:lnTo>
                    <a:pt x="13795" y="12934"/>
                  </a:lnTo>
                  <a:lnTo>
                    <a:pt x="12413" y="11608"/>
                  </a:lnTo>
                  <a:lnTo>
                    <a:pt x="11407" y="11949"/>
                  </a:lnTo>
                  <a:lnTo>
                    <a:pt x="9974" y="12461"/>
                  </a:lnTo>
                  <a:lnTo>
                    <a:pt x="8599" y="12920"/>
                  </a:lnTo>
                  <a:lnTo>
                    <a:pt x="7766" y="13102"/>
                  </a:lnTo>
                  <a:lnTo>
                    <a:pt x="7735" y="12980"/>
                  </a:lnTo>
                  <a:lnTo>
                    <a:pt x="8448" y="12464"/>
                  </a:lnTo>
                  <a:lnTo>
                    <a:pt x="9714" y="11920"/>
                  </a:lnTo>
                  <a:lnTo>
                    <a:pt x="11049" y="11453"/>
                  </a:lnTo>
                  <a:lnTo>
                    <a:pt x="11969" y="11163"/>
                  </a:lnTo>
                  <a:lnTo>
                    <a:pt x="11296" y="10384"/>
                  </a:lnTo>
                  <a:lnTo>
                    <a:pt x="10563" y="9665"/>
                  </a:lnTo>
                  <a:lnTo>
                    <a:pt x="9064" y="8317"/>
                  </a:lnTo>
                  <a:lnTo>
                    <a:pt x="5885" y="5334"/>
                  </a:lnTo>
                  <a:lnTo>
                    <a:pt x="4815" y="4360"/>
                  </a:lnTo>
                  <a:lnTo>
                    <a:pt x="2344" y="2286"/>
                  </a:lnTo>
                  <a:lnTo>
                    <a:pt x="1128" y="1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1" name="object 69"/>
            <p:cNvSpPr/>
            <p:nvPr/>
          </p:nvSpPr>
          <p:spPr>
            <a:xfrm>
              <a:off x="366177" y="270143"/>
              <a:ext cx="23129" cy="3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261"/>
                  </a:lnTo>
                  <a:lnTo>
                    <a:pt x="10737" y="12588"/>
                  </a:lnTo>
                  <a:lnTo>
                    <a:pt x="15796" y="16673"/>
                  </a:lnTo>
                  <a:lnTo>
                    <a:pt x="19572" y="21039"/>
                  </a:lnTo>
                  <a:lnTo>
                    <a:pt x="21600" y="21600"/>
                  </a:lnTo>
                  <a:lnTo>
                    <a:pt x="19311" y="18408"/>
                  </a:lnTo>
                  <a:lnTo>
                    <a:pt x="19572" y="15592"/>
                  </a:lnTo>
                  <a:lnTo>
                    <a:pt x="19572" y="12023"/>
                  </a:lnTo>
                  <a:lnTo>
                    <a:pt x="14477" y="9932"/>
                  </a:lnTo>
                  <a:lnTo>
                    <a:pt x="9309" y="6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D5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02" name="object 70"/>
            <p:cNvSpPr/>
            <p:nvPr/>
          </p:nvSpPr>
          <p:spPr>
            <a:xfrm>
              <a:off x="0" y="1625"/>
              <a:ext cx="366727" cy="276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2" y="639"/>
                  </a:lnTo>
                  <a:lnTo>
                    <a:pt x="1382" y="1896"/>
                  </a:lnTo>
                  <a:lnTo>
                    <a:pt x="2656" y="3049"/>
                  </a:lnTo>
                  <a:lnTo>
                    <a:pt x="5240" y="5235"/>
                  </a:lnTo>
                  <a:lnTo>
                    <a:pt x="6362" y="6249"/>
                  </a:lnTo>
                  <a:lnTo>
                    <a:pt x="9694" y="9385"/>
                  </a:lnTo>
                  <a:lnTo>
                    <a:pt x="11265" y="10805"/>
                  </a:lnTo>
                  <a:lnTo>
                    <a:pt x="12033" y="11563"/>
                  </a:lnTo>
                  <a:lnTo>
                    <a:pt x="12739" y="12385"/>
                  </a:lnTo>
                  <a:lnTo>
                    <a:pt x="11775" y="12699"/>
                  </a:lnTo>
                  <a:lnTo>
                    <a:pt x="10375" y="13191"/>
                  </a:lnTo>
                  <a:lnTo>
                    <a:pt x="9048" y="13759"/>
                  </a:lnTo>
                  <a:lnTo>
                    <a:pt x="8300" y="14300"/>
                  </a:lnTo>
                  <a:lnTo>
                    <a:pt x="8332" y="14428"/>
                  </a:lnTo>
                  <a:lnTo>
                    <a:pt x="9206" y="14236"/>
                  </a:lnTo>
                  <a:lnTo>
                    <a:pt x="10648" y="13753"/>
                  </a:lnTo>
                  <a:lnTo>
                    <a:pt x="12149" y="13214"/>
                  </a:lnTo>
                  <a:lnTo>
                    <a:pt x="13203" y="12854"/>
                  </a:lnTo>
                  <a:lnTo>
                    <a:pt x="14646" y="14251"/>
                  </a:lnTo>
                  <a:lnTo>
                    <a:pt x="15142" y="14684"/>
                  </a:lnTo>
                  <a:lnTo>
                    <a:pt x="15653" y="15276"/>
                  </a:lnTo>
                  <a:lnTo>
                    <a:pt x="19455" y="19248"/>
                  </a:lnTo>
                  <a:lnTo>
                    <a:pt x="20534" y="20408"/>
                  </a:lnTo>
                  <a:lnTo>
                    <a:pt x="21600" y="21600"/>
                  </a:lnTo>
                  <a:lnTo>
                    <a:pt x="21600" y="21004"/>
                  </a:lnTo>
                  <a:lnTo>
                    <a:pt x="18347" y="17474"/>
                  </a:lnTo>
                  <a:lnTo>
                    <a:pt x="15047" y="14024"/>
                  </a:lnTo>
                  <a:lnTo>
                    <a:pt x="14213" y="13385"/>
                  </a:lnTo>
                  <a:lnTo>
                    <a:pt x="14117" y="12875"/>
                  </a:lnTo>
                  <a:lnTo>
                    <a:pt x="13972" y="12832"/>
                  </a:lnTo>
                  <a:lnTo>
                    <a:pt x="13797" y="12640"/>
                  </a:lnTo>
                  <a:lnTo>
                    <a:pt x="13084" y="12063"/>
                  </a:lnTo>
                  <a:lnTo>
                    <a:pt x="12180" y="11175"/>
                  </a:lnTo>
                  <a:lnTo>
                    <a:pt x="10608" y="9577"/>
                  </a:lnTo>
                  <a:lnTo>
                    <a:pt x="8667" y="7763"/>
                  </a:lnTo>
                  <a:lnTo>
                    <a:pt x="6714" y="5985"/>
                  </a:lnTo>
                  <a:lnTo>
                    <a:pt x="2772" y="2490"/>
                  </a:lnTo>
                  <a:lnTo>
                    <a:pt x="704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704" name="object 71" descr="object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920" y="5210466"/>
            <a:ext cx="190438" cy="1065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4" name="object 72"/>
          <p:cNvGrpSpPr/>
          <p:nvPr/>
        </p:nvGrpSpPr>
        <p:grpSpPr>
          <a:xfrm>
            <a:off x="2664433" y="6078935"/>
            <a:ext cx="518533" cy="458786"/>
            <a:chOff x="-1" y="0"/>
            <a:chExt cx="518532" cy="458785"/>
          </a:xfrm>
        </p:grpSpPr>
        <p:sp>
          <p:nvSpPr>
            <p:cNvPr id="1705" name="Shape"/>
            <p:cNvSpPr/>
            <p:nvPr/>
          </p:nvSpPr>
          <p:spPr>
            <a:xfrm>
              <a:off x="4622" y="-1"/>
              <a:ext cx="513910" cy="44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6" y="0"/>
                  </a:moveTo>
                  <a:lnTo>
                    <a:pt x="19587" y="252"/>
                  </a:lnTo>
                  <a:lnTo>
                    <a:pt x="17500" y="750"/>
                  </a:lnTo>
                  <a:lnTo>
                    <a:pt x="15920" y="1245"/>
                  </a:lnTo>
                  <a:lnTo>
                    <a:pt x="14362" y="1823"/>
                  </a:lnTo>
                  <a:lnTo>
                    <a:pt x="12853" y="2464"/>
                  </a:lnTo>
                  <a:lnTo>
                    <a:pt x="11941" y="2917"/>
                  </a:lnTo>
                  <a:lnTo>
                    <a:pt x="10089" y="3778"/>
                  </a:lnTo>
                  <a:lnTo>
                    <a:pt x="9171" y="4230"/>
                  </a:lnTo>
                  <a:lnTo>
                    <a:pt x="8374" y="4657"/>
                  </a:lnTo>
                  <a:lnTo>
                    <a:pt x="7578" y="5109"/>
                  </a:lnTo>
                  <a:lnTo>
                    <a:pt x="6778" y="5547"/>
                  </a:lnTo>
                  <a:lnTo>
                    <a:pt x="4903" y="6582"/>
                  </a:lnTo>
                  <a:lnTo>
                    <a:pt x="2784" y="7928"/>
                  </a:lnTo>
                  <a:lnTo>
                    <a:pt x="1750" y="8638"/>
                  </a:lnTo>
                  <a:lnTo>
                    <a:pt x="1810" y="9546"/>
                  </a:lnTo>
                  <a:lnTo>
                    <a:pt x="1910" y="10451"/>
                  </a:lnTo>
                  <a:lnTo>
                    <a:pt x="2000" y="11358"/>
                  </a:lnTo>
                  <a:lnTo>
                    <a:pt x="2035" y="12274"/>
                  </a:lnTo>
                  <a:lnTo>
                    <a:pt x="2027" y="12534"/>
                  </a:lnTo>
                  <a:lnTo>
                    <a:pt x="2024" y="12640"/>
                  </a:lnTo>
                  <a:lnTo>
                    <a:pt x="1819" y="15089"/>
                  </a:lnTo>
                  <a:lnTo>
                    <a:pt x="1402" y="17248"/>
                  </a:lnTo>
                  <a:lnTo>
                    <a:pt x="791" y="19343"/>
                  </a:lnTo>
                  <a:lnTo>
                    <a:pt x="0" y="21600"/>
                  </a:lnTo>
                  <a:lnTo>
                    <a:pt x="304" y="21225"/>
                  </a:lnTo>
                  <a:lnTo>
                    <a:pt x="591" y="20808"/>
                  </a:lnTo>
                  <a:lnTo>
                    <a:pt x="870" y="20382"/>
                  </a:lnTo>
                  <a:lnTo>
                    <a:pt x="1155" y="19978"/>
                  </a:lnTo>
                  <a:lnTo>
                    <a:pt x="1743" y="19245"/>
                  </a:lnTo>
                  <a:lnTo>
                    <a:pt x="2351" y="18532"/>
                  </a:lnTo>
                  <a:lnTo>
                    <a:pt x="3591" y="17126"/>
                  </a:lnTo>
                  <a:lnTo>
                    <a:pt x="3935" y="15401"/>
                  </a:lnTo>
                  <a:lnTo>
                    <a:pt x="4533" y="12534"/>
                  </a:lnTo>
                  <a:lnTo>
                    <a:pt x="5146" y="9782"/>
                  </a:lnTo>
                  <a:lnTo>
                    <a:pt x="5534" y="8403"/>
                  </a:lnTo>
                  <a:lnTo>
                    <a:pt x="5584" y="8337"/>
                  </a:lnTo>
                  <a:lnTo>
                    <a:pt x="5569" y="8337"/>
                  </a:lnTo>
                  <a:lnTo>
                    <a:pt x="5603" y="8311"/>
                  </a:lnTo>
                  <a:lnTo>
                    <a:pt x="12099" y="8311"/>
                  </a:lnTo>
                  <a:lnTo>
                    <a:pt x="12721" y="7719"/>
                  </a:lnTo>
                  <a:lnTo>
                    <a:pt x="14442" y="6140"/>
                  </a:lnTo>
                  <a:lnTo>
                    <a:pt x="16187" y="4590"/>
                  </a:lnTo>
                  <a:lnTo>
                    <a:pt x="17958" y="3079"/>
                  </a:lnTo>
                  <a:lnTo>
                    <a:pt x="19755" y="1608"/>
                  </a:lnTo>
                  <a:lnTo>
                    <a:pt x="21577" y="176"/>
                  </a:lnTo>
                  <a:lnTo>
                    <a:pt x="21600" y="19"/>
                  </a:lnTo>
                  <a:lnTo>
                    <a:pt x="21176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06" name="object 74" descr="object 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634" y="82000"/>
              <a:ext cx="108002" cy="97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10" name="object 75"/>
            <p:cNvGrpSpPr/>
            <p:nvPr/>
          </p:nvGrpSpPr>
          <p:grpSpPr>
            <a:xfrm>
              <a:off x="-2" y="3919"/>
              <a:ext cx="517719" cy="454866"/>
              <a:chOff x="0" y="0"/>
              <a:chExt cx="517717" cy="454865"/>
            </a:xfrm>
          </p:grpSpPr>
          <p:sp>
            <p:nvSpPr>
              <p:cNvPr id="1707" name="Shape"/>
              <p:cNvSpPr/>
              <p:nvPr/>
            </p:nvSpPr>
            <p:spPr>
              <a:xfrm>
                <a:off x="0" y="169481"/>
                <a:ext cx="139561" cy="285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223" y="21"/>
                    </a:lnTo>
                    <a:lnTo>
                      <a:pt x="21276" y="21"/>
                    </a:lnTo>
                    <a:lnTo>
                      <a:pt x="21095" y="124"/>
                    </a:lnTo>
                    <a:lnTo>
                      <a:pt x="19645" y="2299"/>
                    </a:lnTo>
                    <a:lnTo>
                      <a:pt x="17390" y="6636"/>
                    </a:lnTo>
                    <a:lnTo>
                      <a:pt x="15198" y="11151"/>
                    </a:lnTo>
                    <a:lnTo>
                      <a:pt x="13938" y="13858"/>
                    </a:lnTo>
                    <a:lnTo>
                      <a:pt x="9390" y="16072"/>
                    </a:lnTo>
                    <a:lnTo>
                      <a:pt x="7140" y="17194"/>
                    </a:lnTo>
                    <a:lnTo>
                      <a:pt x="4969" y="18347"/>
                    </a:lnTo>
                    <a:lnTo>
                      <a:pt x="3920" y="18983"/>
                    </a:lnTo>
                    <a:lnTo>
                      <a:pt x="2890" y="19654"/>
                    </a:lnTo>
                    <a:lnTo>
                      <a:pt x="1836" y="20310"/>
                    </a:lnTo>
                    <a:lnTo>
                      <a:pt x="715" y="20900"/>
                    </a:lnTo>
                    <a:lnTo>
                      <a:pt x="210" y="21353"/>
                    </a:lnTo>
                    <a:lnTo>
                      <a:pt x="0" y="21600"/>
                    </a:lnTo>
                    <a:lnTo>
                      <a:pt x="2367" y="20689"/>
                    </a:lnTo>
                    <a:lnTo>
                      <a:pt x="5895" y="18864"/>
                    </a:lnTo>
                    <a:lnTo>
                      <a:pt x="9486" y="16889"/>
                    </a:lnTo>
                    <a:lnTo>
                      <a:pt x="12043" y="15526"/>
                    </a:lnTo>
                    <a:lnTo>
                      <a:pt x="16470" y="15526"/>
                    </a:lnTo>
                    <a:lnTo>
                      <a:pt x="12843" y="15115"/>
                    </a:lnTo>
                    <a:lnTo>
                      <a:pt x="16405" y="13363"/>
                    </a:lnTo>
                    <a:lnTo>
                      <a:pt x="16622" y="13261"/>
                    </a:lnTo>
                    <a:lnTo>
                      <a:pt x="15369" y="13261"/>
                    </a:lnTo>
                    <a:lnTo>
                      <a:pt x="16734" y="10468"/>
                    </a:lnTo>
                    <a:lnTo>
                      <a:pt x="18927" y="6237"/>
                    </a:lnTo>
                    <a:lnTo>
                      <a:pt x="20899" y="2203"/>
                    </a:lnTo>
                    <a:lnTo>
                      <a:pt x="21593" y="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8" name="Shape"/>
              <p:cNvSpPr/>
              <p:nvPr/>
            </p:nvSpPr>
            <p:spPr>
              <a:xfrm>
                <a:off x="77811" y="374612"/>
                <a:ext cx="210569" cy="48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934" y="0"/>
                    </a:moveTo>
                    <a:lnTo>
                      <a:pt x="0" y="0"/>
                    </a:lnTo>
                    <a:lnTo>
                      <a:pt x="8704" y="9368"/>
                    </a:lnTo>
                    <a:lnTo>
                      <a:pt x="11609" y="12310"/>
                    </a:lnTo>
                    <a:lnTo>
                      <a:pt x="13831" y="14151"/>
                    </a:lnTo>
                    <a:lnTo>
                      <a:pt x="16454" y="16186"/>
                    </a:lnTo>
                    <a:lnTo>
                      <a:pt x="18999" y="18605"/>
                    </a:lnTo>
                    <a:lnTo>
                      <a:pt x="20986" y="21600"/>
                    </a:lnTo>
                    <a:lnTo>
                      <a:pt x="21600" y="18344"/>
                    </a:lnTo>
                    <a:lnTo>
                      <a:pt x="19426" y="15698"/>
                    </a:lnTo>
                    <a:lnTo>
                      <a:pt x="17044" y="13561"/>
                    </a:lnTo>
                    <a:lnTo>
                      <a:pt x="14630" y="11673"/>
                    </a:lnTo>
                    <a:lnTo>
                      <a:pt x="12364" y="9777"/>
                    </a:lnTo>
                    <a:lnTo>
                      <a:pt x="9399" y="6868"/>
                    </a:lnTo>
                    <a:lnTo>
                      <a:pt x="3494" y="562"/>
                    </a:lnTo>
                    <a:lnTo>
                      <a:pt x="2934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09" name="Shape"/>
              <p:cNvSpPr/>
              <p:nvPr/>
            </p:nvSpPr>
            <p:spPr>
              <a:xfrm>
                <a:off x="99300" y="-1"/>
                <a:ext cx="418418" cy="344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9370" y="1867"/>
                    </a:lnTo>
                    <a:lnTo>
                      <a:pt x="17166" y="3785"/>
                    </a:lnTo>
                    <a:lnTo>
                      <a:pt x="14988" y="5754"/>
                    </a:lnTo>
                    <a:lnTo>
                      <a:pt x="12836" y="7774"/>
                    </a:lnTo>
                    <a:lnTo>
                      <a:pt x="10724" y="9832"/>
                    </a:lnTo>
                    <a:lnTo>
                      <a:pt x="8644" y="11940"/>
                    </a:lnTo>
                    <a:lnTo>
                      <a:pt x="6595" y="14096"/>
                    </a:lnTo>
                    <a:lnTo>
                      <a:pt x="4578" y="16298"/>
                    </a:lnTo>
                    <a:lnTo>
                      <a:pt x="2273" y="18930"/>
                    </a:lnTo>
                    <a:lnTo>
                      <a:pt x="0" y="21600"/>
                    </a:lnTo>
                    <a:lnTo>
                      <a:pt x="418" y="21600"/>
                    </a:lnTo>
                    <a:lnTo>
                      <a:pt x="1563" y="20266"/>
                    </a:lnTo>
                    <a:lnTo>
                      <a:pt x="4031" y="17474"/>
                    </a:lnTo>
                    <a:lnTo>
                      <a:pt x="5634" y="15605"/>
                    </a:lnTo>
                    <a:lnTo>
                      <a:pt x="6466" y="14696"/>
                    </a:lnTo>
                    <a:lnTo>
                      <a:pt x="7331" y="13877"/>
                    </a:lnTo>
                    <a:lnTo>
                      <a:pt x="11553" y="13877"/>
                    </a:lnTo>
                    <a:lnTo>
                      <a:pt x="9892" y="13721"/>
                    </a:lnTo>
                    <a:lnTo>
                      <a:pt x="7766" y="13468"/>
                    </a:lnTo>
                    <a:lnTo>
                      <a:pt x="9400" y="11677"/>
                    </a:lnTo>
                    <a:lnTo>
                      <a:pt x="11100" y="9967"/>
                    </a:lnTo>
                    <a:lnTo>
                      <a:pt x="12840" y="8311"/>
                    </a:lnTo>
                    <a:lnTo>
                      <a:pt x="16122" y="5245"/>
                    </a:lnTo>
                    <a:lnTo>
                      <a:pt x="19245" y="2451"/>
                    </a:lnTo>
                    <a:lnTo>
                      <a:pt x="21052" y="1040"/>
                    </a:lnTo>
                    <a:lnTo>
                      <a:pt x="21108" y="955"/>
                    </a:lnTo>
                    <a:lnTo>
                      <a:pt x="21344" y="955"/>
                    </a:lnTo>
                    <a:lnTo>
                      <a:pt x="21445" y="682"/>
                    </a:lnTo>
                    <a:lnTo>
                      <a:pt x="21530" y="35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F57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713" name="object 76"/>
            <p:cNvGrpSpPr/>
            <p:nvPr/>
          </p:nvGrpSpPr>
          <p:grpSpPr>
            <a:xfrm>
              <a:off x="82981" y="18881"/>
              <a:ext cx="429290" cy="394782"/>
              <a:chOff x="0" y="0"/>
              <a:chExt cx="429288" cy="394781"/>
            </a:xfrm>
          </p:grpSpPr>
          <p:sp>
            <p:nvSpPr>
              <p:cNvPr id="1711" name="Shape"/>
              <p:cNvSpPr/>
              <p:nvPr/>
            </p:nvSpPr>
            <p:spPr>
              <a:xfrm>
                <a:off x="-1" y="206208"/>
                <a:ext cx="328096" cy="188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6"/>
                    </a:moveTo>
                    <a:lnTo>
                      <a:pt x="19658" y="1530"/>
                    </a:lnTo>
                    <a:lnTo>
                      <a:pt x="17722" y="1228"/>
                    </a:lnTo>
                    <a:lnTo>
                      <a:pt x="13844" y="562"/>
                    </a:lnTo>
                    <a:lnTo>
                      <a:pt x="12127" y="340"/>
                    </a:lnTo>
                    <a:lnTo>
                      <a:pt x="11267" y="207"/>
                    </a:lnTo>
                    <a:lnTo>
                      <a:pt x="10424" y="0"/>
                    </a:lnTo>
                    <a:lnTo>
                      <a:pt x="9320" y="1497"/>
                    </a:lnTo>
                    <a:lnTo>
                      <a:pt x="8259" y="3160"/>
                    </a:lnTo>
                    <a:lnTo>
                      <a:pt x="6215" y="6575"/>
                    </a:lnTo>
                    <a:lnTo>
                      <a:pt x="3074" y="11679"/>
                    </a:lnTo>
                    <a:lnTo>
                      <a:pt x="1518" y="14271"/>
                    </a:lnTo>
                    <a:lnTo>
                      <a:pt x="0" y="16922"/>
                    </a:lnTo>
                    <a:lnTo>
                      <a:pt x="1901" y="17685"/>
                    </a:lnTo>
                    <a:lnTo>
                      <a:pt x="5691" y="19307"/>
                    </a:lnTo>
                    <a:lnTo>
                      <a:pt x="7594" y="20070"/>
                    </a:lnTo>
                    <a:lnTo>
                      <a:pt x="9048" y="20560"/>
                    </a:lnTo>
                    <a:lnTo>
                      <a:pt x="10598" y="21047"/>
                    </a:lnTo>
                    <a:lnTo>
                      <a:pt x="12127" y="21600"/>
                    </a:lnTo>
                    <a:lnTo>
                      <a:pt x="14613" y="19817"/>
                    </a:lnTo>
                    <a:lnTo>
                      <a:pt x="16728" y="14802"/>
                    </a:lnTo>
                    <a:lnTo>
                      <a:pt x="18746" y="9665"/>
                    </a:lnTo>
                    <a:lnTo>
                      <a:pt x="20673" y="4430"/>
                    </a:lnTo>
                    <a:lnTo>
                      <a:pt x="21600" y="1776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12" name="Shape"/>
              <p:cNvSpPr/>
              <p:nvPr/>
            </p:nvSpPr>
            <p:spPr>
              <a:xfrm>
                <a:off x="166764" y="0"/>
                <a:ext cx="262525" cy="216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9"/>
                    </a:moveTo>
                    <a:lnTo>
                      <a:pt x="21265" y="0"/>
                    </a:lnTo>
                    <a:lnTo>
                      <a:pt x="21175" y="136"/>
                    </a:lnTo>
                    <a:lnTo>
                      <a:pt x="20884" y="354"/>
                    </a:lnTo>
                    <a:lnTo>
                      <a:pt x="15781" y="4574"/>
                    </a:lnTo>
                    <a:lnTo>
                      <a:pt x="8087" y="11739"/>
                    </a:lnTo>
                    <a:lnTo>
                      <a:pt x="5314" y="14380"/>
                    </a:lnTo>
                    <a:lnTo>
                      <a:pt x="2603" y="17110"/>
                    </a:lnTo>
                    <a:lnTo>
                      <a:pt x="0" y="19967"/>
                    </a:lnTo>
                    <a:lnTo>
                      <a:pt x="3400" y="20387"/>
                    </a:lnTo>
                    <a:lnTo>
                      <a:pt x="6810" y="20712"/>
                    </a:lnTo>
                    <a:lnTo>
                      <a:pt x="10211" y="21073"/>
                    </a:lnTo>
                    <a:lnTo>
                      <a:pt x="13587" y="21600"/>
                    </a:lnTo>
                    <a:lnTo>
                      <a:pt x="15368" y="17379"/>
                    </a:lnTo>
                    <a:lnTo>
                      <a:pt x="17074" y="13146"/>
                    </a:lnTo>
                    <a:lnTo>
                      <a:pt x="18692" y="8877"/>
                    </a:lnTo>
                    <a:lnTo>
                      <a:pt x="20206" y="4541"/>
                    </a:lnTo>
                    <a:lnTo>
                      <a:pt x="21600" y="109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pic>
        <p:nvPicPr>
          <p:cNvPr id="1715" name="object 77" descr="object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3022" y="4777154"/>
            <a:ext cx="513937" cy="4342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5" name="object 78"/>
          <p:cNvGrpSpPr/>
          <p:nvPr/>
        </p:nvGrpSpPr>
        <p:grpSpPr>
          <a:xfrm>
            <a:off x="779943" y="6324629"/>
            <a:ext cx="794933" cy="647556"/>
            <a:chOff x="0" y="0"/>
            <a:chExt cx="794932" cy="647554"/>
          </a:xfrm>
        </p:grpSpPr>
        <p:pic>
          <p:nvPicPr>
            <p:cNvPr id="1716" name="object 79" descr="object 7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301" y="3612"/>
              <a:ext cx="695631" cy="5207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7" name="object 80" descr="object 8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236" y="0"/>
              <a:ext cx="201743" cy="1235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8" name="object 81" descr="object 8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1784" y="107535"/>
              <a:ext cx="222810" cy="199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19" name="object 82"/>
            <p:cNvSpPr/>
            <p:nvPr/>
          </p:nvSpPr>
          <p:spPr>
            <a:xfrm>
              <a:off x="415695" y="183430"/>
              <a:ext cx="360466" cy="340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" y="0"/>
                  </a:moveTo>
                  <a:lnTo>
                    <a:pt x="1761" y="0"/>
                  </a:lnTo>
                  <a:lnTo>
                    <a:pt x="1712" y="18"/>
                  </a:lnTo>
                  <a:lnTo>
                    <a:pt x="1647" y="18"/>
                  </a:lnTo>
                  <a:lnTo>
                    <a:pt x="17" y="1948"/>
                  </a:lnTo>
                  <a:lnTo>
                    <a:pt x="0" y="2362"/>
                  </a:lnTo>
                  <a:lnTo>
                    <a:pt x="277" y="3172"/>
                  </a:lnTo>
                  <a:lnTo>
                    <a:pt x="2274" y="4541"/>
                  </a:lnTo>
                  <a:lnTo>
                    <a:pt x="3008" y="4916"/>
                  </a:lnTo>
                  <a:lnTo>
                    <a:pt x="3717" y="5310"/>
                  </a:lnTo>
                  <a:lnTo>
                    <a:pt x="5659" y="6620"/>
                  </a:lnTo>
                  <a:lnTo>
                    <a:pt x="7515" y="8085"/>
                  </a:lnTo>
                  <a:lnTo>
                    <a:pt x="9788" y="10195"/>
                  </a:lnTo>
                  <a:lnTo>
                    <a:pt x="11990" y="12696"/>
                  </a:lnTo>
                  <a:lnTo>
                    <a:pt x="13985" y="15392"/>
                  </a:lnTo>
                  <a:lnTo>
                    <a:pt x="15634" y="18083"/>
                  </a:lnTo>
                  <a:lnTo>
                    <a:pt x="16991" y="20791"/>
                  </a:lnTo>
                  <a:lnTo>
                    <a:pt x="17068" y="21583"/>
                  </a:lnTo>
                  <a:lnTo>
                    <a:pt x="21600" y="21600"/>
                  </a:lnTo>
                  <a:lnTo>
                    <a:pt x="20522" y="18774"/>
                  </a:lnTo>
                  <a:lnTo>
                    <a:pt x="19276" y="16515"/>
                  </a:lnTo>
                  <a:lnTo>
                    <a:pt x="16843" y="12643"/>
                  </a:lnTo>
                  <a:lnTo>
                    <a:pt x="14929" y="10027"/>
                  </a:lnTo>
                  <a:lnTo>
                    <a:pt x="12852" y="7587"/>
                  </a:lnTo>
                  <a:lnTo>
                    <a:pt x="10589" y="5350"/>
                  </a:lnTo>
                  <a:lnTo>
                    <a:pt x="8117" y="3342"/>
                  </a:lnTo>
                  <a:lnTo>
                    <a:pt x="5412" y="1586"/>
                  </a:lnTo>
                  <a:lnTo>
                    <a:pt x="3269" y="420"/>
                  </a:lnTo>
                  <a:lnTo>
                    <a:pt x="2250" y="18"/>
                  </a:lnTo>
                  <a:lnTo>
                    <a:pt x="2185" y="18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06585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0" name="object 83"/>
            <p:cNvSpPr/>
            <p:nvPr/>
          </p:nvSpPr>
          <p:spPr>
            <a:xfrm>
              <a:off x="144743" y="473716"/>
              <a:ext cx="265787" cy="140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23" y="0"/>
                  </a:moveTo>
                  <a:lnTo>
                    <a:pt x="6311" y="2271"/>
                  </a:lnTo>
                  <a:lnTo>
                    <a:pt x="2112" y="6939"/>
                  </a:lnTo>
                  <a:lnTo>
                    <a:pt x="0" y="9233"/>
                  </a:lnTo>
                  <a:lnTo>
                    <a:pt x="1894" y="12552"/>
                  </a:lnTo>
                  <a:lnTo>
                    <a:pt x="3861" y="15761"/>
                  </a:lnTo>
                  <a:lnTo>
                    <a:pt x="5898" y="18798"/>
                  </a:lnTo>
                  <a:lnTo>
                    <a:pt x="8003" y="21600"/>
                  </a:lnTo>
                  <a:lnTo>
                    <a:pt x="10460" y="19594"/>
                  </a:lnTo>
                  <a:lnTo>
                    <a:pt x="14511" y="17212"/>
                  </a:lnTo>
                  <a:lnTo>
                    <a:pt x="18707" y="15019"/>
                  </a:lnTo>
                  <a:lnTo>
                    <a:pt x="21600" y="13578"/>
                  </a:lnTo>
                  <a:lnTo>
                    <a:pt x="20505" y="12152"/>
                  </a:lnTo>
                  <a:lnTo>
                    <a:pt x="19340" y="10857"/>
                  </a:lnTo>
                  <a:lnTo>
                    <a:pt x="16979" y="8480"/>
                  </a:lnTo>
                  <a:lnTo>
                    <a:pt x="12734" y="4130"/>
                  </a:lnTo>
                  <a:lnTo>
                    <a:pt x="10587" y="2024"/>
                  </a:lnTo>
                  <a:lnTo>
                    <a:pt x="8423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1" name="object 84"/>
            <p:cNvSpPr/>
            <p:nvPr/>
          </p:nvSpPr>
          <p:spPr>
            <a:xfrm>
              <a:off x="2450" y="338780"/>
              <a:ext cx="545734" cy="29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68" y="0"/>
                  </a:moveTo>
                  <a:lnTo>
                    <a:pt x="8046" y="629"/>
                  </a:lnTo>
                  <a:lnTo>
                    <a:pt x="8155" y="1251"/>
                  </a:lnTo>
                  <a:lnTo>
                    <a:pt x="9086" y="5920"/>
                  </a:lnTo>
                  <a:lnTo>
                    <a:pt x="9420" y="7679"/>
                  </a:lnTo>
                  <a:lnTo>
                    <a:pt x="9691" y="9384"/>
                  </a:lnTo>
                  <a:lnTo>
                    <a:pt x="9573" y="9143"/>
                  </a:lnTo>
                  <a:lnTo>
                    <a:pt x="9454" y="8861"/>
                  </a:lnTo>
                  <a:lnTo>
                    <a:pt x="9303" y="8680"/>
                  </a:lnTo>
                  <a:lnTo>
                    <a:pt x="8965" y="8354"/>
                  </a:lnTo>
                  <a:lnTo>
                    <a:pt x="8244" y="7807"/>
                  </a:lnTo>
                  <a:lnTo>
                    <a:pt x="7893" y="7514"/>
                  </a:lnTo>
                  <a:lnTo>
                    <a:pt x="7256" y="6844"/>
                  </a:lnTo>
                  <a:lnTo>
                    <a:pt x="6925" y="6523"/>
                  </a:lnTo>
                  <a:lnTo>
                    <a:pt x="6612" y="6309"/>
                  </a:lnTo>
                  <a:lnTo>
                    <a:pt x="6167" y="5831"/>
                  </a:lnTo>
                  <a:lnTo>
                    <a:pt x="3560" y="3646"/>
                  </a:lnTo>
                  <a:lnTo>
                    <a:pt x="1196" y="1807"/>
                  </a:lnTo>
                  <a:lnTo>
                    <a:pt x="0" y="944"/>
                  </a:lnTo>
                  <a:lnTo>
                    <a:pt x="172" y="1427"/>
                  </a:lnTo>
                  <a:lnTo>
                    <a:pt x="269" y="1647"/>
                  </a:lnTo>
                  <a:lnTo>
                    <a:pt x="1151" y="2044"/>
                  </a:lnTo>
                  <a:lnTo>
                    <a:pt x="2093" y="2878"/>
                  </a:lnTo>
                  <a:lnTo>
                    <a:pt x="3033" y="3795"/>
                  </a:lnTo>
                  <a:lnTo>
                    <a:pt x="3909" y="4440"/>
                  </a:lnTo>
                  <a:lnTo>
                    <a:pt x="4145" y="4484"/>
                  </a:lnTo>
                  <a:lnTo>
                    <a:pt x="4411" y="4699"/>
                  </a:lnTo>
                  <a:lnTo>
                    <a:pt x="4889" y="5244"/>
                  </a:lnTo>
                  <a:lnTo>
                    <a:pt x="4932" y="5425"/>
                  </a:lnTo>
                  <a:lnTo>
                    <a:pt x="6155" y="6516"/>
                  </a:lnTo>
                  <a:lnTo>
                    <a:pt x="8351" y="8549"/>
                  </a:lnTo>
                  <a:lnTo>
                    <a:pt x="9444" y="9584"/>
                  </a:lnTo>
                  <a:lnTo>
                    <a:pt x="7321" y="11802"/>
                  </a:lnTo>
                  <a:lnTo>
                    <a:pt x="6138" y="13108"/>
                  </a:lnTo>
                  <a:lnTo>
                    <a:pt x="5449" y="14065"/>
                  </a:lnTo>
                  <a:lnTo>
                    <a:pt x="5653" y="14426"/>
                  </a:lnTo>
                  <a:lnTo>
                    <a:pt x="6682" y="13323"/>
                  </a:lnTo>
                  <a:lnTo>
                    <a:pt x="8727" y="11078"/>
                  </a:lnTo>
                  <a:lnTo>
                    <a:pt x="9756" y="9986"/>
                  </a:lnTo>
                  <a:lnTo>
                    <a:pt x="11851" y="11973"/>
                  </a:lnTo>
                  <a:lnTo>
                    <a:pt x="15072" y="15215"/>
                  </a:lnTo>
                  <a:lnTo>
                    <a:pt x="16173" y="16516"/>
                  </a:lnTo>
                  <a:lnTo>
                    <a:pt x="14764" y="17209"/>
                  </a:lnTo>
                  <a:lnTo>
                    <a:pt x="12721" y="18264"/>
                  </a:lnTo>
                  <a:lnTo>
                    <a:pt x="10748" y="19410"/>
                  </a:lnTo>
                  <a:lnTo>
                    <a:pt x="9551" y="20374"/>
                  </a:lnTo>
                  <a:lnTo>
                    <a:pt x="9777" y="20655"/>
                  </a:lnTo>
                  <a:lnTo>
                    <a:pt x="10625" y="20298"/>
                  </a:lnTo>
                  <a:lnTo>
                    <a:pt x="11589" y="19741"/>
                  </a:lnTo>
                  <a:lnTo>
                    <a:pt x="13417" y="18586"/>
                  </a:lnTo>
                  <a:lnTo>
                    <a:pt x="14168" y="18147"/>
                  </a:lnTo>
                  <a:lnTo>
                    <a:pt x="15691" y="17345"/>
                  </a:lnTo>
                  <a:lnTo>
                    <a:pt x="16443" y="16918"/>
                  </a:lnTo>
                  <a:lnTo>
                    <a:pt x="17418" y="17777"/>
                  </a:lnTo>
                  <a:lnTo>
                    <a:pt x="18368" y="18744"/>
                  </a:lnTo>
                  <a:lnTo>
                    <a:pt x="19309" y="19752"/>
                  </a:lnTo>
                  <a:lnTo>
                    <a:pt x="20254" y="20736"/>
                  </a:lnTo>
                  <a:lnTo>
                    <a:pt x="20384" y="20615"/>
                  </a:lnTo>
                  <a:lnTo>
                    <a:pt x="20384" y="20595"/>
                  </a:lnTo>
                  <a:lnTo>
                    <a:pt x="20523" y="20675"/>
                  </a:lnTo>
                  <a:lnTo>
                    <a:pt x="20796" y="20879"/>
                  </a:lnTo>
                  <a:lnTo>
                    <a:pt x="21600" y="21600"/>
                  </a:lnTo>
                  <a:lnTo>
                    <a:pt x="21262" y="21013"/>
                  </a:lnTo>
                  <a:lnTo>
                    <a:pt x="20827" y="20522"/>
                  </a:lnTo>
                  <a:lnTo>
                    <a:pt x="20364" y="20088"/>
                  </a:lnTo>
                  <a:lnTo>
                    <a:pt x="19942" y="19671"/>
                  </a:lnTo>
                  <a:lnTo>
                    <a:pt x="19355" y="19153"/>
                  </a:lnTo>
                  <a:lnTo>
                    <a:pt x="18776" y="18558"/>
                  </a:lnTo>
                  <a:lnTo>
                    <a:pt x="18210" y="17922"/>
                  </a:lnTo>
                  <a:lnTo>
                    <a:pt x="17659" y="17280"/>
                  </a:lnTo>
                  <a:lnTo>
                    <a:pt x="17014" y="16721"/>
                  </a:lnTo>
                  <a:lnTo>
                    <a:pt x="16385" y="16034"/>
                  </a:lnTo>
                  <a:lnTo>
                    <a:pt x="15765" y="15302"/>
                  </a:lnTo>
                  <a:lnTo>
                    <a:pt x="15150" y="14607"/>
                  </a:lnTo>
                  <a:lnTo>
                    <a:pt x="13880" y="13304"/>
                  </a:lnTo>
                  <a:lnTo>
                    <a:pt x="12606" y="12020"/>
                  </a:lnTo>
                  <a:lnTo>
                    <a:pt x="11328" y="10759"/>
                  </a:lnTo>
                  <a:lnTo>
                    <a:pt x="10046" y="9524"/>
                  </a:lnTo>
                  <a:lnTo>
                    <a:pt x="9609" y="7384"/>
                  </a:lnTo>
                  <a:lnTo>
                    <a:pt x="9196" y="5244"/>
                  </a:lnTo>
                  <a:lnTo>
                    <a:pt x="8714" y="2612"/>
                  </a:lnTo>
                  <a:lnTo>
                    <a:pt x="8433" y="1322"/>
                  </a:lnTo>
                  <a:lnTo>
                    <a:pt x="8087" y="100"/>
                  </a:lnTo>
                  <a:lnTo>
                    <a:pt x="7968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22" name="object 85"/>
            <p:cNvSpPr/>
            <p:nvPr/>
          </p:nvSpPr>
          <p:spPr>
            <a:xfrm>
              <a:off x="448613" y="572191"/>
              <a:ext cx="57674" cy="3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40" y="0"/>
                  </a:moveTo>
                  <a:lnTo>
                    <a:pt x="818" y="183"/>
                  </a:lnTo>
                  <a:lnTo>
                    <a:pt x="0" y="358"/>
                  </a:lnTo>
                  <a:lnTo>
                    <a:pt x="5209" y="6137"/>
                  </a:lnTo>
                  <a:lnTo>
                    <a:pt x="10572" y="11782"/>
                  </a:lnTo>
                  <a:lnTo>
                    <a:pt x="16048" y="17026"/>
                  </a:lnTo>
                  <a:lnTo>
                    <a:pt x="21600" y="21600"/>
                  </a:lnTo>
                  <a:lnTo>
                    <a:pt x="21091" y="19458"/>
                  </a:lnTo>
                  <a:lnTo>
                    <a:pt x="6514" y="275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F5A93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5" name="object 86"/>
            <p:cNvGrpSpPr/>
            <p:nvPr/>
          </p:nvGrpSpPr>
          <p:grpSpPr>
            <a:xfrm>
              <a:off x="8711" y="360814"/>
              <a:ext cx="231792" cy="168672"/>
              <a:chOff x="0" y="0"/>
              <a:chExt cx="231791" cy="168671"/>
            </a:xfrm>
          </p:grpSpPr>
          <p:sp>
            <p:nvSpPr>
              <p:cNvPr id="1723" name="Shape"/>
              <p:cNvSpPr/>
              <p:nvPr/>
            </p:nvSpPr>
            <p:spPr>
              <a:xfrm>
                <a:off x="-1" y="0"/>
                <a:ext cx="91951" cy="66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58"/>
                    </a:moveTo>
                    <a:lnTo>
                      <a:pt x="16400" y="9503"/>
                    </a:lnTo>
                    <a:lnTo>
                      <a:pt x="10821" y="5449"/>
                    </a:lnTo>
                    <a:lnTo>
                      <a:pt x="5233" y="1759"/>
                    </a:lnTo>
                    <a:lnTo>
                      <a:pt x="0" y="0"/>
                    </a:lnTo>
                    <a:lnTo>
                      <a:pt x="5615" y="11134"/>
                    </a:lnTo>
                    <a:lnTo>
                      <a:pt x="8637" y="17326"/>
                    </a:lnTo>
                    <a:lnTo>
                      <a:pt x="10418" y="21600"/>
                    </a:lnTo>
                    <a:lnTo>
                      <a:pt x="12864" y="18894"/>
                    </a:lnTo>
                    <a:lnTo>
                      <a:pt x="15767" y="16612"/>
                    </a:lnTo>
                    <a:lnTo>
                      <a:pt x="18793" y="14516"/>
                    </a:lnTo>
                    <a:lnTo>
                      <a:pt x="21600" y="12358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4" name="Shape"/>
              <p:cNvSpPr/>
              <p:nvPr/>
            </p:nvSpPr>
            <p:spPr>
              <a:xfrm>
                <a:off x="46520" y="43256"/>
                <a:ext cx="185272" cy="125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57"/>
                    </a:moveTo>
                    <a:lnTo>
                      <a:pt x="18383" y="8625"/>
                    </a:lnTo>
                    <a:lnTo>
                      <a:pt x="15153" y="6238"/>
                    </a:lnTo>
                    <a:lnTo>
                      <a:pt x="8311" y="1358"/>
                    </a:lnTo>
                    <a:lnTo>
                      <a:pt x="6787" y="516"/>
                    </a:lnTo>
                    <a:lnTo>
                      <a:pt x="6059" y="0"/>
                    </a:lnTo>
                    <a:lnTo>
                      <a:pt x="4546" y="1070"/>
                    </a:lnTo>
                    <a:lnTo>
                      <a:pt x="1531" y="3294"/>
                    </a:lnTo>
                    <a:lnTo>
                      <a:pt x="0" y="4311"/>
                    </a:lnTo>
                    <a:lnTo>
                      <a:pt x="2262" y="8891"/>
                    </a:lnTo>
                    <a:lnTo>
                      <a:pt x="4666" y="13255"/>
                    </a:lnTo>
                    <a:lnTo>
                      <a:pt x="7195" y="17470"/>
                    </a:lnTo>
                    <a:lnTo>
                      <a:pt x="9833" y="21600"/>
                    </a:lnTo>
                    <a:lnTo>
                      <a:pt x="11876" y="19294"/>
                    </a:lnTo>
                    <a:lnTo>
                      <a:pt x="15359" y="16224"/>
                    </a:lnTo>
                    <a:lnTo>
                      <a:pt x="21600" y="11057"/>
                    </a:lnTo>
                    <a:close/>
                  </a:path>
                </a:pathLst>
              </a:custGeom>
              <a:solidFill>
                <a:srgbClr val="F095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26" name="object 87"/>
            <p:cNvSpPr/>
            <p:nvPr/>
          </p:nvSpPr>
          <p:spPr>
            <a:xfrm>
              <a:off x="53053" y="398354"/>
              <a:ext cx="73459" cy="2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00" y="0"/>
                  </a:moveTo>
                  <a:lnTo>
                    <a:pt x="10520" y="4849"/>
                  </a:lnTo>
                  <a:lnTo>
                    <a:pt x="6731" y="9477"/>
                  </a:lnTo>
                  <a:lnTo>
                    <a:pt x="3077" y="14473"/>
                  </a:lnTo>
                  <a:lnTo>
                    <a:pt x="0" y="20426"/>
                  </a:lnTo>
                  <a:lnTo>
                    <a:pt x="642" y="21600"/>
                  </a:lnTo>
                  <a:lnTo>
                    <a:pt x="4503" y="17370"/>
                  </a:lnTo>
                  <a:lnTo>
                    <a:pt x="8311" y="12789"/>
                  </a:lnTo>
                  <a:lnTo>
                    <a:pt x="12104" y="8098"/>
                  </a:lnTo>
                  <a:lnTo>
                    <a:pt x="15920" y="3539"/>
                  </a:lnTo>
                  <a:lnTo>
                    <a:pt x="17761" y="6087"/>
                  </a:lnTo>
                  <a:lnTo>
                    <a:pt x="21600" y="9627"/>
                  </a:lnTo>
                  <a:lnTo>
                    <a:pt x="21279" y="7856"/>
                  </a:lnTo>
                  <a:lnTo>
                    <a:pt x="17731" y="2605"/>
                  </a:lnTo>
                  <a:lnTo>
                    <a:pt x="15757" y="455"/>
                  </a:lnTo>
                  <a:lnTo>
                    <a:pt x="1400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29" name="object 88"/>
            <p:cNvGrpSpPr/>
            <p:nvPr/>
          </p:nvGrpSpPr>
          <p:grpSpPr>
            <a:xfrm>
              <a:off x="-1" y="333039"/>
              <a:ext cx="450523" cy="239703"/>
              <a:chOff x="0" y="0"/>
              <a:chExt cx="450522" cy="239702"/>
            </a:xfrm>
          </p:grpSpPr>
          <p:sp>
            <p:nvSpPr>
              <p:cNvPr id="1727" name="Shape"/>
              <p:cNvSpPr/>
              <p:nvPr/>
            </p:nvSpPr>
            <p:spPr>
              <a:xfrm>
                <a:off x="-1" y="-1"/>
                <a:ext cx="247031" cy="132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004" y="17847"/>
                    </a:lnTo>
                    <a:lnTo>
                      <a:pt x="20271" y="13974"/>
                    </a:lnTo>
                    <a:lnTo>
                      <a:pt x="18216" y="3652"/>
                    </a:lnTo>
                    <a:lnTo>
                      <a:pt x="17975" y="2279"/>
                    </a:lnTo>
                    <a:lnTo>
                      <a:pt x="17793" y="890"/>
                    </a:lnTo>
                    <a:lnTo>
                      <a:pt x="15868" y="373"/>
                    </a:lnTo>
                    <a:lnTo>
                      <a:pt x="13901" y="99"/>
                    </a:lnTo>
                    <a:lnTo>
                      <a:pt x="11929" y="0"/>
                    </a:lnTo>
                    <a:lnTo>
                      <a:pt x="9991" y="4"/>
                    </a:lnTo>
                    <a:lnTo>
                      <a:pt x="5010" y="664"/>
                    </a:lnTo>
                    <a:lnTo>
                      <a:pt x="119" y="2488"/>
                    </a:lnTo>
                    <a:lnTo>
                      <a:pt x="0" y="2753"/>
                    </a:lnTo>
                    <a:lnTo>
                      <a:pt x="167" y="3020"/>
                    </a:lnTo>
                    <a:lnTo>
                      <a:pt x="2818" y="4925"/>
                    </a:lnTo>
                    <a:lnTo>
                      <a:pt x="5436" y="6912"/>
                    </a:lnTo>
                    <a:lnTo>
                      <a:pt x="8034" y="8982"/>
                    </a:lnTo>
                    <a:lnTo>
                      <a:pt x="10633" y="11135"/>
                    </a:lnTo>
                    <a:lnTo>
                      <a:pt x="12759" y="12827"/>
                    </a:lnTo>
                    <a:lnTo>
                      <a:pt x="13814" y="13760"/>
                    </a:lnTo>
                    <a:lnTo>
                      <a:pt x="14796" y="14816"/>
                    </a:lnTo>
                    <a:lnTo>
                      <a:pt x="15489" y="15288"/>
                    </a:lnTo>
                    <a:lnTo>
                      <a:pt x="16221" y="15996"/>
                    </a:lnTo>
                    <a:lnTo>
                      <a:pt x="17627" y="17476"/>
                    </a:lnTo>
                    <a:lnTo>
                      <a:pt x="18402" y="18122"/>
                    </a:lnTo>
                    <a:lnTo>
                      <a:pt x="19995" y="19329"/>
                    </a:lnTo>
                    <a:lnTo>
                      <a:pt x="20743" y="20047"/>
                    </a:lnTo>
                    <a:lnTo>
                      <a:pt x="21076" y="2040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3B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28" name="Shape"/>
              <p:cNvSpPr/>
              <p:nvPr/>
            </p:nvSpPr>
            <p:spPr>
              <a:xfrm>
                <a:off x="206489" y="7099"/>
                <a:ext cx="244034" cy="232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75"/>
                    </a:moveTo>
                    <a:lnTo>
                      <a:pt x="20950" y="20121"/>
                    </a:lnTo>
                    <a:lnTo>
                      <a:pt x="19859" y="17059"/>
                    </a:lnTo>
                    <a:lnTo>
                      <a:pt x="19264" y="15562"/>
                    </a:lnTo>
                    <a:lnTo>
                      <a:pt x="17930" y="12768"/>
                    </a:lnTo>
                    <a:lnTo>
                      <a:pt x="16525" y="9992"/>
                    </a:lnTo>
                    <a:lnTo>
                      <a:pt x="15200" y="7179"/>
                    </a:lnTo>
                    <a:lnTo>
                      <a:pt x="11015" y="2814"/>
                    </a:lnTo>
                    <a:lnTo>
                      <a:pt x="7245" y="1528"/>
                    </a:lnTo>
                    <a:lnTo>
                      <a:pt x="3379" y="547"/>
                    </a:lnTo>
                    <a:lnTo>
                      <a:pt x="0" y="0"/>
                    </a:lnTo>
                    <a:lnTo>
                      <a:pt x="773" y="1537"/>
                    </a:lnTo>
                    <a:lnTo>
                      <a:pt x="1403" y="3158"/>
                    </a:lnTo>
                    <a:lnTo>
                      <a:pt x="2936" y="7827"/>
                    </a:lnTo>
                    <a:lnTo>
                      <a:pt x="3885" y="10518"/>
                    </a:lnTo>
                    <a:lnTo>
                      <a:pt x="4383" y="11849"/>
                    </a:lnTo>
                    <a:lnTo>
                      <a:pt x="7263" y="13413"/>
                    </a:lnTo>
                    <a:lnTo>
                      <a:pt x="10125" y="14997"/>
                    </a:lnTo>
                    <a:lnTo>
                      <a:pt x="12970" y="16605"/>
                    </a:lnTo>
                    <a:lnTo>
                      <a:pt x="15797" y="18240"/>
                    </a:lnTo>
                    <a:lnTo>
                      <a:pt x="17171" y="19103"/>
                    </a:lnTo>
                    <a:lnTo>
                      <a:pt x="18557" y="20024"/>
                    </a:lnTo>
                    <a:lnTo>
                      <a:pt x="19966" y="20895"/>
                    </a:lnTo>
                    <a:lnTo>
                      <a:pt x="21408" y="21600"/>
                    </a:lnTo>
                    <a:lnTo>
                      <a:pt x="21600" y="21575"/>
                    </a:lnTo>
                    <a:close/>
                  </a:path>
                </a:pathLst>
              </a:custGeom>
              <a:solidFill>
                <a:srgbClr val="F3BF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30" name="object 89"/>
            <p:cNvSpPr/>
            <p:nvPr/>
          </p:nvSpPr>
          <p:spPr>
            <a:xfrm>
              <a:off x="365912" y="386113"/>
              <a:ext cx="88686" cy="186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999" y="3625"/>
                  </a:lnTo>
                  <a:lnTo>
                    <a:pt x="6643" y="7132"/>
                  </a:lnTo>
                  <a:lnTo>
                    <a:pt x="10510" y="10591"/>
                  </a:lnTo>
                  <a:lnTo>
                    <a:pt x="14179" y="14074"/>
                  </a:lnTo>
                  <a:lnTo>
                    <a:pt x="15818" y="15941"/>
                  </a:lnTo>
                  <a:lnTo>
                    <a:pt x="17302" y="17861"/>
                  </a:lnTo>
                  <a:lnTo>
                    <a:pt x="18848" y="19769"/>
                  </a:lnTo>
                  <a:lnTo>
                    <a:pt x="20675" y="21600"/>
                  </a:lnTo>
                  <a:lnTo>
                    <a:pt x="21600" y="21569"/>
                  </a:lnTo>
                  <a:lnTo>
                    <a:pt x="20429" y="19536"/>
                  </a:lnTo>
                  <a:lnTo>
                    <a:pt x="18984" y="17542"/>
                  </a:lnTo>
                  <a:lnTo>
                    <a:pt x="15769" y="13635"/>
                  </a:lnTo>
                  <a:lnTo>
                    <a:pt x="14560" y="12694"/>
                  </a:lnTo>
                  <a:lnTo>
                    <a:pt x="11132" y="9572"/>
                  </a:lnTo>
                  <a:lnTo>
                    <a:pt x="8349" y="7349"/>
                  </a:lnTo>
                  <a:lnTo>
                    <a:pt x="5856" y="4995"/>
                  </a:lnTo>
                  <a:lnTo>
                    <a:pt x="3501" y="2598"/>
                  </a:lnTo>
                  <a:lnTo>
                    <a:pt x="112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573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1" name="object 90"/>
            <p:cNvSpPr/>
            <p:nvPr/>
          </p:nvSpPr>
          <p:spPr>
            <a:xfrm>
              <a:off x="370535" y="388017"/>
              <a:ext cx="41834" cy="8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5" y="5438"/>
                  </a:lnTo>
                  <a:lnTo>
                    <a:pt x="10029" y="10992"/>
                  </a:lnTo>
                  <a:lnTo>
                    <a:pt x="15313" y="16450"/>
                  </a:lnTo>
                  <a:lnTo>
                    <a:pt x="21214" y="21600"/>
                  </a:lnTo>
                  <a:lnTo>
                    <a:pt x="21600" y="17631"/>
                  </a:lnTo>
                  <a:lnTo>
                    <a:pt x="21037" y="13217"/>
                  </a:lnTo>
                  <a:lnTo>
                    <a:pt x="20106" y="8762"/>
                  </a:lnTo>
                  <a:lnTo>
                    <a:pt x="19385" y="4670"/>
                  </a:lnTo>
                  <a:lnTo>
                    <a:pt x="14617" y="3366"/>
                  </a:lnTo>
                  <a:lnTo>
                    <a:pt x="9798" y="2172"/>
                  </a:lnTo>
                  <a:lnTo>
                    <a:pt x="4926" y="1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2" name="object 91"/>
            <p:cNvSpPr/>
            <p:nvPr/>
          </p:nvSpPr>
          <p:spPr>
            <a:xfrm>
              <a:off x="408355" y="405707"/>
              <a:ext cx="36210" cy="10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37" y="3213"/>
                  </a:lnTo>
                  <a:lnTo>
                    <a:pt x="1763" y="6731"/>
                  </a:lnTo>
                  <a:lnTo>
                    <a:pt x="2395" y="10227"/>
                  </a:lnTo>
                  <a:lnTo>
                    <a:pt x="1947" y="13376"/>
                  </a:lnTo>
                  <a:lnTo>
                    <a:pt x="7381" y="17176"/>
                  </a:lnTo>
                  <a:lnTo>
                    <a:pt x="10342" y="19117"/>
                  </a:lnTo>
                  <a:lnTo>
                    <a:pt x="13304" y="20846"/>
                  </a:lnTo>
                  <a:lnTo>
                    <a:pt x="15092" y="20673"/>
                  </a:lnTo>
                  <a:lnTo>
                    <a:pt x="18501" y="21308"/>
                  </a:lnTo>
                  <a:lnTo>
                    <a:pt x="20289" y="21600"/>
                  </a:lnTo>
                  <a:lnTo>
                    <a:pt x="21600" y="18378"/>
                  </a:lnTo>
                  <a:lnTo>
                    <a:pt x="21543" y="12898"/>
                  </a:lnTo>
                  <a:lnTo>
                    <a:pt x="20696" y="7267"/>
                  </a:lnTo>
                  <a:lnTo>
                    <a:pt x="19637" y="3590"/>
                  </a:lnTo>
                  <a:lnTo>
                    <a:pt x="14832" y="26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3" name="object 92"/>
            <p:cNvSpPr/>
            <p:nvPr/>
          </p:nvSpPr>
          <p:spPr>
            <a:xfrm>
              <a:off x="430656" y="422294"/>
              <a:ext cx="149902" cy="22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0" y="0"/>
                  </a:moveTo>
                  <a:lnTo>
                    <a:pt x="1786" y="1657"/>
                  </a:lnTo>
                  <a:lnTo>
                    <a:pt x="1990" y="4194"/>
                  </a:lnTo>
                  <a:lnTo>
                    <a:pt x="2003" y="6662"/>
                  </a:lnTo>
                  <a:lnTo>
                    <a:pt x="1685" y="8113"/>
                  </a:lnTo>
                  <a:lnTo>
                    <a:pt x="432" y="7695"/>
                  </a:lnTo>
                  <a:lnTo>
                    <a:pt x="0" y="7774"/>
                  </a:lnTo>
                  <a:lnTo>
                    <a:pt x="1902" y="11032"/>
                  </a:lnTo>
                  <a:lnTo>
                    <a:pt x="2757" y="12679"/>
                  </a:lnTo>
                  <a:lnTo>
                    <a:pt x="3450" y="14348"/>
                  </a:lnTo>
                  <a:lnTo>
                    <a:pt x="5094" y="14747"/>
                  </a:lnTo>
                  <a:lnTo>
                    <a:pt x="10625" y="17087"/>
                  </a:lnTo>
                  <a:lnTo>
                    <a:pt x="10938" y="17530"/>
                  </a:lnTo>
                  <a:lnTo>
                    <a:pt x="12477" y="18072"/>
                  </a:lnTo>
                  <a:lnTo>
                    <a:pt x="14163" y="18636"/>
                  </a:lnTo>
                  <a:lnTo>
                    <a:pt x="15745" y="19273"/>
                  </a:lnTo>
                  <a:lnTo>
                    <a:pt x="16975" y="20035"/>
                  </a:lnTo>
                  <a:lnTo>
                    <a:pt x="19406" y="20964"/>
                  </a:lnTo>
                  <a:lnTo>
                    <a:pt x="20768" y="21447"/>
                  </a:lnTo>
                  <a:lnTo>
                    <a:pt x="21600" y="21600"/>
                  </a:lnTo>
                  <a:lnTo>
                    <a:pt x="20366" y="18395"/>
                  </a:lnTo>
                  <a:lnTo>
                    <a:pt x="19014" y="15209"/>
                  </a:lnTo>
                  <a:lnTo>
                    <a:pt x="18895" y="14661"/>
                  </a:lnTo>
                  <a:lnTo>
                    <a:pt x="18621" y="14113"/>
                  </a:lnTo>
                  <a:lnTo>
                    <a:pt x="18425" y="13565"/>
                  </a:lnTo>
                  <a:lnTo>
                    <a:pt x="17603" y="13643"/>
                  </a:lnTo>
                  <a:lnTo>
                    <a:pt x="16780" y="13695"/>
                  </a:lnTo>
                  <a:lnTo>
                    <a:pt x="15839" y="13826"/>
                  </a:lnTo>
                  <a:lnTo>
                    <a:pt x="15171" y="13409"/>
                  </a:lnTo>
                  <a:lnTo>
                    <a:pt x="14659" y="12666"/>
                  </a:lnTo>
                  <a:lnTo>
                    <a:pt x="14574" y="11671"/>
                  </a:lnTo>
                  <a:lnTo>
                    <a:pt x="14709" y="10632"/>
                  </a:lnTo>
                  <a:lnTo>
                    <a:pt x="14858" y="9757"/>
                  </a:lnTo>
                  <a:lnTo>
                    <a:pt x="20700" y="9730"/>
                  </a:lnTo>
                  <a:lnTo>
                    <a:pt x="18515" y="8163"/>
                  </a:lnTo>
                  <a:lnTo>
                    <a:pt x="16137" y="6721"/>
                  </a:lnTo>
                  <a:lnTo>
                    <a:pt x="13648" y="5361"/>
                  </a:lnTo>
                  <a:lnTo>
                    <a:pt x="11134" y="4043"/>
                  </a:lnTo>
                  <a:lnTo>
                    <a:pt x="11051" y="5059"/>
                  </a:lnTo>
                  <a:lnTo>
                    <a:pt x="10791" y="6049"/>
                  </a:lnTo>
                  <a:lnTo>
                    <a:pt x="6613" y="8695"/>
                  </a:lnTo>
                  <a:lnTo>
                    <a:pt x="5607" y="8739"/>
                  </a:lnTo>
                  <a:lnTo>
                    <a:pt x="4901" y="8713"/>
                  </a:lnTo>
                  <a:lnTo>
                    <a:pt x="4117" y="8583"/>
                  </a:lnTo>
                  <a:lnTo>
                    <a:pt x="3647" y="8191"/>
                  </a:lnTo>
                  <a:lnTo>
                    <a:pt x="3208" y="7039"/>
                  </a:lnTo>
                  <a:lnTo>
                    <a:pt x="3166" y="5178"/>
                  </a:lnTo>
                  <a:lnTo>
                    <a:pt x="3450" y="1852"/>
                  </a:lnTo>
                  <a:lnTo>
                    <a:pt x="5033" y="2674"/>
                  </a:lnTo>
                  <a:lnTo>
                    <a:pt x="6909" y="3297"/>
                  </a:lnTo>
                  <a:lnTo>
                    <a:pt x="8919" y="3720"/>
                  </a:lnTo>
                  <a:lnTo>
                    <a:pt x="10898" y="3940"/>
                  </a:lnTo>
                  <a:lnTo>
                    <a:pt x="9453" y="3204"/>
                  </a:lnTo>
                  <a:lnTo>
                    <a:pt x="7953" y="2517"/>
                  </a:lnTo>
                  <a:lnTo>
                    <a:pt x="6417" y="1870"/>
                  </a:lnTo>
                  <a:lnTo>
                    <a:pt x="3225" y="597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3BF4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4" name="object 93"/>
            <p:cNvSpPr/>
            <p:nvPr/>
          </p:nvSpPr>
          <p:spPr>
            <a:xfrm>
              <a:off x="452627" y="441611"/>
              <a:ext cx="55296" cy="71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" y="0"/>
                  </a:moveTo>
                  <a:lnTo>
                    <a:pt x="405" y="4349"/>
                  </a:lnTo>
                  <a:lnTo>
                    <a:pt x="0" y="10432"/>
                  </a:lnTo>
                  <a:lnTo>
                    <a:pt x="113" y="16269"/>
                  </a:lnTo>
                  <a:lnTo>
                    <a:pt x="1304" y="19881"/>
                  </a:lnTo>
                  <a:lnTo>
                    <a:pt x="2579" y="21111"/>
                  </a:lnTo>
                  <a:lnTo>
                    <a:pt x="4703" y="21520"/>
                  </a:lnTo>
                  <a:lnTo>
                    <a:pt x="6617" y="21600"/>
                  </a:lnTo>
                  <a:lnTo>
                    <a:pt x="9404" y="21463"/>
                  </a:lnTo>
                  <a:lnTo>
                    <a:pt x="20671" y="13163"/>
                  </a:lnTo>
                  <a:lnTo>
                    <a:pt x="21600" y="6871"/>
                  </a:lnTo>
                  <a:lnTo>
                    <a:pt x="20960" y="6547"/>
                  </a:lnTo>
                  <a:lnTo>
                    <a:pt x="15594" y="5823"/>
                  </a:lnTo>
                  <a:lnTo>
                    <a:pt x="10148" y="4501"/>
                  </a:lnTo>
                  <a:lnTo>
                    <a:pt x="5060" y="2565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0953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67" name="object 94"/>
          <p:cNvGrpSpPr/>
          <p:nvPr/>
        </p:nvGrpSpPr>
        <p:grpSpPr>
          <a:xfrm>
            <a:off x="1028876" y="4810783"/>
            <a:ext cx="2100226" cy="2336723"/>
            <a:chOff x="0" y="0"/>
            <a:chExt cx="2100224" cy="2336721"/>
          </a:xfrm>
        </p:grpSpPr>
        <p:pic>
          <p:nvPicPr>
            <p:cNvPr id="1736" name="object 95" descr="object 9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6214" y="0"/>
              <a:ext cx="1081940" cy="708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7" name="object 96" descr="object 9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4388" y="312857"/>
              <a:ext cx="343975" cy="373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8" name="object 97" descr="object 9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39531" y="356311"/>
              <a:ext cx="481387" cy="918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9" name="object 98" descr="object 9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48245" y="782838"/>
              <a:ext cx="97765" cy="1127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0" name="object 99" descr="object 9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67230" y="729880"/>
              <a:ext cx="119097" cy="991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1" name="object 100" descr="object 10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796884" y="332409"/>
              <a:ext cx="120245" cy="196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2" name="object 101" descr="object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819848" y="924395"/>
              <a:ext cx="107672" cy="196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43" name="object 102"/>
            <p:cNvSpPr/>
            <p:nvPr/>
          </p:nvSpPr>
          <p:spPr>
            <a:xfrm>
              <a:off x="1538439" y="679818"/>
              <a:ext cx="246751" cy="72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9" y="0"/>
                  </a:moveTo>
                  <a:lnTo>
                    <a:pt x="19338" y="1972"/>
                  </a:lnTo>
                  <a:lnTo>
                    <a:pt x="18497" y="3435"/>
                  </a:lnTo>
                  <a:lnTo>
                    <a:pt x="18170" y="3919"/>
                  </a:lnTo>
                  <a:lnTo>
                    <a:pt x="17838" y="4500"/>
                  </a:lnTo>
                  <a:lnTo>
                    <a:pt x="17352" y="5220"/>
                  </a:lnTo>
                  <a:lnTo>
                    <a:pt x="16781" y="5923"/>
                  </a:lnTo>
                  <a:lnTo>
                    <a:pt x="16194" y="6453"/>
                  </a:lnTo>
                  <a:lnTo>
                    <a:pt x="16241" y="6730"/>
                  </a:lnTo>
                  <a:lnTo>
                    <a:pt x="16147" y="6869"/>
                  </a:lnTo>
                  <a:lnTo>
                    <a:pt x="15856" y="7218"/>
                  </a:lnTo>
                  <a:lnTo>
                    <a:pt x="15479" y="7567"/>
                  </a:lnTo>
                  <a:lnTo>
                    <a:pt x="14669" y="8254"/>
                  </a:lnTo>
                  <a:lnTo>
                    <a:pt x="13206" y="9537"/>
                  </a:lnTo>
                  <a:lnTo>
                    <a:pt x="11654" y="10805"/>
                  </a:lnTo>
                  <a:lnTo>
                    <a:pt x="9991" y="12057"/>
                  </a:lnTo>
                  <a:lnTo>
                    <a:pt x="8192" y="13289"/>
                  </a:lnTo>
                  <a:lnTo>
                    <a:pt x="7917" y="12827"/>
                  </a:lnTo>
                  <a:lnTo>
                    <a:pt x="7263" y="11431"/>
                  </a:lnTo>
                  <a:lnTo>
                    <a:pt x="6608" y="10001"/>
                  </a:lnTo>
                  <a:lnTo>
                    <a:pt x="5882" y="8571"/>
                  </a:lnTo>
                  <a:lnTo>
                    <a:pt x="5071" y="7139"/>
                  </a:lnTo>
                  <a:lnTo>
                    <a:pt x="4193" y="5716"/>
                  </a:lnTo>
                  <a:lnTo>
                    <a:pt x="3269" y="4297"/>
                  </a:lnTo>
                  <a:lnTo>
                    <a:pt x="1357" y="1458"/>
                  </a:lnTo>
                  <a:lnTo>
                    <a:pt x="905" y="1483"/>
                  </a:lnTo>
                  <a:lnTo>
                    <a:pt x="452" y="1499"/>
                  </a:lnTo>
                  <a:lnTo>
                    <a:pt x="0" y="1524"/>
                  </a:lnTo>
                  <a:lnTo>
                    <a:pt x="693" y="2521"/>
                  </a:lnTo>
                  <a:lnTo>
                    <a:pt x="2133" y="4499"/>
                  </a:lnTo>
                  <a:lnTo>
                    <a:pt x="2786" y="5492"/>
                  </a:lnTo>
                  <a:lnTo>
                    <a:pt x="3604" y="6925"/>
                  </a:lnTo>
                  <a:lnTo>
                    <a:pt x="4325" y="8363"/>
                  </a:lnTo>
                  <a:lnTo>
                    <a:pt x="4980" y="9806"/>
                  </a:lnTo>
                  <a:lnTo>
                    <a:pt x="5596" y="11252"/>
                  </a:lnTo>
                  <a:lnTo>
                    <a:pt x="6254" y="12613"/>
                  </a:lnTo>
                  <a:lnTo>
                    <a:pt x="6511" y="13310"/>
                  </a:lnTo>
                  <a:lnTo>
                    <a:pt x="6573" y="13973"/>
                  </a:lnTo>
                  <a:lnTo>
                    <a:pt x="6459" y="14275"/>
                  </a:lnTo>
                  <a:lnTo>
                    <a:pt x="6218" y="14618"/>
                  </a:lnTo>
                  <a:lnTo>
                    <a:pt x="5893" y="14951"/>
                  </a:lnTo>
                  <a:lnTo>
                    <a:pt x="5453" y="15261"/>
                  </a:lnTo>
                  <a:lnTo>
                    <a:pt x="6575" y="16437"/>
                  </a:lnTo>
                  <a:lnTo>
                    <a:pt x="8970" y="18762"/>
                  </a:lnTo>
                  <a:lnTo>
                    <a:pt x="10145" y="19929"/>
                  </a:lnTo>
                  <a:lnTo>
                    <a:pt x="10537" y="20349"/>
                  </a:lnTo>
                  <a:lnTo>
                    <a:pt x="10964" y="20771"/>
                  </a:lnTo>
                  <a:lnTo>
                    <a:pt x="11421" y="21190"/>
                  </a:lnTo>
                  <a:lnTo>
                    <a:pt x="11908" y="21600"/>
                  </a:lnTo>
                  <a:lnTo>
                    <a:pt x="12522" y="21206"/>
                  </a:lnTo>
                  <a:lnTo>
                    <a:pt x="13164" y="20820"/>
                  </a:lnTo>
                  <a:lnTo>
                    <a:pt x="13850" y="20443"/>
                  </a:lnTo>
                  <a:lnTo>
                    <a:pt x="14598" y="20076"/>
                  </a:lnTo>
                  <a:lnTo>
                    <a:pt x="13384" y="19726"/>
                  </a:lnTo>
                  <a:lnTo>
                    <a:pt x="11074" y="18821"/>
                  </a:lnTo>
                  <a:lnTo>
                    <a:pt x="9717" y="18047"/>
                  </a:lnTo>
                  <a:lnTo>
                    <a:pt x="9359" y="17803"/>
                  </a:lnTo>
                  <a:lnTo>
                    <a:pt x="8764" y="17298"/>
                  </a:lnTo>
                  <a:lnTo>
                    <a:pt x="8620" y="17119"/>
                  </a:lnTo>
                  <a:lnTo>
                    <a:pt x="8526" y="17037"/>
                  </a:lnTo>
                  <a:lnTo>
                    <a:pt x="8311" y="16768"/>
                  </a:lnTo>
                  <a:lnTo>
                    <a:pt x="8264" y="16679"/>
                  </a:lnTo>
                  <a:lnTo>
                    <a:pt x="8192" y="16589"/>
                  </a:lnTo>
                  <a:lnTo>
                    <a:pt x="8097" y="16410"/>
                  </a:lnTo>
                  <a:lnTo>
                    <a:pt x="7829" y="15520"/>
                  </a:lnTo>
                  <a:lnTo>
                    <a:pt x="8029" y="14709"/>
                  </a:lnTo>
                  <a:lnTo>
                    <a:pt x="8750" y="13937"/>
                  </a:lnTo>
                  <a:lnTo>
                    <a:pt x="10050" y="13167"/>
                  </a:lnTo>
                  <a:lnTo>
                    <a:pt x="11059" y="12356"/>
                  </a:lnTo>
                  <a:lnTo>
                    <a:pt x="13184" y="10751"/>
                  </a:lnTo>
                  <a:lnTo>
                    <a:pt x="15096" y="9154"/>
                  </a:lnTo>
                  <a:lnTo>
                    <a:pt x="16739" y="7559"/>
                  </a:lnTo>
                  <a:lnTo>
                    <a:pt x="18172" y="5945"/>
                  </a:lnTo>
                  <a:lnTo>
                    <a:pt x="19422" y="4307"/>
                  </a:lnTo>
                  <a:lnTo>
                    <a:pt x="20240" y="2929"/>
                  </a:lnTo>
                  <a:lnTo>
                    <a:pt x="20866" y="1797"/>
                  </a:lnTo>
                  <a:lnTo>
                    <a:pt x="21121" y="1214"/>
                  </a:lnTo>
                  <a:lnTo>
                    <a:pt x="21600" y="49"/>
                  </a:lnTo>
                  <a:lnTo>
                    <a:pt x="21100" y="33"/>
                  </a:lnTo>
                  <a:lnTo>
                    <a:pt x="20599" y="8"/>
                  </a:lnTo>
                  <a:lnTo>
                    <a:pt x="20099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44" name="object 103" descr="object 10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00784" y="620218"/>
              <a:ext cx="266656" cy="1126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47" name="object 104"/>
            <p:cNvGrpSpPr/>
            <p:nvPr/>
          </p:nvGrpSpPr>
          <p:grpSpPr>
            <a:xfrm>
              <a:off x="1392783" y="653708"/>
              <a:ext cx="259604" cy="84407"/>
              <a:chOff x="0" y="0"/>
              <a:chExt cx="259603" cy="84406"/>
            </a:xfrm>
          </p:grpSpPr>
          <p:sp>
            <p:nvSpPr>
              <p:cNvPr id="1745" name="Shape"/>
              <p:cNvSpPr/>
              <p:nvPr/>
            </p:nvSpPr>
            <p:spPr>
              <a:xfrm>
                <a:off x="-1" y="-1"/>
                <a:ext cx="145114" cy="84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770"/>
                    </a:moveTo>
                    <a:lnTo>
                      <a:pt x="20345" y="19283"/>
                    </a:lnTo>
                    <a:lnTo>
                      <a:pt x="19292" y="20050"/>
                    </a:lnTo>
                    <a:lnTo>
                      <a:pt x="18076" y="20258"/>
                    </a:lnTo>
                    <a:lnTo>
                      <a:pt x="17348" y="20329"/>
                    </a:lnTo>
                    <a:lnTo>
                      <a:pt x="16214" y="19631"/>
                    </a:lnTo>
                    <a:lnTo>
                      <a:pt x="14919" y="17752"/>
                    </a:lnTo>
                    <a:lnTo>
                      <a:pt x="13987" y="16848"/>
                    </a:lnTo>
                    <a:lnTo>
                      <a:pt x="10809" y="13936"/>
                    </a:lnTo>
                    <a:lnTo>
                      <a:pt x="7531" y="11028"/>
                    </a:lnTo>
                    <a:lnTo>
                      <a:pt x="4321" y="7950"/>
                    </a:lnTo>
                    <a:lnTo>
                      <a:pt x="1352" y="4524"/>
                    </a:lnTo>
                    <a:lnTo>
                      <a:pt x="1231" y="3620"/>
                    </a:lnTo>
                    <a:lnTo>
                      <a:pt x="1191" y="2645"/>
                    </a:lnTo>
                    <a:lnTo>
                      <a:pt x="1879" y="624"/>
                    </a:lnTo>
                    <a:lnTo>
                      <a:pt x="3378" y="68"/>
                    </a:lnTo>
                    <a:lnTo>
                      <a:pt x="3499" y="0"/>
                    </a:lnTo>
                    <a:lnTo>
                      <a:pt x="0" y="5551"/>
                    </a:lnTo>
                    <a:lnTo>
                      <a:pt x="91" y="7270"/>
                    </a:lnTo>
                    <a:lnTo>
                      <a:pt x="4501" y="17066"/>
                    </a:lnTo>
                    <a:lnTo>
                      <a:pt x="5900" y="18740"/>
                    </a:lnTo>
                    <a:lnTo>
                      <a:pt x="7225" y="20606"/>
                    </a:lnTo>
                    <a:lnTo>
                      <a:pt x="10860" y="21516"/>
                    </a:lnTo>
                    <a:lnTo>
                      <a:pt x="14413" y="21600"/>
                    </a:lnTo>
                    <a:lnTo>
                      <a:pt x="17963" y="20979"/>
                    </a:lnTo>
                    <a:lnTo>
                      <a:pt x="21600" y="19770"/>
                    </a:lnTo>
                    <a:close/>
                  </a:path>
                </a:pathLst>
              </a:custGeom>
              <a:solidFill>
                <a:srgbClr val="53B7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46" name="Shape"/>
              <p:cNvSpPr/>
              <p:nvPr/>
            </p:nvSpPr>
            <p:spPr>
              <a:xfrm>
                <a:off x="201156" y="40805"/>
                <a:ext cx="58448" cy="28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417" y="0"/>
                    </a:lnTo>
                    <a:lnTo>
                      <a:pt x="21314" y="199"/>
                    </a:lnTo>
                    <a:lnTo>
                      <a:pt x="19037" y="3083"/>
                    </a:lnTo>
                    <a:lnTo>
                      <a:pt x="3938" y="17013"/>
                    </a:lnTo>
                    <a:lnTo>
                      <a:pt x="1206" y="18954"/>
                    </a:lnTo>
                    <a:lnTo>
                      <a:pt x="803" y="19364"/>
                    </a:lnTo>
                    <a:lnTo>
                      <a:pt x="404" y="19564"/>
                    </a:lnTo>
                    <a:lnTo>
                      <a:pt x="0" y="19973"/>
                    </a:lnTo>
                    <a:lnTo>
                      <a:pt x="202" y="21600"/>
                    </a:lnTo>
                    <a:lnTo>
                      <a:pt x="5933" y="18954"/>
                    </a:lnTo>
                    <a:lnTo>
                      <a:pt x="5998" y="18954"/>
                    </a:lnTo>
                    <a:lnTo>
                      <a:pt x="11898" y="14368"/>
                    </a:lnTo>
                    <a:lnTo>
                      <a:pt x="17235" y="802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3B7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748" name="object 105"/>
            <p:cNvSpPr/>
            <p:nvPr/>
          </p:nvSpPr>
          <p:spPr>
            <a:xfrm>
              <a:off x="1470151" y="557936"/>
              <a:ext cx="62309" cy="10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7" y="0"/>
                  </a:moveTo>
                  <a:lnTo>
                    <a:pt x="12493" y="399"/>
                  </a:lnTo>
                  <a:lnTo>
                    <a:pt x="10021" y="600"/>
                  </a:lnTo>
                  <a:lnTo>
                    <a:pt x="5094" y="754"/>
                  </a:lnTo>
                  <a:lnTo>
                    <a:pt x="2984" y="5014"/>
                  </a:lnTo>
                  <a:lnTo>
                    <a:pt x="1309" y="9178"/>
                  </a:lnTo>
                  <a:lnTo>
                    <a:pt x="252" y="13412"/>
                  </a:lnTo>
                  <a:lnTo>
                    <a:pt x="0" y="17883"/>
                  </a:lnTo>
                  <a:lnTo>
                    <a:pt x="4330" y="18571"/>
                  </a:lnTo>
                  <a:lnTo>
                    <a:pt x="8466" y="19419"/>
                  </a:lnTo>
                  <a:lnTo>
                    <a:pt x="12495" y="20429"/>
                  </a:lnTo>
                  <a:lnTo>
                    <a:pt x="16506" y="21600"/>
                  </a:lnTo>
                  <a:lnTo>
                    <a:pt x="17474" y="20388"/>
                  </a:lnTo>
                  <a:lnTo>
                    <a:pt x="18663" y="19298"/>
                  </a:lnTo>
                  <a:lnTo>
                    <a:pt x="20047" y="18268"/>
                  </a:lnTo>
                  <a:lnTo>
                    <a:pt x="21600" y="17237"/>
                  </a:lnTo>
                  <a:lnTo>
                    <a:pt x="19701" y="12983"/>
                  </a:lnTo>
                  <a:lnTo>
                    <a:pt x="18025" y="8659"/>
                  </a:lnTo>
                  <a:lnTo>
                    <a:pt x="14807" y="0"/>
                  </a:lnTo>
                  <a:close/>
                </a:path>
              </a:pathLst>
            </a:custGeom>
            <a:solidFill>
              <a:srgbClr val="A4DCE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9" name="Shape"/>
            <p:cNvSpPr/>
            <p:nvPr/>
          </p:nvSpPr>
          <p:spPr>
            <a:xfrm>
              <a:off x="1512861" y="552766"/>
              <a:ext cx="38636" cy="142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9" y="0"/>
                  </a:moveTo>
                  <a:lnTo>
                    <a:pt x="2741" y="0"/>
                  </a:lnTo>
                  <a:lnTo>
                    <a:pt x="916" y="290"/>
                  </a:lnTo>
                  <a:lnTo>
                    <a:pt x="0" y="829"/>
                  </a:lnTo>
                  <a:lnTo>
                    <a:pt x="2609" y="4142"/>
                  </a:lnTo>
                  <a:lnTo>
                    <a:pt x="5134" y="7480"/>
                  </a:lnTo>
                  <a:lnTo>
                    <a:pt x="7831" y="10802"/>
                  </a:lnTo>
                  <a:lnTo>
                    <a:pt x="10956" y="14070"/>
                  </a:lnTo>
                  <a:lnTo>
                    <a:pt x="12470" y="15908"/>
                  </a:lnTo>
                  <a:lnTo>
                    <a:pt x="13956" y="17757"/>
                  </a:lnTo>
                  <a:lnTo>
                    <a:pt x="15271" y="19615"/>
                  </a:lnTo>
                  <a:lnTo>
                    <a:pt x="16275" y="21476"/>
                  </a:lnTo>
                  <a:lnTo>
                    <a:pt x="16736" y="21600"/>
                  </a:lnTo>
                  <a:lnTo>
                    <a:pt x="17340" y="21600"/>
                  </a:lnTo>
                  <a:lnTo>
                    <a:pt x="18866" y="20773"/>
                  </a:lnTo>
                  <a:lnTo>
                    <a:pt x="20230" y="19945"/>
                  </a:lnTo>
                  <a:lnTo>
                    <a:pt x="21600" y="19077"/>
                  </a:lnTo>
                  <a:lnTo>
                    <a:pt x="19549" y="17088"/>
                  </a:lnTo>
                  <a:lnTo>
                    <a:pt x="17742" y="15052"/>
                  </a:lnTo>
                  <a:lnTo>
                    <a:pt x="16191" y="13001"/>
                  </a:lnTo>
                  <a:lnTo>
                    <a:pt x="14911" y="10966"/>
                  </a:lnTo>
                  <a:lnTo>
                    <a:pt x="12744" y="8236"/>
                  </a:lnTo>
                  <a:lnTo>
                    <a:pt x="10365" y="5509"/>
                  </a:lnTo>
                  <a:lnTo>
                    <a:pt x="7786" y="2790"/>
                  </a:lnTo>
                  <a:lnTo>
                    <a:pt x="5020" y="83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0" name="object 107"/>
            <p:cNvSpPr/>
            <p:nvPr/>
          </p:nvSpPr>
          <p:spPr>
            <a:xfrm>
              <a:off x="1517762" y="644994"/>
              <a:ext cx="24209" cy="4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1" y="0"/>
                  </a:moveTo>
                  <a:lnTo>
                    <a:pt x="9115" y="2310"/>
                  </a:lnTo>
                  <a:lnTo>
                    <a:pt x="5553" y="4631"/>
                  </a:lnTo>
                  <a:lnTo>
                    <a:pt x="2491" y="7111"/>
                  </a:lnTo>
                  <a:lnTo>
                    <a:pt x="0" y="9896"/>
                  </a:lnTo>
                  <a:lnTo>
                    <a:pt x="5660" y="12690"/>
                  </a:lnTo>
                  <a:lnTo>
                    <a:pt x="11071" y="15611"/>
                  </a:lnTo>
                  <a:lnTo>
                    <a:pt x="21600" y="21600"/>
                  </a:lnTo>
                  <a:lnTo>
                    <a:pt x="19999" y="16170"/>
                  </a:lnTo>
                  <a:lnTo>
                    <a:pt x="17899" y="10753"/>
                  </a:lnTo>
                  <a:lnTo>
                    <a:pt x="13111" y="0"/>
                  </a:lnTo>
                  <a:close/>
                </a:path>
              </a:pathLst>
            </a:custGeom>
            <a:solidFill>
              <a:srgbClr val="10A08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51" name="object 108" descr="object 10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499260" y="303301"/>
              <a:ext cx="288381" cy="321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2" name="object 109"/>
            <p:cNvSpPr/>
            <p:nvPr/>
          </p:nvSpPr>
          <p:spPr>
            <a:xfrm>
              <a:off x="1493011" y="466801"/>
              <a:ext cx="19039" cy="5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6" y="0"/>
                  </a:moveTo>
                  <a:lnTo>
                    <a:pt x="2161" y="1101"/>
                  </a:lnTo>
                  <a:lnTo>
                    <a:pt x="921" y="2093"/>
                  </a:lnTo>
                  <a:lnTo>
                    <a:pt x="0" y="3966"/>
                  </a:lnTo>
                  <a:lnTo>
                    <a:pt x="4445" y="8272"/>
                  </a:lnTo>
                  <a:lnTo>
                    <a:pt x="8288" y="12702"/>
                  </a:lnTo>
                  <a:lnTo>
                    <a:pt x="15432" y="21600"/>
                  </a:lnTo>
                  <a:lnTo>
                    <a:pt x="17897" y="20499"/>
                  </a:lnTo>
                  <a:lnTo>
                    <a:pt x="19755" y="19393"/>
                  </a:lnTo>
                  <a:lnTo>
                    <a:pt x="21600" y="18071"/>
                  </a:lnTo>
                  <a:lnTo>
                    <a:pt x="17334" y="13621"/>
                  </a:lnTo>
                  <a:lnTo>
                    <a:pt x="13614" y="9078"/>
                  </a:lnTo>
                  <a:lnTo>
                    <a:pt x="6786" y="0"/>
                  </a:lnTo>
                  <a:close/>
                </a:path>
              </a:pathLst>
            </a:custGeom>
            <a:solidFill>
              <a:srgbClr val="19245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3" name="object 110"/>
            <p:cNvSpPr/>
            <p:nvPr/>
          </p:nvSpPr>
          <p:spPr>
            <a:xfrm>
              <a:off x="1402143" y="453479"/>
              <a:ext cx="217162" cy="10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9" y="0"/>
                  </a:moveTo>
                  <a:lnTo>
                    <a:pt x="15333" y="2245"/>
                  </a:lnTo>
                  <a:lnTo>
                    <a:pt x="12339" y="8032"/>
                  </a:lnTo>
                  <a:lnTo>
                    <a:pt x="11527" y="10799"/>
                  </a:lnTo>
                  <a:lnTo>
                    <a:pt x="11013" y="11450"/>
                  </a:lnTo>
                  <a:lnTo>
                    <a:pt x="10960" y="11450"/>
                  </a:lnTo>
                  <a:lnTo>
                    <a:pt x="10770" y="12157"/>
                  </a:lnTo>
                  <a:lnTo>
                    <a:pt x="10391" y="13241"/>
                  </a:lnTo>
                  <a:lnTo>
                    <a:pt x="10012" y="13406"/>
                  </a:lnTo>
                  <a:lnTo>
                    <a:pt x="10012" y="13297"/>
                  </a:lnTo>
                  <a:lnTo>
                    <a:pt x="7968" y="10841"/>
                  </a:lnTo>
                  <a:lnTo>
                    <a:pt x="6116" y="9009"/>
                  </a:lnTo>
                  <a:lnTo>
                    <a:pt x="4162" y="7910"/>
                  </a:lnTo>
                  <a:lnTo>
                    <a:pt x="2137" y="8032"/>
                  </a:lnTo>
                  <a:lnTo>
                    <a:pt x="1516" y="8303"/>
                  </a:lnTo>
                  <a:lnTo>
                    <a:pt x="649" y="9172"/>
                  </a:lnTo>
                  <a:lnTo>
                    <a:pt x="0" y="11506"/>
                  </a:lnTo>
                  <a:lnTo>
                    <a:pt x="26" y="12970"/>
                  </a:lnTo>
                  <a:lnTo>
                    <a:pt x="3030" y="19484"/>
                  </a:lnTo>
                  <a:lnTo>
                    <a:pt x="6893" y="21361"/>
                  </a:lnTo>
                  <a:lnTo>
                    <a:pt x="8226" y="21600"/>
                  </a:lnTo>
                  <a:lnTo>
                    <a:pt x="9640" y="21444"/>
                  </a:lnTo>
                  <a:lnTo>
                    <a:pt x="10349" y="21241"/>
                  </a:lnTo>
                  <a:lnTo>
                    <a:pt x="11013" y="20840"/>
                  </a:lnTo>
                  <a:lnTo>
                    <a:pt x="11176" y="20189"/>
                  </a:lnTo>
                  <a:lnTo>
                    <a:pt x="11527" y="19809"/>
                  </a:lnTo>
                  <a:lnTo>
                    <a:pt x="11906" y="19918"/>
                  </a:lnTo>
                  <a:lnTo>
                    <a:pt x="13492" y="19858"/>
                  </a:lnTo>
                  <a:lnTo>
                    <a:pt x="15255" y="19145"/>
                  </a:lnTo>
                  <a:lnTo>
                    <a:pt x="19488" y="14836"/>
                  </a:lnTo>
                  <a:lnTo>
                    <a:pt x="21513" y="7761"/>
                  </a:lnTo>
                  <a:lnTo>
                    <a:pt x="21600" y="6306"/>
                  </a:lnTo>
                  <a:lnTo>
                    <a:pt x="21563" y="4836"/>
                  </a:lnTo>
                  <a:lnTo>
                    <a:pt x="21379" y="3418"/>
                  </a:lnTo>
                  <a:lnTo>
                    <a:pt x="21025" y="2116"/>
                  </a:lnTo>
                  <a:lnTo>
                    <a:pt x="20592" y="922"/>
                  </a:lnTo>
                  <a:lnTo>
                    <a:pt x="19970" y="215"/>
                  </a:lnTo>
                  <a:lnTo>
                    <a:pt x="19239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4" name="object 111"/>
            <p:cNvSpPr/>
            <p:nvPr/>
          </p:nvSpPr>
          <p:spPr>
            <a:xfrm>
              <a:off x="1533120" y="196450"/>
              <a:ext cx="266823" cy="196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9" y="0"/>
                  </a:moveTo>
                  <a:lnTo>
                    <a:pt x="5216" y="1369"/>
                  </a:lnTo>
                  <a:lnTo>
                    <a:pt x="2283" y="4735"/>
                  </a:lnTo>
                  <a:lnTo>
                    <a:pt x="436" y="9124"/>
                  </a:lnTo>
                  <a:lnTo>
                    <a:pt x="78" y="11649"/>
                  </a:lnTo>
                  <a:lnTo>
                    <a:pt x="232" y="11858"/>
                  </a:lnTo>
                  <a:lnTo>
                    <a:pt x="20" y="14196"/>
                  </a:lnTo>
                  <a:lnTo>
                    <a:pt x="0" y="15438"/>
                  </a:lnTo>
                  <a:lnTo>
                    <a:pt x="188" y="16400"/>
                  </a:lnTo>
                  <a:lnTo>
                    <a:pt x="953" y="16518"/>
                  </a:lnTo>
                  <a:lnTo>
                    <a:pt x="2000" y="16221"/>
                  </a:lnTo>
                  <a:lnTo>
                    <a:pt x="3087" y="15812"/>
                  </a:lnTo>
                  <a:lnTo>
                    <a:pt x="3976" y="15593"/>
                  </a:lnTo>
                  <a:lnTo>
                    <a:pt x="5584" y="15615"/>
                  </a:lnTo>
                  <a:lnTo>
                    <a:pt x="7191" y="15683"/>
                  </a:lnTo>
                  <a:lnTo>
                    <a:pt x="10679" y="15687"/>
                  </a:lnTo>
                  <a:lnTo>
                    <a:pt x="16376" y="16736"/>
                  </a:lnTo>
                  <a:lnTo>
                    <a:pt x="19607" y="18333"/>
                  </a:lnTo>
                  <a:lnTo>
                    <a:pt x="20868" y="20495"/>
                  </a:lnTo>
                  <a:lnTo>
                    <a:pt x="21198" y="21003"/>
                  </a:lnTo>
                  <a:lnTo>
                    <a:pt x="21441" y="21600"/>
                  </a:lnTo>
                  <a:lnTo>
                    <a:pt x="21600" y="20269"/>
                  </a:lnTo>
                  <a:lnTo>
                    <a:pt x="21559" y="18373"/>
                  </a:lnTo>
                  <a:lnTo>
                    <a:pt x="20963" y="12647"/>
                  </a:lnTo>
                  <a:lnTo>
                    <a:pt x="19739" y="8401"/>
                  </a:lnTo>
                  <a:lnTo>
                    <a:pt x="17136" y="4029"/>
                  </a:lnTo>
                  <a:lnTo>
                    <a:pt x="13105" y="808"/>
                  </a:lnTo>
                  <a:lnTo>
                    <a:pt x="10759" y="83"/>
                  </a:lnTo>
                  <a:lnTo>
                    <a:pt x="8779" y="0"/>
                  </a:lnTo>
                  <a:close/>
                </a:path>
              </a:pathLst>
            </a:custGeom>
            <a:solidFill>
              <a:srgbClr val="D7E8E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5" name="object 112"/>
            <p:cNvSpPr/>
            <p:nvPr/>
          </p:nvSpPr>
          <p:spPr>
            <a:xfrm>
              <a:off x="1627593" y="1062596"/>
              <a:ext cx="472632" cy="32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3"/>
                  </a:moveTo>
                  <a:lnTo>
                    <a:pt x="20829" y="3916"/>
                  </a:lnTo>
                  <a:lnTo>
                    <a:pt x="18496" y="2050"/>
                  </a:lnTo>
                  <a:lnTo>
                    <a:pt x="15819" y="1538"/>
                  </a:lnTo>
                  <a:lnTo>
                    <a:pt x="15405" y="1621"/>
                  </a:lnTo>
                  <a:lnTo>
                    <a:pt x="15002" y="1719"/>
                  </a:lnTo>
                  <a:lnTo>
                    <a:pt x="14607" y="1847"/>
                  </a:lnTo>
                  <a:lnTo>
                    <a:pt x="14215" y="2020"/>
                  </a:lnTo>
                  <a:lnTo>
                    <a:pt x="14509" y="1639"/>
                  </a:lnTo>
                  <a:lnTo>
                    <a:pt x="14794" y="1223"/>
                  </a:lnTo>
                  <a:lnTo>
                    <a:pt x="15073" y="776"/>
                  </a:lnTo>
                  <a:lnTo>
                    <a:pt x="15346" y="304"/>
                  </a:lnTo>
                  <a:lnTo>
                    <a:pt x="15135" y="179"/>
                  </a:lnTo>
                  <a:lnTo>
                    <a:pt x="15127" y="191"/>
                  </a:lnTo>
                  <a:lnTo>
                    <a:pt x="15110" y="179"/>
                  </a:lnTo>
                  <a:lnTo>
                    <a:pt x="15097" y="179"/>
                  </a:lnTo>
                  <a:lnTo>
                    <a:pt x="15097" y="241"/>
                  </a:lnTo>
                  <a:lnTo>
                    <a:pt x="15035" y="340"/>
                  </a:lnTo>
                  <a:lnTo>
                    <a:pt x="15028" y="348"/>
                  </a:lnTo>
                  <a:lnTo>
                    <a:pt x="15073" y="268"/>
                  </a:lnTo>
                  <a:lnTo>
                    <a:pt x="15097" y="241"/>
                  </a:lnTo>
                  <a:lnTo>
                    <a:pt x="15097" y="179"/>
                  </a:lnTo>
                  <a:lnTo>
                    <a:pt x="15085" y="179"/>
                  </a:lnTo>
                  <a:lnTo>
                    <a:pt x="15060" y="161"/>
                  </a:lnTo>
                  <a:lnTo>
                    <a:pt x="15023" y="250"/>
                  </a:lnTo>
                  <a:lnTo>
                    <a:pt x="14980" y="402"/>
                  </a:lnTo>
                  <a:lnTo>
                    <a:pt x="14973" y="411"/>
                  </a:lnTo>
                  <a:lnTo>
                    <a:pt x="15023" y="232"/>
                  </a:lnTo>
                  <a:lnTo>
                    <a:pt x="15060" y="143"/>
                  </a:lnTo>
                  <a:lnTo>
                    <a:pt x="14737" y="0"/>
                  </a:lnTo>
                  <a:lnTo>
                    <a:pt x="14305" y="401"/>
                  </a:lnTo>
                  <a:lnTo>
                    <a:pt x="13911" y="934"/>
                  </a:lnTo>
                  <a:lnTo>
                    <a:pt x="13539" y="1514"/>
                  </a:lnTo>
                  <a:lnTo>
                    <a:pt x="12836" y="2534"/>
                  </a:lnTo>
                  <a:lnTo>
                    <a:pt x="12488" y="2980"/>
                  </a:lnTo>
                  <a:lnTo>
                    <a:pt x="12122" y="3401"/>
                  </a:lnTo>
                  <a:lnTo>
                    <a:pt x="11741" y="3808"/>
                  </a:lnTo>
                  <a:lnTo>
                    <a:pt x="10112" y="6141"/>
                  </a:lnTo>
                  <a:lnTo>
                    <a:pt x="8627" y="8668"/>
                  </a:lnTo>
                  <a:lnTo>
                    <a:pt x="7210" y="11282"/>
                  </a:lnTo>
                  <a:lnTo>
                    <a:pt x="5785" y="13876"/>
                  </a:lnTo>
                  <a:lnTo>
                    <a:pt x="5896" y="11714"/>
                  </a:lnTo>
                  <a:lnTo>
                    <a:pt x="5820" y="9571"/>
                  </a:lnTo>
                  <a:lnTo>
                    <a:pt x="5499" y="7489"/>
                  </a:lnTo>
                  <a:lnTo>
                    <a:pt x="4507" y="4738"/>
                  </a:lnTo>
                  <a:lnTo>
                    <a:pt x="2925" y="3254"/>
                  </a:lnTo>
                  <a:lnTo>
                    <a:pt x="2446" y="3159"/>
                  </a:lnTo>
                  <a:lnTo>
                    <a:pt x="2005" y="3214"/>
                  </a:lnTo>
                  <a:lnTo>
                    <a:pt x="481" y="5427"/>
                  </a:lnTo>
                  <a:lnTo>
                    <a:pt x="0" y="8902"/>
                  </a:lnTo>
                  <a:lnTo>
                    <a:pt x="140" y="10853"/>
                  </a:lnTo>
                  <a:lnTo>
                    <a:pt x="190" y="11247"/>
                  </a:lnTo>
                  <a:lnTo>
                    <a:pt x="265" y="11640"/>
                  </a:lnTo>
                  <a:lnTo>
                    <a:pt x="290" y="11837"/>
                  </a:lnTo>
                  <a:lnTo>
                    <a:pt x="1172" y="14984"/>
                  </a:lnTo>
                  <a:lnTo>
                    <a:pt x="2503" y="17558"/>
                  </a:lnTo>
                  <a:lnTo>
                    <a:pt x="3932" y="19275"/>
                  </a:lnTo>
                  <a:lnTo>
                    <a:pt x="4081" y="19490"/>
                  </a:lnTo>
                  <a:lnTo>
                    <a:pt x="4603" y="19777"/>
                  </a:lnTo>
                  <a:lnTo>
                    <a:pt x="6319" y="21183"/>
                  </a:lnTo>
                  <a:lnTo>
                    <a:pt x="7065" y="21600"/>
                  </a:lnTo>
                  <a:lnTo>
                    <a:pt x="7950" y="21083"/>
                  </a:lnTo>
                  <a:lnTo>
                    <a:pt x="8820" y="20485"/>
                  </a:lnTo>
                  <a:lnTo>
                    <a:pt x="9682" y="19862"/>
                  </a:lnTo>
                  <a:lnTo>
                    <a:pt x="10547" y="19275"/>
                  </a:lnTo>
                  <a:lnTo>
                    <a:pt x="11543" y="18667"/>
                  </a:lnTo>
                  <a:lnTo>
                    <a:pt x="13554" y="17491"/>
                  </a:lnTo>
                  <a:lnTo>
                    <a:pt x="14550" y="16861"/>
                  </a:lnTo>
                  <a:lnTo>
                    <a:pt x="13388" y="14285"/>
                  </a:lnTo>
                  <a:lnTo>
                    <a:pt x="10605" y="13592"/>
                  </a:lnTo>
                  <a:lnTo>
                    <a:pt x="8820" y="14030"/>
                  </a:lnTo>
                  <a:lnTo>
                    <a:pt x="7111" y="14926"/>
                  </a:lnTo>
                  <a:lnTo>
                    <a:pt x="5586" y="16163"/>
                  </a:lnTo>
                  <a:lnTo>
                    <a:pt x="6906" y="13358"/>
                  </a:lnTo>
                  <a:lnTo>
                    <a:pt x="8508" y="10489"/>
                  </a:lnTo>
                  <a:lnTo>
                    <a:pt x="10212" y="7718"/>
                  </a:lnTo>
                  <a:lnTo>
                    <a:pt x="11840" y="5203"/>
                  </a:lnTo>
                  <a:lnTo>
                    <a:pt x="12732" y="6669"/>
                  </a:lnTo>
                  <a:lnTo>
                    <a:pt x="13762" y="7959"/>
                  </a:lnTo>
                  <a:lnTo>
                    <a:pt x="16067" y="10031"/>
                  </a:lnTo>
                  <a:lnTo>
                    <a:pt x="17808" y="10674"/>
                  </a:lnTo>
                  <a:lnTo>
                    <a:pt x="18567" y="10654"/>
                  </a:lnTo>
                  <a:lnTo>
                    <a:pt x="20655" y="9369"/>
                  </a:lnTo>
                  <a:lnTo>
                    <a:pt x="21511" y="7408"/>
                  </a:lnTo>
                  <a:lnTo>
                    <a:pt x="21600" y="6633"/>
                  </a:lnTo>
                  <a:close/>
                </a:path>
              </a:pathLst>
            </a:custGeom>
            <a:solidFill>
              <a:srgbClr val="53B78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56" name="object 113" descr="object 11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749272" y="1142301"/>
              <a:ext cx="228805" cy="168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7" name="object 114" descr="object 1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894" y="390080"/>
              <a:ext cx="1112953" cy="1254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8" name="object 115" descr="object 11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8417" y="942619"/>
              <a:ext cx="50332" cy="1099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9" name="object 116"/>
            <p:cNvSpPr/>
            <p:nvPr/>
          </p:nvSpPr>
          <p:spPr>
            <a:xfrm>
              <a:off x="56042" y="970089"/>
              <a:ext cx="47615" cy="16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6" y="0"/>
                  </a:moveTo>
                  <a:lnTo>
                    <a:pt x="11108" y="216"/>
                  </a:lnTo>
                  <a:lnTo>
                    <a:pt x="7156" y="395"/>
                  </a:lnTo>
                  <a:lnTo>
                    <a:pt x="3457" y="395"/>
                  </a:lnTo>
                  <a:lnTo>
                    <a:pt x="0" y="359"/>
                  </a:lnTo>
                  <a:lnTo>
                    <a:pt x="1369" y="3592"/>
                  </a:lnTo>
                  <a:lnTo>
                    <a:pt x="3283" y="6798"/>
                  </a:lnTo>
                  <a:lnTo>
                    <a:pt x="8658" y="14349"/>
                  </a:lnTo>
                  <a:lnTo>
                    <a:pt x="10430" y="16710"/>
                  </a:lnTo>
                  <a:lnTo>
                    <a:pt x="11108" y="17876"/>
                  </a:lnTo>
                  <a:lnTo>
                    <a:pt x="12850" y="19791"/>
                  </a:lnTo>
                  <a:lnTo>
                    <a:pt x="14074" y="20726"/>
                  </a:lnTo>
                  <a:lnTo>
                    <a:pt x="15798" y="21600"/>
                  </a:lnTo>
                  <a:lnTo>
                    <a:pt x="16982" y="18905"/>
                  </a:lnTo>
                  <a:lnTo>
                    <a:pt x="18327" y="16232"/>
                  </a:lnTo>
                  <a:lnTo>
                    <a:pt x="19859" y="13567"/>
                  </a:lnTo>
                  <a:lnTo>
                    <a:pt x="21600" y="10891"/>
                  </a:lnTo>
                  <a:lnTo>
                    <a:pt x="19514" y="9195"/>
                  </a:lnTo>
                  <a:lnTo>
                    <a:pt x="18806" y="7318"/>
                  </a:lnTo>
                  <a:lnTo>
                    <a:pt x="18630" y="5400"/>
                  </a:lnTo>
                  <a:lnTo>
                    <a:pt x="18143" y="3584"/>
                  </a:lnTo>
                  <a:lnTo>
                    <a:pt x="17534" y="2651"/>
                  </a:lnTo>
                  <a:lnTo>
                    <a:pt x="16693" y="1738"/>
                  </a:lnTo>
                  <a:lnTo>
                    <a:pt x="14686" y="0"/>
                  </a:lnTo>
                  <a:close/>
                </a:path>
              </a:pathLst>
            </a:custGeom>
            <a:solidFill>
              <a:srgbClr val="273F7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60" name="object 117" descr="object 11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4520" y="1171144"/>
              <a:ext cx="1167373" cy="8664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1" name="object 118" descr="object 11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27143" y="1395820"/>
              <a:ext cx="341166" cy="408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2" name="object 119"/>
            <p:cNvSpPr/>
            <p:nvPr/>
          </p:nvSpPr>
          <p:spPr>
            <a:xfrm>
              <a:off x="516623" y="1787880"/>
              <a:ext cx="31015" cy="2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780" y="21600"/>
                  </a:lnTo>
                  <a:lnTo>
                    <a:pt x="17620" y="19633"/>
                  </a:lnTo>
                  <a:lnTo>
                    <a:pt x="20087" y="15925"/>
                  </a:lnTo>
                  <a:lnTo>
                    <a:pt x="20653" y="11350"/>
                  </a:lnTo>
                  <a:lnTo>
                    <a:pt x="21600" y="6979"/>
                  </a:lnTo>
                  <a:lnTo>
                    <a:pt x="20459" y="8293"/>
                  </a:lnTo>
                  <a:lnTo>
                    <a:pt x="19707" y="10250"/>
                  </a:lnTo>
                  <a:lnTo>
                    <a:pt x="17434" y="12868"/>
                  </a:lnTo>
                  <a:lnTo>
                    <a:pt x="13073" y="13530"/>
                  </a:lnTo>
                  <a:lnTo>
                    <a:pt x="10605" y="13530"/>
                  </a:lnTo>
                  <a:lnTo>
                    <a:pt x="7005" y="11778"/>
                  </a:lnTo>
                  <a:lnTo>
                    <a:pt x="4732" y="10473"/>
                  </a:lnTo>
                  <a:lnTo>
                    <a:pt x="3034" y="6103"/>
                  </a:lnTo>
                  <a:lnTo>
                    <a:pt x="2273" y="4360"/>
                  </a:lnTo>
                  <a:lnTo>
                    <a:pt x="1707" y="2832"/>
                  </a:lnTo>
                  <a:lnTo>
                    <a:pt x="761" y="1304"/>
                  </a:lnTo>
                  <a:lnTo>
                    <a:pt x="566" y="866"/>
                  </a:lnTo>
                  <a:lnTo>
                    <a:pt x="185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7F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63" name="object 120" descr="object 120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08541" y="575626"/>
              <a:ext cx="1346333" cy="898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4" name="object 121" descr="object 12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441322" y="731241"/>
              <a:ext cx="172201" cy="4583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5" name="object 122"/>
            <p:cNvSpPr/>
            <p:nvPr/>
          </p:nvSpPr>
          <p:spPr>
            <a:xfrm>
              <a:off x="1505254" y="833793"/>
              <a:ext cx="49739" cy="11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17" y="2348"/>
                  </a:lnTo>
                  <a:lnTo>
                    <a:pt x="2007" y="3548"/>
                  </a:lnTo>
                  <a:lnTo>
                    <a:pt x="4972" y="8027"/>
                  </a:lnTo>
                  <a:lnTo>
                    <a:pt x="10013" y="17121"/>
                  </a:lnTo>
                  <a:lnTo>
                    <a:pt x="13110" y="21600"/>
                  </a:lnTo>
                  <a:lnTo>
                    <a:pt x="15451" y="20682"/>
                  </a:lnTo>
                  <a:lnTo>
                    <a:pt x="17482" y="19695"/>
                  </a:lnTo>
                  <a:lnTo>
                    <a:pt x="19158" y="18591"/>
                  </a:lnTo>
                  <a:lnTo>
                    <a:pt x="20435" y="17321"/>
                  </a:lnTo>
                  <a:lnTo>
                    <a:pt x="21600" y="14925"/>
                  </a:lnTo>
                  <a:lnTo>
                    <a:pt x="21514" y="12437"/>
                  </a:lnTo>
                  <a:lnTo>
                    <a:pt x="15149" y="5187"/>
                  </a:lnTo>
                  <a:lnTo>
                    <a:pt x="5803" y="1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C48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66" name="object 123" descr="object 12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-1" y="1345528"/>
              <a:ext cx="1933183" cy="991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68" name="object 124"/>
          <p:cNvSpPr txBox="1"/>
          <p:nvPr/>
        </p:nvSpPr>
        <p:spPr>
          <a:xfrm>
            <a:off x="622521" y="610905"/>
            <a:ext cx="2870837" cy="1082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Poticanje agrošumarstva, koje </a:t>
            </a:r>
            <a:r>
              <a:rPr spc="-25"/>
              <a:t>je </a:t>
            </a:r>
            <a:r>
              <a:t>kombinacija poljoprivrede i </a:t>
            </a:r>
            <a:r>
              <a:rPr spc="-10"/>
              <a:t>šumarstva, </a:t>
            </a:r>
            <a:r>
              <a:t>ima dugoročne pozitivne koristi za </a:t>
            </a:r>
            <a:r>
              <a:rPr spc="-10"/>
              <a:t>okoliš </a:t>
            </a:r>
            <a:r>
              <a:t>te</a:t>
            </a:r>
            <a:r>
              <a:rPr spc="-5"/>
              <a:t> </a:t>
            </a:r>
            <a:r>
              <a:t>je u</a:t>
            </a:r>
            <a:r>
              <a:rPr spc="-5"/>
              <a:t> </a:t>
            </a:r>
            <a:r>
              <a:t>skladu sa suvremenim</a:t>
            </a:r>
            <a:r>
              <a:rPr spc="-5"/>
              <a:t> </a:t>
            </a:r>
            <a:r>
              <a:rPr spc="-10"/>
              <a:t>trendovima </a:t>
            </a:r>
            <a:r>
              <a:t>i politikama u šumarstvu i </a:t>
            </a:r>
            <a:r>
              <a:rPr spc="-10"/>
              <a:t>održivoj poljoprivredi.</a:t>
            </a:r>
          </a:p>
        </p:txBody>
      </p:sp>
      <p:sp>
        <p:nvSpPr>
          <p:cNvPr id="1769" name="object 125"/>
          <p:cNvSpPr txBox="1"/>
          <p:nvPr/>
        </p:nvSpPr>
        <p:spPr>
          <a:xfrm>
            <a:off x="573872" y="2121201"/>
            <a:ext cx="2770509" cy="226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b="1" dirty="0" err="1"/>
              <a:t>Kaskadno</a:t>
            </a:r>
            <a:r>
              <a:rPr b="1" dirty="0"/>
              <a:t> </a:t>
            </a:r>
            <a:r>
              <a:rPr b="1" dirty="0" err="1"/>
              <a:t>korištenje</a:t>
            </a:r>
            <a:r>
              <a:rPr b="1" dirty="0"/>
              <a:t> </a:t>
            </a:r>
            <a:r>
              <a:rPr b="1" dirty="0" err="1"/>
              <a:t>drva</a:t>
            </a:r>
            <a:r>
              <a:rPr b="1" spc="15" dirty="0"/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je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koncept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upravljanja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resursima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koji se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promovira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Europskoj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uniji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da</a:t>
            </a:r>
            <a:r>
              <a:rPr spc="-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bi se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osiguralo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učinkovito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korištenje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kao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ograničenog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Prioritet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se </a:t>
            </a:r>
            <a:r>
              <a:rPr spc="-2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daje</a:t>
            </a:r>
            <a:r>
              <a:rPr spc="-2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visokovrijednoj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dugotrajnoj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primjeni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drva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njegove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finalne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upotrebe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proizvodnju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energije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  <a:endParaRPr lang="hr-HR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endParaRPr lang="hr-HR" dirty="0">
              <a:latin typeface="Podkova Regular Regular"/>
              <a:ea typeface="Podkova Regular Regular"/>
              <a:cs typeface="Podkova Regular Regular"/>
              <a:sym typeface="Podkova Regular Regular"/>
            </a:endParaRPr>
          </a:p>
          <a:p>
            <a:pPr marR="5080" indent="12700">
              <a:lnSpc>
                <a:spcPct val="111099"/>
              </a:lnSpc>
              <a:spcBef>
                <a:spcPts val="100"/>
              </a:spcBef>
              <a:defRPr sz="1200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Ovaj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pristup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usklađen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je s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ciljevima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EU-a </a:t>
            </a:r>
            <a:r>
              <a:rPr spc="-25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za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učinkovito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korištenje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resursa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,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kružno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gospodarstvo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i</a:t>
            </a:r>
            <a:r>
              <a:rPr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 </a:t>
            </a:r>
            <a:r>
              <a:rPr spc="-10" dirty="0" err="1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održivost</a:t>
            </a:r>
            <a:r>
              <a:rPr spc="-10" dirty="0">
                <a:latin typeface="Podkova Regular Regular"/>
                <a:ea typeface="Podkova Regular Regular"/>
                <a:cs typeface="Podkova Regular Regular"/>
                <a:sym typeface="Podkova Regular Regular"/>
              </a:rPr>
              <a:t>.</a:t>
            </a:r>
          </a:p>
        </p:txBody>
      </p:sp>
      <p:sp>
        <p:nvSpPr>
          <p:cNvPr id="1770" name="object 126"/>
          <p:cNvSpPr/>
          <p:nvPr/>
        </p:nvSpPr>
        <p:spPr>
          <a:xfrm>
            <a:off x="3803420" y="859242"/>
            <a:ext cx="320778" cy="32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4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4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1" name="object 127"/>
          <p:cNvSpPr txBox="1"/>
          <p:nvPr/>
        </p:nvSpPr>
        <p:spPr>
          <a:xfrm>
            <a:off x="3795185" y="529373"/>
            <a:ext cx="300990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200" b="1">
                <a:solidFill>
                  <a:srgbClr val="1A5363"/>
                </a:solidFill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rPr dirty="0"/>
              <a:t> </a:t>
            </a:r>
            <a:r>
              <a:rPr dirty="0" err="1"/>
              <a:t>Ključna</a:t>
            </a:r>
            <a:r>
              <a:rPr spc="-35" dirty="0"/>
              <a:t> </a:t>
            </a:r>
            <a:r>
              <a:rPr dirty="0" err="1"/>
              <a:t>načela</a:t>
            </a:r>
            <a:r>
              <a:rPr spc="-35" dirty="0"/>
              <a:t> </a:t>
            </a:r>
            <a:r>
              <a:rPr dirty="0" err="1"/>
              <a:t>kaskadne</a:t>
            </a:r>
            <a:r>
              <a:rPr spc="-35" dirty="0"/>
              <a:t> </a:t>
            </a:r>
            <a:r>
              <a:rPr dirty="0" err="1"/>
              <a:t>upotrebe</a:t>
            </a:r>
            <a:r>
              <a:rPr spc="-35" dirty="0"/>
              <a:t> </a:t>
            </a:r>
            <a:r>
              <a:rPr spc="-10" dirty="0" err="1"/>
              <a:t>drva</a:t>
            </a:r>
            <a:endParaRPr b="0" dirty="0"/>
          </a:p>
          <a:p>
            <a:pPr>
              <a:spcBef>
                <a:spcPts val="200"/>
              </a:spcBef>
              <a:defRPr sz="1200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endParaRPr b="0" dirty="0"/>
          </a:p>
          <a:p>
            <a:pPr marL="372745" marR="5080" indent="-228600">
              <a:buSzPct val="100000"/>
              <a:buChar char="•"/>
              <a:tabLst>
                <a:tab pos="368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Drvo</a:t>
            </a:r>
            <a:r>
              <a:rPr spc="-5" dirty="0"/>
              <a:t> </a:t>
            </a:r>
            <a:r>
              <a:rPr dirty="0"/>
              <a:t>bi se </a:t>
            </a:r>
            <a:r>
              <a:rPr dirty="0" err="1"/>
              <a:t>trebalo</a:t>
            </a:r>
            <a:r>
              <a:rPr spc="-5" dirty="0"/>
              <a:t> </a:t>
            </a:r>
            <a:r>
              <a:rPr dirty="0" err="1"/>
              <a:t>koristiti</a:t>
            </a:r>
            <a:r>
              <a:rPr dirty="0"/>
              <a:t> u </a:t>
            </a:r>
            <a:r>
              <a:rPr spc="-10" dirty="0" err="1"/>
              <a:t>hijerarhiji</a:t>
            </a:r>
            <a:r>
              <a:rPr spc="-10" dirty="0"/>
              <a:t> </a:t>
            </a:r>
            <a:r>
              <a:rPr spc="-10" dirty="0" err="1"/>
              <a:t>vrijednosti</a:t>
            </a:r>
            <a:r>
              <a:rPr spc="-10" dirty="0"/>
              <a:t>:</a:t>
            </a:r>
          </a:p>
        </p:txBody>
      </p:sp>
      <p:sp>
        <p:nvSpPr>
          <p:cNvPr id="1772" name="object 128"/>
          <p:cNvSpPr/>
          <p:nvPr/>
        </p:nvSpPr>
        <p:spPr>
          <a:xfrm>
            <a:off x="3871264" y="3782807"/>
            <a:ext cx="320778" cy="320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7"/>
                </a:lnTo>
                <a:lnTo>
                  <a:pt x="0" y="10800"/>
                </a:lnTo>
                <a:lnTo>
                  <a:pt x="551" y="14214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4"/>
                </a:lnTo>
                <a:lnTo>
                  <a:pt x="21600" y="10800"/>
                </a:lnTo>
                <a:lnTo>
                  <a:pt x="21049" y="7387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3" name="object 129"/>
          <p:cNvSpPr/>
          <p:nvPr/>
        </p:nvSpPr>
        <p:spPr>
          <a:xfrm>
            <a:off x="3871264" y="5000723"/>
            <a:ext cx="320778" cy="320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7386" y="551"/>
                </a:lnTo>
                <a:lnTo>
                  <a:pt x="4422" y="2084"/>
                </a:lnTo>
                <a:lnTo>
                  <a:pt x="2084" y="4422"/>
                </a:lnTo>
                <a:lnTo>
                  <a:pt x="551" y="7386"/>
                </a:lnTo>
                <a:lnTo>
                  <a:pt x="0" y="10800"/>
                </a:lnTo>
                <a:lnTo>
                  <a:pt x="551" y="14213"/>
                </a:lnTo>
                <a:lnTo>
                  <a:pt x="2084" y="17178"/>
                </a:lnTo>
                <a:lnTo>
                  <a:pt x="4422" y="19516"/>
                </a:lnTo>
                <a:lnTo>
                  <a:pt x="7386" y="21049"/>
                </a:lnTo>
                <a:lnTo>
                  <a:pt x="10800" y="21600"/>
                </a:lnTo>
                <a:lnTo>
                  <a:pt x="14214" y="21049"/>
                </a:lnTo>
                <a:lnTo>
                  <a:pt x="17178" y="19516"/>
                </a:lnTo>
                <a:lnTo>
                  <a:pt x="19516" y="17178"/>
                </a:lnTo>
                <a:lnTo>
                  <a:pt x="21049" y="14213"/>
                </a:lnTo>
                <a:lnTo>
                  <a:pt x="21600" y="10800"/>
                </a:lnTo>
                <a:lnTo>
                  <a:pt x="21049" y="7386"/>
                </a:lnTo>
                <a:lnTo>
                  <a:pt x="19516" y="4422"/>
                </a:lnTo>
                <a:lnTo>
                  <a:pt x="17178" y="2084"/>
                </a:lnTo>
                <a:lnTo>
                  <a:pt x="14214" y="551"/>
                </a:lnTo>
                <a:lnTo>
                  <a:pt x="10800" y="0"/>
                </a:lnTo>
                <a:close/>
              </a:path>
            </a:pathLst>
          </a:custGeom>
          <a:solidFill>
            <a:srgbClr val="B7E1E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74" name="object 130"/>
          <p:cNvSpPr txBox="1"/>
          <p:nvPr/>
        </p:nvSpPr>
        <p:spPr>
          <a:xfrm>
            <a:off x="3994720" y="3820616"/>
            <a:ext cx="2711452" cy="898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Font typeface="Podkova Regular Regular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Koncept</a:t>
            </a:r>
            <a:r>
              <a:rPr spc="-15"/>
              <a:t> </a:t>
            </a:r>
            <a:r>
              <a:t>potiče</a:t>
            </a:r>
            <a:r>
              <a:rPr spc="-15"/>
              <a:t> </a:t>
            </a:r>
            <a:r>
              <a:t>produljenje</a:t>
            </a:r>
            <a:r>
              <a:rPr spc="-15"/>
              <a:t> </a:t>
            </a:r>
            <a:r>
              <a:rPr spc="-10"/>
              <a:t>životnog </a:t>
            </a:r>
            <a:r>
              <a:t>ciklusa drva dizajniranjem trajnih </a:t>
            </a:r>
            <a:r>
              <a:rPr spc="-50"/>
              <a:t>i </a:t>
            </a:r>
            <a:r>
              <a:t>popravljivih proizvoda i </a:t>
            </a:r>
            <a:r>
              <a:rPr spc="-10"/>
              <a:t>promiče </a:t>
            </a:r>
            <a:r>
              <a:t>recikliranje</a:t>
            </a:r>
            <a:r>
              <a:rPr spc="-15"/>
              <a:t> </a:t>
            </a:r>
            <a:r>
              <a:t>nakon</a:t>
            </a:r>
            <a:r>
              <a:rPr spc="-10"/>
              <a:t> </a:t>
            </a:r>
            <a:r>
              <a:t>isteka</a:t>
            </a:r>
            <a:r>
              <a:rPr spc="-10"/>
              <a:t> njihove uporabe.</a:t>
            </a:r>
          </a:p>
        </p:txBody>
      </p:sp>
      <p:sp>
        <p:nvSpPr>
          <p:cNvPr id="1775" name="object 131"/>
          <p:cNvSpPr txBox="1"/>
          <p:nvPr/>
        </p:nvSpPr>
        <p:spPr>
          <a:xfrm>
            <a:off x="3994720" y="5039662"/>
            <a:ext cx="2881633" cy="715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Kaskadni pristup podržava </a:t>
            </a:r>
            <a:r>
              <a:rPr spc="-10"/>
              <a:t>kružnu </a:t>
            </a:r>
            <a:r>
              <a:t>bioekonomiju u kojoj se resursi </a:t>
            </a:r>
            <a:r>
              <a:rPr spc="-10"/>
              <a:t>koriste </a:t>
            </a:r>
            <a:r>
              <a:t>što</a:t>
            </a:r>
            <a:r>
              <a:rPr spc="-5"/>
              <a:t> </a:t>
            </a:r>
            <a:r>
              <a:t>je dulje moguće</a:t>
            </a:r>
            <a:r>
              <a:rPr spc="-5"/>
              <a:t> </a:t>
            </a:r>
            <a:r>
              <a:t>da bi se </a:t>
            </a:r>
            <a:r>
              <a:rPr spc="-10"/>
              <a:t>povećala </a:t>
            </a:r>
            <a:r>
              <a:t>njihova vrijednost i smanjio </a:t>
            </a:r>
            <a:r>
              <a:rPr spc="-10"/>
              <a:t>otpad.</a:t>
            </a:r>
          </a:p>
        </p:txBody>
      </p:sp>
      <p:sp>
        <p:nvSpPr>
          <p:cNvPr id="1776" name="object 132"/>
          <p:cNvSpPr txBox="1"/>
          <p:nvPr/>
        </p:nvSpPr>
        <p:spPr>
          <a:xfrm>
            <a:off x="4232159" y="1464663"/>
            <a:ext cx="2689862" cy="181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97789" marR="36830" indent="-85089">
              <a:lnSpc>
                <a:spcPct val="111099"/>
              </a:lnSpc>
              <a:spcBef>
                <a:spcPts val="100"/>
              </a:spcBef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Proizvodi</a:t>
            </a:r>
            <a:r>
              <a:rPr dirty="0"/>
              <a:t> </a:t>
            </a:r>
            <a:r>
              <a:rPr dirty="0" err="1"/>
              <a:t>visoke</a:t>
            </a:r>
            <a:r>
              <a:rPr dirty="0"/>
              <a:t> </a:t>
            </a:r>
            <a:r>
              <a:rPr dirty="0" err="1"/>
              <a:t>vrijednosti</a:t>
            </a:r>
            <a:r>
              <a:rPr dirty="0"/>
              <a:t> </a:t>
            </a:r>
            <a:r>
              <a:rPr spc="-10" dirty="0" err="1"/>
              <a:t>poput</a:t>
            </a:r>
            <a:r>
              <a:rPr spc="-10" dirty="0"/>
              <a:t> </a:t>
            </a:r>
            <a:r>
              <a:rPr dirty="0" err="1"/>
              <a:t>namještaja</a:t>
            </a:r>
            <a:r>
              <a:rPr dirty="0"/>
              <a:t>, </a:t>
            </a:r>
            <a:r>
              <a:rPr dirty="0" err="1"/>
              <a:t>građevinskih</a:t>
            </a:r>
            <a:r>
              <a:rPr dirty="0"/>
              <a:t> </a:t>
            </a:r>
            <a:r>
              <a:rPr dirty="0" err="1"/>
              <a:t>materijala</a:t>
            </a:r>
            <a:r>
              <a:rPr dirty="0"/>
              <a:t> </a:t>
            </a:r>
            <a:r>
              <a:rPr spc="-25" dirty="0" err="1"/>
              <a:t>ili</a:t>
            </a:r>
            <a:r>
              <a:rPr spc="-25" dirty="0"/>
              <a:t> </a:t>
            </a:r>
            <a:r>
              <a:rPr dirty="0" err="1"/>
              <a:t>papira</a:t>
            </a:r>
            <a:r>
              <a:rPr spc="-5" dirty="0"/>
              <a:t> </a:t>
            </a:r>
            <a:r>
              <a:rPr dirty="0" err="1"/>
              <a:t>trebali</a:t>
            </a:r>
            <a:r>
              <a:rPr dirty="0"/>
              <a:t> bi</a:t>
            </a:r>
            <a:r>
              <a:rPr spc="-5" dirty="0"/>
              <a:t> </a:t>
            </a:r>
            <a:r>
              <a:rPr dirty="0"/>
              <a:t>se </a:t>
            </a:r>
            <a:r>
              <a:rPr dirty="0" err="1"/>
              <a:t>proizvesti</a:t>
            </a:r>
            <a:r>
              <a:rPr dirty="0"/>
              <a:t> </a:t>
            </a:r>
            <a:r>
              <a:rPr spc="-10" dirty="0" err="1"/>
              <a:t>prije</a:t>
            </a:r>
            <a:r>
              <a:rPr spc="-10" dirty="0"/>
              <a:t> </a:t>
            </a:r>
            <a:r>
              <a:rPr dirty="0" err="1"/>
              <a:t>proizvoda</a:t>
            </a:r>
            <a:r>
              <a:rPr dirty="0"/>
              <a:t> </a:t>
            </a:r>
            <a:r>
              <a:rPr dirty="0" err="1"/>
              <a:t>niže</a:t>
            </a:r>
            <a:r>
              <a:rPr dirty="0"/>
              <a:t> </a:t>
            </a:r>
            <a:r>
              <a:rPr spc="-10" dirty="0" err="1"/>
              <a:t>vrijednosti</a:t>
            </a:r>
            <a:r>
              <a:rPr spc="-10" dirty="0"/>
              <a:t>.</a:t>
            </a:r>
          </a:p>
          <a:p>
            <a:pPr marL="97789" marR="51435" indent="-85089">
              <a:lnSpc>
                <a:spcPct val="111099"/>
              </a:lnSpc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Proizvode</a:t>
            </a:r>
            <a:r>
              <a:rPr spc="-20" dirty="0"/>
              <a:t> </a:t>
            </a:r>
            <a:r>
              <a:rPr dirty="0" err="1"/>
              <a:t>treba</a:t>
            </a:r>
            <a:r>
              <a:rPr spc="-15" dirty="0"/>
              <a:t> </a:t>
            </a:r>
            <a:r>
              <a:rPr dirty="0" err="1"/>
              <a:t>ponovno</a:t>
            </a:r>
            <a:r>
              <a:rPr spc="-15" dirty="0"/>
              <a:t> </a:t>
            </a:r>
            <a:r>
              <a:rPr spc="-10" dirty="0" err="1"/>
              <a:t>upotrijebiti</a:t>
            </a:r>
            <a:r>
              <a:rPr spc="-10" dirty="0"/>
              <a:t>, </a:t>
            </a:r>
            <a:r>
              <a:rPr dirty="0" err="1"/>
              <a:t>reciklirati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prenamijeniti</a:t>
            </a:r>
            <a:r>
              <a:rPr dirty="0"/>
              <a:t> </a:t>
            </a:r>
            <a:r>
              <a:rPr dirty="0" err="1"/>
              <a:t>što</a:t>
            </a:r>
            <a:r>
              <a:rPr dirty="0"/>
              <a:t> je </a:t>
            </a:r>
            <a:r>
              <a:rPr spc="-20" dirty="0" err="1"/>
              <a:t>više</a:t>
            </a:r>
            <a:r>
              <a:rPr spc="-20" dirty="0"/>
              <a:t> </a:t>
            </a:r>
            <a:r>
              <a:rPr spc="-10" dirty="0" err="1"/>
              <a:t>moguće</a:t>
            </a:r>
            <a:r>
              <a:rPr spc="-10" dirty="0"/>
              <a:t>.</a:t>
            </a:r>
          </a:p>
          <a:p>
            <a:pPr marL="97789" marR="5080" indent="-85089">
              <a:lnSpc>
                <a:spcPct val="111099"/>
              </a:lnSpc>
              <a:buSzPct val="100000"/>
              <a:buChar char="•"/>
              <a:tabLst>
                <a:tab pos="889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Spaljivanje</a:t>
            </a:r>
            <a:r>
              <a:rPr dirty="0"/>
              <a:t> </a:t>
            </a:r>
            <a:r>
              <a:rPr dirty="0" err="1"/>
              <a:t>drva</a:t>
            </a:r>
            <a:r>
              <a:rPr dirty="0"/>
              <a:t> za </a:t>
            </a:r>
            <a:r>
              <a:rPr dirty="0" err="1"/>
              <a:t>energiju</a:t>
            </a:r>
            <a:r>
              <a:rPr dirty="0"/>
              <a:t> </a:t>
            </a:r>
            <a:r>
              <a:rPr dirty="0" err="1"/>
              <a:t>trebalo</a:t>
            </a:r>
            <a:r>
              <a:rPr dirty="0"/>
              <a:t> </a:t>
            </a:r>
            <a:r>
              <a:rPr spc="-25" dirty="0"/>
              <a:t>bi </a:t>
            </a:r>
            <a:r>
              <a:rPr dirty="0"/>
              <a:t>se</a:t>
            </a:r>
            <a:r>
              <a:rPr spc="-5" dirty="0"/>
              <a:t> </a:t>
            </a:r>
            <a:r>
              <a:rPr dirty="0" err="1"/>
              <a:t>dogoditi</a:t>
            </a:r>
            <a:r>
              <a:rPr dirty="0"/>
              <a:t> </a:t>
            </a:r>
            <a:r>
              <a:rPr dirty="0" err="1"/>
              <a:t>samo</a:t>
            </a:r>
            <a:r>
              <a:rPr spc="-5" dirty="0"/>
              <a:t> </a:t>
            </a:r>
            <a:r>
              <a:rPr dirty="0" err="1"/>
              <a:t>onda</a:t>
            </a:r>
            <a:r>
              <a:rPr dirty="0"/>
              <a:t> </a:t>
            </a:r>
            <a:r>
              <a:rPr dirty="0" err="1"/>
              <a:t>kad</a:t>
            </a:r>
            <a:r>
              <a:rPr dirty="0"/>
              <a:t> se</a:t>
            </a:r>
            <a:r>
              <a:rPr spc="-5" dirty="0"/>
              <a:t> </a:t>
            </a:r>
            <a:r>
              <a:rPr dirty="0"/>
              <a:t>ne </a:t>
            </a:r>
            <a:r>
              <a:rPr spc="-20" dirty="0" err="1"/>
              <a:t>može</a:t>
            </a:r>
            <a:r>
              <a:rPr spc="-20" dirty="0"/>
              <a:t> </a:t>
            </a:r>
            <a:r>
              <a:rPr dirty="0" err="1"/>
              <a:t>više</a:t>
            </a:r>
            <a:r>
              <a:rPr dirty="0"/>
              <a:t> </a:t>
            </a:r>
            <a:r>
              <a:rPr dirty="0" err="1"/>
              <a:t>koristiti</a:t>
            </a:r>
            <a:r>
              <a:rPr dirty="0"/>
              <a:t> za </a:t>
            </a:r>
            <a:r>
              <a:rPr spc="-10" dirty="0" err="1"/>
              <a:t>preradu</a:t>
            </a:r>
            <a:r>
              <a:rPr spc="-10" dirty="0"/>
              <a:t>.</a:t>
            </a:r>
          </a:p>
        </p:txBody>
      </p:sp>
      <p:sp>
        <p:nvSpPr>
          <p:cNvPr id="1777" name="object 133"/>
          <p:cNvSpPr txBox="1"/>
          <p:nvPr/>
        </p:nvSpPr>
        <p:spPr>
          <a:xfrm>
            <a:off x="7293088" y="2249166"/>
            <a:ext cx="147574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>
                <a:latin typeface="Podkova Regular ExtraBold"/>
                <a:ea typeface="Podkova Regular ExtraBold"/>
                <a:cs typeface="Podkova Regular ExtraBold"/>
                <a:sym typeface="Podkova Regular ExtraBold"/>
              </a:defRPr>
            </a:pPr>
            <a:r>
              <a:t>Kviz</a:t>
            </a:r>
            <a:r>
              <a:rPr spc="25"/>
              <a:t> </a:t>
            </a:r>
            <a:r>
              <a:rPr spc="-9"/>
              <a:t>znanja</a:t>
            </a:r>
          </a:p>
        </p:txBody>
      </p:sp>
      <p:sp>
        <p:nvSpPr>
          <p:cNvPr id="1778" name="object 134"/>
          <p:cNvSpPr txBox="1"/>
          <p:nvPr/>
        </p:nvSpPr>
        <p:spPr>
          <a:xfrm>
            <a:off x="7304023" y="2671596"/>
            <a:ext cx="2734312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0029" marR="220979" indent="-227329">
              <a:lnSpc>
                <a:spcPct val="125000"/>
              </a:lnSpc>
              <a:spcBef>
                <a:spcPts val="100"/>
              </a:spcBef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</a:t>
            </a:r>
            <a:r>
              <a:rPr spc="-15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dirty="0" err="1"/>
              <a:t>osnovni</a:t>
            </a:r>
            <a:r>
              <a:rPr spc="-10" dirty="0"/>
              <a:t> </a:t>
            </a:r>
            <a:r>
              <a:rPr dirty="0" err="1"/>
              <a:t>principi</a:t>
            </a:r>
            <a:r>
              <a:rPr spc="-10" dirty="0"/>
              <a:t> </a:t>
            </a:r>
            <a:r>
              <a:rPr spc="-10" dirty="0" err="1"/>
              <a:t>održivog</a:t>
            </a:r>
            <a:r>
              <a:rPr spc="-10" dirty="0"/>
              <a:t> 	</a:t>
            </a:r>
            <a:r>
              <a:rPr dirty="0" err="1"/>
              <a:t>gospodarenja</a:t>
            </a:r>
            <a:r>
              <a:rPr dirty="0"/>
              <a:t> </a:t>
            </a:r>
            <a:r>
              <a:rPr spc="-10" dirty="0" err="1"/>
              <a:t>šumama</a:t>
            </a:r>
            <a:r>
              <a:rPr spc="-10" dirty="0"/>
              <a:t>?</a:t>
            </a:r>
          </a:p>
          <a:p>
            <a:pPr marL="240029" indent="-227329"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Što</a:t>
            </a:r>
            <a:r>
              <a:rPr spc="-5" dirty="0"/>
              <a:t> </a:t>
            </a:r>
            <a:r>
              <a:rPr dirty="0"/>
              <a:t>je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spc="-10" dirty="0" err="1"/>
              <a:t>deforestacije</a:t>
            </a:r>
            <a:r>
              <a:rPr spc="-10" dirty="0"/>
              <a:t>?</a:t>
            </a:r>
          </a:p>
          <a:p>
            <a:pPr marL="240029" marR="6350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razlozi</a:t>
            </a:r>
            <a:r>
              <a:rPr dirty="0"/>
              <a:t> </a:t>
            </a:r>
            <a:r>
              <a:rPr spc="-10" dirty="0" err="1"/>
              <a:t>povećanja</a:t>
            </a:r>
            <a:r>
              <a:rPr spc="-10" dirty="0"/>
              <a:t> 	</a:t>
            </a:r>
            <a:r>
              <a:rPr dirty="0" err="1"/>
              <a:t>površinama</a:t>
            </a:r>
            <a:r>
              <a:rPr spc="-5" dirty="0"/>
              <a:t> </a:t>
            </a:r>
            <a:r>
              <a:rPr dirty="0"/>
              <a:t>pod</a:t>
            </a:r>
            <a:r>
              <a:rPr spc="-5" dirty="0"/>
              <a:t> </a:t>
            </a:r>
            <a:r>
              <a:rPr dirty="0" err="1"/>
              <a:t>šumama</a:t>
            </a:r>
            <a:r>
              <a:rPr spc="-5" dirty="0"/>
              <a:t> </a:t>
            </a:r>
            <a:r>
              <a:rPr dirty="0"/>
              <a:t>u</a:t>
            </a:r>
            <a:r>
              <a:rPr spc="-5" dirty="0"/>
              <a:t> </a:t>
            </a:r>
            <a:r>
              <a:rPr spc="-10" dirty="0" err="1"/>
              <a:t>Europi</a:t>
            </a:r>
            <a:r>
              <a:rPr spc="-10" dirty="0"/>
              <a:t>?</a:t>
            </a:r>
          </a:p>
          <a:p>
            <a:pPr marL="240029" marR="508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Što</a:t>
            </a:r>
            <a:r>
              <a:rPr dirty="0"/>
              <a:t> </a:t>
            </a:r>
            <a:r>
              <a:rPr dirty="0" err="1"/>
              <a:t>predstavlja</a:t>
            </a:r>
            <a:r>
              <a:rPr dirty="0"/>
              <a:t> FSC </a:t>
            </a:r>
            <a:r>
              <a:rPr dirty="0" err="1"/>
              <a:t>markica</a:t>
            </a:r>
            <a:r>
              <a:rPr dirty="0"/>
              <a:t> </a:t>
            </a:r>
            <a:r>
              <a:rPr spc="-25" dirty="0" err="1"/>
              <a:t>na</a:t>
            </a:r>
            <a:r>
              <a:rPr spc="-25" dirty="0"/>
              <a:t> 	</a:t>
            </a:r>
            <a:r>
              <a:rPr dirty="0" err="1"/>
              <a:t>raznim</a:t>
            </a:r>
            <a:r>
              <a:rPr dirty="0"/>
              <a:t> </a:t>
            </a:r>
            <a:r>
              <a:rPr dirty="0" err="1"/>
              <a:t>proizvodima</a:t>
            </a:r>
            <a:r>
              <a:rPr dirty="0"/>
              <a:t> koji se </a:t>
            </a:r>
            <a:r>
              <a:rPr spc="-10" dirty="0" err="1"/>
              <a:t>dobivaju</a:t>
            </a:r>
            <a:r>
              <a:rPr spc="-10" dirty="0"/>
              <a:t> 	</a:t>
            </a:r>
            <a:r>
              <a:rPr dirty="0"/>
              <a:t>od </a:t>
            </a:r>
            <a:r>
              <a:rPr spc="-10" dirty="0" err="1"/>
              <a:t>drva</a:t>
            </a:r>
            <a:r>
              <a:rPr spc="-10" dirty="0"/>
              <a:t>?</a:t>
            </a:r>
          </a:p>
          <a:p>
            <a:pPr marL="240029" marR="200660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</a:t>
            </a:r>
            <a:r>
              <a:rPr spc="-15" dirty="0"/>
              <a:t> </a:t>
            </a:r>
            <a:r>
              <a:rPr dirty="0"/>
              <a:t>je</a:t>
            </a:r>
            <a:r>
              <a:rPr spc="-10" dirty="0"/>
              <a:t> </a:t>
            </a:r>
            <a:r>
              <a:rPr dirty="0" err="1"/>
              <a:t>postotak</a:t>
            </a:r>
            <a:r>
              <a:rPr spc="-10" dirty="0"/>
              <a:t> </a:t>
            </a:r>
            <a:r>
              <a:rPr dirty="0" err="1"/>
              <a:t>prirodnih</a:t>
            </a:r>
            <a:r>
              <a:rPr spc="-10" dirty="0"/>
              <a:t> </a:t>
            </a:r>
            <a:r>
              <a:rPr dirty="0"/>
              <a:t>šuma</a:t>
            </a:r>
            <a:r>
              <a:rPr spc="-10" dirty="0"/>
              <a:t> </a:t>
            </a:r>
            <a:r>
              <a:rPr spc="-50" dirty="0"/>
              <a:t>u 	</a:t>
            </a:r>
            <a:r>
              <a:rPr spc="-10" dirty="0" err="1"/>
              <a:t>Hrvatskoj</a:t>
            </a:r>
            <a:r>
              <a:rPr spc="-10" dirty="0"/>
              <a:t>?</a:t>
            </a:r>
          </a:p>
          <a:p>
            <a:pPr marL="240029" marR="2476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Kako se </a:t>
            </a:r>
            <a:r>
              <a:rPr dirty="0" err="1"/>
              <a:t>zove</a:t>
            </a:r>
            <a:r>
              <a:rPr dirty="0"/>
              <a:t> program EU-a koji </a:t>
            </a:r>
            <a:r>
              <a:rPr spc="-25" dirty="0" err="1"/>
              <a:t>ima</a:t>
            </a:r>
            <a:r>
              <a:rPr spc="-25" dirty="0"/>
              <a:t> 	</a:t>
            </a:r>
            <a:r>
              <a:rPr dirty="0"/>
              <a:t>za</a:t>
            </a:r>
            <a:r>
              <a:rPr spc="-10" dirty="0"/>
              <a:t> </a:t>
            </a:r>
            <a:r>
              <a:rPr dirty="0" err="1"/>
              <a:t>cilj</a:t>
            </a:r>
            <a:r>
              <a:rPr dirty="0"/>
              <a:t> </a:t>
            </a:r>
            <a:r>
              <a:rPr dirty="0" err="1"/>
              <a:t>zaštitu</a:t>
            </a:r>
            <a:r>
              <a:rPr dirty="0"/>
              <a:t> </a:t>
            </a:r>
            <a:r>
              <a:rPr spc="-10" dirty="0" err="1"/>
              <a:t>bioraznolikosti</a:t>
            </a:r>
            <a:r>
              <a:rPr spc="-10" dirty="0"/>
              <a:t>?</a:t>
            </a:r>
          </a:p>
          <a:p>
            <a:pPr marL="240665" indent="-227965">
              <a:spcBef>
                <a:spcPts val="300"/>
              </a:spcBef>
              <a:buSzPct val="100000"/>
              <a:buAutoNum type="arabicPeriod"/>
              <a:tabLst>
                <a:tab pos="2286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/>
              <a:t>Koji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parkovi</a:t>
            </a:r>
            <a:r>
              <a:rPr dirty="0"/>
              <a:t> </a:t>
            </a:r>
            <a:r>
              <a:rPr dirty="0" err="1"/>
              <a:t>prirode</a:t>
            </a:r>
            <a:r>
              <a:rPr dirty="0"/>
              <a:t> u </a:t>
            </a:r>
            <a:r>
              <a:rPr spc="-10" dirty="0" err="1"/>
              <a:t>Hrvatskoj</a:t>
            </a:r>
            <a:r>
              <a:rPr spc="-10" dirty="0"/>
              <a:t>?</a:t>
            </a:r>
          </a:p>
          <a:p>
            <a:pPr marL="240029" marR="169545" indent="-227329">
              <a:lnSpc>
                <a:spcPct val="125000"/>
              </a:lnSpc>
              <a:buSzPct val="100000"/>
              <a:buAutoNum type="arabicPeriod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Koje</a:t>
            </a:r>
            <a:r>
              <a:rPr spc="-15" dirty="0"/>
              <a:t> </a:t>
            </a:r>
            <a:r>
              <a:rPr dirty="0" err="1"/>
              <a:t>su</a:t>
            </a:r>
            <a:r>
              <a:rPr spc="-10" dirty="0"/>
              <a:t> </a:t>
            </a:r>
            <a:r>
              <a:rPr dirty="0" err="1"/>
              <a:t>dobrobiti</a:t>
            </a:r>
            <a:r>
              <a:rPr spc="-15" dirty="0"/>
              <a:t> </a:t>
            </a:r>
            <a:r>
              <a:rPr dirty="0" err="1"/>
              <a:t>korištenja</a:t>
            </a:r>
            <a:r>
              <a:rPr spc="-10" dirty="0"/>
              <a:t> </a:t>
            </a:r>
            <a:r>
              <a:rPr spc="-10" dirty="0" err="1"/>
              <a:t>drvne</a:t>
            </a:r>
            <a:r>
              <a:rPr spc="-10" dirty="0"/>
              <a:t> 	</a:t>
            </a:r>
            <a:r>
              <a:rPr spc="-10" dirty="0" err="1"/>
              <a:t>biomase</a:t>
            </a:r>
            <a:r>
              <a:rPr spc="-10" dirty="0"/>
              <a:t>?</a:t>
            </a:r>
          </a:p>
        </p:txBody>
      </p:sp>
      <p:sp>
        <p:nvSpPr>
          <p:cNvPr id="1779" name="object 135"/>
          <p:cNvSpPr txBox="1"/>
          <p:nvPr/>
        </p:nvSpPr>
        <p:spPr>
          <a:xfrm>
            <a:off x="7304023" y="6100595"/>
            <a:ext cx="2611122" cy="784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41300" marR="5080" indent="-228600">
              <a:lnSpc>
                <a:spcPct val="125000"/>
              </a:lnSpc>
              <a:spcBef>
                <a:spcPts val="100"/>
              </a:spcBef>
              <a:buSzPct val="100000"/>
              <a:buAutoNum type="arabicPeriod" startAt="9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Koje su zemlje na europskom </a:t>
            </a:r>
            <a:r>
              <a:rPr spc="-20"/>
              <a:t>vrhu </a:t>
            </a:r>
            <a:r>
              <a:t>po</a:t>
            </a:r>
            <a:r>
              <a:rPr spc="-25"/>
              <a:t> </a:t>
            </a:r>
            <a:r>
              <a:t>postotku</a:t>
            </a:r>
            <a:r>
              <a:rPr spc="-20"/>
              <a:t> </a:t>
            </a:r>
            <a:r>
              <a:t>prirodnih</a:t>
            </a:r>
            <a:r>
              <a:rPr spc="-20"/>
              <a:t> </a:t>
            </a:r>
            <a:r>
              <a:rPr spc="-10"/>
              <a:t>šuma?</a:t>
            </a:r>
          </a:p>
          <a:p>
            <a:pPr marL="241300" marR="292733" indent="-228600">
              <a:lnSpc>
                <a:spcPct val="125000"/>
              </a:lnSpc>
              <a:buSzPct val="100000"/>
              <a:buAutoNum type="arabicPeriod" startAt="9"/>
              <a:tabLst>
                <a:tab pos="241300" algn="l"/>
              </a:tabLst>
              <a:defRPr sz="12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Koje su prednosti prirodnih, </a:t>
            </a:r>
            <a:r>
              <a:rPr spc="-50"/>
              <a:t>u </a:t>
            </a:r>
            <a:r>
              <a:t>odnosu na gospodarske </a:t>
            </a:r>
            <a:r>
              <a:rPr spc="-10"/>
              <a:t>šume?</a:t>
            </a:r>
          </a:p>
        </p:txBody>
      </p:sp>
      <p:grpSp>
        <p:nvGrpSpPr>
          <p:cNvPr id="1782" name="object 136"/>
          <p:cNvGrpSpPr/>
          <p:nvPr/>
        </p:nvGrpSpPr>
        <p:grpSpPr>
          <a:xfrm>
            <a:off x="8982733" y="1426996"/>
            <a:ext cx="1321439" cy="1231546"/>
            <a:chOff x="0" y="0"/>
            <a:chExt cx="1321438" cy="1231545"/>
          </a:xfrm>
        </p:grpSpPr>
        <p:sp>
          <p:nvSpPr>
            <p:cNvPr id="1780" name="object 137"/>
            <p:cNvSpPr/>
            <p:nvPr/>
          </p:nvSpPr>
          <p:spPr>
            <a:xfrm>
              <a:off x="-1" y="0"/>
              <a:ext cx="1321440" cy="123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48" y="0"/>
                  </a:moveTo>
                  <a:lnTo>
                    <a:pt x="2552" y="0"/>
                  </a:lnTo>
                  <a:lnTo>
                    <a:pt x="1745" y="140"/>
                  </a:lnTo>
                  <a:lnTo>
                    <a:pt x="1045" y="528"/>
                  </a:lnTo>
                  <a:lnTo>
                    <a:pt x="492" y="1121"/>
                  </a:lnTo>
                  <a:lnTo>
                    <a:pt x="130" y="1873"/>
                  </a:lnTo>
                  <a:lnTo>
                    <a:pt x="0" y="2738"/>
                  </a:lnTo>
                  <a:lnTo>
                    <a:pt x="0" y="18862"/>
                  </a:lnTo>
                  <a:lnTo>
                    <a:pt x="130" y="19727"/>
                  </a:lnTo>
                  <a:lnTo>
                    <a:pt x="492" y="20479"/>
                  </a:lnTo>
                  <a:lnTo>
                    <a:pt x="1045" y="21072"/>
                  </a:lnTo>
                  <a:lnTo>
                    <a:pt x="1745" y="21460"/>
                  </a:lnTo>
                  <a:lnTo>
                    <a:pt x="2552" y="21600"/>
                  </a:lnTo>
                  <a:lnTo>
                    <a:pt x="19048" y="21600"/>
                  </a:lnTo>
                  <a:lnTo>
                    <a:pt x="19855" y="21460"/>
                  </a:lnTo>
                  <a:lnTo>
                    <a:pt x="20555" y="21072"/>
                  </a:lnTo>
                  <a:lnTo>
                    <a:pt x="21108" y="20479"/>
                  </a:lnTo>
                  <a:lnTo>
                    <a:pt x="21470" y="19727"/>
                  </a:lnTo>
                  <a:lnTo>
                    <a:pt x="21600" y="18862"/>
                  </a:lnTo>
                  <a:lnTo>
                    <a:pt x="21600" y="2738"/>
                  </a:lnTo>
                  <a:lnTo>
                    <a:pt x="21470" y="1873"/>
                  </a:lnTo>
                  <a:lnTo>
                    <a:pt x="21108" y="1121"/>
                  </a:lnTo>
                  <a:lnTo>
                    <a:pt x="20555" y="528"/>
                  </a:lnTo>
                  <a:lnTo>
                    <a:pt x="19855" y="140"/>
                  </a:lnTo>
                  <a:lnTo>
                    <a:pt x="19048" y="0"/>
                  </a:lnTo>
                  <a:close/>
                </a:path>
              </a:pathLst>
            </a:custGeom>
            <a:solidFill>
              <a:srgbClr val="FAF8F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781" name="object 138" descr="object 138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50138" y="119774"/>
              <a:ext cx="1008014" cy="100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3" name="object 139"/>
          <p:cNvSpPr txBox="1"/>
          <p:nvPr/>
        </p:nvSpPr>
        <p:spPr>
          <a:xfrm>
            <a:off x="7270507" y="1737167"/>
            <a:ext cx="1593217" cy="302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16700"/>
              </a:lnSpc>
              <a:spcBef>
                <a:spcPts val="100"/>
              </a:spcBef>
              <a:defRPr sz="10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rPr dirty="0" err="1"/>
              <a:t>Potraži</a:t>
            </a:r>
            <a:r>
              <a:rPr spc="-9" dirty="0"/>
              <a:t> </a:t>
            </a:r>
            <a:r>
              <a:rPr dirty="0" err="1"/>
              <a:t>pitanja</a:t>
            </a:r>
            <a:r>
              <a:rPr spc="-9" dirty="0"/>
              <a:t> </a:t>
            </a:r>
            <a:r>
              <a:rPr dirty="0" err="1"/>
              <a:t>i</a:t>
            </a:r>
            <a:r>
              <a:rPr spc="-9" dirty="0"/>
              <a:t> </a:t>
            </a:r>
            <a:r>
              <a:rPr dirty="0" err="1"/>
              <a:t>odgovore</a:t>
            </a:r>
            <a:r>
              <a:rPr spc="-9" dirty="0"/>
              <a:t> </a:t>
            </a:r>
            <a:r>
              <a:rPr spc="-50" dirty="0"/>
              <a:t>u</a:t>
            </a:r>
            <a:r>
              <a:rPr dirty="0"/>
              <a:t> </a:t>
            </a:r>
            <a:r>
              <a:rPr dirty="0" err="1"/>
              <a:t>digitalnom</a:t>
            </a:r>
            <a:r>
              <a:rPr spc="-50" dirty="0"/>
              <a:t> </a:t>
            </a:r>
            <a:r>
              <a:rPr spc="-9" dirty="0" err="1"/>
              <a:t>formatu</a:t>
            </a:r>
            <a:r>
              <a:rPr spc="-9" dirty="0"/>
              <a:t>.</a:t>
            </a:r>
          </a:p>
        </p:txBody>
      </p:sp>
      <p:sp>
        <p:nvSpPr>
          <p:cNvPr id="1784" name="object 140"/>
          <p:cNvSpPr/>
          <p:nvPr/>
        </p:nvSpPr>
        <p:spPr>
          <a:xfrm>
            <a:off x="3876916" y="6182116"/>
            <a:ext cx="3123109" cy="1105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92" y="0"/>
                </a:moveTo>
                <a:lnTo>
                  <a:pt x="708" y="0"/>
                </a:lnTo>
                <a:lnTo>
                  <a:pt x="433" y="157"/>
                </a:lnTo>
                <a:lnTo>
                  <a:pt x="207" y="586"/>
                </a:lnTo>
                <a:lnTo>
                  <a:pt x="56" y="1221"/>
                </a:lnTo>
                <a:lnTo>
                  <a:pt x="0" y="2000"/>
                </a:lnTo>
                <a:lnTo>
                  <a:pt x="0" y="19600"/>
                </a:lnTo>
                <a:lnTo>
                  <a:pt x="56" y="20379"/>
                </a:lnTo>
                <a:lnTo>
                  <a:pt x="207" y="21014"/>
                </a:lnTo>
                <a:lnTo>
                  <a:pt x="433" y="21443"/>
                </a:lnTo>
                <a:lnTo>
                  <a:pt x="708" y="21600"/>
                </a:lnTo>
                <a:lnTo>
                  <a:pt x="20892" y="21600"/>
                </a:lnTo>
                <a:lnTo>
                  <a:pt x="21168" y="21443"/>
                </a:lnTo>
                <a:lnTo>
                  <a:pt x="21393" y="21014"/>
                </a:lnTo>
                <a:lnTo>
                  <a:pt x="21544" y="20379"/>
                </a:lnTo>
                <a:lnTo>
                  <a:pt x="21600" y="19600"/>
                </a:lnTo>
                <a:lnTo>
                  <a:pt x="21600" y="2000"/>
                </a:lnTo>
                <a:lnTo>
                  <a:pt x="21544" y="1221"/>
                </a:lnTo>
                <a:lnTo>
                  <a:pt x="21393" y="586"/>
                </a:lnTo>
                <a:lnTo>
                  <a:pt x="21168" y="157"/>
                </a:lnTo>
                <a:lnTo>
                  <a:pt x="20892" y="0"/>
                </a:lnTo>
                <a:close/>
              </a:path>
            </a:pathLst>
          </a:custGeom>
          <a:solidFill>
            <a:srgbClr val="C1E2CA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5" name="object 141"/>
          <p:cNvSpPr txBox="1"/>
          <p:nvPr/>
        </p:nvSpPr>
        <p:spPr>
          <a:xfrm>
            <a:off x="3981322" y="6327573"/>
            <a:ext cx="1824355" cy="71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6509">
              <a:spcBef>
                <a:spcPts val="500"/>
              </a:spcBef>
              <a:defRPr sz="1100" spc="-9">
                <a:latin typeface="Podkova Regular Bold"/>
                <a:ea typeface="Podkova Regular Bold"/>
                <a:cs typeface="Podkova Regular Bold"/>
                <a:sym typeface="Podkova Regular Bold"/>
              </a:defRPr>
            </a:pPr>
            <a:r>
              <a:t>Slido</a:t>
            </a:r>
          </a:p>
          <a:p>
            <a:pPr marR="5080" indent="12700">
              <a:lnSpc>
                <a:spcPct val="103298"/>
              </a:lnSpc>
              <a:spcBef>
                <a:spcPts val="300"/>
              </a:spcBef>
              <a:defRPr sz="900">
                <a:latin typeface="Podkova Regular Regular"/>
                <a:ea typeface="Podkova Regular Regular"/>
                <a:cs typeface="Podkova Regular Regular"/>
                <a:sym typeface="Podkova Regular Regular"/>
              </a:defRPr>
            </a:pPr>
            <a:r>
              <a:t>Napredna</a:t>
            </a:r>
            <a:r>
              <a:rPr spc="90"/>
              <a:t> </a:t>
            </a:r>
            <a:r>
              <a:t>online</a:t>
            </a:r>
            <a:r>
              <a:rPr spc="90"/>
              <a:t> </a:t>
            </a:r>
            <a:r>
              <a:rPr spc="-10"/>
              <a:t>interaktivna </a:t>
            </a:r>
            <a:r>
              <a:t>platforma</a:t>
            </a:r>
            <a:r>
              <a:rPr spc="139"/>
              <a:t> </a:t>
            </a:r>
            <a:r>
              <a:t>namijenjena</a:t>
            </a:r>
            <a:r>
              <a:rPr spc="139"/>
              <a:t> </a:t>
            </a:r>
            <a:r>
              <a:rPr spc="-10"/>
              <a:t>učiteljima, </a:t>
            </a:r>
            <a:r>
              <a:t>učenicima</a:t>
            </a:r>
            <a:r>
              <a:rPr spc="50"/>
              <a:t> </a:t>
            </a:r>
            <a:r>
              <a:t>i</a:t>
            </a:r>
            <a:r>
              <a:rPr spc="55"/>
              <a:t> </a:t>
            </a:r>
            <a:r>
              <a:t>svima</a:t>
            </a:r>
            <a:r>
              <a:rPr spc="50"/>
              <a:t> </a:t>
            </a:r>
            <a:r>
              <a:t>koji</a:t>
            </a:r>
            <a:r>
              <a:rPr spc="55"/>
              <a:t> </a:t>
            </a:r>
            <a:r>
              <a:t>žele</a:t>
            </a:r>
            <a:r>
              <a:rPr spc="50"/>
              <a:t> </a:t>
            </a:r>
            <a:r>
              <a:rPr spc="-10"/>
              <a:t>učiti </a:t>
            </a:r>
            <a:r>
              <a:t>kroz</a:t>
            </a:r>
            <a:r>
              <a:rPr spc="20"/>
              <a:t> </a:t>
            </a:r>
            <a:r>
              <a:t>igru</a:t>
            </a:r>
            <a:r>
              <a:rPr spc="34"/>
              <a:t> </a:t>
            </a:r>
            <a:r>
              <a:t>s</a:t>
            </a:r>
            <a:r>
              <a:rPr spc="34"/>
              <a:t> </a:t>
            </a:r>
            <a:r>
              <a:rPr spc="-10"/>
              <a:t>prijateljima.</a:t>
            </a:r>
          </a:p>
        </p:txBody>
      </p:sp>
      <p:grpSp>
        <p:nvGrpSpPr>
          <p:cNvPr id="2086" name="object 142"/>
          <p:cNvGrpSpPr/>
          <p:nvPr/>
        </p:nvGrpSpPr>
        <p:grpSpPr>
          <a:xfrm>
            <a:off x="4409820" y="6173094"/>
            <a:ext cx="2489012" cy="1016936"/>
            <a:chOff x="-1" y="0"/>
            <a:chExt cx="2489011" cy="1016935"/>
          </a:xfrm>
        </p:grpSpPr>
        <p:sp>
          <p:nvSpPr>
            <p:cNvPr id="1786" name="object 143"/>
            <p:cNvSpPr/>
            <p:nvPr/>
          </p:nvSpPr>
          <p:spPr>
            <a:xfrm>
              <a:off x="1585061" y="112997"/>
              <a:ext cx="903949" cy="90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2" y="0"/>
                  </a:moveTo>
                  <a:lnTo>
                    <a:pt x="2038" y="0"/>
                  </a:lnTo>
                  <a:lnTo>
                    <a:pt x="1245" y="160"/>
                  </a:lnTo>
                  <a:lnTo>
                    <a:pt x="597" y="597"/>
                  </a:lnTo>
                  <a:lnTo>
                    <a:pt x="160" y="1245"/>
                  </a:lnTo>
                  <a:lnTo>
                    <a:pt x="0" y="2038"/>
                  </a:lnTo>
                  <a:lnTo>
                    <a:pt x="0" y="19562"/>
                  </a:lnTo>
                  <a:lnTo>
                    <a:pt x="160" y="20356"/>
                  </a:lnTo>
                  <a:lnTo>
                    <a:pt x="597" y="21003"/>
                  </a:lnTo>
                  <a:lnTo>
                    <a:pt x="1245" y="21440"/>
                  </a:lnTo>
                  <a:lnTo>
                    <a:pt x="2038" y="21600"/>
                  </a:lnTo>
                  <a:lnTo>
                    <a:pt x="19562" y="21600"/>
                  </a:lnTo>
                  <a:lnTo>
                    <a:pt x="20355" y="21440"/>
                  </a:lnTo>
                  <a:lnTo>
                    <a:pt x="21003" y="21003"/>
                  </a:lnTo>
                  <a:lnTo>
                    <a:pt x="21440" y="20356"/>
                  </a:lnTo>
                  <a:lnTo>
                    <a:pt x="21600" y="19562"/>
                  </a:lnTo>
                  <a:lnTo>
                    <a:pt x="21600" y="2038"/>
                  </a:lnTo>
                  <a:lnTo>
                    <a:pt x="21440" y="1245"/>
                  </a:lnTo>
                  <a:lnTo>
                    <a:pt x="21003" y="597"/>
                  </a:lnTo>
                  <a:lnTo>
                    <a:pt x="20355" y="160"/>
                  </a:lnTo>
                  <a:lnTo>
                    <a:pt x="1956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835" name="object 144"/>
            <p:cNvGrpSpPr/>
            <p:nvPr/>
          </p:nvGrpSpPr>
          <p:grpSpPr>
            <a:xfrm>
              <a:off x="1732636" y="209696"/>
              <a:ext cx="686692" cy="737568"/>
              <a:chOff x="0" y="0"/>
              <a:chExt cx="686691" cy="737567"/>
            </a:xfrm>
          </p:grpSpPr>
          <p:sp>
            <p:nvSpPr>
              <p:cNvPr id="1787" name="Shape"/>
              <p:cNvSpPr/>
              <p:nvPr/>
            </p:nvSpPr>
            <p:spPr>
              <a:xfrm>
                <a:off x="-1" y="356069"/>
                <a:ext cx="76291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8" y="0"/>
                    </a:lnTo>
                    <a:lnTo>
                      <a:pt x="14398" y="7198"/>
                    </a:lnTo>
                    <a:lnTo>
                      <a:pt x="0" y="7198"/>
                    </a:lnTo>
                    <a:lnTo>
                      <a:pt x="0" y="14399"/>
                    </a:lnTo>
                    <a:lnTo>
                      <a:pt x="14398" y="14399"/>
                    </a:lnTo>
                    <a:lnTo>
                      <a:pt x="1439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8" name="Square"/>
              <p:cNvSpPr/>
              <p:nvPr/>
            </p:nvSpPr>
            <p:spPr>
              <a:xfrm>
                <a:off x="101727" y="457796"/>
                <a:ext cx="25440" cy="25441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89" name="Square"/>
              <p:cNvSpPr/>
              <p:nvPr/>
            </p:nvSpPr>
            <p:spPr>
              <a:xfrm>
                <a:off x="101727" y="406933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0" name="Rectangle"/>
              <p:cNvSpPr/>
              <p:nvPr/>
            </p:nvSpPr>
            <p:spPr>
              <a:xfrm>
                <a:off x="76301" y="356069"/>
                <a:ext cx="50866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1" name="Square"/>
              <p:cNvSpPr/>
              <p:nvPr/>
            </p:nvSpPr>
            <p:spPr>
              <a:xfrm>
                <a:off x="152590" y="661264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2" name="Rectangle"/>
              <p:cNvSpPr/>
              <p:nvPr/>
            </p:nvSpPr>
            <p:spPr>
              <a:xfrm>
                <a:off x="152590" y="457796"/>
                <a:ext cx="25440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3" name="Square"/>
              <p:cNvSpPr/>
              <p:nvPr/>
            </p:nvSpPr>
            <p:spPr>
              <a:xfrm>
                <a:off x="152590" y="152603"/>
                <a:ext cx="25440" cy="25427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4" name="Square"/>
              <p:cNvSpPr/>
              <p:nvPr/>
            </p:nvSpPr>
            <p:spPr>
              <a:xfrm>
                <a:off x="152590" y="101739"/>
                <a:ext cx="25440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5" name="Square"/>
              <p:cNvSpPr/>
              <p:nvPr/>
            </p:nvSpPr>
            <p:spPr>
              <a:xfrm>
                <a:off x="178028" y="254329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6" name="Square"/>
              <p:cNvSpPr/>
              <p:nvPr/>
            </p:nvSpPr>
            <p:spPr>
              <a:xfrm>
                <a:off x="178028" y="76300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7" name="Rectangle"/>
              <p:cNvSpPr/>
              <p:nvPr/>
            </p:nvSpPr>
            <p:spPr>
              <a:xfrm>
                <a:off x="152590" y="25449"/>
                <a:ext cx="50878" cy="2541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8" name="Square"/>
              <p:cNvSpPr/>
              <p:nvPr/>
            </p:nvSpPr>
            <p:spPr>
              <a:xfrm>
                <a:off x="203465" y="661264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99" name="Shape"/>
              <p:cNvSpPr/>
              <p:nvPr/>
            </p:nvSpPr>
            <p:spPr>
              <a:xfrm>
                <a:off x="152590" y="356069"/>
                <a:ext cx="76304" cy="101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6201"/>
                    </a:lnTo>
                    <a:lnTo>
                      <a:pt x="7201" y="16201"/>
                    </a:lnTo>
                    <a:lnTo>
                      <a:pt x="7201" y="21600"/>
                    </a:lnTo>
                    <a:lnTo>
                      <a:pt x="14402" y="21600"/>
                    </a:lnTo>
                    <a:lnTo>
                      <a:pt x="14402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0" name="Rectangle"/>
              <p:cNvSpPr/>
              <p:nvPr/>
            </p:nvSpPr>
            <p:spPr>
              <a:xfrm>
                <a:off x="203465" y="279768"/>
                <a:ext cx="25428" cy="50864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1" name="Shape"/>
              <p:cNvSpPr/>
              <p:nvPr/>
            </p:nvSpPr>
            <p:spPr>
              <a:xfrm>
                <a:off x="203465" y="508660"/>
                <a:ext cx="50866" cy="508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97" y="10800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2" name="Rectangle"/>
              <p:cNvSpPr/>
              <p:nvPr/>
            </p:nvSpPr>
            <p:spPr>
              <a:xfrm>
                <a:off x="228892" y="178028"/>
                <a:ext cx="25440" cy="101742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3" name="Shape"/>
              <p:cNvSpPr/>
              <p:nvPr/>
            </p:nvSpPr>
            <p:spPr>
              <a:xfrm>
                <a:off x="152590" y="584963"/>
                <a:ext cx="127167" cy="76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9" y="0"/>
                    </a:lnTo>
                    <a:lnTo>
                      <a:pt x="17279" y="7201"/>
                    </a:lnTo>
                    <a:lnTo>
                      <a:pt x="4321" y="7201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14399"/>
                    </a:lnTo>
                    <a:lnTo>
                      <a:pt x="12961" y="14399"/>
                    </a:lnTo>
                    <a:lnTo>
                      <a:pt x="12961" y="21600"/>
                    </a:lnTo>
                    <a:lnTo>
                      <a:pt x="21600" y="21600"/>
                    </a:lnTo>
                    <a:lnTo>
                      <a:pt x="21600" y="14399"/>
                    </a:lnTo>
                    <a:lnTo>
                      <a:pt x="17281" y="14399"/>
                    </a:lnTo>
                    <a:lnTo>
                      <a:pt x="17281" y="7201"/>
                    </a:lnTo>
                    <a:lnTo>
                      <a:pt x="21600" y="72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4" name="Square"/>
              <p:cNvSpPr/>
              <p:nvPr/>
            </p:nvSpPr>
            <p:spPr>
              <a:xfrm>
                <a:off x="254329" y="305192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5" name="Shape"/>
              <p:cNvSpPr/>
              <p:nvPr/>
            </p:nvSpPr>
            <p:spPr>
              <a:xfrm>
                <a:off x="178028" y="686702"/>
                <a:ext cx="127155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7"/>
                    </a:moveTo>
                    <a:lnTo>
                      <a:pt x="12962" y="10797"/>
                    </a:lnTo>
                    <a:lnTo>
                      <a:pt x="12962" y="0"/>
                    </a:lnTo>
                    <a:lnTo>
                      <a:pt x="8640" y="0"/>
                    </a:lnTo>
                    <a:lnTo>
                      <a:pt x="8640" y="10797"/>
                    </a:lnTo>
                    <a:lnTo>
                      <a:pt x="4321" y="10797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797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6" name="Square"/>
              <p:cNvSpPr/>
              <p:nvPr/>
            </p:nvSpPr>
            <p:spPr>
              <a:xfrm>
                <a:off x="279755" y="610400"/>
                <a:ext cx="25428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7" name="Square"/>
              <p:cNvSpPr/>
              <p:nvPr/>
            </p:nvSpPr>
            <p:spPr>
              <a:xfrm>
                <a:off x="279755" y="381495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8" name="Shape"/>
              <p:cNvSpPr/>
              <p:nvPr/>
            </p:nvSpPr>
            <p:spPr>
              <a:xfrm>
                <a:off x="228892" y="101739"/>
                <a:ext cx="76291" cy="76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99"/>
                    </a:moveTo>
                    <a:lnTo>
                      <a:pt x="14401" y="7199"/>
                    </a:lnTo>
                    <a:lnTo>
                      <a:pt x="14401" y="0"/>
                    </a:lnTo>
                    <a:lnTo>
                      <a:pt x="7202" y="0"/>
                    </a:lnTo>
                    <a:lnTo>
                      <a:pt x="7202" y="7199"/>
                    </a:lnTo>
                    <a:lnTo>
                      <a:pt x="0" y="7199"/>
                    </a:lnTo>
                    <a:lnTo>
                      <a:pt x="0" y="14401"/>
                    </a:lnTo>
                    <a:lnTo>
                      <a:pt x="7202" y="14401"/>
                    </a:lnTo>
                    <a:lnTo>
                      <a:pt x="7202" y="21600"/>
                    </a:lnTo>
                    <a:lnTo>
                      <a:pt x="14401" y="21600"/>
                    </a:lnTo>
                    <a:lnTo>
                      <a:pt x="14401" y="14401"/>
                    </a:lnTo>
                    <a:lnTo>
                      <a:pt x="21600" y="14401"/>
                    </a:lnTo>
                    <a:lnTo>
                      <a:pt x="21600" y="719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09" name="Square"/>
              <p:cNvSpPr/>
              <p:nvPr/>
            </p:nvSpPr>
            <p:spPr>
              <a:xfrm>
                <a:off x="279755" y="661264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0" name="Square"/>
              <p:cNvSpPr/>
              <p:nvPr/>
            </p:nvSpPr>
            <p:spPr>
              <a:xfrm>
                <a:off x="279755" y="559537"/>
                <a:ext cx="25440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1" name="Square"/>
              <p:cNvSpPr/>
              <p:nvPr/>
            </p:nvSpPr>
            <p:spPr>
              <a:xfrm>
                <a:off x="279755" y="76300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2" name="Rectangle"/>
              <p:cNvSpPr/>
              <p:nvPr/>
            </p:nvSpPr>
            <p:spPr>
              <a:xfrm>
                <a:off x="279755" y="-1"/>
                <a:ext cx="25440" cy="50864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3" name="Rectangle"/>
              <p:cNvSpPr/>
              <p:nvPr/>
            </p:nvSpPr>
            <p:spPr>
              <a:xfrm>
                <a:off x="305192" y="686702"/>
                <a:ext cx="25440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4" name="Square"/>
              <p:cNvSpPr/>
              <p:nvPr/>
            </p:nvSpPr>
            <p:spPr>
              <a:xfrm>
                <a:off x="305192" y="610400"/>
                <a:ext cx="25440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5" name="Square"/>
              <p:cNvSpPr/>
              <p:nvPr/>
            </p:nvSpPr>
            <p:spPr>
              <a:xfrm>
                <a:off x="305192" y="508660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6" name="Square"/>
              <p:cNvSpPr/>
              <p:nvPr/>
            </p:nvSpPr>
            <p:spPr>
              <a:xfrm>
                <a:off x="305192" y="381495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7" name="Shape"/>
              <p:cNvSpPr/>
              <p:nvPr/>
            </p:nvSpPr>
            <p:spPr>
              <a:xfrm>
                <a:off x="279755" y="203465"/>
                <a:ext cx="50878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5401"/>
                    </a:lnTo>
                    <a:lnTo>
                      <a:pt x="0" y="5401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8" name="Square"/>
              <p:cNvSpPr/>
              <p:nvPr/>
            </p:nvSpPr>
            <p:spPr>
              <a:xfrm>
                <a:off x="305192" y="152603"/>
                <a:ext cx="25440" cy="25427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19" name="Square"/>
              <p:cNvSpPr/>
              <p:nvPr/>
            </p:nvSpPr>
            <p:spPr>
              <a:xfrm>
                <a:off x="305192" y="101739"/>
                <a:ext cx="25440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0" name="Square"/>
              <p:cNvSpPr/>
              <p:nvPr/>
            </p:nvSpPr>
            <p:spPr>
              <a:xfrm>
                <a:off x="330631" y="635825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1" name="Square"/>
              <p:cNvSpPr/>
              <p:nvPr/>
            </p:nvSpPr>
            <p:spPr>
              <a:xfrm>
                <a:off x="330631" y="584963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2" name="Square"/>
              <p:cNvSpPr/>
              <p:nvPr/>
            </p:nvSpPr>
            <p:spPr>
              <a:xfrm>
                <a:off x="330631" y="178028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3" name="Square"/>
              <p:cNvSpPr/>
              <p:nvPr/>
            </p:nvSpPr>
            <p:spPr>
              <a:xfrm>
                <a:off x="330631" y="-1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4" name="Square"/>
              <p:cNvSpPr/>
              <p:nvPr/>
            </p:nvSpPr>
            <p:spPr>
              <a:xfrm>
                <a:off x="356056" y="406933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5" name="Square"/>
              <p:cNvSpPr/>
              <p:nvPr/>
            </p:nvSpPr>
            <p:spPr>
              <a:xfrm>
                <a:off x="406908" y="381495"/>
                <a:ext cx="25452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6" name="Rectangle"/>
              <p:cNvSpPr/>
              <p:nvPr/>
            </p:nvSpPr>
            <p:spPr>
              <a:xfrm>
                <a:off x="432358" y="178028"/>
                <a:ext cx="25440" cy="5087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7" name="Shape"/>
              <p:cNvSpPr/>
              <p:nvPr/>
            </p:nvSpPr>
            <p:spPr>
              <a:xfrm>
                <a:off x="406920" y="228904"/>
                <a:ext cx="76304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99"/>
                    </a:moveTo>
                    <a:lnTo>
                      <a:pt x="14402" y="16199"/>
                    </a:lnTo>
                    <a:lnTo>
                      <a:pt x="14402" y="5399"/>
                    </a:lnTo>
                    <a:lnTo>
                      <a:pt x="7201" y="5399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7201" y="10800"/>
                    </a:lnTo>
                    <a:lnTo>
                      <a:pt x="7201" y="21600"/>
                    </a:lnTo>
                    <a:lnTo>
                      <a:pt x="21600" y="21600"/>
                    </a:lnTo>
                    <a:lnTo>
                      <a:pt x="21600" y="1619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8" name="Rectangle"/>
              <p:cNvSpPr/>
              <p:nvPr/>
            </p:nvSpPr>
            <p:spPr>
              <a:xfrm>
                <a:off x="457795" y="-1"/>
                <a:ext cx="25428" cy="76303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29" name="Square"/>
              <p:cNvSpPr/>
              <p:nvPr/>
            </p:nvSpPr>
            <p:spPr>
              <a:xfrm>
                <a:off x="483222" y="661264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0" name="Square"/>
              <p:cNvSpPr/>
              <p:nvPr/>
            </p:nvSpPr>
            <p:spPr>
              <a:xfrm>
                <a:off x="584963" y="584963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1" name="Square"/>
              <p:cNvSpPr/>
              <p:nvPr/>
            </p:nvSpPr>
            <p:spPr>
              <a:xfrm>
                <a:off x="661264" y="686702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2" name="Rectangle"/>
              <p:cNvSpPr/>
              <p:nvPr/>
            </p:nvSpPr>
            <p:spPr>
              <a:xfrm>
                <a:off x="635825" y="432370"/>
                <a:ext cx="50866" cy="25427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3" name="Rectangle"/>
              <p:cNvSpPr/>
              <p:nvPr/>
            </p:nvSpPr>
            <p:spPr>
              <a:xfrm>
                <a:off x="661264" y="356069"/>
                <a:ext cx="25428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4" name="Square"/>
              <p:cNvSpPr/>
              <p:nvPr/>
            </p:nvSpPr>
            <p:spPr>
              <a:xfrm>
                <a:off x="661264" y="305192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67" name="object 145"/>
            <p:cNvGrpSpPr/>
            <p:nvPr/>
          </p:nvGrpSpPr>
          <p:grpSpPr>
            <a:xfrm>
              <a:off x="1681771" y="209696"/>
              <a:ext cx="737555" cy="737569"/>
              <a:chOff x="0" y="0"/>
              <a:chExt cx="737554" cy="737568"/>
            </a:xfrm>
          </p:grpSpPr>
          <p:sp>
            <p:nvSpPr>
              <p:cNvPr id="1836" name="Rectangle"/>
              <p:cNvSpPr/>
              <p:nvPr/>
            </p:nvSpPr>
            <p:spPr>
              <a:xfrm>
                <a:off x="-1" y="457796"/>
                <a:ext cx="25427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7" name="Square"/>
              <p:cNvSpPr/>
              <p:nvPr/>
            </p:nvSpPr>
            <p:spPr>
              <a:xfrm>
                <a:off x="-1" y="381496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8" name="Square"/>
              <p:cNvSpPr/>
              <p:nvPr/>
            </p:nvSpPr>
            <p:spPr>
              <a:xfrm>
                <a:off x="-1" y="330632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39" name="Square"/>
              <p:cNvSpPr/>
              <p:nvPr/>
            </p:nvSpPr>
            <p:spPr>
              <a:xfrm>
                <a:off x="25425" y="508660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0" name="Shape"/>
              <p:cNvSpPr/>
              <p:nvPr/>
            </p:nvSpPr>
            <p:spPr>
              <a:xfrm>
                <a:off x="-1" y="254329"/>
                <a:ext cx="50853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0803"/>
                    </a:lnTo>
                    <a:lnTo>
                      <a:pt x="21600" y="1080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1" name="Shape"/>
              <p:cNvSpPr/>
              <p:nvPr/>
            </p:nvSpPr>
            <p:spPr>
              <a:xfrm>
                <a:off x="50863" y="432371"/>
                <a:ext cx="50866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0797" y="10800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2" name="Shape"/>
              <p:cNvSpPr/>
              <p:nvPr/>
            </p:nvSpPr>
            <p:spPr>
              <a:xfrm>
                <a:off x="50863" y="203465"/>
                <a:ext cx="50866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10797" y="10803"/>
                    </a:lnTo>
                    <a:lnTo>
                      <a:pt x="10797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3" name="Shape"/>
              <p:cNvSpPr/>
              <p:nvPr/>
            </p:nvSpPr>
            <p:spPr>
              <a:xfrm>
                <a:off x="101727" y="457796"/>
                <a:ext cx="50852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0803"/>
                    </a:lnTo>
                    <a:lnTo>
                      <a:pt x="10800" y="10803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4" name="Shape"/>
              <p:cNvSpPr/>
              <p:nvPr/>
            </p:nvSpPr>
            <p:spPr>
              <a:xfrm>
                <a:off x="101727" y="203465"/>
                <a:ext cx="50852" cy="76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1"/>
                    </a:lnTo>
                    <a:lnTo>
                      <a:pt x="10800" y="7201"/>
                    </a:lnTo>
                    <a:lnTo>
                      <a:pt x="10800" y="14399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5" name="Square"/>
              <p:cNvSpPr/>
              <p:nvPr/>
            </p:nvSpPr>
            <p:spPr>
              <a:xfrm>
                <a:off x="152590" y="203465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6" name="Shape"/>
              <p:cNvSpPr/>
              <p:nvPr/>
            </p:nvSpPr>
            <p:spPr>
              <a:xfrm>
                <a:off x="152590" y="381636"/>
                <a:ext cx="50866" cy="152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3" y="0"/>
                    </a:lnTo>
                    <a:lnTo>
                      <a:pt x="10803" y="17996"/>
                    </a:lnTo>
                    <a:lnTo>
                      <a:pt x="0" y="17996"/>
                    </a:lnTo>
                    <a:lnTo>
                      <a:pt x="0" y="21600"/>
                    </a:lnTo>
                    <a:lnTo>
                      <a:pt x="10803" y="21600"/>
                    </a:lnTo>
                    <a:lnTo>
                      <a:pt x="21600" y="2159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7" name="Rectangle"/>
              <p:cNvSpPr/>
              <p:nvPr/>
            </p:nvSpPr>
            <p:spPr>
              <a:xfrm>
                <a:off x="152590" y="254329"/>
                <a:ext cx="50866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8" name="Square"/>
              <p:cNvSpPr/>
              <p:nvPr/>
            </p:nvSpPr>
            <p:spPr>
              <a:xfrm>
                <a:off x="203454" y="534099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49" name="Rectangle"/>
              <p:cNvSpPr/>
              <p:nvPr/>
            </p:nvSpPr>
            <p:spPr>
              <a:xfrm>
                <a:off x="228892" y="483235"/>
                <a:ext cx="25440" cy="50865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0" name="Square"/>
              <p:cNvSpPr/>
              <p:nvPr/>
            </p:nvSpPr>
            <p:spPr>
              <a:xfrm>
                <a:off x="254329" y="457796"/>
                <a:ext cx="25427" cy="25441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1" name="Square"/>
              <p:cNvSpPr/>
              <p:nvPr/>
            </p:nvSpPr>
            <p:spPr>
              <a:xfrm>
                <a:off x="305181" y="483235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2" name="Shape"/>
              <p:cNvSpPr/>
              <p:nvPr/>
            </p:nvSpPr>
            <p:spPr>
              <a:xfrm>
                <a:off x="279754" y="406934"/>
                <a:ext cx="76291" cy="50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14401" y="10803"/>
                    </a:lnTo>
                    <a:lnTo>
                      <a:pt x="144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3" name="Square"/>
              <p:cNvSpPr/>
              <p:nvPr/>
            </p:nvSpPr>
            <p:spPr>
              <a:xfrm>
                <a:off x="356056" y="457796"/>
                <a:ext cx="25440" cy="25441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4" name="Square"/>
              <p:cNvSpPr/>
              <p:nvPr/>
            </p:nvSpPr>
            <p:spPr>
              <a:xfrm>
                <a:off x="356056" y="0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5" name="Square"/>
              <p:cNvSpPr/>
              <p:nvPr/>
            </p:nvSpPr>
            <p:spPr>
              <a:xfrm>
                <a:off x="381495" y="305193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6" name="Rectangle"/>
              <p:cNvSpPr/>
              <p:nvPr/>
            </p:nvSpPr>
            <p:spPr>
              <a:xfrm>
                <a:off x="432345" y="0"/>
                <a:ext cx="25427" cy="50864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7" name="Shape"/>
              <p:cNvSpPr/>
              <p:nvPr/>
            </p:nvSpPr>
            <p:spPr>
              <a:xfrm>
                <a:off x="406920" y="610401"/>
                <a:ext cx="76304" cy="12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9"/>
                    </a:moveTo>
                    <a:lnTo>
                      <a:pt x="7201" y="17279"/>
                    </a:lnTo>
                    <a:lnTo>
                      <a:pt x="7201" y="12960"/>
                    </a:lnTo>
                    <a:lnTo>
                      <a:pt x="21596" y="12960"/>
                    </a:lnTo>
                    <a:lnTo>
                      <a:pt x="21596" y="4319"/>
                    </a:lnTo>
                    <a:lnTo>
                      <a:pt x="14395" y="4319"/>
                    </a:lnTo>
                    <a:lnTo>
                      <a:pt x="14395" y="0"/>
                    </a:lnTo>
                    <a:lnTo>
                      <a:pt x="7198" y="0"/>
                    </a:lnTo>
                    <a:lnTo>
                      <a:pt x="7198" y="12960"/>
                    </a:lnTo>
                    <a:lnTo>
                      <a:pt x="0" y="1296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727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8" name="Rectangle"/>
              <p:cNvSpPr/>
              <p:nvPr/>
            </p:nvSpPr>
            <p:spPr>
              <a:xfrm>
                <a:off x="483222" y="686703"/>
                <a:ext cx="50865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59" name="Shape"/>
              <p:cNvSpPr/>
              <p:nvPr/>
            </p:nvSpPr>
            <p:spPr>
              <a:xfrm>
                <a:off x="381495" y="356235"/>
                <a:ext cx="152592" cy="30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94"/>
                    </a:moveTo>
                    <a:lnTo>
                      <a:pt x="18001" y="10794"/>
                    </a:lnTo>
                    <a:lnTo>
                      <a:pt x="18001" y="0"/>
                    </a:lnTo>
                    <a:lnTo>
                      <a:pt x="14400" y="0"/>
                    </a:lnTo>
                    <a:lnTo>
                      <a:pt x="14400" y="8993"/>
                    </a:lnTo>
                    <a:lnTo>
                      <a:pt x="10797" y="8993"/>
                    </a:lnTo>
                    <a:lnTo>
                      <a:pt x="10797" y="7192"/>
                    </a:lnTo>
                    <a:lnTo>
                      <a:pt x="7198" y="7192"/>
                    </a:lnTo>
                    <a:lnTo>
                      <a:pt x="7198" y="8993"/>
                    </a:lnTo>
                    <a:lnTo>
                      <a:pt x="0" y="8993"/>
                    </a:lnTo>
                    <a:lnTo>
                      <a:pt x="0" y="14396"/>
                    </a:lnTo>
                    <a:lnTo>
                      <a:pt x="3599" y="14396"/>
                    </a:lnTo>
                    <a:lnTo>
                      <a:pt x="3599" y="16197"/>
                    </a:lnTo>
                    <a:lnTo>
                      <a:pt x="7200" y="16197"/>
                    </a:lnTo>
                    <a:lnTo>
                      <a:pt x="7200" y="10794"/>
                    </a:lnTo>
                    <a:lnTo>
                      <a:pt x="14400" y="10794"/>
                    </a:lnTo>
                    <a:lnTo>
                      <a:pt x="14400" y="12591"/>
                    </a:lnTo>
                    <a:lnTo>
                      <a:pt x="18001" y="12591"/>
                    </a:lnTo>
                    <a:lnTo>
                      <a:pt x="18001" y="17998"/>
                    </a:lnTo>
                    <a:lnTo>
                      <a:pt x="14400" y="17998"/>
                    </a:ln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21600" y="10794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0" name="Shape"/>
              <p:cNvSpPr/>
              <p:nvPr/>
            </p:nvSpPr>
            <p:spPr>
              <a:xfrm>
                <a:off x="483222" y="-1"/>
                <a:ext cx="50865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3" y="0"/>
                    </a:lnTo>
                    <a:lnTo>
                      <a:pt x="10803" y="14399"/>
                    </a:lnTo>
                    <a:lnTo>
                      <a:pt x="0" y="14399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1" name="Square"/>
              <p:cNvSpPr/>
              <p:nvPr/>
            </p:nvSpPr>
            <p:spPr>
              <a:xfrm>
                <a:off x="534084" y="712129"/>
                <a:ext cx="25440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2" name="Shape"/>
              <p:cNvSpPr/>
              <p:nvPr/>
            </p:nvSpPr>
            <p:spPr>
              <a:xfrm>
                <a:off x="584963" y="686703"/>
                <a:ext cx="76278" cy="5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0797"/>
                    </a:lnTo>
                    <a:lnTo>
                      <a:pt x="21600" y="10797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3" name="Shape"/>
              <p:cNvSpPr/>
              <p:nvPr/>
            </p:nvSpPr>
            <p:spPr>
              <a:xfrm>
                <a:off x="610388" y="330632"/>
                <a:ext cx="50853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0805" y="7201"/>
                    </a:lnTo>
                    <a:lnTo>
                      <a:pt x="10805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0805" y="21600"/>
                    </a:lnTo>
                    <a:lnTo>
                      <a:pt x="10805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4" name="Shape"/>
              <p:cNvSpPr/>
              <p:nvPr/>
            </p:nvSpPr>
            <p:spPr>
              <a:xfrm>
                <a:off x="661250" y="610401"/>
                <a:ext cx="76304" cy="127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3" y="0"/>
                    </a:lnTo>
                    <a:lnTo>
                      <a:pt x="14403" y="4319"/>
                    </a:lnTo>
                    <a:lnTo>
                      <a:pt x="0" y="4319"/>
                    </a:lnTo>
                    <a:lnTo>
                      <a:pt x="0" y="21600"/>
                    </a:lnTo>
                    <a:lnTo>
                      <a:pt x="14403" y="21600"/>
                    </a:lnTo>
                    <a:lnTo>
                      <a:pt x="14403" y="12960"/>
                    </a:lnTo>
                    <a:lnTo>
                      <a:pt x="7201" y="12960"/>
                    </a:lnTo>
                    <a:lnTo>
                      <a:pt x="7201" y="8639"/>
                    </a:lnTo>
                    <a:lnTo>
                      <a:pt x="21600" y="863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5" name="Shape"/>
              <p:cNvSpPr/>
              <p:nvPr/>
            </p:nvSpPr>
            <p:spPr>
              <a:xfrm>
                <a:off x="635825" y="406934"/>
                <a:ext cx="101730" cy="20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00"/>
                    </a:moveTo>
                    <a:lnTo>
                      <a:pt x="16201" y="8100"/>
                    </a:lnTo>
                    <a:lnTo>
                      <a:pt x="16201" y="13500"/>
                    </a:lnTo>
                    <a:lnTo>
                      <a:pt x="10800" y="13500"/>
                    </a:lnTo>
                    <a:lnTo>
                      <a:pt x="10800" y="10801"/>
                    </a:lnTo>
                    <a:lnTo>
                      <a:pt x="16201" y="10801"/>
                    </a:lnTo>
                    <a:lnTo>
                      <a:pt x="16201" y="8100"/>
                    </a:lnTo>
                    <a:lnTo>
                      <a:pt x="10800" y="8100"/>
                    </a:lnTo>
                    <a:lnTo>
                      <a:pt x="10800" y="7"/>
                    </a:lnTo>
                    <a:lnTo>
                      <a:pt x="5399" y="7"/>
                    </a:lnTo>
                    <a:lnTo>
                      <a:pt x="0" y="0"/>
                    </a:lnTo>
                    <a:lnTo>
                      <a:pt x="0" y="5400"/>
                    </a:lnTo>
                    <a:lnTo>
                      <a:pt x="5399" y="5400"/>
                    </a:lnTo>
                    <a:lnTo>
                      <a:pt x="5399" y="16185"/>
                    </a:lnTo>
                    <a:lnTo>
                      <a:pt x="10800" y="16185"/>
                    </a:lnTo>
                    <a:lnTo>
                      <a:pt x="10800" y="21600"/>
                    </a:lnTo>
                    <a:lnTo>
                      <a:pt x="16201" y="21600"/>
                    </a:lnTo>
                    <a:lnTo>
                      <a:pt x="16201" y="16200"/>
                    </a:lnTo>
                    <a:lnTo>
                      <a:pt x="21600" y="16200"/>
                    </a:lnTo>
                    <a:lnTo>
                      <a:pt x="21600" y="81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6" name="Shape"/>
              <p:cNvSpPr/>
              <p:nvPr/>
            </p:nvSpPr>
            <p:spPr>
              <a:xfrm>
                <a:off x="661250" y="203465"/>
                <a:ext cx="76304" cy="178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86"/>
                    </a:moveTo>
                    <a:lnTo>
                      <a:pt x="14403" y="3086"/>
                    </a:lnTo>
                    <a:lnTo>
                      <a:pt x="14403" y="0"/>
                    </a:lnTo>
                    <a:lnTo>
                      <a:pt x="7201" y="0"/>
                    </a:lnTo>
                    <a:lnTo>
                      <a:pt x="7201" y="6171"/>
                    </a:lnTo>
                    <a:lnTo>
                      <a:pt x="0" y="6171"/>
                    </a:lnTo>
                    <a:lnTo>
                      <a:pt x="0" y="15429"/>
                    </a:lnTo>
                    <a:lnTo>
                      <a:pt x="7201" y="15429"/>
                    </a:lnTo>
                    <a:lnTo>
                      <a:pt x="7201" y="18515"/>
                    </a:lnTo>
                    <a:lnTo>
                      <a:pt x="0" y="18515"/>
                    </a:lnTo>
                    <a:lnTo>
                      <a:pt x="0" y="21600"/>
                    </a:lnTo>
                    <a:lnTo>
                      <a:pt x="14403" y="21600"/>
                    </a:lnTo>
                    <a:lnTo>
                      <a:pt x="14403" y="12342"/>
                    </a:lnTo>
                    <a:lnTo>
                      <a:pt x="7201" y="12342"/>
                    </a:lnTo>
                    <a:lnTo>
                      <a:pt x="7201" y="9258"/>
                    </a:lnTo>
                    <a:lnTo>
                      <a:pt x="21600" y="9258"/>
                    </a:lnTo>
                    <a:lnTo>
                      <a:pt x="21600" y="3086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890" name="object 146"/>
            <p:cNvGrpSpPr/>
            <p:nvPr/>
          </p:nvGrpSpPr>
          <p:grpSpPr>
            <a:xfrm>
              <a:off x="1681771" y="209696"/>
              <a:ext cx="737555" cy="737569"/>
              <a:chOff x="0" y="0"/>
              <a:chExt cx="737554" cy="737568"/>
            </a:xfrm>
          </p:grpSpPr>
          <p:sp>
            <p:nvSpPr>
              <p:cNvPr id="1868" name="Rectangle"/>
              <p:cNvSpPr/>
              <p:nvPr/>
            </p:nvSpPr>
            <p:spPr>
              <a:xfrm>
                <a:off x="25411" y="406934"/>
                <a:ext cx="25440" cy="50865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69" name="Rectangle"/>
              <p:cNvSpPr/>
              <p:nvPr/>
            </p:nvSpPr>
            <p:spPr>
              <a:xfrm>
                <a:off x="25411" y="330632"/>
                <a:ext cx="25440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0" name="Square"/>
              <p:cNvSpPr/>
              <p:nvPr/>
            </p:nvSpPr>
            <p:spPr>
              <a:xfrm>
                <a:off x="50862" y="330632"/>
                <a:ext cx="2542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1" name="Shape"/>
              <p:cNvSpPr/>
              <p:nvPr/>
            </p:nvSpPr>
            <p:spPr>
              <a:xfrm>
                <a:off x="-1" y="559538"/>
                <a:ext cx="178031" cy="177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85"/>
                    </a:moveTo>
                    <a:lnTo>
                      <a:pt x="20782" y="6667"/>
                    </a:lnTo>
                    <a:lnTo>
                      <a:pt x="18558" y="3280"/>
                    </a:lnTo>
                    <a:lnTo>
                      <a:pt x="18514" y="3250"/>
                    </a:lnTo>
                    <a:lnTo>
                      <a:pt x="18514" y="10823"/>
                    </a:lnTo>
                    <a:lnTo>
                      <a:pt x="17903" y="13828"/>
                    </a:lnTo>
                    <a:lnTo>
                      <a:pt x="16247" y="16279"/>
                    </a:lnTo>
                    <a:lnTo>
                      <a:pt x="13792" y="17930"/>
                    </a:lnTo>
                    <a:lnTo>
                      <a:pt x="10789" y="18531"/>
                    </a:lnTo>
                    <a:lnTo>
                      <a:pt x="7818" y="17930"/>
                    </a:lnTo>
                    <a:lnTo>
                      <a:pt x="7800" y="17930"/>
                    </a:lnTo>
                    <a:lnTo>
                      <a:pt x="5355" y="16279"/>
                    </a:lnTo>
                    <a:lnTo>
                      <a:pt x="4493" y="15010"/>
                    </a:lnTo>
                    <a:lnTo>
                      <a:pt x="3695" y="13828"/>
                    </a:lnTo>
                    <a:lnTo>
                      <a:pt x="3085" y="10823"/>
                    </a:lnTo>
                    <a:lnTo>
                      <a:pt x="3088" y="10785"/>
                    </a:lnTo>
                    <a:lnTo>
                      <a:pt x="3690" y="7819"/>
                    </a:lnTo>
                    <a:lnTo>
                      <a:pt x="3695" y="7802"/>
                    </a:lnTo>
                    <a:lnTo>
                      <a:pt x="5342" y="5365"/>
                    </a:lnTo>
                    <a:lnTo>
                      <a:pt x="7794" y="3707"/>
                    </a:lnTo>
                    <a:lnTo>
                      <a:pt x="7767" y="3707"/>
                    </a:lnTo>
                    <a:lnTo>
                      <a:pt x="10809" y="3095"/>
                    </a:lnTo>
                    <a:lnTo>
                      <a:pt x="13811" y="3707"/>
                    </a:lnTo>
                    <a:lnTo>
                      <a:pt x="16261" y="5365"/>
                    </a:lnTo>
                    <a:lnTo>
                      <a:pt x="17899" y="7802"/>
                    </a:lnTo>
                    <a:lnTo>
                      <a:pt x="17911" y="7819"/>
                    </a:lnTo>
                    <a:lnTo>
                      <a:pt x="18504" y="10785"/>
                    </a:lnTo>
                    <a:lnTo>
                      <a:pt x="18514" y="10823"/>
                    </a:lnTo>
                    <a:lnTo>
                      <a:pt x="18514" y="3250"/>
                    </a:lnTo>
                    <a:lnTo>
                      <a:pt x="18295" y="3095"/>
                    </a:lnTo>
                    <a:lnTo>
                      <a:pt x="15250" y="951"/>
                    </a:lnTo>
                    <a:lnTo>
                      <a:pt x="11185" y="0"/>
                    </a:lnTo>
                    <a:lnTo>
                      <a:pt x="10421" y="0"/>
                    </a:lnTo>
                    <a:lnTo>
                      <a:pt x="6350" y="951"/>
                    </a:lnTo>
                    <a:lnTo>
                      <a:pt x="3040" y="3280"/>
                    </a:lnTo>
                    <a:lnTo>
                      <a:pt x="815" y="6667"/>
                    </a:lnTo>
                    <a:lnTo>
                      <a:pt x="0" y="10785"/>
                    </a:lnTo>
                    <a:lnTo>
                      <a:pt x="3" y="10823"/>
                    </a:lnTo>
                    <a:lnTo>
                      <a:pt x="3169" y="18443"/>
                    </a:lnTo>
                    <a:lnTo>
                      <a:pt x="10809" y="21600"/>
                    </a:lnTo>
                    <a:lnTo>
                      <a:pt x="14974" y="20755"/>
                    </a:lnTo>
                    <a:lnTo>
                      <a:pt x="15000" y="20755"/>
                    </a:lnTo>
                    <a:lnTo>
                      <a:pt x="18290" y="18531"/>
                    </a:lnTo>
                    <a:lnTo>
                      <a:pt x="18421" y="18443"/>
                    </a:lnTo>
                    <a:lnTo>
                      <a:pt x="18779" y="17930"/>
                    </a:lnTo>
                    <a:lnTo>
                      <a:pt x="20742" y="15010"/>
                    </a:lnTo>
                    <a:lnTo>
                      <a:pt x="20754" y="14991"/>
                    </a:lnTo>
                    <a:lnTo>
                      <a:pt x="21591" y="10823"/>
                    </a:lnTo>
                    <a:lnTo>
                      <a:pt x="21600" y="1078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2" name="Shape"/>
              <p:cNvSpPr/>
              <p:nvPr/>
            </p:nvSpPr>
            <p:spPr>
              <a:xfrm>
                <a:off x="75" y="0"/>
                <a:ext cx="177955" cy="178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22"/>
                    </a:moveTo>
                    <a:lnTo>
                      <a:pt x="20650" y="6354"/>
                    </a:lnTo>
                    <a:lnTo>
                      <a:pt x="18503" y="3307"/>
                    </a:lnTo>
                    <a:lnTo>
                      <a:pt x="18503" y="10811"/>
                    </a:lnTo>
                    <a:lnTo>
                      <a:pt x="17896" y="13795"/>
                    </a:lnTo>
                    <a:lnTo>
                      <a:pt x="17891" y="13814"/>
                    </a:lnTo>
                    <a:lnTo>
                      <a:pt x="16234" y="16262"/>
                    </a:lnTo>
                    <a:lnTo>
                      <a:pt x="13780" y="17913"/>
                    </a:lnTo>
                    <a:lnTo>
                      <a:pt x="10775" y="18515"/>
                    </a:lnTo>
                    <a:lnTo>
                      <a:pt x="7809" y="17913"/>
                    </a:lnTo>
                    <a:lnTo>
                      <a:pt x="7783" y="17913"/>
                    </a:lnTo>
                    <a:lnTo>
                      <a:pt x="3681" y="13814"/>
                    </a:lnTo>
                    <a:lnTo>
                      <a:pt x="3068" y="10791"/>
                    </a:lnTo>
                    <a:lnTo>
                      <a:pt x="3672" y="7808"/>
                    </a:lnTo>
                    <a:lnTo>
                      <a:pt x="4477" y="6607"/>
                    </a:lnTo>
                    <a:lnTo>
                      <a:pt x="5323" y="5353"/>
                    </a:lnTo>
                    <a:lnTo>
                      <a:pt x="7772" y="3697"/>
                    </a:lnTo>
                    <a:lnTo>
                      <a:pt x="10775" y="3086"/>
                    </a:lnTo>
                    <a:lnTo>
                      <a:pt x="10795" y="3086"/>
                    </a:lnTo>
                    <a:lnTo>
                      <a:pt x="13798" y="3697"/>
                    </a:lnTo>
                    <a:lnTo>
                      <a:pt x="16249" y="5353"/>
                    </a:lnTo>
                    <a:lnTo>
                      <a:pt x="17899" y="7808"/>
                    </a:lnTo>
                    <a:lnTo>
                      <a:pt x="18498" y="10791"/>
                    </a:lnTo>
                    <a:lnTo>
                      <a:pt x="18503" y="10811"/>
                    </a:lnTo>
                    <a:lnTo>
                      <a:pt x="18503" y="3307"/>
                    </a:lnTo>
                    <a:lnTo>
                      <a:pt x="18349" y="3086"/>
                    </a:lnTo>
                    <a:lnTo>
                      <a:pt x="18320" y="3045"/>
                    </a:lnTo>
                    <a:lnTo>
                      <a:pt x="14933" y="818"/>
                    </a:lnTo>
                    <a:lnTo>
                      <a:pt x="10814" y="0"/>
                    </a:lnTo>
                    <a:lnTo>
                      <a:pt x="10795" y="0"/>
                    </a:lnTo>
                    <a:lnTo>
                      <a:pt x="3157" y="3171"/>
                    </a:lnTo>
                    <a:lnTo>
                      <a:pt x="3" y="10791"/>
                    </a:lnTo>
                    <a:lnTo>
                      <a:pt x="0" y="10811"/>
                    </a:lnTo>
                    <a:lnTo>
                      <a:pt x="852" y="15014"/>
                    </a:lnTo>
                    <a:lnTo>
                      <a:pt x="3171" y="18446"/>
                    </a:lnTo>
                    <a:lnTo>
                      <a:pt x="6607" y="20756"/>
                    </a:lnTo>
                    <a:lnTo>
                      <a:pt x="10814" y="21600"/>
                    </a:lnTo>
                    <a:lnTo>
                      <a:pt x="14931" y="20785"/>
                    </a:lnTo>
                    <a:lnTo>
                      <a:pt x="18318" y="18560"/>
                    </a:lnTo>
                    <a:lnTo>
                      <a:pt x="18349" y="18515"/>
                    </a:lnTo>
                    <a:lnTo>
                      <a:pt x="20649" y="15252"/>
                    </a:lnTo>
                    <a:lnTo>
                      <a:pt x="21600" y="11185"/>
                    </a:lnTo>
                    <a:lnTo>
                      <a:pt x="21600" y="10422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3" name="Rectangle"/>
              <p:cNvSpPr/>
              <p:nvPr/>
            </p:nvSpPr>
            <p:spPr>
              <a:xfrm>
                <a:off x="76288" y="305193"/>
                <a:ext cx="127168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4" name="Square"/>
              <p:cNvSpPr/>
              <p:nvPr/>
            </p:nvSpPr>
            <p:spPr>
              <a:xfrm>
                <a:off x="203454" y="279769"/>
                <a:ext cx="25440" cy="25427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5" name="Shape"/>
              <p:cNvSpPr/>
              <p:nvPr/>
            </p:nvSpPr>
            <p:spPr>
              <a:xfrm>
                <a:off x="203454" y="178028"/>
                <a:ext cx="50878" cy="76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0800" y="0"/>
                    </a:lnTo>
                    <a:lnTo>
                      <a:pt x="10800" y="7201"/>
                    </a:lnTo>
                    <a:lnTo>
                      <a:pt x="0" y="7201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10800" y="14402"/>
                    </a:lnTo>
                    <a:lnTo>
                      <a:pt x="21600" y="144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6" name="Shape"/>
              <p:cNvSpPr/>
              <p:nvPr/>
            </p:nvSpPr>
            <p:spPr>
              <a:xfrm>
                <a:off x="254329" y="202"/>
                <a:ext cx="76291" cy="177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154"/>
                    </a:moveTo>
                    <a:lnTo>
                      <a:pt x="7199" y="6154"/>
                    </a:lnTo>
                    <a:lnTo>
                      <a:pt x="71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199" y="21600"/>
                    </a:lnTo>
                    <a:lnTo>
                      <a:pt x="7199" y="9245"/>
                    </a:lnTo>
                    <a:lnTo>
                      <a:pt x="21600" y="9245"/>
                    </a:lnTo>
                    <a:lnTo>
                      <a:pt x="21600" y="6154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7" name="Square"/>
              <p:cNvSpPr/>
              <p:nvPr/>
            </p:nvSpPr>
            <p:spPr>
              <a:xfrm>
                <a:off x="330619" y="330632"/>
                <a:ext cx="25427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8" name="Rectangle"/>
              <p:cNvSpPr/>
              <p:nvPr/>
            </p:nvSpPr>
            <p:spPr>
              <a:xfrm>
                <a:off x="356056" y="305193"/>
                <a:ext cx="25440" cy="5087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79" name="Rectangle"/>
              <p:cNvSpPr/>
              <p:nvPr/>
            </p:nvSpPr>
            <p:spPr>
              <a:xfrm>
                <a:off x="381495" y="356070"/>
                <a:ext cx="76278" cy="25428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0" name="Shape"/>
              <p:cNvSpPr/>
              <p:nvPr/>
            </p:nvSpPr>
            <p:spPr>
              <a:xfrm>
                <a:off x="356056" y="50863"/>
                <a:ext cx="127154" cy="101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7279" y="0"/>
                    </a:lnTo>
                    <a:lnTo>
                      <a:pt x="17279" y="5401"/>
                    </a:lnTo>
                    <a:lnTo>
                      <a:pt x="12962" y="5401"/>
                    </a:lnTo>
                    <a:lnTo>
                      <a:pt x="12962" y="10801"/>
                    </a:lnTo>
                    <a:lnTo>
                      <a:pt x="8640" y="10801"/>
                    </a:lnTo>
                    <a:lnTo>
                      <a:pt x="8640" y="5401"/>
                    </a:lnTo>
                    <a:lnTo>
                      <a:pt x="12962" y="5401"/>
                    </a:lnTo>
                    <a:lnTo>
                      <a:pt x="12962" y="0"/>
                    </a:lnTo>
                    <a:lnTo>
                      <a:pt x="0" y="0"/>
                    </a:lnTo>
                    <a:lnTo>
                      <a:pt x="0" y="5401"/>
                    </a:lnTo>
                    <a:lnTo>
                      <a:pt x="4321" y="5401"/>
                    </a:lnTo>
                    <a:lnTo>
                      <a:pt x="4321" y="21600"/>
                    </a:lnTo>
                    <a:lnTo>
                      <a:pt x="8640" y="21600"/>
                    </a:lnTo>
                    <a:lnTo>
                      <a:pt x="8640" y="16199"/>
                    </a:lnTo>
                    <a:lnTo>
                      <a:pt x="17281" y="16199"/>
                    </a:lnTo>
                    <a:lnTo>
                      <a:pt x="17281" y="10801"/>
                    </a:lnTo>
                    <a:lnTo>
                      <a:pt x="21600" y="1080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1" name="Shape"/>
              <p:cNvSpPr/>
              <p:nvPr/>
            </p:nvSpPr>
            <p:spPr>
              <a:xfrm>
                <a:off x="406920" y="152603"/>
                <a:ext cx="76304" cy="101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399" y="0"/>
                    </a:lnTo>
                    <a:lnTo>
                      <a:pt x="14399" y="5399"/>
                    </a:lnTo>
                    <a:lnTo>
                      <a:pt x="7201" y="5399"/>
                    </a:lnTo>
                    <a:lnTo>
                      <a:pt x="720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14399" y="21600"/>
                    </a:lnTo>
                    <a:lnTo>
                      <a:pt x="14399" y="10800"/>
                    </a:lnTo>
                    <a:lnTo>
                      <a:pt x="21600" y="108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2" name="Square"/>
              <p:cNvSpPr/>
              <p:nvPr/>
            </p:nvSpPr>
            <p:spPr>
              <a:xfrm>
                <a:off x="508659" y="432371"/>
                <a:ext cx="25427" cy="25427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3" name="Shape"/>
              <p:cNvSpPr/>
              <p:nvPr/>
            </p:nvSpPr>
            <p:spPr>
              <a:xfrm>
                <a:off x="483222" y="127164"/>
                <a:ext cx="50865" cy="76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7201"/>
                    </a:lnTo>
                    <a:lnTo>
                      <a:pt x="10803" y="7201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4" name="Square"/>
              <p:cNvSpPr/>
              <p:nvPr/>
            </p:nvSpPr>
            <p:spPr>
              <a:xfrm>
                <a:off x="559523" y="712129"/>
                <a:ext cx="25441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5" name="Rectangle"/>
              <p:cNvSpPr/>
              <p:nvPr/>
            </p:nvSpPr>
            <p:spPr>
              <a:xfrm>
                <a:off x="559523" y="305193"/>
                <a:ext cx="50853" cy="25440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6" name="Shape"/>
              <p:cNvSpPr/>
              <p:nvPr/>
            </p:nvSpPr>
            <p:spPr>
              <a:xfrm>
                <a:off x="534084" y="356070"/>
                <a:ext cx="101743" cy="305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4"/>
                    </a:moveTo>
                    <a:lnTo>
                      <a:pt x="16199" y="7204"/>
                    </a:lnTo>
                    <a:lnTo>
                      <a:pt x="16199" y="1802"/>
                    </a:lnTo>
                    <a:lnTo>
                      <a:pt x="10801" y="1802"/>
                    </a:lnTo>
                    <a:lnTo>
                      <a:pt x="5401" y="1800"/>
                    </a:lnTo>
                    <a:lnTo>
                      <a:pt x="5401" y="0"/>
                    </a:lnTo>
                    <a:lnTo>
                      <a:pt x="0" y="0"/>
                    </a:lnTo>
                    <a:lnTo>
                      <a:pt x="0" y="5400"/>
                    </a:lnTo>
                    <a:lnTo>
                      <a:pt x="5401" y="5400"/>
                    </a:lnTo>
                    <a:lnTo>
                      <a:pt x="5401" y="3600"/>
                    </a:lnTo>
                    <a:lnTo>
                      <a:pt x="10801" y="3600"/>
                    </a:lnTo>
                    <a:lnTo>
                      <a:pt x="10801" y="5400"/>
                    </a:lnTo>
                    <a:lnTo>
                      <a:pt x="5401" y="5400"/>
                    </a:lnTo>
                    <a:lnTo>
                      <a:pt x="5401" y="7200"/>
                    </a:lnTo>
                    <a:lnTo>
                      <a:pt x="10801" y="7200"/>
                    </a:lnTo>
                    <a:lnTo>
                      <a:pt x="10801" y="9000"/>
                    </a:lnTo>
                    <a:lnTo>
                      <a:pt x="5401" y="9000"/>
                    </a:lnTo>
                    <a:lnTo>
                      <a:pt x="5401" y="10800"/>
                    </a:lnTo>
                    <a:lnTo>
                      <a:pt x="0" y="10800"/>
                    </a:lnTo>
                    <a:lnTo>
                      <a:pt x="0" y="12600"/>
                    </a:lnTo>
                    <a:lnTo>
                      <a:pt x="10801" y="12600"/>
                    </a:lnTo>
                    <a:lnTo>
                      <a:pt x="10801" y="12588"/>
                    </a:lnTo>
                    <a:lnTo>
                      <a:pt x="16199" y="12588"/>
                    </a:lnTo>
                    <a:lnTo>
                      <a:pt x="16199" y="18000"/>
                    </a:lnTo>
                    <a:lnTo>
                      <a:pt x="0" y="18000"/>
                    </a:lnTo>
                    <a:lnTo>
                      <a:pt x="0" y="19800"/>
                    </a:lnTo>
                    <a:lnTo>
                      <a:pt x="10801" y="19800"/>
                    </a:lnTo>
                    <a:lnTo>
                      <a:pt x="10801" y="21600"/>
                    </a:lnTo>
                    <a:lnTo>
                      <a:pt x="16199" y="21600"/>
                    </a:lnTo>
                    <a:lnTo>
                      <a:pt x="16199" y="19788"/>
                    </a:lnTo>
                    <a:lnTo>
                      <a:pt x="21600" y="19788"/>
                    </a:lnTo>
                    <a:lnTo>
                      <a:pt x="21600" y="7204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7" name="Shape"/>
              <p:cNvSpPr/>
              <p:nvPr/>
            </p:nvSpPr>
            <p:spPr>
              <a:xfrm>
                <a:off x="534084" y="203465"/>
                <a:ext cx="127168" cy="76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201"/>
                    </a:moveTo>
                    <a:lnTo>
                      <a:pt x="17281" y="7201"/>
                    </a:lnTo>
                    <a:lnTo>
                      <a:pt x="17281" y="0"/>
                    </a:lnTo>
                    <a:lnTo>
                      <a:pt x="12961" y="0"/>
                    </a:lnTo>
                    <a:lnTo>
                      <a:pt x="12961" y="7201"/>
                    </a:lnTo>
                    <a:lnTo>
                      <a:pt x="4321" y="7201"/>
                    </a:lnTo>
                    <a:lnTo>
                      <a:pt x="432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4321" y="21600"/>
                    </a:lnTo>
                    <a:lnTo>
                      <a:pt x="4321" y="14399"/>
                    </a:lnTo>
                    <a:lnTo>
                      <a:pt x="12961" y="14399"/>
                    </a:lnTo>
                    <a:lnTo>
                      <a:pt x="12961" y="21600"/>
                    </a:lnTo>
                    <a:lnTo>
                      <a:pt x="17281" y="21600"/>
                    </a:lnTo>
                    <a:lnTo>
                      <a:pt x="17281" y="14399"/>
                    </a:lnTo>
                    <a:lnTo>
                      <a:pt x="21600" y="14399"/>
                    </a:lnTo>
                    <a:lnTo>
                      <a:pt x="21600" y="720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8" name="Rectangle"/>
              <p:cNvSpPr/>
              <p:nvPr/>
            </p:nvSpPr>
            <p:spPr>
              <a:xfrm>
                <a:off x="686689" y="686703"/>
                <a:ext cx="25440" cy="50866"/>
              </a:xfrm>
              <a:prstGeom prst="rect">
                <a:avLst/>
              </a:pr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89" name="Shape"/>
              <p:cNvSpPr/>
              <p:nvPr/>
            </p:nvSpPr>
            <p:spPr>
              <a:xfrm>
                <a:off x="559523" y="76"/>
                <a:ext cx="178032" cy="177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15"/>
                    </a:moveTo>
                    <a:lnTo>
                      <a:pt x="21595" y="10777"/>
                    </a:lnTo>
                    <a:lnTo>
                      <a:pt x="20751" y="6610"/>
                    </a:lnTo>
                    <a:lnTo>
                      <a:pt x="20748" y="6592"/>
                    </a:lnTo>
                    <a:lnTo>
                      <a:pt x="18515" y="3285"/>
                    </a:lnTo>
                    <a:lnTo>
                      <a:pt x="18515" y="10777"/>
                    </a:lnTo>
                    <a:lnTo>
                      <a:pt x="18511" y="10815"/>
                    </a:lnTo>
                    <a:lnTo>
                      <a:pt x="16247" y="16251"/>
                    </a:lnTo>
                    <a:lnTo>
                      <a:pt x="10791" y="18505"/>
                    </a:lnTo>
                    <a:lnTo>
                      <a:pt x="7825" y="17902"/>
                    </a:lnTo>
                    <a:lnTo>
                      <a:pt x="7798" y="17902"/>
                    </a:lnTo>
                    <a:lnTo>
                      <a:pt x="5358" y="16251"/>
                    </a:lnTo>
                    <a:lnTo>
                      <a:pt x="4462" y="14936"/>
                    </a:lnTo>
                    <a:lnTo>
                      <a:pt x="3700" y="13800"/>
                    </a:lnTo>
                    <a:lnTo>
                      <a:pt x="3687" y="13783"/>
                    </a:lnTo>
                    <a:lnTo>
                      <a:pt x="3094" y="10815"/>
                    </a:lnTo>
                    <a:lnTo>
                      <a:pt x="3086" y="10777"/>
                    </a:lnTo>
                    <a:lnTo>
                      <a:pt x="3693" y="7779"/>
                    </a:lnTo>
                    <a:lnTo>
                      <a:pt x="5347" y="5331"/>
                    </a:lnTo>
                    <a:lnTo>
                      <a:pt x="7797" y="3678"/>
                    </a:lnTo>
                    <a:lnTo>
                      <a:pt x="7777" y="3678"/>
                    </a:lnTo>
                    <a:lnTo>
                      <a:pt x="10809" y="3069"/>
                    </a:lnTo>
                    <a:lnTo>
                      <a:pt x="13806" y="3678"/>
                    </a:lnTo>
                    <a:lnTo>
                      <a:pt x="16255" y="5331"/>
                    </a:lnTo>
                    <a:lnTo>
                      <a:pt x="17907" y="7779"/>
                    </a:lnTo>
                    <a:lnTo>
                      <a:pt x="18515" y="10777"/>
                    </a:lnTo>
                    <a:lnTo>
                      <a:pt x="18515" y="3285"/>
                    </a:lnTo>
                    <a:lnTo>
                      <a:pt x="18440" y="3172"/>
                    </a:lnTo>
                    <a:lnTo>
                      <a:pt x="18298" y="3069"/>
                    </a:lnTo>
                    <a:lnTo>
                      <a:pt x="15007" y="854"/>
                    </a:lnTo>
                    <a:lnTo>
                      <a:pt x="15033" y="854"/>
                    </a:lnTo>
                    <a:lnTo>
                      <a:pt x="10791" y="0"/>
                    </a:lnTo>
                    <a:lnTo>
                      <a:pt x="6587" y="854"/>
                    </a:lnTo>
                    <a:lnTo>
                      <a:pt x="3156" y="3172"/>
                    </a:lnTo>
                    <a:lnTo>
                      <a:pt x="857" y="6592"/>
                    </a:lnTo>
                    <a:lnTo>
                      <a:pt x="844" y="6610"/>
                    </a:lnTo>
                    <a:lnTo>
                      <a:pt x="8" y="10777"/>
                    </a:lnTo>
                    <a:lnTo>
                      <a:pt x="0" y="10815"/>
                    </a:lnTo>
                    <a:lnTo>
                      <a:pt x="817" y="14936"/>
                    </a:lnTo>
                    <a:lnTo>
                      <a:pt x="3043" y="18323"/>
                    </a:lnTo>
                    <a:lnTo>
                      <a:pt x="6355" y="20652"/>
                    </a:lnTo>
                    <a:lnTo>
                      <a:pt x="10415" y="21600"/>
                    </a:lnTo>
                    <a:lnTo>
                      <a:pt x="11178" y="21600"/>
                    </a:lnTo>
                    <a:lnTo>
                      <a:pt x="15247" y="20652"/>
                    </a:lnTo>
                    <a:lnTo>
                      <a:pt x="18296" y="18505"/>
                    </a:lnTo>
                    <a:lnTo>
                      <a:pt x="18557" y="18323"/>
                    </a:lnTo>
                    <a:lnTo>
                      <a:pt x="20783" y="14936"/>
                    </a:lnTo>
                    <a:lnTo>
                      <a:pt x="21600" y="1081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pic>
          <p:nvPicPr>
            <p:cNvPr id="1891" name="object 147" descr="object 147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04" y="157380"/>
              <a:ext cx="66995" cy="1422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2" name="object 148"/>
            <p:cNvSpPr/>
            <p:nvPr/>
          </p:nvSpPr>
          <p:spPr>
            <a:xfrm>
              <a:off x="46671" y="-1"/>
              <a:ext cx="622874" cy="29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66" y="0"/>
                  </a:moveTo>
                  <a:lnTo>
                    <a:pt x="8026" y="478"/>
                  </a:lnTo>
                  <a:lnTo>
                    <a:pt x="6354" y="1467"/>
                  </a:lnTo>
                  <a:lnTo>
                    <a:pt x="4778" y="2943"/>
                  </a:lnTo>
                  <a:lnTo>
                    <a:pt x="3326" y="4881"/>
                  </a:lnTo>
                  <a:lnTo>
                    <a:pt x="2027" y="7257"/>
                  </a:lnTo>
                  <a:lnTo>
                    <a:pt x="909" y="10044"/>
                  </a:lnTo>
                  <a:lnTo>
                    <a:pt x="0" y="13218"/>
                  </a:lnTo>
                  <a:lnTo>
                    <a:pt x="212" y="13335"/>
                  </a:lnTo>
                  <a:lnTo>
                    <a:pt x="207" y="13903"/>
                  </a:lnTo>
                  <a:lnTo>
                    <a:pt x="390" y="14146"/>
                  </a:lnTo>
                  <a:lnTo>
                    <a:pt x="420" y="14146"/>
                  </a:lnTo>
                  <a:lnTo>
                    <a:pt x="595" y="13364"/>
                  </a:lnTo>
                  <a:lnTo>
                    <a:pt x="618" y="13003"/>
                  </a:lnTo>
                  <a:lnTo>
                    <a:pt x="518" y="12576"/>
                  </a:lnTo>
                  <a:lnTo>
                    <a:pt x="598" y="12210"/>
                  </a:lnTo>
                  <a:lnTo>
                    <a:pt x="658" y="12911"/>
                  </a:lnTo>
                  <a:lnTo>
                    <a:pt x="746" y="12338"/>
                  </a:lnTo>
                  <a:lnTo>
                    <a:pt x="993" y="12534"/>
                  </a:lnTo>
                  <a:lnTo>
                    <a:pt x="780" y="12982"/>
                  </a:lnTo>
                  <a:lnTo>
                    <a:pt x="779" y="13358"/>
                  </a:lnTo>
                  <a:lnTo>
                    <a:pt x="854" y="13488"/>
                  </a:lnTo>
                  <a:lnTo>
                    <a:pt x="675" y="14631"/>
                  </a:lnTo>
                  <a:lnTo>
                    <a:pt x="490" y="15135"/>
                  </a:lnTo>
                  <a:lnTo>
                    <a:pt x="264" y="14651"/>
                  </a:lnTo>
                  <a:lnTo>
                    <a:pt x="245" y="14725"/>
                  </a:lnTo>
                  <a:lnTo>
                    <a:pt x="219" y="15211"/>
                  </a:lnTo>
                  <a:lnTo>
                    <a:pt x="329" y="15693"/>
                  </a:lnTo>
                  <a:lnTo>
                    <a:pt x="356" y="16138"/>
                  </a:lnTo>
                  <a:lnTo>
                    <a:pt x="534" y="18467"/>
                  </a:lnTo>
                  <a:lnTo>
                    <a:pt x="610" y="19711"/>
                  </a:lnTo>
                  <a:lnTo>
                    <a:pt x="622" y="20735"/>
                  </a:lnTo>
                  <a:lnTo>
                    <a:pt x="534" y="21061"/>
                  </a:lnTo>
                  <a:lnTo>
                    <a:pt x="557" y="21119"/>
                  </a:lnTo>
                  <a:lnTo>
                    <a:pt x="720" y="21076"/>
                  </a:lnTo>
                  <a:lnTo>
                    <a:pt x="916" y="21463"/>
                  </a:lnTo>
                  <a:lnTo>
                    <a:pt x="1238" y="21576"/>
                  </a:lnTo>
                  <a:lnTo>
                    <a:pt x="1492" y="21466"/>
                  </a:lnTo>
                  <a:lnTo>
                    <a:pt x="1681" y="21513"/>
                  </a:lnTo>
                  <a:lnTo>
                    <a:pt x="1640" y="20998"/>
                  </a:lnTo>
                  <a:lnTo>
                    <a:pt x="1813" y="20773"/>
                  </a:lnTo>
                  <a:lnTo>
                    <a:pt x="1998" y="20918"/>
                  </a:lnTo>
                  <a:lnTo>
                    <a:pt x="1993" y="21513"/>
                  </a:lnTo>
                  <a:lnTo>
                    <a:pt x="3774" y="21513"/>
                  </a:lnTo>
                  <a:lnTo>
                    <a:pt x="3755" y="20958"/>
                  </a:lnTo>
                  <a:lnTo>
                    <a:pt x="3925" y="20755"/>
                  </a:lnTo>
                  <a:lnTo>
                    <a:pt x="4104" y="20931"/>
                  </a:lnTo>
                  <a:lnTo>
                    <a:pt x="4109" y="21513"/>
                  </a:lnTo>
                  <a:lnTo>
                    <a:pt x="8195" y="21490"/>
                  </a:lnTo>
                  <a:lnTo>
                    <a:pt x="8117" y="18872"/>
                  </a:lnTo>
                  <a:lnTo>
                    <a:pt x="4665" y="18872"/>
                  </a:lnTo>
                  <a:lnTo>
                    <a:pt x="4543" y="18570"/>
                  </a:lnTo>
                  <a:lnTo>
                    <a:pt x="4543" y="6152"/>
                  </a:lnTo>
                  <a:lnTo>
                    <a:pt x="4553" y="6069"/>
                  </a:lnTo>
                  <a:lnTo>
                    <a:pt x="4660" y="5845"/>
                  </a:lnTo>
                  <a:lnTo>
                    <a:pt x="4701" y="5802"/>
                  </a:lnTo>
                  <a:lnTo>
                    <a:pt x="4712" y="5723"/>
                  </a:lnTo>
                  <a:lnTo>
                    <a:pt x="4732" y="5712"/>
                  </a:lnTo>
                  <a:lnTo>
                    <a:pt x="16578" y="5712"/>
                  </a:lnTo>
                  <a:lnTo>
                    <a:pt x="16637" y="5743"/>
                  </a:lnTo>
                  <a:lnTo>
                    <a:pt x="16634" y="5851"/>
                  </a:lnTo>
                  <a:lnTo>
                    <a:pt x="16717" y="5988"/>
                  </a:lnTo>
                  <a:lnTo>
                    <a:pt x="16746" y="6152"/>
                  </a:lnTo>
                  <a:lnTo>
                    <a:pt x="16746" y="12153"/>
                  </a:lnTo>
                  <a:lnTo>
                    <a:pt x="17178" y="12208"/>
                  </a:lnTo>
                  <a:lnTo>
                    <a:pt x="17191" y="12269"/>
                  </a:lnTo>
                  <a:lnTo>
                    <a:pt x="17191" y="14029"/>
                  </a:lnTo>
                  <a:lnTo>
                    <a:pt x="17077" y="14088"/>
                  </a:lnTo>
                  <a:lnTo>
                    <a:pt x="16850" y="14004"/>
                  </a:lnTo>
                  <a:lnTo>
                    <a:pt x="16875" y="13949"/>
                  </a:lnTo>
                  <a:lnTo>
                    <a:pt x="16746" y="13914"/>
                  </a:lnTo>
                  <a:lnTo>
                    <a:pt x="16746" y="18478"/>
                  </a:lnTo>
                  <a:lnTo>
                    <a:pt x="16645" y="18826"/>
                  </a:lnTo>
                  <a:lnTo>
                    <a:pt x="12504" y="18872"/>
                  </a:lnTo>
                  <a:lnTo>
                    <a:pt x="12481" y="21513"/>
                  </a:lnTo>
                  <a:lnTo>
                    <a:pt x="17937" y="21513"/>
                  </a:lnTo>
                  <a:lnTo>
                    <a:pt x="17993" y="21348"/>
                  </a:lnTo>
                  <a:lnTo>
                    <a:pt x="18524" y="20989"/>
                  </a:lnTo>
                  <a:lnTo>
                    <a:pt x="18660" y="21129"/>
                  </a:lnTo>
                  <a:lnTo>
                    <a:pt x="18562" y="21600"/>
                  </a:lnTo>
                  <a:lnTo>
                    <a:pt x="18783" y="21560"/>
                  </a:lnTo>
                  <a:lnTo>
                    <a:pt x="18738" y="21121"/>
                  </a:lnTo>
                  <a:lnTo>
                    <a:pt x="18884" y="21347"/>
                  </a:lnTo>
                  <a:lnTo>
                    <a:pt x="19189" y="21146"/>
                  </a:lnTo>
                  <a:lnTo>
                    <a:pt x="19387" y="20826"/>
                  </a:lnTo>
                  <a:lnTo>
                    <a:pt x="19474" y="21513"/>
                  </a:lnTo>
                  <a:lnTo>
                    <a:pt x="21600" y="21513"/>
                  </a:lnTo>
                  <a:lnTo>
                    <a:pt x="21466" y="18147"/>
                  </a:lnTo>
                  <a:lnTo>
                    <a:pt x="21071" y="14966"/>
                  </a:lnTo>
                  <a:lnTo>
                    <a:pt x="20440" y="12001"/>
                  </a:lnTo>
                  <a:lnTo>
                    <a:pt x="19599" y="9285"/>
                  </a:lnTo>
                  <a:lnTo>
                    <a:pt x="18573" y="6851"/>
                  </a:lnTo>
                  <a:lnTo>
                    <a:pt x="17386" y="4733"/>
                  </a:lnTo>
                  <a:lnTo>
                    <a:pt x="16065" y="2961"/>
                  </a:lnTo>
                  <a:lnTo>
                    <a:pt x="14634" y="1570"/>
                  </a:lnTo>
                  <a:lnTo>
                    <a:pt x="13120" y="592"/>
                  </a:lnTo>
                  <a:lnTo>
                    <a:pt x="11546" y="59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9CC9A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3" name="object 149"/>
            <p:cNvSpPr/>
            <p:nvPr/>
          </p:nvSpPr>
          <p:spPr>
            <a:xfrm>
              <a:off x="182156" y="73464"/>
              <a:ext cx="34267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54" y="0"/>
                  </a:lnTo>
                  <a:lnTo>
                    <a:pt x="54" y="1080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5706" y="21600"/>
                  </a:lnTo>
                  <a:lnTo>
                    <a:pt x="15706" y="10800"/>
                  </a:lnTo>
                  <a:lnTo>
                    <a:pt x="21600" y="10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2E3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94" name="object 150" descr="object 15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45617" y="141788"/>
              <a:ext cx="66804" cy="148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5" name="object 151" descr="object 151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5364" y="161346"/>
              <a:ext cx="72036" cy="122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1" name="object 152"/>
            <p:cNvGrpSpPr/>
            <p:nvPr/>
          </p:nvGrpSpPr>
          <p:grpSpPr>
            <a:xfrm>
              <a:off x="-2" y="80448"/>
              <a:ext cx="699892" cy="225960"/>
              <a:chOff x="0" y="0"/>
              <a:chExt cx="699890" cy="225959"/>
            </a:xfrm>
          </p:grpSpPr>
          <p:sp>
            <p:nvSpPr>
              <p:cNvPr id="1896" name="Shape"/>
              <p:cNvSpPr/>
              <p:nvPr/>
            </p:nvSpPr>
            <p:spPr>
              <a:xfrm>
                <a:off x="-1" y="213258"/>
                <a:ext cx="69958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" y="0"/>
                    </a:moveTo>
                    <a:lnTo>
                      <a:pt x="88" y="0"/>
                    </a:lnTo>
                    <a:lnTo>
                      <a:pt x="27" y="3688"/>
                    </a:lnTo>
                    <a:lnTo>
                      <a:pt x="0" y="5398"/>
                    </a:lnTo>
                    <a:lnTo>
                      <a:pt x="0" y="18981"/>
                    </a:lnTo>
                    <a:lnTo>
                      <a:pt x="43" y="21600"/>
                    </a:lnTo>
                    <a:lnTo>
                      <a:pt x="21535" y="21600"/>
                    </a:lnTo>
                    <a:lnTo>
                      <a:pt x="21594" y="17592"/>
                    </a:lnTo>
                    <a:lnTo>
                      <a:pt x="21600" y="9036"/>
                    </a:lnTo>
                    <a:lnTo>
                      <a:pt x="952" y="9036"/>
                    </a:lnTo>
                    <a:lnTo>
                      <a:pt x="931" y="3688"/>
                    </a:lnTo>
                    <a:lnTo>
                      <a:pt x="646" y="3688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7" name="Shape"/>
              <p:cNvSpPr/>
              <p:nvPr/>
            </p:nvSpPr>
            <p:spPr>
              <a:xfrm>
                <a:off x="30822" y="210159"/>
                <a:ext cx="66878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" y="0"/>
                    </a:moveTo>
                    <a:lnTo>
                      <a:pt x="11" y="18118"/>
                    </a:lnTo>
                    <a:lnTo>
                      <a:pt x="8" y="19041"/>
                    </a:lnTo>
                    <a:lnTo>
                      <a:pt x="4" y="20371"/>
                    </a:lnTo>
                    <a:lnTo>
                      <a:pt x="0" y="21600"/>
                    </a:lnTo>
                    <a:lnTo>
                      <a:pt x="21599" y="21600"/>
                    </a:lnTo>
                    <a:lnTo>
                      <a:pt x="21600" y="20371"/>
                    </a:lnTo>
                    <a:lnTo>
                      <a:pt x="17800" y="20371"/>
                    </a:lnTo>
                    <a:lnTo>
                      <a:pt x="17805" y="19041"/>
                    </a:lnTo>
                    <a:lnTo>
                      <a:pt x="1665" y="19041"/>
                    </a:lnTo>
                    <a:lnTo>
                      <a:pt x="1543" y="16482"/>
                    </a:lnTo>
                    <a:lnTo>
                      <a:pt x="563" y="16482"/>
                    </a:lnTo>
                    <a:lnTo>
                      <a:pt x="415" y="12952"/>
                    </a:lnTo>
                    <a:lnTo>
                      <a:pt x="128" y="1295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8" name="Shape"/>
              <p:cNvSpPr/>
              <p:nvPr/>
            </p:nvSpPr>
            <p:spPr>
              <a:xfrm>
                <a:off x="581953" y="209316"/>
                <a:ext cx="1179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6" y="0"/>
                    </a:moveTo>
                    <a:lnTo>
                      <a:pt x="934" y="0"/>
                    </a:lnTo>
                    <a:lnTo>
                      <a:pt x="1115" y="15422"/>
                    </a:lnTo>
                    <a:lnTo>
                      <a:pt x="1128" y="16530"/>
                    </a:lnTo>
                    <a:lnTo>
                      <a:pt x="1149" y="18362"/>
                    </a:lnTo>
                    <a:lnTo>
                      <a:pt x="1165" y="19724"/>
                    </a:lnTo>
                    <a:lnTo>
                      <a:pt x="0" y="21600"/>
                    </a:lnTo>
                    <a:lnTo>
                      <a:pt x="21548" y="21600"/>
                    </a:lnTo>
                    <a:lnTo>
                      <a:pt x="21554" y="20493"/>
                    </a:lnTo>
                    <a:lnTo>
                      <a:pt x="21600" y="20493"/>
                    </a:lnTo>
                    <a:lnTo>
                      <a:pt x="21160" y="17553"/>
                    </a:lnTo>
                    <a:lnTo>
                      <a:pt x="4813" y="17553"/>
                    </a:lnTo>
                    <a:lnTo>
                      <a:pt x="4702" y="9882"/>
                    </a:lnTo>
                    <a:lnTo>
                      <a:pt x="1701" y="9882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899" name="Shape"/>
              <p:cNvSpPr/>
              <p:nvPr/>
            </p:nvSpPr>
            <p:spPr>
              <a:xfrm>
                <a:off x="45707" y="165022"/>
                <a:ext cx="32890" cy="52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628" y="0"/>
                    </a:moveTo>
                    <a:lnTo>
                      <a:pt x="0" y="0"/>
                    </a:lnTo>
                    <a:lnTo>
                      <a:pt x="1260" y="2007"/>
                    </a:lnTo>
                    <a:lnTo>
                      <a:pt x="879" y="4040"/>
                    </a:lnTo>
                    <a:lnTo>
                      <a:pt x="837" y="4265"/>
                    </a:lnTo>
                    <a:lnTo>
                      <a:pt x="772" y="4849"/>
                    </a:lnTo>
                    <a:lnTo>
                      <a:pt x="1427" y="6555"/>
                    </a:lnTo>
                    <a:lnTo>
                      <a:pt x="10284" y="18820"/>
                    </a:lnTo>
                    <a:lnTo>
                      <a:pt x="10368" y="19152"/>
                    </a:lnTo>
                    <a:lnTo>
                      <a:pt x="8761" y="21377"/>
                    </a:lnTo>
                    <a:lnTo>
                      <a:pt x="8631" y="21377"/>
                    </a:lnTo>
                    <a:lnTo>
                      <a:pt x="7540" y="21600"/>
                    </a:lnTo>
                    <a:lnTo>
                      <a:pt x="21600" y="21600"/>
                    </a:lnTo>
                    <a:lnTo>
                      <a:pt x="18189" y="21242"/>
                    </a:lnTo>
                    <a:lnTo>
                      <a:pt x="18026" y="21242"/>
                    </a:lnTo>
                    <a:lnTo>
                      <a:pt x="14844" y="19366"/>
                    </a:lnTo>
                    <a:lnTo>
                      <a:pt x="11299" y="19366"/>
                    </a:lnTo>
                    <a:lnTo>
                      <a:pt x="10751" y="18945"/>
                    </a:lnTo>
                    <a:lnTo>
                      <a:pt x="12411" y="17098"/>
                    </a:lnTo>
                    <a:lnTo>
                      <a:pt x="12345" y="14687"/>
                    </a:lnTo>
                    <a:lnTo>
                      <a:pt x="12213" y="11749"/>
                    </a:lnTo>
                    <a:lnTo>
                      <a:pt x="12193" y="11303"/>
                    </a:lnTo>
                    <a:lnTo>
                      <a:pt x="11239" y="6685"/>
                    </a:lnTo>
                    <a:lnTo>
                      <a:pt x="11159" y="6296"/>
                    </a:lnTo>
                    <a:lnTo>
                      <a:pt x="11105" y="6037"/>
                    </a:lnTo>
                    <a:lnTo>
                      <a:pt x="11050" y="5767"/>
                    </a:lnTo>
                    <a:lnTo>
                      <a:pt x="10996" y="5508"/>
                    </a:lnTo>
                    <a:lnTo>
                      <a:pt x="10914" y="5114"/>
                    </a:lnTo>
                    <a:lnTo>
                      <a:pt x="10843" y="4771"/>
                    </a:lnTo>
                    <a:lnTo>
                      <a:pt x="10806" y="4590"/>
                    </a:lnTo>
                    <a:lnTo>
                      <a:pt x="10739" y="4265"/>
                    </a:lnTo>
                    <a:lnTo>
                      <a:pt x="9628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0" name="Shape"/>
              <p:cNvSpPr/>
              <p:nvPr/>
            </p:nvSpPr>
            <p:spPr>
              <a:xfrm>
                <a:off x="92698" y="206202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5" y="0"/>
                    </a:moveTo>
                    <a:lnTo>
                      <a:pt x="0" y="6779"/>
                    </a:lnTo>
                    <a:lnTo>
                      <a:pt x="385" y="6779"/>
                    </a:lnTo>
                    <a:lnTo>
                      <a:pt x="2551" y="20262"/>
                    </a:lnTo>
                    <a:lnTo>
                      <a:pt x="2765" y="21600"/>
                    </a:lnTo>
                    <a:lnTo>
                      <a:pt x="21291" y="21600"/>
                    </a:lnTo>
                    <a:lnTo>
                      <a:pt x="21538" y="7769"/>
                    </a:lnTo>
                    <a:lnTo>
                      <a:pt x="21600" y="4245"/>
                    </a:lnTo>
                    <a:lnTo>
                      <a:pt x="10625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1" name="Shape"/>
              <p:cNvSpPr/>
              <p:nvPr/>
            </p:nvSpPr>
            <p:spPr>
              <a:xfrm>
                <a:off x="153704" y="20607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08" y="0"/>
                    </a:moveTo>
                    <a:lnTo>
                      <a:pt x="0" y="5777"/>
                    </a:lnTo>
                    <a:lnTo>
                      <a:pt x="172" y="8095"/>
                    </a:lnTo>
                    <a:lnTo>
                      <a:pt x="375" y="10841"/>
                    </a:lnTo>
                    <a:lnTo>
                      <a:pt x="585" y="13684"/>
                    </a:lnTo>
                    <a:lnTo>
                      <a:pt x="824" y="16898"/>
                    </a:lnTo>
                    <a:lnTo>
                      <a:pt x="1074" y="20294"/>
                    </a:lnTo>
                    <a:lnTo>
                      <a:pt x="1172" y="21600"/>
                    </a:lnTo>
                    <a:lnTo>
                      <a:pt x="21600" y="21600"/>
                    </a:lnTo>
                    <a:lnTo>
                      <a:pt x="21341" y="7129"/>
                    </a:lnTo>
                    <a:lnTo>
                      <a:pt x="21303" y="5023"/>
                    </a:lnTo>
                    <a:lnTo>
                      <a:pt x="10408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2" name="Shape"/>
              <p:cNvSpPr/>
              <p:nvPr/>
            </p:nvSpPr>
            <p:spPr>
              <a:xfrm>
                <a:off x="165150" y="0"/>
                <a:ext cx="362299" cy="217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4" y="0"/>
                    </a:moveTo>
                    <a:lnTo>
                      <a:pt x="1014" y="0"/>
                    </a:lnTo>
                    <a:lnTo>
                      <a:pt x="949" y="55"/>
                    </a:lnTo>
                    <a:lnTo>
                      <a:pt x="763" y="363"/>
                    </a:lnTo>
                    <a:lnTo>
                      <a:pt x="747" y="478"/>
                    </a:lnTo>
                    <a:lnTo>
                      <a:pt x="747" y="17553"/>
                    </a:lnTo>
                    <a:lnTo>
                      <a:pt x="957" y="17968"/>
                    </a:lnTo>
                    <a:lnTo>
                      <a:pt x="6891" y="17968"/>
                    </a:lnTo>
                    <a:lnTo>
                      <a:pt x="6982" y="20422"/>
                    </a:lnTo>
                    <a:lnTo>
                      <a:pt x="6985" y="20485"/>
                    </a:lnTo>
                    <a:lnTo>
                      <a:pt x="6991" y="20655"/>
                    </a:lnTo>
                    <a:lnTo>
                      <a:pt x="6998" y="20837"/>
                    </a:lnTo>
                    <a:lnTo>
                      <a:pt x="7005" y="21029"/>
                    </a:lnTo>
                    <a:lnTo>
                      <a:pt x="7012" y="21218"/>
                    </a:lnTo>
                    <a:lnTo>
                      <a:pt x="7018" y="21373"/>
                    </a:lnTo>
                    <a:lnTo>
                      <a:pt x="7025" y="21570"/>
                    </a:lnTo>
                    <a:lnTo>
                      <a:pt x="0" y="21600"/>
                    </a:lnTo>
                    <a:lnTo>
                      <a:pt x="14395" y="21600"/>
                    </a:lnTo>
                    <a:lnTo>
                      <a:pt x="14420" y="19230"/>
                    </a:lnTo>
                    <a:lnTo>
                      <a:pt x="14425" y="18769"/>
                    </a:lnTo>
                    <a:lnTo>
                      <a:pt x="14429" y="18363"/>
                    </a:lnTo>
                    <a:lnTo>
                      <a:pt x="14433" y="17968"/>
                    </a:lnTo>
                    <a:lnTo>
                      <a:pt x="21554" y="17905"/>
                    </a:lnTo>
                    <a:lnTo>
                      <a:pt x="21600" y="17777"/>
                    </a:lnTo>
                    <a:lnTo>
                      <a:pt x="1071" y="17713"/>
                    </a:lnTo>
                    <a:lnTo>
                      <a:pt x="937" y="17490"/>
                    </a:lnTo>
                    <a:lnTo>
                      <a:pt x="943" y="16277"/>
                    </a:lnTo>
                    <a:lnTo>
                      <a:pt x="950" y="14564"/>
                    </a:lnTo>
                    <a:lnTo>
                      <a:pt x="955" y="13454"/>
                    </a:lnTo>
                    <a:lnTo>
                      <a:pt x="926" y="9411"/>
                    </a:lnTo>
                    <a:lnTo>
                      <a:pt x="913" y="5370"/>
                    </a:lnTo>
                    <a:lnTo>
                      <a:pt x="976" y="1337"/>
                    </a:lnTo>
                    <a:lnTo>
                      <a:pt x="981" y="1177"/>
                    </a:lnTo>
                    <a:lnTo>
                      <a:pt x="903" y="817"/>
                    </a:lnTo>
                    <a:lnTo>
                      <a:pt x="967" y="363"/>
                    </a:lnTo>
                    <a:lnTo>
                      <a:pt x="969" y="349"/>
                    </a:lnTo>
                    <a:lnTo>
                      <a:pt x="1043" y="291"/>
                    </a:lnTo>
                    <a:lnTo>
                      <a:pt x="1311" y="212"/>
                    </a:lnTo>
                    <a:lnTo>
                      <a:pt x="1704" y="212"/>
                    </a:lnTo>
                    <a:lnTo>
                      <a:pt x="1704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3" name="Shape"/>
              <p:cNvSpPr/>
              <p:nvPr/>
            </p:nvSpPr>
            <p:spPr>
              <a:xfrm>
                <a:off x="563919" y="207810"/>
                <a:ext cx="2103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45" y="0"/>
                    </a:moveTo>
                    <a:lnTo>
                      <a:pt x="16648" y="0"/>
                    </a:lnTo>
                    <a:lnTo>
                      <a:pt x="1656" y="14582"/>
                    </a:lnTo>
                    <a:lnTo>
                      <a:pt x="0" y="21600"/>
                    </a:lnTo>
                    <a:lnTo>
                      <a:pt x="19052" y="21600"/>
                    </a:lnTo>
                    <a:lnTo>
                      <a:pt x="21305" y="6005"/>
                    </a:lnTo>
                    <a:lnTo>
                      <a:pt x="21372" y="5541"/>
                    </a:lnTo>
                    <a:lnTo>
                      <a:pt x="21600" y="5541"/>
                    </a:lnTo>
                    <a:lnTo>
                      <a:pt x="17845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4" name="Shape"/>
              <p:cNvSpPr/>
              <p:nvPr/>
            </p:nvSpPr>
            <p:spPr>
              <a:xfrm>
                <a:off x="32687" y="20800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9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2427" y="3734"/>
                    </a:lnTo>
                    <a:lnTo>
                      <a:pt x="12114" y="3127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5" name="Shape"/>
              <p:cNvSpPr/>
              <p:nvPr/>
            </p:nvSpPr>
            <p:spPr>
              <a:xfrm>
                <a:off x="591183" y="205423"/>
                <a:ext cx="16447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03" y="0"/>
                    </a:moveTo>
                    <a:lnTo>
                      <a:pt x="11614" y="1326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287" y="1590"/>
                    </a:lnTo>
                    <a:lnTo>
                      <a:pt x="19178" y="642"/>
                    </a:lnTo>
                    <a:lnTo>
                      <a:pt x="19103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6" name="Shape"/>
              <p:cNvSpPr/>
              <p:nvPr/>
            </p:nvSpPr>
            <p:spPr>
              <a:xfrm>
                <a:off x="31408" y="2042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3" y="0"/>
                    </a:moveTo>
                    <a:lnTo>
                      <a:pt x="1218" y="11234"/>
                    </a:lnTo>
                    <a:lnTo>
                      <a:pt x="664" y="13933"/>
                    </a:lnTo>
                    <a:lnTo>
                      <a:pt x="0" y="17132"/>
                    </a:lnTo>
                    <a:lnTo>
                      <a:pt x="21600" y="21600"/>
                    </a:lnTo>
                    <a:lnTo>
                      <a:pt x="18725" y="18596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7" name="Triangle"/>
              <p:cNvSpPr/>
              <p:nvPr/>
            </p:nvSpPr>
            <p:spPr>
              <a:xfrm>
                <a:off x="32294" y="2042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538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8" name="Shape"/>
              <p:cNvSpPr/>
              <p:nvPr/>
            </p:nvSpPr>
            <p:spPr>
              <a:xfrm>
                <a:off x="22999" y="149617"/>
                <a:ext cx="37370" cy="62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5" y="0"/>
                    </a:moveTo>
                    <a:lnTo>
                      <a:pt x="0" y="2264"/>
                    </a:lnTo>
                    <a:lnTo>
                      <a:pt x="2577" y="5018"/>
                    </a:lnTo>
                    <a:lnTo>
                      <a:pt x="3075" y="8316"/>
                    </a:lnTo>
                    <a:lnTo>
                      <a:pt x="3038" y="9275"/>
                    </a:lnTo>
                    <a:lnTo>
                      <a:pt x="2853" y="10058"/>
                    </a:lnTo>
                    <a:lnTo>
                      <a:pt x="2807" y="11061"/>
                    </a:lnTo>
                    <a:lnTo>
                      <a:pt x="3105" y="13762"/>
                    </a:lnTo>
                    <a:lnTo>
                      <a:pt x="2765" y="17883"/>
                    </a:lnTo>
                    <a:lnTo>
                      <a:pt x="2694" y="18731"/>
                    </a:lnTo>
                    <a:lnTo>
                      <a:pt x="4595" y="21242"/>
                    </a:lnTo>
                    <a:lnTo>
                      <a:pt x="7450" y="21600"/>
                    </a:lnTo>
                    <a:lnTo>
                      <a:pt x="7650" y="21014"/>
                    </a:lnTo>
                    <a:lnTo>
                      <a:pt x="7714" y="20824"/>
                    </a:lnTo>
                    <a:lnTo>
                      <a:pt x="7736" y="20760"/>
                    </a:lnTo>
                    <a:lnTo>
                      <a:pt x="7803" y="20562"/>
                    </a:lnTo>
                    <a:lnTo>
                      <a:pt x="10283" y="20562"/>
                    </a:lnTo>
                    <a:lnTo>
                      <a:pt x="10353" y="20376"/>
                    </a:lnTo>
                    <a:lnTo>
                      <a:pt x="10556" y="18731"/>
                    </a:lnTo>
                    <a:lnTo>
                      <a:pt x="10536" y="17883"/>
                    </a:lnTo>
                    <a:lnTo>
                      <a:pt x="10238" y="13762"/>
                    </a:lnTo>
                    <a:lnTo>
                      <a:pt x="10171" y="12838"/>
                    </a:lnTo>
                    <a:lnTo>
                      <a:pt x="12113" y="6662"/>
                    </a:lnTo>
                    <a:lnTo>
                      <a:pt x="13126" y="5362"/>
                    </a:lnTo>
                    <a:lnTo>
                      <a:pt x="21600" y="5362"/>
                    </a:lnTo>
                    <a:lnTo>
                      <a:pt x="20934" y="2885"/>
                    </a:lnTo>
                    <a:lnTo>
                      <a:pt x="20483" y="1123"/>
                    </a:lnTo>
                    <a:lnTo>
                      <a:pt x="5051" y="1123"/>
                    </a:lnTo>
                    <a:lnTo>
                      <a:pt x="1285" y="84"/>
                    </a:lnTo>
                    <a:lnTo>
                      <a:pt x="1065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09" name="Shape"/>
              <p:cNvSpPr/>
              <p:nvPr/>
            </p:nvSpPr>
            <p:spPr>
              <a:xfrm>
                <a:off x="519520" y="111822"/>
                <a:ext cx="12702" cy="6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64" y="0"/>
                    </a:moveTo>
                    <a:lnTo>
                      <a:pt x="12210" y="0"/>
                    </a:lnTo>
                    <a:lnTo>
                      <a:pt x="12210" y="20675"/>
                    </a:lnTo>
                    <a:lnTo>
                      <a:pt x="0" y="21600"/>
                    </a:lnTo>
                    <a:lnTo>
                      <a:pt x="15410" y="21600"/>
                    </a:lnTo>
                    <a:lnTo>
                      <a:pt x="21600" y="20467"/>
                    </a:lnTo>
                    <a:lnTo>
                      <a:pt x="21600" y="175"/>
                    </a:lnTo>
                    <a:lnTo>
                      <a:pt x="19575" y="175"/>
                    </a:lnTo>
                    <a:lnTo>
                      <a:pt x="16664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10" name="Shape"/>
              <p:cNvSpPr/>
              <p:nvPr/>
            </p:nvSpPr>
            <p:spPr>
              <a:xfrm>
                <a:off x="28689" y="141668"/>
                <a:ext cx="29748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19" y="0"/>
                    </a:moveTo>
                    <a:lnTo>
                      <a:pt x="0" y="4319"/>
                    </a:lnTo>
                    <a:lnTo>
                      <a:pt x="738" y="8014"/>
                    </a:lnTo>
                    <a:lnTo>
                      <a:pt x="668" y="14381"/>
                    </a:lnTo>
                    <a:lnTo>
                      <a:pt x="646" y="16455"/>
                    </a:lnTo>
                    <a:lnTo>
                      <a:pt x="2333" y="20832"/>
                    </a:lnTo>
                    <a:lnTo>
                      <a:pt x="2213" y="21600"/>
                    </a:lnTo>
                    <a:lnTo>
                      <a:pt x="21600" y="21600"/>
                    </a:lnTo>
                    <a:lnTo>
                      <a:pt x="2051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12" name="object 153"/>
            <p:cNvSpPr/>
            <p:nvPr/>
          </p:nvSpPr>
          <p:spPr>
            <a:xfrm>
              <a:off x="193725" y="80439"/>
              <a:ext cx="335841" cy="8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2" y="0"/>
                  </a:moveTo>
                  <a:lnTo>
                    <a:pt x="0" y="2"/>
                  </a:lnTo>
                  <a:lnTo>
                    <a:pt x="0" y="627"/>
                  </a:lnTo>
                  <a:lnTo>
                    <a:pt x="3511" y="297"/>
                  </a:lnTo>
                  <a:lnTo>
                    <a:pt x="7047" y="315"/>
                  </a:lnTo>
                  <a:lnTo>
                    <a:pt x="14146" y="747"/>
                  </a:lnTo>
                  <a:lnTo>
                    <a:pt x="17687" y="838"/>
                  </a:lnTo>
                  <a:lnTo>
                    <a:pt x="21207" y="627"/>
                  </a:lnTo>
                  <a:lnTo>
                    <a:pt x="21484" y="1042"/>
                  </a:lnTo>
                  <a:lnTo>
                    <a:pt x="21379" y="2026"/>
                  </a:lnTo>
                  <a:lnTo>
                    <a:pt x="21422" y="7593"/>
                  </a:lnTo>
                  <a:lnTo>
                    <a:pt x="21378" y="16963"/>
                  </a:lnTo>
                  <a:lnTo>
                    <a:pt x="21393" y="21600"/>
                  </a:lnTo>
                  <a:lnTo>
                    <a:pt x="21580" y="21597"/>
                  </a:lnTo>
                  <a:lnTo>
                    <a:pt x="21580" y="21445"/>
                  </a:lnTo>
                  <a:lnTo>
                    <a:pt x="21600" y="21445"/>
                  </a:lnTo>
                  <a:lnTo>
                    <a:pt x="21600" y="1175"/>
                  </a:lnTo>
                  <a:lnTo>
                    <a:pt x="21547" y="618"/>
                  </a:lnTo>
                  <a:lnTo>
                    <a:pt x="21393" y="156"/>
                  </a:lnTo>
                  <a:lnTo>
                    <a:pt x="15282" y="0"/>
                  </a:lnTo>
                  <a:close/>
                </a:path>
              </a:pathLst>
            </a:custGeom>
            <a:solidFill>
              <a:srgbClr val="0B13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13" name="object 154" descr="object 154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00812" y="138232"/>
              <a:ext cx="141594" cy="1065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4" name="object 155"/>
            <p:cNvSpPr/>
            <p:nvPr/>
          </p:nvSpPr>
          <p:spPr>
            <a:xfrm>
              <a:off x="180289" y="81466"/>
              <a:ext cx="347475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46" y="130"/>
                  </a:moveTo>
                  <a:lnTo>
                    <a:pt x="4229" y="0"/>
                  </a:lnTo>
                  <a:lnTo>
                    <a:pt x="667" y="2577"/>
                  </a:lnTo>
                  <a:lnTo>
                    <a:pt x="426" y="1619"/>
                  </a:lnTo>
                  <a:lnTo>
                    <a:pt x="276" y="2377"/>
                  </a:lnTo>
                  <a:lnTo>
                    <a:pt x="279" y="7523"/>
                  </a:lnTo>
                  <a:lnTo>
                    <a:pt x="210" y="8747"/>
                  </a:lnTo>
                  <a:lnTo>
                    <a:pt x="36" y="8012"/>
                  </a:lnTo>
                  <a:lnTo>
                    <a:pt x="0" y="12311"/>
                  </a:lnTo>
                  <a:lnTo>
                    <a:pt x="81" y="18681"/>
                  </a:lnTo>
                  <a:lnTo>
                    <a:pt x="77" y="21511"/>
                  </a:lnTo>
                  <a:lnTo>
                    <a:pt x="944" y="21600"/>
                  </a:lnTo>
                  <a:lnTo>
                    <a:pt x="3549" y="20397"/>
                  </a:lnTo>
                  <a:lnTo>
                    <a:pt x="12171" y="19262"/>
                  </a:lnTo>
                  <a:lnTo>
                    <a:pt x="19078" y="19262"/>
                  </a:lnTo>
                  <a:lnTo>
                    <a:pt x="19306" y="14828"/>
                  </a:lnTo>
                  <a:lnTo>
                    <a:pt x="20076" y="18148"/>
                  </a:lnTo>
                  <a:lnTo>
                    <a:pt x="20555" y="18215"/>
                  </a:lnTo>
                  <a:lnTo>
                    <a:pt x="21032" y="19529"/>
                  </a:lnTo>
                  <a:lnTo>
                    <a:pt x="21512" y="19262"/>
                  </a:lnTo>
                  <a:lnTo>
                    <a:pt x="21498" y="12444"/>
                  </a:lnTo>
                  <a:lnTo>
                    <a:pt x="21600" y="5362"/>
                  </a:lnTo>
                  <a:lnTo>
                    <a:pt x="21332" y="2377"/>
                  </a:lnTo>
                  <a:lnTo>
                    <a:pt x="17930" y="3890"/>
                  </a:lnTo>
                  <a:lnTo>
                    <a:pt x="14507" y="3243"/>
                  </a:lnTo>
                  <a:lnTo>
                    <a:pt x="7646" y="130"/>
                  </a:lnTo>
                  <a:close/>
                </a:path>
              </a:pathLst>
            </a:custGeom>
            <a:solidFill>
              <a:srgbClr val="4BB57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5" name="object 156"/>
            <p:cNvSpPr/>
            <p:nvPr/>
          </p:nvSpPr>
          <p:spPr>
            <a:xfrm>
              <a:off x="176478" y="7847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8" y="0"/>
                  </a:moveTo>
                  <a:lnTo>
                    <a:pt x="9814" y="2189"/>
                  </a:lnTo>
                  <a:lnTo>
                    <a:pt x="2944" y="5662"/>
                  </a:lnTo>
                  <a:lnTo>
                    <a:pt x="0" y="19108"/>
                  </a:lnTo>
                  <a:lnTo>
                    <a:pt x="15425" y="21600"/>
                  </a:lnTo>
                  <a:lnTo>
                    <a:pt x="21600" y="17443"/>
                  </a:lnTo>
                  <a:lnTo>
                    <a:pt x="21318" y="0"/>
                  </a:lnTo>
                  <a:close/>
                </a:path>
              </a:pathLst>
            </a:custGeom>
            <a:solidFill>
              <a:srgbClr val="C2E3C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6" name="object 157"/>
            <p:cNvSpPr/>
            <p:nvPr/>
          </p:nvSpPr>
          <p:spPr>
            <a:xfrm>
              <a:off x="237388" y="86614"/>
              <a:ext cx="13869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6" y="1669"/>
                  </a:lnTo>
                  <a:lnTo>
                    <a:pt x="690" y="19063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98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7" name="object 158"/>
            <p:cNvSpPr/>
            <p:nvPr/>
          </p:nvSpPr>
          <p:spPr>
            <a:xfrm>
              <a:off x="250875" y="86242"/>
              <a:ext cx="6421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98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615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8" name="object 159"/>
            <p:cNvSpPr/>
            <p:nvPr/>
          </p:nvSpPr>
          <p:spPr>
            <a:xfrm>
              <a:off x="487184" y="85025"/>
              <a:ext cx="16054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8" y="0"/>
                  </a:moveTo>
                  <a:lnTo>
                    <a:pt x="0" y="21600"/>
                  </a:lnTo>
                  <a:lnTo>
                    <a:pt x="7125" y="21489"/>
                  </a:lnTo>
                  <a:lnTo>
                    <a:pt x="14611" y="15950"/>
                  </a:lnTo>
                  <a:lnTo>
                    <a:pt x="21600" y="16172"/>
                  </a:lnTo>
                  <a:lnTo>
                    <a:pt x="4938" y="0"/>
                  </a:lnTo>
                  <a:close/>
                </a:path>
              </a:pathLst>
            </a:custGeom>
            <a:solidFill>
              <a:srgbClr val="398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21" name="object 160"/>
            <p:cNvGrpSpPr/>
            <p:nvPr/>
          </p:nvGrpSpPr>
          <p:grpSpPr>
            <a:xfrm>
              <a:off x="206114" y="80835"/>
              <a:ext cx="26165" cy="13402"/>
              <a:chOff x="0" y="0"/>
              <a:chExt cx="26164" cy="13401"/>
            </a:xfrm>
          </p:grpSpPr>
          <p:sp>
            <p:nvSpPr>
              <p:cNvPr id="1919" name="Shape"/>
              <p:cNvSpPr/>
              <p:nvPr/>
            </p:nvSpPr>
            <p:spPr>
              <a:xfrm>
                <a:off x="-1" y="698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068" y="896"/>
                    </a:lnTo>
                    <a:lnTo>
                      <a:pt x="2529" y="1278"/>
                    </a:lnTo>
                    <a:lnTo>
                      <a:pt x="6641" y="15934"/>
                    </a:lnTo>
                    <a:lnTo>
                      <a:pt x="0" y="18148"/>
                    </a:lnTo>
                    <a:lnTo>
                      <a:pt x="1677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7F0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0" name="Shape"/>
              <p:cNvSpPr/>
              <p:nvPr/>
            </p:nvSpPr>
            <p:spPr>
              <a:xfrm>
                <a:off x="13462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00"/>
                    </a:moveTo>
                    <a:lnTo>
                      <a:pt x="9577" y="0"/>
                    </a:lnTo>
                    <a:lnTo>
                      <a:pt x="3327" y="3750"/>
                    </a:lnTo>
                    <a:lnTo>
                      <a:pt x="0" y="14621"/>
                    </a:lnTo>
                    <a:lnTo>
                      <a:pt x="5885" y="21600"/>
                    </a:lnTo>
                    <a:lnTo>
                      <a:pt x="11439" y="2374"/>
                    </a:lnTo>
                    <a:lnTo>
                      <a:pt x="21600" y="8400"/>
                    </a:lnTo>
                    <a:close/>
                  </a:path>
                </a:pathLst>
              </a:custGeom>
              <a:solidFill>
                <a:srgbClr val="E7F0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25" name="object 161"/>
            <p:cNvGrpSpPr/>
            <p:nvPr/>
          </p:nvGrpSpPr>
          <p:grpSpPr>
            <a:xfrm>
              <a:off x="200209" y="79775"/>
              <a:ext cx="40071" cy="14404"/>
              <a:chOff x="0" y="0"/>
              <a:chExt cx="40070" cy="14403"/>
            </a:xfrm>
          </p:grpSpPr>
          <p:sp>
            <p:nvSpPr>
              <p:cNvPr id="1922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77"/>
                    </a:moveTo>
                    <a:lnTo>
                      <a:pt x="18965" y="0"/>
                    </a:lnTo>
                    <a:lnTo>
                      <a:pt x="9007" y="5159"/>
                    </a:lnTo>
                    <a:lnTo>
                      <a:pt x="0" y="9836"/>
                    </a:lnTo>
                    <a:lnTo>
                      <a:pt x="14202" y="21600"/>
                    </a:lnTo>
                    <a:lnTo>
                      <a:pt x="21600" y="17277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3" name="Shape"/>
              <p:cNvSpPr/>
              <p:nvPr/>
            </p:nvSpPr>
            <p:spPr>
              <a:xfrm>
                <a:off x="10451" y="106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039"/>
                    </a:moveTo>
                    <a:lnTo>
                      <a:pt x="11668" y="0"/>
                    </a:lnTo>
                    <a:lnTo>
                      <a:pt x="8207" y="6837"/>
                    </a:lnTo>
                    <a:lnTo>
                      <a:pt x="0" y="15809"/>
                    </a:lnTo>
                    <a:lnTo>
                      <a:pt x="11668" y="21600"/>
                    </a:lnTo>
                    <a:lnTo>
                      <a:pt x="11745" y="16284"/>
                    </a:lnTo>
                    <a:lnTo>
                      <a:pt x="21600" y="3039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24" name="Shape"/>
              <p:cNvSpPr/>
              <p:nvPr/>
            </p:nvSpPr>
            <p:spPr>
              <a:xfrm>
                <a:off x="27368" y="170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096"/>
                    </a:moveTo>
                    <a:lnTo>
                      <a:pt x="7790" y="4881"/>
                    </a:lnTo>
                    <a:lnTo>
                      <a:pt x="2251" y="0"/>
                    </a:lnTo>
                    <a:lnTo>
                      <a:pt x="0" y="5919"/>
                    </a:lnTo>
                    <a:lnTo>
                      <a:pt x="11647" y="19525"/>
                    </a:lnTo>
                    <a:lnTo>
                      <a:pt x="18470" y="21600"/>
                    </a:lnTo>
                    <a:lnTo>
                      <a:pt x="21600" y="1409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26" name="object 162"/>
            <p:cNvSpPr/>
            <p:nvPr/>
          </p:nvSpPr>
          <p:spPr>
            <a:xfrm>
              <a:off x="222523" y="8296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19" y="3259"/>
                  </a:lnTo>
                  <a:lnTo>
                    <a:pt x="0" y="16883"/>
                  </a:lnTo>
                  <a:lnTo>
                    <a:pt x="4902" y="21600"/>
                  </a:lnTo>
                  <a:lnTo>
                    <a:pt x="14804" y="214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9E9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7" name="object 163"/>
            <p:cNvSpPr/>
            <p:nvPr/>
          </p:nvSpPr>
          <p:spPr>
            <a:xfrm>
              <a:off x="199572" y="8243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0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0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928" name="object 164" descr="object 164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09445" y="151074"/>
              <a:ext cx="130395" cy="8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9" name="object 165"/>
            <p:cNvSpPr/>
            <p:nvPr/>
          </p:nvSpPr>
          <p:spPr>
            <a:xfrm>
              <a:off x="187947" y="186735"/>
              <a:ext cx="330036" cy="6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" y="0"/>
                  </a:moveTo>
                  <a:lnTo>
                    <a:pt x="463" y="521"/>
                  </a:lnTo>
                  <a:lnTo>
                    <a:pt x="21" y="296"/>
                  </a:lnTo>
                  <a:lnTo>
                    <a:pt x="0" y="18431"/>
                  </a:lnTo>
                  <a:lnTo>
                    <a:pt x="32" y="18648"/>
                  </a:lnTo>
                  <a:lnTo>
                    <a:pt x="952" y="18018"/>
                  </a:lnTo>
                  <a:lnTo>
                    <a:pt x="1150" y="18531"/>
                  </a:lnTo>
                  <a:lnTo>
                    <a:pt x="1070" y="20931"/>
                  </a:lnTo>
                  <a:lnTo>
                    <a:pt x="1534" y="21368"/>
                  </a:lnTo>
                  <a:lnTo>
                    <a:pt x="2073" y="21600"/>
                  </a:lnTo>
                  <a:lnTo>
                    <a:pt x="2727" y="21470"/>
                  </a:lnTo>
                  <a:lnTo>
                    <a:pt x="3372" y="20986"/>
                  </a:lnTo>
                  <a:lnTo>
                    <a:pt x="3887" y="20154"/>
                  </a:lnTo>
                  <a:lnTo>
                    <a:pt x="21455" y="20154"/>
                  </a:lnTo>
                  <a:lnTo>
                    <a:pt x="21600" y="19842"/>
                  </a:lnTo>
                  <a:lnTo>
                    <a:pt x="21475" y="18596"/>
                  </a:lnTo>
                  <a:lnTo>
                    <a:pt x="21475" y="18327"/>
                  </a:lnTo>
                  <a:lnTo>
                    <a:pt x="21433" y="18327"/>
                  </a:lnTo>
                  <a:lnTo>
                    <a:pt x="21426" y="18644"/>
                  </a:lnTo>
                  <a:lnTo>
                    <a:pt x="21456" y="19597"/>
                  </a:lnTo>
                  <a:lnTo>
                    <a:pt x="21412" y="19745"/>
                  </a:lnTo>
                  <a:lnTo>
                    <a:pt x="3719" y="19745"/>
                  </a:lnTo>
                  <a:lnTo>
                    <a:pt x="3129" y="20630"/>
                  </a:lnTo>
                  <a:lnTo>
                    <a:pt x="2230" y="20963"/>
                  </a:lnTo>
                  <a:lnTo>
                    <a:pt x="1450" y="20257"/>
                  </a:lnTo>
                  <a:lnTo>
                    <a:pt x="1219" y="18027"/>
                  </a:lnTo>
                  <a:lnTo>
                    <a:pt x="1589" y="16990"/>
                  </a:lnTo>
                  <a:lnTo>
                    <a:pt x="2319" y="16607"/>
                  </a:lnTo>
                  <a:lnTo>
                    <a:pt x="3081" y="16705"/>
                  </a:lnTo>
                  <a:lnTo>
                    <a:pt x="3551" y="17113"/>
                  </a:lnTo>
                  <a:lnTo>
                    <a:pt x="3651" y="17350"/>
                  </a:lnTo>
                  <a:lnTo>
                    <a:pt x="3823" y="18720"/>
                  </a:lnTo>
                  <a:lnTo>
                    <a:pt x="3857" y="18744"/>
                  </a:lnTo>
                  <a:lnTo>
                    <a:pt x="3915" y="18327"/>
                  </a:lnTo>
                  <a:lnTo>
                    <a:pt x="4956" y="18512"/>
                  </a:lnTo>
                  <a:lnTo>
                    <a:pt x="5000" y="18027"/>
                  </a:lnTo>
                  <a:lnTo>
                    <a:pt x="5000" y="401"/>
                  </a:lnTo>
                  <a:lnTo>
                    <a:pt x="4954" y="80"/>
                  </a:lnTo>
                  <a:lnTo>
                    <a:pt x="3511" y="180"/>
                  </a:lnTo>
                  <a:lnTo>
                    <a:pt x="3227" y="441"/>
                  </a:lnTo>
                  <a:lnTo>
                    <a:pt x="2971" y="1559"/>
                  </a:lnTo>
                  <a:lnTo>
                    <a:pt x="2084" y="2196"/>
                  </a:lnTo>
                  <a:lnTo>
                    <a:pt x="1947" y="645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0" name="object 166"/>
            <p:cNvSpPr/>
            <p:nvPr/>
          </p:nvSpPr>
          <p:spPr>
            <a:xfrm>
              <a:off x="189865" y="188601"/>
              <a:ext cx="73204" cy="5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69" y="0"/>
                  </a:moveTo>
                  <a:lnTo>
                    <a:pt x="16256" y="5"/>
                  </a:lnTo>
                  <a:lnTo>
                    <a:pt x="15634" y="144"/>
                  </a:lnTo>
                  <a:lnTo>
                    <a:pt x="13187" y="685"/>
                  </a:lnTo>
                  <a:lnTo>
                    <a:pt x="12565" y="3052"/>
                  </a:lnTo>
                  <a:lnTo>
                    <a:pt x="7959" y="1945"/>
                  </a:lnTo>
                  <a:lnTo>
                    <a:pt x="6963" y="591"/>
                  </a:lnTo>
                  <a:lnTo>
                    <a:pt x="5625" y="263"/>
                  </a:lnTo>
                  <a:lnTo>
                    <a:pt x="180" y="183"/>
                  </a:lnTo>
                  <a:lnTo>
                    <a:pt x="0" y="516"/>
                  </a:lnTo>
                  <a:lnTo>
                    <a:pt x="285" y="21471"/>
                  </a:lnTo>
                  <a:lnTo>
                    <a:pt x="506" y="21600"/>
                  </a:lnTo>
                  <a:lnTo>
                    <a:pt x="4122" y="21387"/>
                  </a:lnTo>
                  <a:lnTo>
                    <a:pt x="4857" y="21024"/>
                  </a:lnTo>
                  <a:lnTo>
                    <a:pt x="5272" y="19719"/>
                  </a:lnTo>
                  <a:lnTo>
                    <a:pt x="6157" y="19466"/>
                  </a:lnTo>
                  <a:lnTo>
                    <a:pt x="7805" y="19350"/>
                  </a:lnTo>
                  <a:lnTo>
                    <a:pt x="10834" y="19298"/>
                  </a:lnTo>
                  <a:lnTo>
                    <a:pt x="13845" y="19330"/>
                  </a:lnTo>
                  <a:lnTo>
                    <a:pt x="15443" y="19466"/>
                  </a:lnTo>
                  <a:lnTo>
                    <a:pt x="16020" y="19724"/>
                  </a:lnTo>
                  <a:lnTo>
                    <a:pt x="16650" y="21104"/>
                  </a:lnTo>
                  <a:lnTo>
                    <a:pt x="17261" y="21337"/>
                  </a:lnTo>
                  <a:lnTo>
                    <a:pt x="21282" y="21337"/>
                  </a:lnTo>
                  <a:lnTo>
                    <a:pt x="21413" y="21094"/>
                  </a:lnTo>
                  <a:lnTo>
                    <a:pt x="21600" y="516"/>
                  </a:lnTo>
                  <a:lnTo>
                    <a:pt x="2146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1" name="object 167"/>
            <p:cNvSpPr/>
            <p:nvPr/>
          </p:nvSpPr>
          <p:spPr>
            <a:xfrm>
              <a:off x="204316" y="194747"/>
              <a:ext cx="40807" cy="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6" y="0"/>
                  </a:moveTo>
                  <a:lnTo>
                    <a:pt x="10921" y="5802"/>
                  </a:lnTo>
                  <a:lnTo>
                    <a:pt x="8163" y="6852"/>
                  </a:lnTo>
                  <a:lnTo>
                    <a:pt x="4509" y="6333"/>
                  </a:lnTo>
                  <a:lnTo>
                    <a:pt x="1189" y="7430"/>
                  </a:lnTo>
                  <a:lnTo>
                    <a:pt x="1156" y="10327"/>
                  </a:lnTo>
                  <a:lnTo>
                    <a:pt x="0" y="20415"/>
                  </a:lnTo>
                  <a:lnTo>
                    <a:pt x="1701" y="21483"/>
                  </a:lnTo>
                  <a:lnTo>
                    <a:pt x="5729" y="21371"/>
                  </a:lnTo>
                  <a:lnTo>
                    <a:pt x="12170" y="21600"/>
                  </a:lnTo>
                  <a:lnTo>
                    <a:pt x="18262" y="21425"/>
                  </a:lnTo>
                  <a:lnTo>
                    <a:pt x="21243" y="20100"/>
                  </a:lnTo>
                  <a:lnTo>
                    <a:pt x="21600" y="18586"/>
                  </a:lnTo>
                  <a:lnTo>
                    <a:pt x="21452" y="7266"/>
                  </a:lnTo>
                  <a:lnTo>
                    <a:pt x="20396" y="6602"/>
                  </a:lnTo>
                  <a:lnTo>
                    <a:pt x="17481" y="6270"/>
                  </a:lnTo>
                  <a:lnTo>
                    <a:pt x="14602" y="6867"/>
                  </a:lnTo>
                  <a:lnTo>
                    <a:pt x="12411" y="5681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34" name="object 168"/>
            <p:cNvGrpSpPr/>
            <p:nvPr/>
          </p:nvGrpSpPr>
          <p:grpSpPr>
            <a:xfrm>
              <a:off x="210058" y="203461"/>
              <a:ext cx="38179" cy="14811"/>
              <a:chOff x="0" y="0"/>
              <a:chExt cx="38178" cy="14810"/>
            </a:xfrm>
          </p:grpSpPr>
          <p:sp>
            <p:nvSpPr>
              <p:cNvPr id="1932" name="Shape"/>
              <p:cNvSpPr/>
              <p:nvPr/>
            </p:nvSpPr>
            <p:spPr>
              <a:xfrm>
                <a:off x="-1" y="0"/>
                <a:ext cx="29708" cy="14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4"/>
                    </a:moveTo>
                    <a:lnTo>
                      <a:pt x="21036" y="1333"/>
                    </a:lnTo>
                    <a:lnTo>
                      <a:pt x="17897" y="481"/>
                    </a:lnTo>
                    <a:lnTo>
                      <a:pt x="11544" y="36"/>
                    </a:lnTo>
                    <a:lnTo>
                      <a:pt x="5153" y="0"/>
                    </a:lnTo>
                    <a:lnTo>
                      <a:pt x="1893" y="388"/>
                    </a:lnTo>
                    <a:lnTo>
                      <a:pt x="674" y="1518"/>
                    </a:lnTo>
                    <a:lnTo>
                      <a:pt x="0" y="19729"/>
                    </a:lnTo>
                    <a:lnTo>
                      <a:pt x="1431" y="21006"/>
                    </a:lnTo>
                    <a:lnTo>
                      <a:pt x="5494" y="20674"/>
                    </a:lnTo>
                    <a:lnTo>
                      <a:pt x="17269" y="21600"/>
                    </a:lnTo>
                    <a:lnTo>
                      <a:pt x="20575" y="21006"/>
                    </a:lnTo>
                    <a:lnTo>
                      <a:pt x="21471" y="20063"/>
                    </a:lnTo>
                    <a:lnTo>
                      <a:pt x="21600" y="2594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33" name="Shape"/>
              <p:cNvSpPr/>
              <p:nvPr/>
            </p:nvSpPr>
            <p:spPr>
              <a:xfrm>
                <a:off x="25476" y="1562"/>
                <a:ext cx="12703" cy="1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705"/>
                    </a:moveTo>
                    <a:lnTo>
                      <a:pt x="8677" y="0"/>
                    </a:lnTo>
                    <a:lnTo>
                      <a:pt x="7859" y="6324"/>
                    </a:lnTo>
                    <a:lnTo>
                      <a:pt x="0" y="15895"/>
                    </a:lnTo>
                    <a:lnTo>
                      <a:pt x="12845" y="21600"/>
                    </a:lnTo>
                    <a:lnTo>
                      <a:pt x="13747" y="15276"/>
                    </a:lnTo>
                    <a:lnTo>
                      <a:pt x="21600" y="5705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35" name="object 169"/>
            <p:cNvSpPr/>
            <p:nvPr/>
          </p:nvSpPr>
          <p:spPr>
            <a:xfrm>
              <a:off x="202374" y="205022"/>
              <a:ext cx="12702" cy="1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71" y="0"/>
                  </a:moveTo>
                  <a:lnTo>
                    <a:pt x="0" y="7093"/>
                  </a:lnTo>
                  <a:lnTo>
                    <a:pt x="0" y="14507"/>
                  </a:lnTo>
                  <a:lnTo>
                    <a:pt x="5271" y="21600"/>
                  </a:lnTo>
                  <a:lnTo>
                    <a:pt x="20344" y="16344"/>
                  </a:lnTo>
                  <a:lnTo>
                    <a:pt x="21600" y="5170"/>
                  </a:lnTo>
                  <a:lnTo>
                    <a:pt x="5271" y="0"/>
                  </a:lnTo>
                  <a:close/>
                </a:path>
              </a:pathLst>
            </a:custGeom>
            <a:solidFill>
              <a:srgbClr val="E9E9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6" name="object 170"/>
            <p:cNvSpPr/>
            <p:nvPr/>
          </p:nvSpPr>
          <p:spPr>
            <a:xfrm>
              <a:off x="209131" y="221319"/>
              <a:ext cx="32030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01" y="0"/>
                  </a:moveTo>
                  <a:lnTo>
                    <a:pt x="4309" y="189"/>
                  </a:lnTo>
                  <a:lnTo>
                    <a:pt x="1079" y="1015"/>
                  </a:lnTo>
                  <a:lnTo>
                    <a:pt x="411" y="2191"/>
                  </a:lnTo>
                  <a:lnTo>
                    <a:pt x="299" y="10472"/>
                  </a:lnTo>
                  <a:lnTo>
                    <a:pt x="0" y="13593"/>
                  </a:lnTo>
                  <a:lnTo>
                    <a:pt x="2973" y="19092"/>
                  </a:lnTo>
                  <a:lnTo>
                    <a:pt x="9136" y="19630"/>
                  </a:lnTo>
                  <a:lnTo>
                    <a:pt x="15765" y="19153"/>
                  </a:lnTo>
                  <a:lnTo>
                    <a:pt x="20135" y="21600"/>
                  </a:lnTo>
                  <a:lnTo>
                    <a:pt x="21600" y="18569"/>
                  </a:lnTo>
                  <a:lnTo>
                    <a:pt x="21574" y="2782"/>
                  </a:lnTo>
                  <a:lnTo>
                    <a:pt x="20135" y="1015"/>
                  </a:lnTo>
                  <a:lnTo>
                    <a:pt x="16895" y="317"/>
                  </a:lnTo>
                  <a:lnTo>
                    <a:pt x="10601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7" name="object 171"/>
            <p:cNvSpPr/>
            <p:nvPr/>
          </p:nvSpPr>
          <p:spPr>
            <a:xfrm>
              <a:off x="212661" y="221735"/>
              <a:ext cx="25363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12" y="0"/>
                  </a:moveTo>
                  <a:lnTo>
                    <a:pt x="10840" y="299"/>
                  </a:lnTo>
                  <a:lnTo>
                    <a:pt x="5349" y="4963"/>
                  </a:lnTo>
                  <a:lnTo>
                    <a:pt x="0" y="1402"/>
                  </a:lnTo>
                  <a:lnTo>
                    <a:pt x="9843" y="21600"/>
                  </a:lnTo>
                  <a:lnTo>
                    <a:pt x="21600" y="16606"/>
                  </a:lnTo>
                  <a:lnTo>
                    <a:pt x="16312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8" name="object 172"/>
            <p:cNvSpPr/>
            <p:nvPr/>
          </p:nvSpPr>
          <p:spPr>
            <a:xfrm>
              <a:off x="180461" y="91980"/>
              <a:ext cx="346338" cy="167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2" y="8"/>
                  </a:moveTo>
                  <a:lnTo>
                    <a:pt x="19807" y="0"/>
                  </a:lnTo>
                  <a:lnTo>
                    <a:pt x="19460" y="83"/>
                  </a:lnTo>
                  <a:lnTo>
                    <a:pt x="19129" y="85"/>
                  </a:lnTo>
                  <a:lnTo>
                    <a:pt x="4109" y="92"/>
                  </a:lnTo>
                  <a:lnTo>
                    <a:pt x="3827" y="159"/>
                  </a:lnTo>
                  <a:lnTo>
                    <a:pt x="1808" y="236"/>
                  </a:lnTo>
                  <a:lnTo>
                    <a:pt x="66" y="250"/>
                  </a:lnTo>
                  <a:lnTo>
                    <a:pt x="0" y="5488"/>
                  </a:lnTo>
                  <a:lnTo>
                    <a:pt x="14" y="10736"/>
                  </a:lnTo>
                  <a:lnTo>
                    <a:pt x="43" y="15986"/>
                  </a:lnTo>
                  <a:lnTo>
                    <a:pt x="26" y="21228"/>
                  </a:lnTo>
                  <a:lnTo>
                    <a:pt x="166" y="21518"/>
                  </a:lnTo>
                  <a:lnTo>
                    <a:pt x="21312" y="21600"/>
                  </a:lnTo>
                  <a:lnTo>
                    <a:pt x="21572" y="21228"/>
                  </a:lnTo>
                  <a:lnTo>
                    <a:pt x="21572" y="12911"/>
                  </a:lnTo>
                  <a:lnTo>
                    <a:pt x="21373" y="12887"/>
                  </a:lnTo>
                  <a:lnTo>
                    <a:pt x="21170" y="12929"/>
                  </a:lnTo>
                  <a:lnTo>
                    <a:pt x="20971" y="12911"/>
                  </a:lnTo>
                  <a:lnTo>
                    <a:pt x="20979" y="14607"/>
                  </a:lnTo>
                  <a:lnTo>
                    <a:pt x="20931" y="19806"/>
                  </a:lnTo>
                  <a:lnTo>
                    <a:pt x="21050" y="20315"/>
                  </a:lnTo>
                  <a:lnTo>
                    <a:pt x="20912" y="20443"/>
                  </a:lnTo>
                  <a:lnTo>
                    <a:pt x="4171" y="20443"/>
                  </a:lnTo>
                  <a:lnTo>
                    <a:pt x="3680" y="20783"/>
                  </a:lnTo>
                  <a:lnTo>
                    <a:pt x="3065" y="20981"/>
                  </a:lnTo>
                  <a:lnTo>
                    <a:pt x="2442" y="21033"/>
                  </a:lnTo>
                  <a:lnTo>
                    <a:pt x="1928" y="20939"/>
                  </a:lnTo>
                  <a:lnTo>
                    <a:pt x="1486" y="20760"/>
                  </a:lnTo>
                  <a:lnTo>
                    <a:pt x="1562" y="19780"/>
                  </a:lnTo>
                  <a:lnTo>
                    <a:pt x="1374" y="19571"/>
                  </a:lnTo>
                  <a:lnTo>
                    <a:pt x="497" y="19828"/>
                  </a:lnTo>
                  <a:lnTo>
                    <a:pt x="467" y="19739"/>
                  </a:lnTo>
                  <a:lnTo>
                    <a:pt x="487" y="12332"/>
                  </a:lnTo>
                  <a:lnTo>
                    <a:pt x="908" y="12423"/>
                  </a:lnTo>
                  <a:lnTo>
                    <a:pt x="1442" y="12211"/>
                  </a:lnTo>
                  <a:lnTo>
                    <a:pt x="2322" y="12474"/>
                  </a:lnTo>
                  <a:lnTo>
                    <a:pt x="2452" y="13108"/>
                  </a:lnTo>
                  <a:lnTo>
                    <a:pt x="3298" y="12847"/>
                  </a:lnTo>
                  <a:lnTo>
                    <a:pt x="3542" y="12391"/>
                  </a:lnTo>
                  <a:lnTo>
                    <a:pt x="3812" y="12284"/>
                  </a:lnTo>
                  <a:lnTo>
                    <a:pt x="5187" y="12243"/>
                  </a:lnTo>
                  <a:lnTo>
                    <a:pt x="5232" y="12374"/>
                  </a:lnTo>
                  <a:lnTo>
                    <a:pt x="5232" y="19574"/>
                  </a:lnTo>
                  <a:lnTo>
                    <a:pt x="5190" y="19772"/>
                  </a:lnTo>
                  <a:lnTo>
                    <a:pt x="4197" y="19697"/>
                  </a:lnTo>
                  <a:lnTo>
                    <a:pt x="4143" y="19867"/>
                  </a:lnTo>
                  <a:lnTo>
                    <a:pt x="4109" y="19857"/>
                  </a:lnTo>
                  <a:lnTo>
                    <a:pt x="3946" y="19297"/>
                  </a:lnTo>
                  <a:lnTo>
                    <a:pt x="3850" y="19201"/>
                  </a:lnTo>
                  <a:lnTo>
                    <a:pt x="3403" y="19034"/>
                  </a:lnTo>
                  <a:lnTo>
                    <a:pt x="2677" y="18994"/>
                  </a:lnTo>
                  <a:lnTo>
                    <a:pt x="1981" y="19150"/>
                  </a:lnTo>
                  <a:lnTo>
                    <a:pt x="1628" y="19574"/>
                  </a:lnTo>
                  <a:lnTo>
                    <a:pt x="1849" y="20485"/>
                  </a:lnTo>
                  <a:lnTo>
                    <a:pt x="2592" y="20773"/>
                  </a:lnTo>
                  <a:lnTo>
                    <a:pt x="3448" y="20637"/>
                  </a:lnTo>
                  <a:lnTo>
                    <a:pt x="4010" y="20276"/>
                  </a:lnTo>
                  <a:lnTo>
                    <a:pt x="20871" y="20276"/>
                  </a:lnTo>
                  <a:lnTo>
                    <a:pt x="20913" y="20215"/>
                  </a:lnTo>
                  <a:lnTo>
                    <a:pt x="20885" y="19826"/>
                  </a:lnTo>
                  <a:lnTo>
                    <a:pt x="20891" y="19697"/>
                  </a:lnTo>
                  <a:lnTo>
                    <a:pt x="13743" y="19697"/>
                  </a:lnTo>
                  <a:lnTo>
                    <a:pt x="13762" y="5961"/>
                  </a:lnTo>
                  <a:lnTo>
                    <a:pt x="13823" y="5712"/>
                  </a:lnTo>
                  <a:lnTo>
                    <a:pt x="20791" y="5712"/>
                  </a:lnTo>
                  <a:lnTo>
                    <a:pt x="20894" y="5846"/>
                  </a:lnTo>
                  <a:lnTo>
                    <a:pt x="20872" y="5733"/>
                  </a:lnTo>
                  <a:lnTo>
                    <a:pt x="20931" y="5961"/>
                  </a:lnTo>
                  <a:lnTo>
                    <a:pt x="20992" y="6721"/>
                  </a:lnTo>
                  <a:lnTo>
                    <a:pt x="20973" y="7849"/>
                  </a:lnTo>
                  <a:lnTo>
                    <a:pt x="20932" y="9015"/>
                  </a:lnTo>
                  <a:lnTo>
                    <a:pt x="20931" y="9892"/>
                  </a:lnTo>
                  <a:lnTo>
                    <a:pt x="20995" y="10188"/>
                  </a:lnTo>
                  <a:lnTo>
                    <a:pt x="21464" y="9934"/>
                  </a:lnTo>
                  <a:lnTo>
                    <a:pt x="21572" y="9933"/>
                  </a:lnTo>
                  <a:lnTo>
                    <a:pt x="21557" y="7481"/>
                  </a:lnTo>
                  <a:lnTo>
                    <a:pt x="21600" y="2527"/>
                  </a:lnTo>
                  <a:lnTo>
                    <a:pt x="21572" y="85"/>
                  </a:lnTo>
                  <a:lnTo>
                    <a:pt x="21090" y="105"/>
                  </a:lnTo>
                  <a:lnTo>
                    <a:pt x="20612" y="8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9" name="object 173"/>
            <p:cNvSpPr/>
            <p:nvPr/>
          </p:nvSpPr>
          <p:spPr>
            <a:xfrm>
              <a:off x="401447" y="130614"/>
              <a:ext cx="114289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21247" y="10800"/>
                  </a:lnTo>
                  <a:lnTo>
                    <a:pt x="21247" y="0"/>
                  </a:lnTo>
                  <a:lnTo>
                    <a:pt x="120" y="0"/>
                  </a:lnTo>
                  <a:lnTo>
                    <a:pt x="120" y="10800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0C251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49" name="object 174"/>
            <p:cNvGrpSpPr/>
            <p:nvPr/>
          </p:nvGrpSpPr>
          <p:grpSpPr>
            <a:xfrm>
              <a:off x="191148" y="99308"/>
              <a:ext cx="327503" cy="22158"/>
              <a:chOff x="0" y="0"/>
              <a:chExt cx="327502" cy="22157"/>
            </a:xfrm>
          </p:grpSpPr>
          <p:sp>
            <p:nvSpPr>
              <p:cNvPr id="1940" name="Shape"/>
              <p:cNvSpPr/>
              <p:nvPr/>
            </p:nvSpPr>
            <p:spPr>
              <a:xfrm>
                <a:off x="0" y="660"/>
                <a:ext cx="21769" cy="14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48"/>
                    </a:moveTo>
                    <a:lnTo>
                      <a:pt x="19433" y="4261"/>
                    </a:lnTo>
                    <a:lnTo>
                      <a:pt x="14341" y="17266"/>
                    </a:lnTo>
                    <a:lnTo>
                      <a:pt x="10523" y="6116"/>
                    </a:lnTo>
                    <a:lnTo>
                      <a:pt x="6061" y="17266"/>
                    </a:lnTo>
                    <a:lnTo>
                      <a:pt x="5545" y="17357"/>
                    </a:lnTo>
                    <a:lnTo>
                      <a:pt x="87" y="0"/>
                    </a:lnTo>
                    <a:lnTo>
                      <a:pt x="0" y="6594"/>
                    </a:lnTo>
                    <a:lnTo>
                      <a:pt x="5419" y="20975"/>
                    </a:lnTo>
                    <a:lnTo>
                      <a:pt x="7347" y="21600"/>
                    </a:lnTo>
                    <a:lnTo>
                      <a:pt x="9048" y="11791"/>
                    </a:lnTo>
                    <a:lnTo>
                      <a:pt x="11064" y="11553"/>
                    </a:lnTo>
                    <a:lnTo>
                      <a:pt x="12086" y="21471"/>
                    </a:lnTo>
                    <a:lnTo>
                      <a:pt x="14341" y="20975"/>
                    </a:lnTo>
                    <a:lnTo>
                      <a:pt x="15475" y="20057"/>
                    </a:lnTo>
                    <a:lnTo>
                      <a:pt x="21600" y="3948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1" name="Shape"/>
              <p:cNvSpPr/>
              <p:nvPr/>
            </p:nvSpPr>
            <p:spPr>
              <a:xfrm>
                <a:off x="33781" y="815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137"/>
                    </a:moveTo>
                    <a:lnTo>
                      <a:pt x="13206" y="1172"/>
                    </a:lnTo>
                    <a:lnTo>
                      <a:pt x="12726" y="0"/>
                    </a:lnTo>
                    <a:lnTo>
                      <a:pt x="0" y="1172"/>
                    </a:lnTo>
                    <a:lnTo>
                      <a:pt x="19356" y="21600"/>
                    </a:lnTo>
                    <a:lnTo>
                      <a:pt x="21600" y="20137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2" name="Shape"/>
              <p:cNvSpPr/>
              <p:nvPr/>
            </p:nvSpPr>
            <p:spPr>
              <a:xfrm>
                <a:off x="35217" y="4604"/>
                <a:ext cx="14035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8992" y="3448"/>
                    </a:lnTo>
                    <a:lnTo>
                      <a:pt x="6588" y="2710"/>
                    </a:lnTo>
                    <a:lnTo>
                      <a:pt x="0" y="14762"/>
                    </a:lnTo>
                    <a:lnTo>
                      <a:pt x="14895" y="11727"/>
                    </a:lnTo>
                    <a:lnTo>
                      <a:pt x="17084" y="11727"/>
                    </a:lnTo>
                    <a:lnTo>
                      <a:pt x="16205" y="15764"/>
                    </a:lnTo>
                    <a:lnTo>
                      <a:pt x="16127" y="16119"/>
                    </a:lnTo>
                    <a:lnTo>
                      <a:pt x="15971" y="16855"/>
                    </a:lnTo>
                    <a:lnTo>
                      <a:pt x="12041" y="21600"/>
                    </a:lnTo>
                    <a:lnTo>
                      <a:pt x="17535" y="18683"/>
                    </a:lnTo>
                    <a:lnTo>
                      <a:pt x="18766" y="11727"/>
                    </a:lnTo>
                    <a:lnTo>
                      <a:pt x="17436" y="11226"/>
                    </a:lnTo>
                    <a:lnTo>
                      <a:pt x="17182" y="11286"/>
                    </a:lnTo>
                    <a:lnTo>
                      <a:pt x="17436" y="11226"/>
                    </a:lnTo>
                    <a:lnTo>
                      <a:pt x="9051" y="7926"/>
                    </a:lnTo>
                    <a:lnTo>
                      <a:pt x="17456" y="7161"/>
                    </a:lnTo>
                    <a:lnTo>
                      <a:pt x="19587" y="3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3" name="Shape"/>
              <p:cNvSpPr/>
              <p:nvPr/>
            </p:nvSpPr>
            <p:spPr>
              <a:xfrm>
                <a:off x="122345" y="945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16"/>
                    </a:moveTo>
                    <a:lnTo>
                      <a:pt x="0" y="0"/>
                    </a:lnTo>
                    <a:lnTo>
                      <a:pt x="4487" y="10948"/>
                    </a:lnTo>
                    <a:lnTo>
                      <a:pt x="6121" y="15016"/>
                    </a:lnTo>
                    <a:lnTo>
                      <a:pt x="8973" y="21600"/>
                    </a:lnTo>
                    <a:lnTo>
                      <a:pt x="21600" y="15016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4" name="Shape"/>
              <p:cNvSpPr/>
              <p:nvPr/>
            </p:nvSpPr>
            <p:spPr>
              <a:xfrm>
                <a:off x="125914" y="824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536"/>
                    </a:moveTo>
                    <a:lnTo>
                      <a:pt x="20283" y="7643"/>
                    </a:lnTo>
                    <a:lnTo>
                      <a:pt x="20113" y="5781"/>
                    </a:lnTo>
                    <a:lnTo>
                      <a:pt x="19649" y="5334"/>
                    </a:lnTo>
                    <a:lnTo>
                      <a:pt x="14259" y="0"/>
                    </a:lnTo>
                    <a:lnTo>
                      <a:pt x="0" y="20445"/>
                    </a:lnTo>
                    <a:lnTo>
                      <a:pt x="591" y="21600"/>
                    </a:lnTo>
                    <a:lnTo>
                      <a:pt x="21600" y="12536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5" name="Shape"/>
              <p:cNvSpPr/>
              <p:nvPr/>
            </p:nvSpPr>
            <p:spPr>
              <a:xfrm>
                <a:off x="118478" y="3772"/>
                <a:ext cx="1844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9654" y="8003"/>
                    </a:lnTo>
                    <a:lnTo>
                      <a:pt x="8613" y="8003"/>
                    </a:lnTo>
                    <a:lnTo>
                      <a:pt x="2410" y="1229"/>
                    </a:lnTo>
                    <a:lnTo>
                      <a:pt x="0" y="4000"/>
                    </a:lnTo>
                    <a:lnTo>
                      <a:pt x="0" y="21600"/>
                    </a:lnTo>
                    <a:lnTo>
                      <a:pt x="193" y="20527"/>
                    </a:lnTo>
                    <a:lnTo>
                      <a:pt x="1354" y="9284"/>
                    </a:lnTo>
                    <a:lnTo>
                      <a:pt x="1488" y="8003"/>
                    </a:lnTo>
                    <a:lnTo>
                      <a:pt x="6872" y="10931"/>
                    </a:lnTo>
                    <a:lnTo>
                      <a:pt x="6679" y="10931"/>
                    </a:lnTo>
                    <a:lnTo>
                      <a:pt x="9239" y="17912"/>
                    </a:lnTo>
                    <a:lnTo>
                      <a:pt x="11573" y="21600"/>
                    </a:lnTo>
                    <a:lnTo>
                      <a:pt x="9834" y="11925"/>
                    </a:lnTo>
                    <a:lnTo>
                      <a:pt x="9714" y="11297"/>
                    </a:lnTo>
                    <a:lnTo>
                      <a:pt x="9654" y="10931"/>
                    </a:lnTo>
                    <a:lnTo>
                      <a:pt x="10027" y="10931"/>
                    </a:lnTo>
                    <a:lnTo>
                      <a:pt x="9208" y="8604"/>
                    </a:lnTo>
                    <a:lnTo>
                      <a:pt x="17852" y="6146"/>
                    </a:lnTo>
                    <a:lnTo>
                      <a:pt x="18804" y="9284"/>
                    </a:lnTo>
                    <a:lnTo>
                      <a:pt x="19741" y="614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6" name="Shape"/>
              <p:cNvSpPr/>
              <p:nvPr/>
            </p:nvSpPr>
            <p:spPr>
              <a:xfrm>
                <a:off x="248011" y="-1"/>
                <a:ext cx="12702" cy="17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5508" y="4347"/>
                    </a:lnTo>
                    <a:lnTo>
                      <a:pt x="3659" y="4852"/>
                    </a:lnTo>
                    <a:lnTo>
                      <a:pt x="0" y="21600"/>
                    </a:lnTo>
                    <a:lnTo>
                      <a:pt x="18303" y="182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7" name="Shape"/>
              <p:cNvSpPr/>
              <p:nvPr/>
            </p:nvSpPr>
            <p:spPr>
              <a:xfrm>
                <a:off x="294234" y="1371"/>
                <a:ext cx="19382" cy="15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18"/>
                    </a:moveTo>
                    <a:lnTo>
                      <a:pt x="6780" y="0"/>
                    </a:lnTo>
                    <a:lnTo>
                      <a:pt x="5945" y="456"/>
                    </a:lnTo>
                    <a:lnTo>
                      <a:pt x="0" y="3658"/>
                    </a:lnTo>
                    <a:lnTo>
                      <a:pt x="13857" y="10736"/>
                    </a:lnTo>
                    <a:lnTo>
                      <a:pt x="13462" y="11956"/>
                    </a:lnTo>
                    <a:lnTo>
                      <a:pt x="10191" y="14248"/>
                    </a:lnTo>
                    <a:lnTo>
                      <a:pt x="2336" y="13903"/>
                    </a:lnTo>
                    <a:lnTo>
                      <a:pt x="5223" y="21600"/>
                    </a:lnTo>
                    <a:lnTo>
                      <a:pt x="21331" y="11956"/>
                    </a:lnTo>
                    <a:lnTo>
                      <a:pt x="21600" y="10318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48" name="Shape"/>
              <p:cNvSpPr/>
              <p:nvPr/>
            </p:nvSpPr>
            <p:spPr>
              <a:xfrm>
                <a:off x="314801" y="2717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81"/>
                    </a:moveTo>
                    <a:lnTo>
                      <a:pt x="4485" y="0"/>
                    </a:lnTo>
                    <a:lnTo>
                      <a:pt x="8637" y="8258"/>
                    </a:lnTo>
                    <a:lnTo>
                      <a:pt x="5861" y="11746"/>
                    </a:lnTo>
                    <a:lnTo>
                      <a:pt x="1266" y="14761"/>
                    </a:lnTo>
                    <a:lnTo>
                      <a:pt x="0" y="21600"/>
                    </a:lnTo>
                    <a:lnTo>
                      <a:pt x="13876" y="19013"/>
                    </a:lnTo>
                    <a:lnTo>
                      <a:pt x="21600" y="558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0" name="object 175"/>
            <p:cNvSpPr/>
            <p:nvPr/>
          </p:nvSpPr>
          <p:spPr>
            <a:xfrm>
              <a:off x="447908" y="101060"/>
              <a:ext cx="12702" cy="1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12" y="0"/>
                  </a:moveTo>
                  <a:lnTo>
                    <a:pt x="5962" y="3184"/>
                  </a:lnTo>
                  <a:lnTo>
                    <a:pt x="4090" y="3719"/>
                  </a:lnTo>
                  <a:lnTo>
                    <a:pt x="0" y="21600"/>
                  </a:lnTo>
                  <a:lnTo>
                    <a:pt x="21600" y="15780"/>
                  </a:lnTo>
                  <a:lnTo>
                    <a:pt x="17212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3" name="object 176"/>
            <p:cNvGrpSpPr/>
            <p:nvPr/>
          </p:nvGrpSpPr>
          <p:grpSpPr>
            <a:xfrm>
              <a:off x="294792" y="104273"/>
              <a:ext cx="47221" cy="12849"/>
              <a:chOff x="0" y="0"/>
              <a:chExt cx="47220" cy="12848"/>
            </a:xfrm>
          </p:grpSpPr>
          <p:sp>
            <p:nvSpPr>
              <p:cNvPr id="1951" name="Shape"/>
              <p:cNvSpPr/>
              <p:nvPr/>
            </p:nvSpPr>
            <p:spPr>
              <a:xfrm>
                <a:off x="-1" y="14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75"/>
                    </a:moveTo>
                    <a:lnTo>
                      <a:pt x="20667" y="0"/>
                    </a:lnTo>
                    <a:lnTo>
                      <a:pt x="14985" y="16430"/>
                    </a:lnTo>
                    <a:lnTo>
                      <a:pt x="6465" y="15690"/>
                    </a:lnTo>
                    <a:lnTo>
                      <a:pt x="5232" y="2127"/>
                    </a:lnTo>
                    <a:lnTo>
                      <a:pt x="1792" y="3397"/>
                    </a:lnTo>
                    <a:lnTo>
                      <a:pt x="0" y="11760"/>
                    </a:lnTo>
                    <a:lnTo>
                      <a:pt x="3661" y="19413"/>
                    </a:lnTo>
                    <a:lnTo>
                      <a:pt x="6127" y="20951"/>
                    </a:lnTo>
                    <a:lnTo>
                      <a:pt x="19693" y="21600"/>
                    </a:lnTo>
                    <a:lnTo>
                      <a:pt x="21600" y="1867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2" name="Shape"/>
              <p:cNvSpPr/>
              <p:nvPr/>
            </p:nvSpPr>
            <p:spPr>
              <a:xfrm>
                <a:off x="34518" y="-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"/>
                    </a:moveTo>
                    <a:lnTo>
                      <a:pt x="12545" y="15438"/>
                    </a:lnTo>
                    <a:lnTo>
                      <a:pt x="4086" y="0"/>
                    </a:lnTo>
                    <a:lnTo>
                      <a:pt x="0" y="3966"/>
                    </a:lnTo>
                    <a:lnTo>
                      <a:pt x="11565" y="21569"/>
                    </a:lnTo>
                    <a:lnTo>
                      <a:pt x="12545" y="21600"/>
                    </a:lnTo>
                    <a:lnTo>
                      <a:pt x="21600" y="762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54" name="object 177"/>
            <p:cNvSpPr/>
            <p:nvPr/>
          </p:nvSpPr>
          <p:spPr>
            <a:xfrm>
              <a:off x="208597" y="239642"/>
              <a:ext cx="1695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42" y="0"/>
                  </a:moveTo>
                  <a:lnTo>
                    <a:pt x="10904" y="565"/>
                  </a:lnTo>
                  <a:lnTo>
                    <a:pt x="4077" y="3064"/>
                  </a:lnTo>
                  <a:lnTo>
                    <a:pt x="0" y="21600"/>
                  </a:lnTo>
                  <a:lnTo>
                    <a:pt x="12134" y="14846"/>
                  </a:lnTo>
                  <a:lnTo>
                    <a:pt x="7135" y="12346"/>
                  </a:lnTo>
                  <a:lnTo>
                    <a:pt x="3300" y="16006"/>
                  </a:lnTo>
                  <a:lnTo>
                    <a:pt x="9271" y="5056"/>
                  </a:lnTo>
                  <a:lnTo>
                    <a:pt x="11293" y="9015"/>
                  </a:lnTo>
                  <a:lnTo>
                    <a:pt x="12895" y="13269"/>
                  </a:lnTo>
                  <a:lnTo>
                    <a:pt x="16229" y="10322"/>
                  </a:lnTo>
                  <a:lnTo>
                    <a:pt x="12134" y="7319"/>
                  </a:lnTo>
                  <a:lnTo>
                    <a:pt x="12539" y="2052"/>
                  </a:lnTo>
                  <a:lnTo>
                    <a:pt x="21131" y="4313"/>
                  </a:lnTo>
                  <a:lnTo>
                    <a:pt x="21600" y="1160"/>
                  </a:lnTo>
                  <a:lnTo>
                    <a:pt x="12442" y="0"/>
                  </a:lnTo>
                  <a:close/>
                </a:path>
              </a:pathLst>
            </a:custGeom>
            <a:solidFill>
              <a:srgbClr val="144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58" name="object 178"/>
            <p:cNvGrpSpPr/>
            <p:nvPr/>
          </p:nvGrpSpPr>
          <p:grpSpPr>
            <a:xfrm>
              <a:off x="312303" y="145848"/>
              <a:ext cx="17860" cy="16815"/>
              <a:chOff x="0" y="0"/>
              <a:chExt cx="17859" cy="16814"/>
            </a:xfrm>
          </p:grpSpPr>
          <p:sp>
            <p:nvSpPr>
              <p:cNvPr id="1955" name="Shape"/>
              <p:cNvSpPr/>
              <p:nvPr/>
            </p:nvSpPr>
            <p:spPr>
              <a:xfrm>
                <a:off x="5156" y="4111"/>
                <a:ext cx="12704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388" y="0"/>
                    </a:moveTo>
                    <a:lnTo>
                      <a:pt x="0" y="0"/>
                    </a:lnTo>
                    <a:lnTo>
                      <a:pt x="5311" y="2116"/>
                    </a:lnTo>
                    <a:lnTo>
                      <a:pt x="12275" y="21600"/>
                    </a:lnTo>
                    <a:lnTo>
                      <a:pt x="21098" y="2116"/>
                    </a:lnTo>
                    <a:lnTo>
                      <a:pt x="21349" y="1562"/>
                    </a:lnTo>
                    <a:lnTo>
                      <a:pt x="21600" y="1005"/>
                    </a:lnTo>
                    <a:lnTo>
                      <a:pt x="6388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6" name="Shape"/>
              <p:cNvSpPr/>
              <p:nvPr/>
            </p:nvSpPr>
            <p:spPr>
              <a:xfrm>
                <a:off x="515" y="372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49" y="0"/>
                    </a:moveTo>
                    <a:lnTo>
                      <a:pt x="146" y="1276"/>
                    </a:lnTo>
                    <a:lnTo>
                      <a:pt x="0" y="12103"/>
                    </a:lnTo>
                    <a:lnTo>
                      <a:pt x="21600" y="21600"/>
                    </a:lnTo>
                    <a:lnTo>
                      <a:pt x="6793" y="1922"/>
                    </a:lnTo>
                    <a:lnTo>
                      <a:pt x="6308" y="1276"/>
                    </a:lnTo>
                    <a:lnTo>
                      <a:pt x="5822" y="627"/>
                    </a:lnTo>
                    <a:lnTo>
                      <a:pt x="534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57" name="Shape"/>
              <p:cNvSpPr/>
              <p:nvPr/>
            </p:nvSpPr>
            <p:spPr>
              <a:xfrm>
                <a:off x="-1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122" y="15944"/>
                    </a:lnTo>
                    <a:lnTo>
                      <a:pt x="4225" y="21600"/>
                    </a:lnTo>
                    <a:lnTo>
                      <a:pt x="10217" y="15944"/>
                    </a:lnTo>
                    <a:lnTo>
                      <a:pt x="21600" y="159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1965" name="object 179"/>
            <p:cNvGrpSpPr/>
            <p:nvPr/>
          </p:nvGrpSpPr>
          <p:grpSpPr>
            <a:xfrm>
              <a:off x="223890" y="235870"/>
              <a:ext cx="20849" cy="17225"/>
              <a:chOff x="0" y="0"/>
              <a:chExt cx="20848" cy="17224"/>
            </a:xfrm>
          </p:grpSpPr>
          <p:sp>
            <p:nvSpPr>
              <p:cNvPr id="1959" name="Shape"/>
              <p:cNvSpPr/>
              <p:nvPr/>
            </p:nvSpPr>
            <p:spPr>
              <a:xfrm>
                <a:off x="4279" y="45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98" y="19479"/>
                    </a:lnTo>
                    <a:lnTo>
                      <a:pt x="18510" y="21600"/>
                    </a:lnTo>
                    <a:lnTo>
                      <a:pt x="21600" y="108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0" name="Shape"/>
              <p:cNvSpPr/>
              <p:nvPr/>
            </p:nvSpPr>
            <p:spPr>
              <a:xfrm>
                <a:off x="8146" y="2451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3789" y="11821"/>
                    </a:lnTo>
                    <a:lnTo>
                      <a:pt x="4749" y="14834"/>
                    </a:lnTo>
                    <a:lnTo>
                      <a:pt x="5859" y="18308"/>
                    </a:lnTo>
                    <a:lnTo>
                      <a:pt x="6915" y="21600"/>
                    </a:lnTo>
                    <a:lnTo>
                      <a:pt x="13681" y="21600"/>
                    </a:lnTo>
                    <a:lnTo>
                      <a:pt x="14610" y="18308"/>
                    </a:lnTo>
                    <a:lnTo>
                      <a:pt x="20608" y="1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1" name="Triangle"/>
              <p:cNvSpPr/>
              <p:nvPr/>
            </p:nvSpPr>
            <p:spPr>
              <a:xfrm>
                <a:off x="1536" y="2938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2" y="0"/>
                    </a:moveTo>
                    <a:lnTo>
                      <a:pt x="0" y="10149"/>
                    </a:lnTo>
                    <a:lnTo>
                      <a:pt x="21600" y="21600"/>
                    </a:lnTo>
                    <a:lnTo>
                      <a:pt x="13492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2" name="Shape"/>
              <p:cNvSpPr/>
              <p:nvPr/>
            </p:nvSpPr>
            <p:spPr>
              <a:xfrm>
                <a:off x="-1" y="1413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75" y="0"/>
                    </a:moveTo>
                    <a:lnTo>
                      <a:pt x="0" y="4442"/>
                    </a:lnTo>
                    <a:lnTo>
                      <a:pt x="0" y="10546"/>
                    </a:lnTo>
                    <a:lnTo>
                      <a:pt x="15544" y="10546"/>
                    </a:lnTo>
                    <a:lnTo>
                      <a:pt x="20563" y="21600"/>
                    </a:lnTo>
                    <a:lnTo>
                      <a:pt x="21600" y="21600"/>
                    </a:lnTo>
                    <a:lnTo>
                      <a:pt x="18560" y="4442"/>
                    </a:lnTo>
                    <a:lnTo>
                      <a:pt x="18068" y="1662"/>
                    </a:lnTo>
                    <a:lnTo>
                      <a:pt x="17775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3" name="Triangle"/>
              <p:cNvSpPr/>
              <p:nvPr/>
            </p:nvSpPr>
            <p:spPr>
              <a:xfrm>
                <a:off x="3217" y="2016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7488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4" name="Shape"/>
              <p:cNvSpPr/>
              <p:nvPr/>
            </p:nvSpPr>
            <p:spPr>
              <a:xfrm>
                <a:off x="6986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1521" y="13672"/>
                    </a:lnTo>
                    <a:lnTo>
                      <a:pt x="21376" y="1367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88C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66" name="object 180"/>
            <p:cNvSpPr/>
            <p:nvPr/>
          </p:nvSpPr>
          <p:spPr>
            <a:xfrm>
              <a:off x="213461" y="17892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72" y="0"/>
                  </a:moveTo>
                  <a:lnTo>
                    <a:pt x="13520" y="858"/>
                  </a:lnTo>
                  <a:lnTo>
                    <a:pt x="0" y="5258"/>
                  </a:lnTo>
                  <a:lnTo>
                    <a:pt x="6340" y="21600"/>
                  </a:lnTo>
                  <a:lnTo>
                    <a:pt x="17922" y="17831"/>
                  </a:lnTo>
                  <a:lnTo>
                    <a:pt x="19920" y="10070"/>
                  </a:lnTo>
                  <a:lnTo>
                    <a:pt x="8018" y="18054"/>
                  </a:lnTo>
                  <a:lnTo>
                    <a:pt x="8714" y="2385"/>
                  </a:lnTo>
                  <a:lnTo>
                    <a:pt x="20818" y="7273"/>
                  </a:lnTo>
                  <a:lnTo>
                    <a:pt x="21600" y="1827"/>
                  </a:lnTo>
                  <a:lnTo>
                    <a:pt x="18848" y="2497"/>
                  </a:lnTo>
                  <a:lnTo>
                    <a:pt x="16272" y="0"/>
                  </a:lnTo>
                  <a:close/>
                </a:path>
              </a:pathLst>
            </a:custGeom>
            <a:solidFill>
              <a:srgbClr val="2F5D5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1" name="object 181"/>
            <p:cNvGrpSpPr/>
            <p:nvPr/>
          </p:nvGrpSpPr>
          <p:grpSpPr>
            <a:xfrm>
              <a:off x="300596" y="103626"/>
              <a:ext cx="53032" cy="57108"/>
              <a:chOff x="0" y="0"/>
              <a:chExt cx="53031" cy="57107"/>
            </a:xfrm>
          </p:grpSpPr>
          <p:sp>
            <p:nvSpPr>
              <p:cNvPr id="1967" name="Shape"/>
              <p:cNvSpPr/>
              <p:nvPr/>
            </p:nvSpPr>
            <p:spPr>
              <a:xfrm>
                <a:off x="-1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618" y="40"/>
                    </a:lnTo>
                    <a:lnTo>
                      <a:pt x="2926" y="40"/>
                    </a:lnTo>
                    <a:lnTo>
                      <a:pt x="0" y="18951"/>
                    </a:lnTo>
                    <a:lnTo>
                      <a:pt x="11618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8" name="Shape"/>
              <p:cNvSpPr/>
              <p:nvPr/>
            </p:nvSpPr>
            <p:spPr>
              <a:xfrm>
                <a:off x="22923" y="647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569"/>
                    </a:moveTo>
                    <a:lnTo>
                      <a:pt x="20893" y="1859"/>
                    </a:lnTo>
                    <a:lnTo>
                      <a:pt x="0" y="0"/>
                    </a:lnTo>
                    <a:lnTo>
                      <a:pt x="7012" y="21600"/>
                    </a:lnTo>
                    <a:lnTo>
                      <a:pt x="21600" y="2156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69" name="Shape"/>
              <p:cNvSpPr/>
              <p:nvPr/>
            </p:nvSpPr>
            <p:spPr>
              <a:xfrm>
                <a:off x="35814" y="44195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05"/>
                    </a:moveTo>
                    <a:lnTo>
                      <a:pt x="20470" y="2559"/>
                    </a:lnTo>
                    <a:lnTo>
                      <a:pt x="20324" y="971"/>
                    </a:lnTo>
                    <a:lnTo>
                      <a:pt x="20324" y="0"/>
                    </a:lnTo>
                    <a:lnTo>
                      <a:pt x="0" y="5171"/>
                    </a:lnTo>
                    <a:lnTo>
                      <a:pt x="1276" y="18275"/>
                    </a:lnTo>
                    <a:lnTo>
                      <a:pt x="6536" y="21600"/>
                    </a:lnTo>
                    <a:lnTo>
                      <a:pt x="21600" y="1750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0" name="Shape"/>
              <p:cNvSpPr/>
              <p:nvPr/>
            </p:nvSpPr>
            <p:spPr>
              <a:xfrm>
                <a:off x="40329" y="44405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63"/>
                    </a:moveTo>
                    <a:lnTo>
                      <a:pt x="3541" y="0"/>
                    </a:lnTo>
                    <a:lnTo>
                      <a:pt x="0" y="0"/>
                    </a:lnTo>
                    <a:lnTo>
                      <a:pt x="13378" y="10415"/>
                    </a:lnTo>
                    <a:lnTo>
                      <a:pt x="7240" y="21600"/>
                    </a:lnTo>
                    <a:lnTo>
                      <a:pt x="14518" y="18477"/>
                    </a:lnTo>
                    <a:lnTo>
                      <a:pt x="21207" y="3580"/>
                    </a:lnTo>
                    <a:lnTo>
                      <a:pt x="21600" y="2763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2" name="object 182"/>
            <p:cNvSpPr/>
            <p:nvPr/>
          </p:nvSpPr>
          <p:spPr>
            <a:xfrm>
              <a:off x="221011" y="24097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05" y="0"/>
                  </a:moveTo>
                  <a:lnTo>
                    <a:pt x="0" y="1891"/>
                  </a:lnTo>
                  <a:lnTo>
                    <a:pt x="12456" y="21600"/>
                  </a:lnTo>
                  <a:lnTo>
                    <a:pt x="21600" y="11762"/>
                  </a:lnTo>
                  <a:lnTo>
                    <a:pt x="13143" y="11886"/>
                  </a:lnTo>
                  <a:lnTo>
                    <a:pt x="8532" y="8316"/>
                  </a:lnTo>
                  <a:lnTo>
                    <a:pt x="13905" y="1552"/>
                  </a:lnTo>
                  <a:lnTo>
                    <a:pt x="13905" y="0"/>
                  </a:lnTo>
                  <a:close/>
                </a:path>
              </a:pathLst>
            </a:custGeom>
            <a:solidFill>
              <a:srgbClr val="17292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3" name="object 183"/>
            <p:cNvSpPr/>
            <p:nvPr/>
          </p:nvSpPr>
          <p:spPr>
            <a:xfrm>
              <a:off x="287413" y="14679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75" y="15460"/>
                  </a:lnTo>
                  <a:lnTo>
                    <a:pt x="17384" y="21600"/>
                  </a:lnTo>
                  <a:lnTo>
                    <a:pt x="18536" y="19861"/>
                  </a:lnTo>
                  <a:lnTo>
                    <a:pt x="21600" y="1293"/>
                  </a:lnTo>
                  <a:lnTo>
                    <a:pt x="17384" y="1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12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77" name="object 184"/>
            <p:cNvGrpSpPr/>
            <p:nvPr/>
          </p:nvGrpSpPr>
          <p:grpSpPr>
            <a:xfrm>
              <a:off x="297986" y="162910"/>
              <a:ext cx="77066" cy="14265"/>
              <a:chOff x="0" y="0"/>
              <a:chExt cx="77065" cy="14264"/>
            </a:xfrm>
          </p:grpSpPr>
          <p:sp>
            <p:nvSpPr>
              <p:cNvPr id="1974" name="Shape"/>
              <p:cNvSpPr/>
              <p:nvPr/>
            </p:nvSpPr>
            <p:spPr>
              <a:xfrm>
                <a:off x="0" y="1562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058"/>
                    </a:moveTo>
                    <a:lnTo>
                      <a:pt x="8108" y="1395"/>
                    </a:lnTo>
                    <a:lnTo>
                      <a:pt x="0" y="0"/>
                    </a:lnTo>
                    <a:lnTo>
                      <a:pt x="18653" y="21600"/>
                    </a:lnTo>
                    <a:lnTo>
                      <a:pt x="21600" y="6058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5" name="Shape"/>
              <p:cNvSpPr/>
              <p:nvPr/>
            </p:nvSpPr>
            <p:spPr>
              <a:xfrm>
                <a:off x="31654" y="0"/>
                <a:ext cx="127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967"/>
                    </a:moveTo>
                    <a:lnTo>
                      <a:pt x="8947" y="5574"/>
                    </a:lnTo>
                    <a:lnTo>
                      <a:pt x="6438" y="4005"/>
                    </a:lnTo>
                    <a:lnTo>
                      <a:pt x="0" y="0"/>
                    </a:lnTo>
                    <a:lnTo>
                      <a:pt x="1198" y="4065"/>
                    </a:lnTo>
                    <a:lnTo>
                      <a:pt x="16094" y="21600"/>
                    </a:lnTo>
                    <a:lnTo>
                      <a:pt x="21600" y="15967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76" name="Shape"/>
              <p:cNvSpPr/>
              <p:nvPr/>
            </p:nvSpPr>
            <p:spPr>
              <a:xfrm>
                <a:off x="64363" y="1124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17"/>
                    </a:moveTo>
                    <a:lnTo>
                      <a:pt x="7696" y="2582"/>
                    </a:lnTo>
                    <a:lnTo>
                      <a:pt x="5661" y="0"/>
                    </a:lnTo>
                    <a:lnTo>
                      <a:pt x="0" y="6149"/>
                    </a:lnTo>
                    <a:lnTo>
                      <a:pt x="17904" y="21600"/>
                    </a:lnTo>
                    <a:lnTo>
                      <a:pt x="21600" y="8317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78" name="object 185"/>
            <p:cNvSpPr/>
            <p:nvPr/>
          </p:nvSpPr>
          <p:spPr>
            <a:xfrm>
              <a:off x="321614" y="14778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05" y="3693"/>
                  </a:lnTo>
                  <a:lnTo>
                    <a:pt x="0" y="4095"/>
                  </a:lnTo>
                  <a:lnTo>
                    <a:pt x="4607" y="19883"/>
                  </a:lnTo>
                  <a:lnTo>
                    <a:pt x="13272" y="21600"/>
                  </a:lnTo>
                  <a:lnTo>
                    <a:pt x="18340" y="160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12121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9" name="object 186"/>
            <p:cNvSpPr/>
            <p:nvPr/>
          </p:nvSpPr>
          <p:spPr>
            <a:xfrm>
              <a:off x="361657" y="1672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84" y="0"/>
                  </a:moveTo>
                  <a:lnTo>
                    <a:pt x="0" y="7058"/>
                  </a:lnTo>
                  <a:lnTo>
                    <a:pt x="17688" y="21600"/>
                  </a:lnTo>
                  <a:lnTo>
                    <a:pt x="21600" y="13086"/>
                  </a:lnTo>
                  <a:lnTo>
                    <a:pt x="6284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0" name="object 187"/>
            <p:cNvSpPr/>
            <p:nvPr/>
          </p:nvSpPr>
          <p:spPr>
            <a:xfrm>
              <a:off x="295973" y="1673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31" y="0"/>
                  </a:moveTo>
                  <a:lnTo>
                    <a:pt x="9091" y="616"/>
                  </a:lnTo>
                  <a:lnTo>
                    <a:pt x="0" y="9421"/>
                  </a:lnTo>
                  <a:lnTo>
                    <a:pt x="18446" y="21600"/>
                  </a:lnTo>
                  <a:lnTo>
                    <a:pt x="21280" y="11822"/>
                  </a:lnTo>
                  <a:lnTo>
                    <a:pt x="21600" y="10842"/>
                  </a:lnTo>
                  <a:lnTo>
                    <a:pt x="9731" y="0"/>
                  </a:lnTo>
                  <a:close/>
                </a:path>
              </a:pathLst>
            </a:custGeom>
            <a:solidFill>
              <a:srgbClr val="1D1F1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1" name="object 188"/>
            <p:cNvSpPr/>
            <p:nvPr/>
          </p:nvSpPr>
          <p:spPr>
            <a:xfrm>
              <a:off x="327221" y="16758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1931" y="890"/>
                  </a:lnTo>
                  <a:lnTo>
                    <a:pt x="9858" y="2770"/>
                  </a:lnTo>
                  <a:lnTo>
                    <a:pt x="0" y="11892"/>
                  </a:lnTo>
                  <a:lnTo>
                    <a:pt x="2101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2" name="object 189"/>
            <p:cNvSpPr/>
            <p:nvPr/>
          </p:nvSpPr>
          <p:spPr>
            <a:xfrm>
              <a:off x="231355" y="2408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7" y="0"/>
                  </a:moveTo>
                  <a:lnTo>
                    <a:pt x="17314" y="5616"/>
                  </a:lnTo>
                  <a:lnTo>
                    <a:pt x="10624" y="7156"/>
                  </a:lnTo>
                  <a:lnTo>
                    <a:pt x="6169" y="7539"/>
                  </a:lnTo>
                  <a:lnTo>
                    <a:pt x="4286" y="6643"/>
                  </a:lnTo>
                  <a:lnTo>
                    <a:pt x="0" y="19557"/>
                  </a:lnTo>
                  <a:lnTo>
                    <a:pt x="11826" y="21600"/>
                  </a:lnTo>
                  <a:lnTo>
                    <a:pt x="21256" y="21469"/>
                  </a:lnTo>
                  <a:lnTo>
                    <a:pt x="21600" y="252"/>
                  </a:lnTo>
                  <a:lnTo>
                    <a:pt x="17827" y="0"/>
                  </a:lnTo>
                  <a:close/>
                </a:path>
              </a:pathLst>
            </a:custGeom>
            <a:solidFill>
              <a:srgbClr val="143C2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3" name="object 190"/>
            <p:cNvSpPr/>
            <p:nvPr/>
          </p:nvSpPr>
          <p:spPr>
            <a:xfrm>
              <a:off x="250322" y="10829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56" y="0"/>
                  </a:moveTo>
                  <a:lnTo>
                    <a:pt x="8606" y="3215"/>
                  </a:lnTo>
                  <a:lnTo>
                    <a:pt x="0" y="12652"/>
                  </a:lnTo>
                  <a:lnTo>
                    <a:pt x="15542" y="21600"/>
                  </a:lnTo>
                  <a:lnTo>
                    <a:pt x="18731" y="12295"/>
                  </a:lnTo>
                  <a:lnTo>
                    <a:pt x="21600" y="3694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4" name="object 191"/>
            <p:cNvSpPr/>
            <p:nvPr/>
          </p:nvSpPr>
          <p:spPr>
            <a:xfrm>
              <a:off x="337585" y="14325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95" y="0"/>
                  </a:moveTo>
                  <a:lnTo>
                    <a:pt x="4509" y="4949"/>
                  </a:lnTo>
                  <a:lnTo>
                    <a:pt x="0" y="9235"/>
                  </a:lnTo>
                  <a:lnTo>
                    <a:pt x="8409" y="21600"/>
                  </a:lnTo>
                  <a:lnTo>
                    <a:pt x="21600" y="19457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423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5" name="object 192"/>
            <p:cNvSpPr/>
            <p:nvPr/>
          </p:nvSpPr>
          <p:spPr>
            <a:xfrm>
              <a:off x="338277" y="15053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9" y="0"/>
                  </a:moveTo>
                  <a:lnTo>
                    <a:pt x="7536" y="3728"/>
                  </a:lnTo>
                  <a:lnTo>
                    <a:pt x="0" y="6668"/>
                  </a:lnTo>
                  <a:lnTo>
                    <a:pt x="4638" y="21600"/>
                  </a:lnTo>
                  <a:lnTo>
                    <a:pt x="21600" y="13598"/>
                  </a:lnTo>
                  <a:lnTo>
                    <a:pt x="17199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6" name="object 193"/>
            <p:cNvSpPr/>
            <p:nvPr/>
          </p:nvSpPr>
          <p:spPr>
            <a:xfrm>
              <a:off x="322851" y="1437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290" y="2567"/>
                  </a:lnTo>
                  <a:lnTo>
                    <a:pt x="0" y="2567"/>
                  </a:lnTo>
                  <a:lnTo>
                    <a:pt x="7290" y="19033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423F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7" name="object 194"/>
            <p:cNvSpPr/>
            <p:nvPr/>
          </p:nvSpPr>
          <p:spPr>
            <a:xfrm>
              <a:off x="207074" y="134091"/>
              <a:ext cx="36183" cy="35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5" y="0"/>
                  </a:moveTo>
                  <a:lnTo>
                    <a:pt x="10781" y="1332"/>
                  </a:lnTo>
                  <a:lnTo>
                    <a:pt x="10439" y="1340"/>
                  </a:lnTo>
                  <a:lnTo>
                    <a:pt x="9264" y="176"/>
                  </a:lnTo>
                  <a:lnTo>
                    <a:pt x="7937" y="559"/>
                  </a:lnTo>
                  <a:lnTo>
                    <a:pt x="6262" y="1049"/>
                  </a:lnTo>
                  <a:lnTo>
                    <a:pt x="3562" y="6985"/>
                  </a:lnTo>
                  <a:lnTo>
                    <a:pt x="6595" y="8111"/>
                  </a:lnTo>
                  <a:lnTo>
                    <a:pt x="2952" y="9786"/>
                  </a:lnTo>
                  <a:lnTo>
                    <a:pt x="505" y="13866"/>
                  </a:lnTo>
                  <a:lnTo>
                    <a:pt x="0" y="18312"/>
                  </a:lnTo>
                  <a:lnTo>
                    <a:pt x="2183" y="21087"/>
                  </a:lnTo>
                  <a:lnTo>
                    <a:pt x="5376" y="21355"/>
                  </a:lnTo>
                  <a:lnTo>
                    <a:pt x="11313" y="21543"/>
                  </a:lnTo>
                  <a:lnTo>
                    <a:pt x="17191" y="21600"/>
                  </a:lnTo>
                  <a:lnTo>
                    <a:pt x="20205" y="21477"/>
                  </a:lnTo>
                  <a:lnTo>
                    <a:pt x="21600" y="19163"/>
                  </a:lnTo>
                  <a:lnTo>
                    <a:pt x="21137" y="15135"/>
                  </a:lnTo>
                  <a:lnTo>
                    <a:pt x="19537" y="10986"/>
                  </a:lnTo>
                  <a:lnTo>
                    <a:pt x="17521" y="8310"/>
                  </a:lnTo>
                  <a:lnTo>
                    <a:pt x="17195" y="8073"/>
                  </a:lnTo>
                  <a:lnTo>
                    <a:pt x="15223" y="8019"/>
                  </a:lnTo>
                  <a:lnTo>
                    <a:pt x="14981" y="7652"/>
                  </a:lnTo>
                  <a:lnTo>
                    <a:pt x="16156" y="6733"/>
                  </a:lnTo>
                  <a:lnTo>
                    <a:pt x="16391" y="4940"/>
                  </a:lnTo>
                  <a:lnTo>
                    <a:pt x="15299" y="1087"/>
                  </a:lnTo>
                  <a:lnTo>
                    <a:pt x="11955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0" name="object 195"/>
            <p:cNvGrpSpPr/>
            <p:nvPr/>
          </p:nvGrpSpPr>
          <p:grpSpPr>
            <a:xfrm>
              <a:off x="211493" y="134322"/>
              <a:ext cx="27182" cy="30241"/>
              <a:chOff x="0" y="0"/>
              <a:chExt cx="27181" cy="30240"/>
            </a:xfrm>
          </p:grpSpPr>
          <p:sp>
            <p:nvSpPr>
              <p:cNvPr id="1988" name="Shape"/>
              <p:cNvSpPr/>
              <p:nvPr/>
            </p:nvSpPr>
            <p:spPr>
              <a:xfrm>
                <a:off x="5181" y="-1"/>
                <a:ext cx="18024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216"/>
                    </a:moveTo>
                    <a:lnTo>
                      <a:pt x="16669" y="0"/>
                    </a:lnTo>
                    <a:lnTo>
                      <a:pt x="13670" y="1533"/>
                    </a:lnTo>
                    <a:lnTo>
                      <a:pt x="9697" y="3582"/>
                    </a:lnTo>
                    <a:lnTo>
                      <a:pt x="10108" y="5817"/>
                    </a:lnTo>
                    <a:lnTo>
                      <a:pt x="5191" y="1533"/>
                    </a:lnTo>
                    <a:lnTo>
                      <a:pt x="3592" y="4415"/>
                    </a:lnTo>
                    <a:lnTo>
                      <a:pt x="0" y="16968"/>
                    </a:lnTo>
                    <a:lnTo>
                      <a:pt x="2892" y="19257"/>
                    </a:lnTo>
                    <a:lnTo>
                      <a:pt x="10290" y="18637"/>
                    </a:lnTo>
                    <a:lnTo>
                      <a:pt x="11158" y="11418"/>
                    </a:lnTo>
                    <a:lnTo>
                      <a:pt x="13091" y="21600"/>
                    </a:lnTo>
                    <a:lnTo>
                      <a:pt x="18282" y="17882"/>
                    </a:lnTo>
                    <a:lnTo>
                      <a:pt x="21600" y="1521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89" name="Shape"/>
              <p:cNvSpPr/>
              <p:nvPr/>
            </p:nvSpPr>
            <p:spPr>
              <a:xfrm>
                <a:off x="0" y="15456"/>
                <a:ext cx="27182" cy="14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35"/>
                    </a:moveTo>
                    <a:lnTo>
                      <a:pt x="19712" y="6105"/>
                    </a:lnTo>
                    <a:lnTo>
                      <a:pt x="16724" y="2653"/>
                    </a:lnTo>
                    <a:lnTo>
                      <a:pt x="13807" y="4806"/>
                    </a:lnTo>
                    <a:lnTo>
                      <a:pt x="12162" y="6588"/>
                    </a:lnTo>
                    <a:lnTo>
                      <a:pt x="11314" y="6068"/>
                    </a:lnTo>
                    <a:lnTo>
                      <a:pt x="14494" y="1670"/>
                    </a:lnTo>
                    <a:lnTo>
                      <a:pt x="9094" y="966"/>
                    </a:lnTo>
                    <a:lnTo>
                      <a:pt x="1716" y="0"/>
                    </a:lnTo>
                    <a:lnTo>
                      <a:pt x="0" y="9890"/>
                    </a:lnTo>
                    <a:lnTo>
                      <a:pt x="424" y="21600"/>
                    </a:lnTo>
                    <a:lnTo>
                      <a:pt x="21600" y="21135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1991" name="object 196"/>
            <p:cNvSpPr/>
            <p:nvPr/>
          </p:nvSpPr>
          <p:spPr>
            <a:xfrm>
              <a:off x="211378" y="161257"/>
              <a:ext cx="26646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52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484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2" name="object 197"/>
            <p:cNvSpPr/>
            <p:nvPr/>
          </p:nvSpPr>
          <p:spPr>
            <a:xfrm>
              <a:off x="218986" y="1404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67" y="0"/>
                  </a:moveTo>
                  <a:lnTo>
                    <a:pt x="8654" y="2728"/>
                  </a:lnTo>
                  <a:lnTo>
                    <a:pt x="0" y="9808"/>
                  </a:lnTo>
                  <a:lnTo>
                    <a:pt x="2486" y="21600"/>
                  </a:lnTo>
                  <a:lnTo>
                    <a:pt x="21600" y="12164"/>
                  </a:lnTo>
                  <a:lnTo>
                    <a:pt x="17528" y="3100"/>
                  </a:lnTo>
                  <a:lnTo>
                    <a:pt x="13067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998" name="object 198"/>
            <p:cNvGrpSpPr/>
            <p:nvPr/>
          </p:nvGrpSpPr>
          <p:grpSpPr>
            <a:xfrm>
              <a:off x="256477" y="103961"/>
              <a:ext cx="27438" cy="17059"/>
              <a:chOff x="0" y="0"/>
              <a:chExt cx="27437" cy="17058"/>
            </a:xfrm>
          </p:grpSpPr>
          <p:sp>
            <p:nvSpPr>
              <p:cNvPr id="1993" name="Shape"/>
              <p:cNvSpPr/>
              <p:nvPr/>
            </p:nvSpPr>
            <p:spPr>
              <a:xfrm>
                <a:off x="10140" y="435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28" y="0"/>
                    </a:moveTo>
                    <a:lnTo>
                      <a:pt x="0" y="0"/>
                    </a:lnTo>
                    <a:lnTo>
                      <a:pt x="15455" y="6614"/>
                    </a:lnTo>
                    <a:lnTo>
                      <a:pt x="15713" y="13712"/>
                    </a:lnTo>
                    <a:lnTo>
                      <a:pt x="15996" y="21600"/>
                    </a:lnTo>
                    <a:lnTo>
                      <a:pt x="21600" y="13712"/>
                    </a:lnTo>
                    <a:lnTo>
                      <a:pt x="17128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4" name="Shape"/>
              <p:cNvSpPr/>
              <p:nvPr/>
            </p:nvSpPr>
            <p:spPr>
              <a:xfrm>
                <a:off x="8135" y="1394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415" y="11331"/>
                    </a:lnTo>
                    <a:lnTo>
                      <a:pt x="1629" y="13054"/>
                    </a:lnTo>
                    <a:lnTo>
                      <a:pt x="1898" y="15214"/>
                    </a:lnTo>
                    <a:lnTo>
                      <a:pt x="2107" y="16903"/>
                    </a:lnTo>
                    <a:lnTo>
                      <a:pt x="2234" y="17916"/>
                    </a:lnTo>
                    <a:lnTo>
                      <a:pt x="2483" y="19911"/>
                    </a:lnTo>
                    <a:lnTo>
                      <a:pt x="2694" y="21600"/>
                    </a:lnTo>
                    <a:lnTo>
                      <a:pt x="5169" y="21600"/>
                    </a:lnTo>
                    <a:lnTo>
                      <a:pt x="6486" y="15214"/>
                    </a:lnTo>
                    <a:lnTo>
                      <a:pt x="6713" y="14099"/>
                    </a:lnTo>
                    <a:lnTo>
                      <a:pt x="21600" y="14099"/>
                    </a:lnTo>
                    <a:lnTo>
                      <a:pt x="20899" y="13054"/>
                    </a:lnTo>
                    <a:lnTo>
                      <a:pt x="7755" y="13054"/>
                    </a:lnTo>
                    <a:lnTo>
                      <a:pt x="3826" y="11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5" name="Shape"/>
              <p:cNvSpPr/>
              <p:nvPr/>
            </p:nvSpPr>
            <p:spPr>
              <a:xfrm>
                <a:off x="0" y="-1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9" y="0"/>
                    </a:moveTo>
                    <a:lnTo>
                      <a:pt x="13743" y="0"/>
                    </a:lnTo>
                    <a:lnTo>
                      <a:pt x="0" y="19919"/>
                    </a:lnTo>
                    <a:lnTo>
                      <a:pt x="3564" y="21600"/>
                    </a:lnTo>
                    <a:lnTo>
                      <a:pt x="5193" y="19919"/>
                    </a:lnTo>
                    <a:lnTo>
                      <a:pt x="21600" y="3872"/>
                    </a:lnTo>
                    <a:lnTo>
                      <a:pt x="2002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6" name="Shape"/>
              <p:cNvSpPr/>
              <p:nvPr/>
            </p:nvSpPr>
            <p:spPr>
              <a:xfrm>
                <a:off x="14735" y="44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31" y="0"/>
                    </a:moveTo>
                    <a:lnTo>
                      <a:pt x="3144" y="5355"/>
                    </a:lnTo>
                    <a:lnTo>
                      <a:pt x="0" y="13632"/>
                    </a:lnTo>
                    <a:lnTo>
                      <a:pt x="12291" y="13632"/>
                    </a:lnTo>
                    <a:lnTo>
                      <a:pt x="15457" y="21600"/>
                    </a:lnTo>
                    <a:lnTo>
                      <a:pt x="21288" y="17238"/>
                    </a:lnTo>
                    <a:lnTo>
                      <a:pt x="21600" y="13632"/>
                    </a:lnTo>
                    <a:lnTo>
                      <a:pt x="20975" y="6511"/>
                    </a:lnTo>
                    <a:lnTo>
                      <a:pt x="7831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997" name="Shape"/>
              <p:cNvSpPr/>
              <p:nvPr/>
            </p:nvSpPr>
            <p:spPr>
              <a:xfrm>
                <a:off x="11162" y="191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937" y="0"/>
                    </a:lnTo>
                    <a:lnTo>
                      <a:pt x="0" y="21600"/>
                    </a:lnTo>
                    <a:lnTo>
                      <a:pt x="110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01" name="object 199"/>
            <p:cNvGrpSpPr/>
            <p:nvPr/>
          </p:nvGrpSpPr>
          <p:grpSpPr>
            <a:xfrm>
              <a:off x="258374" y="103385"/>
              <a:ext cx="25955" cy="12913"/>
              <a:chOff x="0" y="0"/>
              <a:chExt cx="25954" cy="12912"/>
            </a:xfrm>
          </p:grpSpPr>
          <p:sp>
            <p:nvSpPr>
              <p:cNvPr id="1999" name="Shape"/>
              <p:cNvSpPr/>
              <p:nvPr/>
            </p:nvSpPr>
            <p:spPr>
              <a:xfrm>
                <a:off x="-1" y="-1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396"/>
                    </a:moveTo>
                    <a:lnTo>
                      <a:pt x="12448" y="83"/>
                    </a:lnTo>
                    <a:lnTo>
                      <a:pt x="10597" y="83"/>
                    </a:lnTo>
                    <a:lnTo>
                      <a:pt x="4979" y="0"/>
                    </a:lnTo>
                    <a:lnTo>
                      <a:pt x="0" y="21600"/>
                    </a:lnTo>
                    <a:lnTo>
                      <a:pt x="21600" y="1339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00" name="Shape"/>
              <p:cNvSpPr/>
              <p:nvPr/>
            </p:nvSpPr>
            <p:spPr>
              <a:xfrm>
                <a:off x="13252" y="210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754"/>
                    </a:moveTo>
                    <a:lnTo>
                      <a:pt x="12503" y="0"/>
                    </a:lnTo>
                    <a:lnTo>
                      <a:pt x="6902" y="2840"/>
                    </a:lnTo>
                    <a:lnTo>
                      <a:pt x="0" y="6322"/>
                    </a:lnTo>
                    <a:lnTo>
                      <a:pt x="2375" y="21600"/>
                    </a:lnTo>
                    <a:lnTo>
                      <a:pt x="21600" y="12754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02" name="object 200"/>
            <p:cNvSpPr/>
            <p:nvPr/>
          </p:nvSpPr>
          <p:spPr>
            <a:xfrm>
              <a:off x="461404" y="10266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422" y="14940"/>
                  </a:lnTo>
                  <a:lnTo>
                    <a:pt x="16038" y="19523"/>
                  </a:lnTo>
                  <a:lnTo>
                    <a:pt x="21600" y="3756"/>
                  </a:lnTo>
                  <a:lnTo>
                    <a:pt x="4107" y="4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3" name="object 201"/>
            <p:cNvSpPr/>
            <p:nvPr/>
          </p:nvSpPr>
          <p:spPr>
            <a:xfrm>
              <a:off x="457674" y="10260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79" y="0"/>
                  </a:moveTo>
                  <a:lnTo>
                    <a:pt x="5490" y="2551"/>
                  </a:lnTo>
                  <a:lnTo>
                    <a:pt x="0" y="7316"/>
                  </a:lnTo>
                  <a:lnTo>
                    <a:pt x="14734" y="21600"/>
                  </a:lnTo>
                  <a:lnTo>
                    <a:pt x="18278" y="11376"/>
                  </a:lnTo>
                  <a:lnTo>
                    <a:pt x="21600" y="1619"/>
                  </a:lnTo>
                  <a:lnTo>
                    <a:pt x="8379" y="0"/>
                  </a:lnTo>
                  <a:close/>
                </a:path>
              </a:pathLst>
            </a:custGeom>
            <a:solidFill>
              <a:srgbClr val="C2C4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4" name="object 202"/>
            <p:cNvSpPr/>
            <p:nvPr/>
          </p:nvSpPr>
          <p:spPr>
            <a:xfrm>
              <a:off x="239833" y="104196"/>
              <a:ext cx="12702" cy="1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" y="0"/>
                  </a:moveTo>
                  <a:lnTo>
                    <a:pt x="0" y="16855"/>
                  </a:lnTo>
                  <a:lnTo>
                    <a:pt x="11598" y="21600"/>
                  </a:lnTo>
                  <a:lnTo>
                    <a:pt x="21600" y="15746"/>
                  </a:lnTo>
                  <a:lnTo>
                    <a:pt x="14154" y="1938"/>
                  </a:lnTo>
                  <a:lnTo>
                    <a:pt x="3342" y="7166"/>
                  </a:lnTo>
                  <a:lnTo>
                    <a:pt x="1842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5" name="object 203"/>
            <p:cNvSpPr/>
            <p:nvPr/>
          </p:nvSpPr>
          <p:spPr>
            <a:xfrm>
              <a:off x="237953" y="105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09"/>
                  </a:moveTo>
                  <a:lnTo>
                    <a:pt x="17827" y="7959"/>
                  </a:lnTo>
                  <a:lnTo>
                    <a:pt x="20689" y="4776"/>
                  </a:lnTo>
                  <a:lnTo>
                    <a:pt x="19998" y="435"/>
                  </a:lnTo>
                  <a:lnTo>
                    <a:pt x="11129" y="0"/>
                  </a:lnTo>
                  <a:lnTo>
                    <a:pt x="8772" y="841"/>
                  </a:lnTo>
                  <a:lnTo>
                    <a:pt x="597" y="3682"/>
                  </a:lnTo>
                  <a:lnTo>
                    <a:pt x="15690" y="7833"/>
                  </a:lnTo>
                  <a:lnTo>
                    <a:pt x="9337" y="7366"/>
                  </a:lnTo>
                  <a:lnTo>
                    <a:pt x="7200" y="8740"/>
                  </a:lnTo>
                  <a:lnTo>
                    <a:pt x="0" y="13233"/>
                  </a:lnTo>
                  <a:lnTo>
                    <a:pt x="16098" y="21600"/>
                  </a:lnTo>
                  <a:lnTo>
                    <a:pt x="21600" y="8209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6" name="object 204"/>
            <p:cNvSpPr/>
            <p:nvPr/>
          </p:nvSpPr>
          <p:spPr>
            <a:xfrm>
              <a:off x="211696" y="103232"/>
              <a:ext cx="12981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42" y="0"/>
                  </a:moveTo>
                  <a:lnTo>
                    <a:pt x="9088" y="1560"/>
                  </a:lnTo>
                  <a:lnTo>
                    <a:pt x="8221" y="1857"/>
                  </a:lnTo>
                  <a:lnTo>
                    <a:pt x="0" y="19718"/>
                  </a:lnTo>
                  <a:lnTo>
                    <a:pt x="8559" y="15481"/>
                  </a:lnTo>
                  <a:lnTo>
                    <a:pt x="12765" y="11071"/>
                  </a:lnTo>
                  <a:lnTo>
                    <a:pt x="19783" y="21600"/>
                  </a:lnTo>
                  <a:lnTo>
                    <a:pt x="21600" y="20510"/>
                  </a:lnTo>
                  <a:lnTo>
                    <a:pt x="13442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7" name="object 205"/>
            <p:cNvSpPr/>
            <p:nvPr/>
          </p:nvSpPr>
          <p:spPr>
            <a:xfrm>
              <a:off x="211719" y="10302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98" y="0"/>
                  </a:moveTo>
                  <a:lnTo>
                    <a:pt x="9548" y="156"/>
                  </a:lnTo>
                  <a:lnTo>
                    <a:pt x="832" y="934"/>
                  </a:lnTo>
                  <a:lnTo>
                    <a:pt x="0" y="21600"/>
                  </a:lnTo>
                  <a:lnTo>
                    <a:pt x="21600" y="10046"/>
                  </a:lnTo>
                  <a:lnTo>
                    <a:pt x="1109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8" name="object 206"/>
            <p:cNvSpPr/>
            <p:nvPr/>
          </p:nvSpPr>
          <p:spPr>
            <a:xfrm>
              <a:off x="284156" y="10413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88" y="0"/>
                  </a:moveTo>
                  <a:lnTo>
                    <a:pt x="9294" y="621"/>
                  </a:lnTo>
                  <a:lnTo>
                    <a:pt x="6848" y="1036"/>
                  </a:lnTo>
                  <a:lnTo>
                    <a:pt x="0" y="16798"/>
                  </a:lnTo>
                  <a:lnTo>
                    <a:pt x="0" y="20858"/>
                  </a:lnTo>
                  <a:lnTo>
                    <a:pt x="6898" y="15674"/>
                  </a:lnTo>
                  <a:lnTo>
                    <a:pt x="14261" y="10576"/>
                  </a:lnTo>
                  <a:lnTo>
                    <a:pt x="19177" y="21600"/>
                  </a:lnTo>
                  <a:lnTo>
                    <a:pt x="21600" y="17510"/>
                  </a:lnTo>
                  <a:lnTo>
                    <a:pt x="12988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9" name="object 207"/>
            <p:cNvSpPr/>
            <p:nvPr/>
          </p:nvSpPr>
          <p:spPr>
            <a:xfrm>
              <a:off x="283393" y="10375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58" y="0"/>
                  </a:moveTo>
                  <a:lnTo>
                    <a:pt x="10726" y="1297"/>
                  </a:lnTo>
                  <a:lnTo>
                    <a:pt x="8188" y="1947"/>
                  </a:lnTo>
                  <a:lnTo>
                    <a:pt x="0" y="21600"/>
                  </a:lnTo>
                  <a:lnTo>
                    <a:pt x="15565" y="16228"/>
                  </a:lnTo>
                  <a:lnTo>
                    <a:pt x="21600" y="14104"/>
                  </a:lnTo>
                  <a:lnTo>
                    <a:pt x="1575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0" name="object 208"/>
            <p:cNvSpPr/>
            <p:nvPr/>
          </p:nvSpPr>
          <p:spPr>
            <a:xfrm>
              <a:off x="248139" y="1046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32" y="0"/>
                  </a:moveTo>
                  <a:lnTo>
                    <a:pt x="2082" y="1317"/>
                  </a:lnTo>
                  <a:lnTo>
                    <a:pt x="672" y="2148"/>
                  </a:lnTo>
                  <a:lnTo>
                    <a:pt x="0" y="21600"/>
                  </a:lnTo>
                  <a:lnTo>
                    <a:pt x="3761" y="21573"/>
                  </a:lnTo>
                  <a:lnTo>
                    <a:pt x="7356" y="6303"/>
                  </a:lnTo>
                  <a:lnTo>
                    <a:pt x="15720" y="19739"/>
                  </a:lnTo>
                  <a:lnTo>
                    <a:pt x="21600" y="6389"/>
                  </a:lnTo>
                  <a:lnTo>
                    <a:pt x="20928" y="859"/>
                  </a:lnTo>
                  <a:lnTo>
                    <a:pt x="4232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1" name="object 209"/>
            <p:cNvSpPr/>
            <p:nvPr/>
          </p:nvSpPr>
          <p:spPr>
            <a:xfrm>
              <a:off x="247154" y="10347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08" y="0"/>
                  </a:moveTo>
                  <a:lnTo>
                    <a:pt x="7813" y="1752"/>
                  </a:lnTo>
                  <a:lnTo>
                    <a:pt x="0" y="9955"/>
                  </a:lnTo>
                  <a:lnTo>
                    <a:pt x="17766" y="21600"/>
                  </a:lnTo>
                  <a:lnTo>
                    <a:pt x="21600" y="973"/>
                  </a:lnTo>
                  <a:lnTo>
                    <a:pt x="950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16" name="object 210"/>
            <p:cNvGrpSpPr/>
            <p:nvPr/>
          </p:nvGrpSpPr>
          <p:grpSpPr>
            <a:xfrm>
              <a:off x="327018" y="147934"/>
              <a:ext cx="17611" cy="16812"/>
              <a:chOff x="0" y="0"/>
              <a:chExt cx="17610" cy="16811"/>
            </a:xfrm>
          </p:grpSpPr>
          <p:sp>
            <p:nvSpPr>
              <p:cNvPr id="2012" name="Triangle"/>
              <p:cNvSpPr/>
              <p:nvPr/>
            </p:nvSpPr>
            <p:spPr>
              <a:xfrm>
                <a:off x="3045" y="4108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10820" y="16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3" name="Shape"/>
              <p:cNvSpPr/>
              <p:nvPr/>
            </p:nvSpPr>
            <p:spPr>
              <a:xfrm>
                <a:off x="4908" y="127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25" y="0"/>
                    </a:moveTo>
                    <a:lnTo>
                      <a:pt x="0" y="4848"/>
                    </a:lnTo>
                    <a:lnTo>
                      <a:pt x="3762" y="17116"/>
                    </a:lnTo>
                    <a:lnTo>
                      <a:pt x="4007" y="17912"/>
                    </a:lnTo>
                    <a:lnTo>
                      <a:pt x="17706" y="21600"/>
                    </a:lnTo>
                    <a:lnTo>
                      <a:pt x="21600" y="13335"/>
                    </a:lnTo>
                    <a:lnTo>
                      <a:pt x="9225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4" name="Shape"/>
              <p:cNvSpPr/>
              <p:nvPr/>
            </p:nvSpPr>
            <p:spPr>
              <a:xfrm>
                <a:off x="-1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96" y="0"/>
                    </a:moveTo>
                    <a:lnTo>
                      <a:pt x="0" y="4313"/>
                    </a:lnTo>
                    <a:lnTo>
                      <a:pt x="2085" y="14175"/>
                    </a:lnTo>
                    <a:lnTo>
                      <a:pt x="2497" y="16138"/>
                    </a:lnTo>
                    <a:lnTo>
                      <a:pt x="3017" y="18568"/>
                    </a:lnTo>
                    <a:lnTo>
                      <a:pt x="3656" y="21600"/>
                    </a:lnTo>
                    <a:lnTo>
                      <a:pt x="11407" y="16138"/>
                    </a:lnTo>
                    <a:lnTo>
                      <a:pt x="21600" y="16138"/>
                    </a:lnTo>
                    <a:lnTo>
                      <a:pt x="9396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15" name="Triangle"/>
              <p:cNvSpPr/>
              <p:nvPr/>
            </p:nvSpPr>
            <p:spPr>
              <a:xfrm>
                <a:off x="1172" y="19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03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18303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17" name="object 211"/>
            <p:cNvSpPr/>
            <p:nvPr/>
          </p:nvSpPr>
          <p:spPr>
            <a:xfrm>
              <a:off x="331691" y="14909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75" y="0"/>
                  </a:moveTo>
                  <a:lnTo>
                    <a:pt x="0" y="14206"/>
                  </a:lnTo>
                  <a:lnTo>
                    <a:pt x="20517" y="21600"/>
                  </a:lnTo>
                  <a:lnTo>
                    <a:pt x="21600" y="2344"/>
                  </a:lnTo>
                  <a:lnTo>
                    <a:pt x="15319" y="555"/>
                  </a:lnTo>
                  <a:lnTo>
                    <a:pt x="13275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8" name="object 212"/>
            <p:cNvSpPr/>
            <p:nvPr/>
          </p:nvSpPr>
          <p:spPr>
            <a:xfrm>
              <a:off x="326071" y="1492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27" y="0"/>
                  </a:moveTo>
                  <a:lnTo>
                    <a:pt x="7655" y="3751"/>
                  </a:lnTo>
                  <a:lnTo>
                    <a:pt x="0" y="6700"/>
                  </a:lnTo>
                  <a:lnTo>
                    <a:pt x="4638" y="21600"/>
                  </a:lnTo>
                  <a:lnTo>
                    <a:pt x="13935" y="17310"/>
                  </a:lnTo>
                  <a:lnTo>
                    <a:pt x="21600" y="13685"/>
                  </a:lnTo>
                  <a:lnTo>
                    <a:pt x="17327" y="0"/>
                  </a:lnTo>
                  <a:close/>
                </a:path>
              </a:pathLst>
            </a:custGeom>
            <a:solidFill>
              <a:srgbClr val="B0BEC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9" name="object 213"/>
            <p:cNvSpPr/>
            <p:nvPr/>
          </p:nvSpPr>
          <p:spPr>
            <a:xfrm>
              <a:off x="302126" y="14782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9" y="0"/>
                  </a:moveTo>
                  <a:lnTo>
                    <a:pt x="19864" y="12879"/>
                  </a:lnTo>
                  <a:lnTo>
                    <a:pt x="6619" y="1499"/>
                  </a:lnTo>
                  <a:lnTo>
                    <a:pt x="0" y="18599"/>
                  </a:lnTo>
                  <a:lnTo>
                    <a:pt x="14412" y="21600"/>
                  </a:lnTo>
                  <a:lnTo>
                    <a:pt x="21600" y="16598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0" name="object 214"/>
            <p:cNvSpPr/>
            <p:nvPr/>
          </p:nvSpPr>
          <p:spPr>
            <a:xfrm>
              <a:off x="302665" y="148919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9" y="0"/>
                  </a:moveTo>
                  <a:lnTo>
                    <a:pt x="640" y="0"/>
                  </a:lnTo>
                  <a:lnTo>
                    <a:pt x="0" y="21600"/>
                  </a:lnTo>
                  <a:lnTo>
                    <a:pt x="21600" y="12646"/>
                  </a:lnTo>
                  <a:lnTo>
                    <a:pt x="1624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1" name="object 215"/>
            <p:cNvSpPr/>
            <p:nvPr/>
          </p:nvSpPr>
          <p:spPr>
            <a:xfrm>
              <a:off x="346944" y="1476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5" y="0"/>
                  </a:moveTo>
                  <a:lnTo>
                    <a:pt x="17993" y="17675"/>
                  </a:lnTo>
                  <a:lnTo>
                    <a:pt x="15335" y="9052"/>
                  </a:lnTo>
                  <a:lnTo>
                    <a:pt x="12198" y="2756"/>
                  </a:lnTo>
                  <a:lnTo>
                    <a:pt x="0" y="6874"/>
                  </a:lnTo>
                  <a:lnTo>
                    <a:pt x="1185" y="21600"/>
                  </a:lnTo>
                  <a:lnTo>
                    <a:pt x="21600" y="20627"/>
                  </a:lnTo>
                  <a:lnTo>
                    <a:pt x="20415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2" name="object 216"/>
            <p:cNvSpPr/>
            <p:nvPr/>
          </p:nvSpPr>
          <p:spPr>
            <a:xfrm>
              <a:off x="346163" y="14876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5" y="0"/>
                  </a:moveTo>
                  <a:lnTo>
                    <a:pt x="6199" y="1243"/>
                  </a:lnTo>
                  <a:lnTo>
                    <a:pt x="0" y="3736"/>
                  </a:lnTo>
                  <a:lnTo>
                    <a:pt x="1140" y="21600"/>
                  </a:lnTo>
                  <a:lnTo>
                    <a:pt x="21600" y="14873"/>
                  </a:lnTo>
                  <a:lnTo>
                    <a:pt x="9185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3" name="object 217"/>
            <p:cNvSpPr/>
            <p:nvPr/>
          </p:nvSpPr>
          <p:spPr>
            <a:xfrm>
              <a:off x="228288" y="2383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32" y="0"/>
                  </a:moveTo>
                  <a:lnTo>
                    <a:pt x="0" y="12958"/>
                  </a:lnTo>
                  <a:lnTo>
                    <a:pt x="18396" y="21600"/>
                  </a:lnTo>
                  <a:lnTo>
                    <a:pt x="20505" y="21407"/>
                  </a:lnTo>
                  <a:lnTo>
                    <a:pt x="21600" y="21148"/>
                  </a:lnTo>
                  <a:lnTo>
                    <a:pt x="19532" y="0"/>
                  </a:lnTo>
                  <a:close/>
                </a:path>
              </a:pathLst>
            </a:custGeom>
            <a:solidFill>
              <a:srgbClr val="E7F0E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4" name="object 218"/>
            <p:cNvSpPr/>
            <p:nvPr/>
          </p:nvSpPr>
          <p:spPr>
            <a:xfrm>
              <a:off x="226726" y="1784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" y="0"/>
                  </a:moveTo>
                  <a:lnTo>
                    <a:pt x="0" y="19016"/>
                  </a:lnTo>
                  <a:lnTo>
                    <a:pt x="21600" y="21600"/>
                  </a:lnTo>
                  <a:lnTo>
                    <a:pt x="21538" y="6337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rgbClr val="14462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5" name="object 219"/>
            <p:cNvSpPr/>
            <p:nvPr/>
          </p:nvSpPr>
          <p:spPr>
            <a:xfrm>
              <a:off x="225838" y="1787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737" y="5626"/>
                  </a:lnTo>
                  <a:lnTo>
                    <a:pt x="98" y="7164"/>
                  </a:lnTo>
                  <a:lnTo>
                    <a:pt x="0" y="14649"/>
                  </a:lnTo>
                  <a:lnTo>
                    <a:pt x="193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6" name="object 220"/>
            <p:cNvSpPr/>
            <p:nvPr/>
          </p:nvSpPr>
          <p:spPr>
            <a:xfrm>
              <a:off x="292283" y="14928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139" y="171"/>
                  </a:lnTo>
                  <a:lnTo>
                    <a:pt x="2985" y="239"/>
                  </a:lnTo>
                  <a:lnTo>
                    <a:pt x="0" y="11782"/>
                  </a:lnTo>
                  <a:lnTo>
                    <a:pt x="147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7" name="object 221"/>
            <p:cNvSpPr/>
            <p:nvPr/>
          </p:nvSpPr>
          <p:spPr>
            <a:xfrm>
              <a:off x="291711" y="1482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858" y="80"/>
                  </a:lnTo>
                  <a:lnTo>
                    <a:pt x="107" y="252"/>
                  </a:lnTo>
                  <a:lnTo>
                    <a:pt x="0" y="21175"/>
                  </a:lnTo>
                  <a:lnTo>
                    <a:pt x="10858" y="21427"/>
                  </a:lnTo>
                  <a:lnTo>
                    <a:pt x="2149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8" name="object 222"/>
            <p:cNvSpPr/>
            <p:nvPr/>
          </p:nvSpPr>
          <p:spPr>
            <a:xfrm>
              <a:off x="296506" y="14920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674" y="3390"/>
                  </a:lnTo>
                  <a:lnTo>
                    <a:pt x="0" y="6153"/>
                  </a:lnTo>
                  <a:lnTo>
                    <a:pt x="8697" y="21600"/>
                  </a:lnTo>
                  <a:lnTo>
                    <a:pt x="19695" y="148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9" name="object 223"/>
            <p:cNvSpPr/>
            <p:nvPr/>
          </p:nvSpPr>
          <p:spPr>
            <a:xfrm>
              <a:off x="297179" y="14925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99" y="0"/>
                  </a:moveTo>
                  <a:lnTo>
                    <a:pt x="7536" y="3751"/>
                  </a:lnTo>
                  <a:lnTo>
                    <a:pt x="0" y="6700"/>
                  </a:lnTo>
                  <a:lnTo>
                    <a:pt x="4638" y="21600"/>
                  </a:lnTo>
                  <a:lnTo>
                    <a:pt x="13935" y="17310"/>
                  </a:lnTo>
                  <a:lnTo>
                    <a:pt x="21600" y="13685"/>
                  </a:lnTo>
                  <a:lnTo>
                    <a:pt x="17199" y="0"/>
                  </a:lnTo>
                  <a:close/>
                </a:path>
              </a:pathLst>
            </a:custGeom>
            <a:solidFill>
              <a:srgbClr val="898B8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33" name="object 224"/>
            <p:cNvGrpSpPr/>
            <p:nvPr/>
          </p:nvGrpSpPr>
          <p:grpSpPr>
            <a:xfrm>
              <a:off x="277685" y="129521"/>
              <a:ext cx="117351" cy="111917"/>
              <a:chOff x="0" y="0"/>
              <a:chExt cx="117350" cy="111916"/>
            </a:xfrm>
          </p:grpSpPr>
          <p:sp>
            <p:nvSpPr>
              <p:cNvPr id="2030" name="Shape"/>
              <p:cNvSpPr/>
              <p:nvPr/>
            </p:nvSpPr>
            <p:spPr>
              <a:xfrm>
                <a:off x="468" y="5232"/>
                <a:ext cx="95038" cy="330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769"/>
                    </a:moveTo>
                    <a:lnTo>
                      <a:pt x="20884" y="20769"/>
                    </a:lnTo>
                    <a:lnTo>
                      <a:pt x="20884" y="19938"/>
                    </a:lnTo>
                    <a:lnTo>
                      <a:pt x="107" y="19938"/>
                    </a:lnTo>
                    <a:lnTo>
                      <a:pt x="107" y="831"/>
                    </a:lnTo>
                    <a:lnTo>
                      <a:pt x="16702" y="831"/>
                    </a:lnTo>
                    <a:lnTo>
                      <a:pt x="16702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5051" y="21600"/>
                    </a:lnTo>
                    <a:lnTo>
                      <a:pt x="5051" y="20769"/>
                    </a:lnTo>
                    <a:lnTo>
                      <a:pt x="11223" y="20769"/>
                    </a:lnTo>
                    <a:lnTo>
                      <a:pt x="11223" y="21600"/>
                    </a:lnTo>
                    <a:lnTo>
                      <a:pt x="12591" y="21600"/>
                    </a:lnTo>
                    <a:lnTo>
                      <a:pt x="12591" y="20769"/>
                    </a:lnTo>
                    <a:lnTo>
                      <a:pt x="12669" y="20769"/>
                    </a:lnTo>
                    <a:lnTo>
                      <a:pt x="12669" y="21600"/>
                    </a:lnTo>
                    <a:lnTo>
                      <a:pt x="21600" y="21600"/>
                    </a:lnTo>
                    <a:lnTo>
                      <a:pt x="21600" y="20769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1" name="Triangle"/>
              <p:cNvSpPr/>
              <p:nvPr/>
            </p:nvSpPr>
            <p:spPr>
              <a:xfrm>
                <a:off x="102413" y="0"/>
                <a:ext cx="1300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2" name="Shape"/>
              <p:cNvSpPr/>
              <p:nvPr/>
            </p:nvSpPr>
            <p:spPr>
              <a:xfrm>
                <a:off x="-1" y="6503"/>
                <a:ext cx="117352" cy="105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331" y="0"/>
                    </a:lnTo>
                    <a:lnTo>
                      <a:pt x="21331" y="8328"/>
                    </a:lnTo>
                    <a:lnTo>
                      <a:pt x="16649" y="8328"/>
                    </a:lnTo>
                    <a:lnTo>
                      <a:pt x="16649" y="8588"/>
                    </a:lnTo>
                    <a:lnTo>
                      <a:pt x="0" y="8588"/>
                    </a:lnTo>
                    <a:lnTo>
                      <a:pt x="0" y="21340"/>
                    </a:lnTo>
                    <a:lnTo>
                      <a:pt x="3016" y="21340"/>
                    </a:lnTo>
                    <a:lnTo>
                      <a:pt x="3016" y="21600"/>
                    </a:lnTo>
                    <a:lnTo>
                      <a:pt x="21364" y="21600"/>
                    </a:lnTo>
                    <a:lnTo>
                      <a:pt x="21364" y="21340"/>
                    </a:lnTo>
                    <a:lnTo>
                      <a:pt x="21453" y="21340"/>
                    </a:lnTo>
                    <a:lnTo>
                      <a:pt x="21453" y="8588"/>
                    </a:lnTo>
                    <a:lnTo>
                      <a:pt x="21541" y="8588"/>
                    </a:lnTo>
                    <a:lnTo>
                      <a:pt x="21541" y="8328"/>
                    </a:lnTo>
                    <a:lnTo>
                      <a:pt x="21600" y="832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0A2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34" name="object 225"/>
            <p:cNvSpPr/>
            <p:nvPr/>
          </p:nvSpPr>
          <p:spPr>
            <a:xfrm>
              <a:off x="279450" y="207586"/>
              <a:ext cx="114619" cy="3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972"/>
                  </a:lnTo>
                  <a:lnTo>
                    <a:pt x="21418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43" name="object 226"/>
            <p:cNvGrpSpPr/>
            <p:nvPr/>
          </p:nvGrpSpPr>
          <p:grpSpPr>
            <a:xfrm>
              <a:off x="288518" y="216313"/>
              <a:ext cx="85359" cy="17289"/>
              <a:chOff x="0" y="0"/>
              <a:chExt cx="85358" cy="17288"/>
            </a:xfrm>
          </p:grpSpPr>
          <p:sp>
            <p:nvSpPr>
              <p:cNvPr id="2035" name="Shape"/>
              <p:cNvSpPr/>
              <p:nvPr/>
            </p:nvSpPr>
            <p:spPr>
              <a:xfrm>
                <a:off x="-1" y="1962"/>
                <a:ext cx="14938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611"/>
                    </a:moveTo>
                    <a:lnTo>
                      <a:pt x="9623" y="3650"/>
                    </a:lnTo>
                    <a:lnTo>
                      <a:pt x="17063" y="3650"/>
                    </a:lnTo>
                    <a:lnTo>
                      <a:pt x="15300" y="1262"/>
                    </a:lnTo>
                    <a:lnTo>
                      <a:pt x="12617" y="0"/>
                    </a:lnTo>
                    <a:lnTo>
                      <a:pt x="10102" y="702"/>
                    </a:lnTo>
                    <a:lnTo>
                      <a:pt x="0" y="3486"/>
                    </a:lnTo>
                    <a:lnTo>
                      <a:pt x="15465" y="10671"/>
                    </a:lnTo>
                    <a:lnTo>
                      <a:pt x="15207" y="11935"/>
                    </a:lnTo>
                    <a:lnTo>
                      <a:pt x="6851" y="13127"/>
                    </a:lnTo>
                    <a:lnTo>
                      <a:pt x="17375" y="21600"/>
                    </a:lnTo>
                    <a:lnTo>
                      <a:pt x="21600" y="861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6" name="Shape"/>
              <p:cNvSpPr/>
              <p:nvPr/>
            </p:nvSpPr>
            <p:spPr>
              <a:xfrm>
                <a:off x="25387" y="4585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06"/>
                    </a:moveTo>
                    <a:lnTo>
                      <a:pt x="16964" y="3798"/>
                    </a:lnTo>
                    <a:lnTo>
                      <a:pt x="14525" y="0"/>
                    </a:lnTo>
                    <a:lnTo>
                      <a:pt x="0" y="21600"/>
                    </a:lnTo>
                    <a:lnTo>
                      <a:pt x="21600" y="7606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7" name="Shape"/>
              <p:cNvSpPr/>
              <p:nvPr/>
            </p:nvSpPr>
            <p:spPr>
              <a:xfrm>
                <a:off x="26904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151"/>
                    </a:moveTo>
                    <a:lnTo>
                      <a:pt x="1758" y="0"/>
                    </a:lnTo>
                    <a:lnTo>
                      <a:pt x="1026" y="6843"/>
                    </a:lnTo>
                    <a:lnTo>
                      <a:pt x="588" y="11315"/>
                    </a:lnTo>
                    <a:lnTo>
                      <a:pt x="0" y="17644"/>
                    </a:lnTo>
                    <a:lnTo>
                      <a:pt x="4174" y="21600"/>
                    </a:lnTo>
                    <a:lnTo>
                      <a:pt x="20136" y="8151"/>
                    </a:lnTo>
                    <a:lnTo>
                      <a:pt x="21600" y="815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8" name="Shape"/>
              <p:cNvSpPr/>
              <p:nvPr/>
            </p:nvSpPr>
            <p:spPr>
              <a:xfrm>
                <a:off x="28117" y="396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12374"/>
                    </a:lnTo>
                    <a:lnTo>
                      <a:pt x="13024" y="21600"/>
                    </a:lnTo>
                    <a:lnTo>
                      <a:pt x="21191" y="105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39" name="Shape"/>
              <p:cNvSpPr/>
              <p:nvPr/>
            </p:nvSpPr>
            <p:spPr>
              <a:xfrm>
                <a:off x="29774" y="1041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04"/>
                    </a:moveTo>
                    <a:lnTo>
                      <a:pt x="18383" y="437"/>
                    </a:lnTo>
                    <a:lnTo>
                      <a:pt x="18047" y="0"/>
                    </a:lnTo>
                    <a:lnTo>
                      <a:pt x="0" y="437"/>
                    </a:lnTo>
                    <a:lnTo>
                      <a:pt x="1546" y="1450"/>
                    </a:lnTo>
                    <a:lnTo>
                      <a:pt x="11905" y="437"/>
                    </a:lnTo>
                    <a:lnTo>
                      <a:pt x="8941" y="4204"/>
                    </a:lnTo>
                    <a:lnTo>
                      <a:pt x="13369" y="7103"/>
                    </a:lnTo>
                    <a:lnTo>
                      <a:pt x="14037" y="5402"/>
                    </a:lnTo>
                    <a:lnTo>
                      <a:pt x="15165" y="8302"/>
                    </a:lnTo>
                    <a:lnTo>
                      <a:pt x="17379" y="9714"/>
                    </a:lnTo>
                    <a:lnTo>
                      <a:pt x="16044" y="10476"/>
                    </a:lnTo>
                    <a:lnTo>
                      <a:pt x="20554" y="21600"/>
                    </a:lnTo>
                    <a:lnTo>
                      <a:pt x="20764" y="17725"/>
                    </a:lnTo>
                    <a:lnTo>
                      <a:pt x="21014" y="13555"/>
                    </a:lnTo>
                    <a:lnTo>
                      <a:pt x="21389" y="7103"/>
                    </a:lnTo>
                    <a:lnTo>
                      <a:pt x="21514" y="5402"/>
                    </a:lnTo>
                    <a:lnTo>
                      <a:pt x="21600" y="4204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0" name="Shape"/>
              <p:cNvSpPr/>
              <p:nvPr/>
            </p:nvSpPr>
            <p:spPr>
              <a:xfrm>
                <a:off x="61761" y="1156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229"/>
                    </a:moveTo>
                    <a:lnTo>
                      <a:pt x="7033" y="15028"/>
                    </a:lnTo>
                    <a:lnTo>
                      <a:pt x="6828" y="14000"/>
                    </a:lnTo>
                    <a:lnTo>
                      <a:pt x="5895" y="7228"/>
                    </a:lnTo>
                    <a:lnTo>
                      <a:pt x="8844" y="4227"/>
                    </a:lnTo>
                    <a:lnTo>
                      <a:pt x="14215" y="999"/>
                    </a:lnTo>
                    <a:lnTo>
                      <a:pt x="13746" y="0"/>
                    </a:lnTo>
                    <a:lnTo>
                      <a:pt x="11471" y="27"/>
                    </a:lnTo>
                    <a:lnTo>
                      <a:pt x="10508" y="286"/>
                    </a:lnTo>
                    <a:lnTo>
                      <a:pt x="0" y="2970"/>
                    </a:lnTo>
                    <a:lnTo>
                      <a:pt x="2275" y="21600"/>
                    </a:lnTo>
                    <a:lnTo>
                      <a:pt x="21600" y="1722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1" name="Triangle"/>
              <p:cNvSpPr/>
              <p:nvPr/>
            </p:nvSpPr>
            <p:spPr>
              <a:xfrm>
                <a:off x="72238" y="42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88"/>
                    </a:moveTo>
                    <a:lnTo>
                      <a:pt x="430" y="0"/>
                    </a:lnTo>
                    <a:lnTo>
                      <a:pt x="0" y="21600"/>
                    </a:lnTo>
                    <a:lnTo>
                      <a:pt x="21600" y="16288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2" name="Shape"/>
              <p:cNvSpPr/>
              <p:nvPr/>
            </p:nvSpPr>
            <p:spPr>
              <a:xfrm>
                <a:off x="72656" y="806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81"/>
                    </a:moveTo>
                    <a:lnTo>
                      <a:pt x="14789" y="1503"/>
                    </a:lnTo>
                    <a:lnTo>
                      <a:pt x="8772" y="3859"/>
                    </a:lnTo>
                    <a:lnTo>
                      <a:pt x="6914" y="0"/>
                    </a:lnTo>
                    <a:lnTo>
                      <a:pt x="0" y="17638"/>
                    </a:lnTo>
                    <a:lnTo>
                      <a:pt x="3854" y="19895"/>
                    </a:lnTo>
                    <a:lnTo>
                      <a:pt x="4162" y="13081"/>
                    </a:lnTo>
                    <a:lnTo>
                      <a:pt x="4439" y="7667"/>
                    </a:lnTo>
                    <a:lnTo>
                      <a:pt x="5609" y="7667"/>
                    </a:lnTo>
                    <a:lnTo>
                      <a:pt x="8084" y="4159"/>
                    </a:lnTo>
                    <a:lnTo>
                      <a:pt x="8942" y="4159"/>
                    </a:lnTo>
                    <a:lnTo>
                      <a:pt x="17473" y="21600"/>
                    </a:lnTo>
                    <a:lnTo>
                      <a:pt x="21600" y="1308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44" name="object 227"/>
            <p:cNvSpPr/>
            <p:nvPr/>
          </p:nvSpPr>
          <p:spPr>
            <a:xfrm>
              <a:off x="343395" y="21824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5" y="0"/>
                  </a:moveTo>
                  <a:lnTo>
                    <a:pt x="5397" y="3976"/>
                  </a:lnTo>
                  <a:lnTo>
                    <a:pt x="0" y="3644"/>
                  </a:lnTo>
                  <a:lnTo>
                    <a:pt x="16339" y="21600"/>
                  </a:lnTo>
                  <a:lnTo>
                    <a:pt x="17711" y="19750"/>
                  </a:lnTo>
                  <a:lnTo>
                    <a:pt x="21600" y="186"/>
                  </a:lnTo>
                  <a:lnTo>
                    <a:pt x="20013" y="45"/>
                  </a:lnTo>
                  <a:lnTo>
                    <a:pt x="18935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0" name="object 228"/>
            <p:cNvGrpSpPr/>
            <p:nvPr/>
          </p:nvGrpSpPr>
          <p:grpSpPr>
            <a:xfrm>
              <a:off x="296703" y="216712"/>
              <a:ext cx="72025" cy="16419"/>
              <a:chOff x="0" y="0"/>
              <a:chExt cx="72024" cy="16418"/>
            </a:xfrm>
          </p:grpSpPr>
          <p:sp>
            <p:nvSpPr>
              <p:cNvPr id="2045" name="Shape"/>
              <p:cNvSpPr/>
              <p:nvPr/>
            </p:nvSpPr>
            <p:spPr>
              <a:xfrm>
                <a:off x="0" y="3715"/>
                <a:ext cx="12701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1949" y="932"/>
                    </a:lnTo>
                    <a:lnTo>
                      <a:pt x="8860" y="1137"/>
                    </a:lnTo>
                    <a:lnTo>
                      <a:pt x="0" y="13397"/>
                    </a:lnTo>
                    <a:lnTo>
                      <a:pt x="1771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6" name="Shape"/>
              <p:cNvSpPr/>
              <p:nvPr/>
            </p:nvSpPr>
            <p:spPr>
              <a:xfrm>
                <a:off x="3480" y="50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977" y="5553"/>
                    </a:lnTo>
                    <a:lnTo>
                      <a:pt x="11163" y="3406"/>
                    </a:lnTo>
                    <a:lnTo>
                      <a:pt x="6703" y="14070"/>
                    </a:lnTo>
                    <a:lnTo>
                      <a:pt x="0" y="0"/>
                    </a:lnTo>
                    <a:lnTo>
                      <a:pt x="2626" y="10720"/>
                    </a:lnTo>
                    <a:lnTo>
                      <a:pt x="12649" y="2061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7" name="Shape"/>
              <p:cNvSpPr/>
              <p:nvPr/>
            </p:nvSpPr>
            <p:spPr>
              <a:xfrm>
                <a:off x="38005" y="680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33"/>
                    </a:moveTo>
                    <a:lnTo>
                      <a:pt x="20731" y="3257"/>
                    </a:lnTo>
                    <a:lnTo>
                      <a:pt x="14857" y="4941"/>
                    </a:lnTo>
                    <a:lnTo>
                      <a:pt x="9694" y="6443"/>
                    </a:lnTo>
                    <a:lnTo>
                      <a:pt x="9510" y="1718"/>
                    </a:lnTo>
                    <a:lnTo>
                      <a:pt x="6876" y="1242"/>
                    </a:lnTo>
                    <a:lnTo>
                      <a:pt x="0" y="0"/>
                    </a:lnTo>
                    <a:lnTo>
                      <a:pt x="7112" y="16694"/>
                    </a:lnTo>
                    <a:lnTo>
                      <a:pt x="6876" y="21600"/>
                    </a:lnTo>
                    <a:lnTo>
                      <a:pt x="10221" y="18743"/>
                    </a:lnTo>
                    <a:lnTo>
                      <a:pt x="9721" y="6918"/>
                    </a:lnTo>
                    <a:lnTo>
                      <a:pt x="20125" y="9078"/>
                    </a:lnTo>
                    <a:lnTo>
                      <a:pt x="18203" y="15120"/>
                    </a:lnTo>
                    <a:lnTo>
                      <a:pt x="12855" y="18815"/>
                    </a:lnTo>
                    <a:lnTo>
                      <a:pt x="20204" y="19769"/>
                    </a:lnTo>
                    <a:lnTo>
                      <a:pt x="21600" y="13033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8" name="Shape"/>
              <p:cNvSpPr/>
              <p:nvPr/>
            </p:nvSpPr>
            <p:spPr>
              <a:xfrm>
                <a:off x="54388" y="0"/>
                <a:ext cx="12702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40"/>
                    </a:moveTo>
                    <a:lnTo>
                      <a:pt x="12017" y="0"/>
                    </a:lnTo>
                    <a:lnTo>
                      <a:pt x="9248" y="2118"/>
                    </a:lnTo>
                    <a:lnTo>
                      <a:pt x="0" y="9128"/>
                    </a:lnTo>
                    <a:lnTo>
                      <a:pt x="16136" y="21600"/>
                    </a:lnTo>
                    <a:lnTo>
                      <a:pt x="21600" y="1174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49" name="Shape"/>
              <p:cNvSpPr/>
              <p:nvPr/>
            </p:nvSpPr>
            <p:spPr>
              <a:xfrm>
                <a:off x="59322" y="1219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99"/>
                    </a:moveTo>
                    <a:lnTo>
                      <a:pt x="6184" y="0"/>
                    </a:lnTo>
                    <a:lnTo>
                      <a:pt x="3535" y="6331"/>
                    </a:lnTo>
                    <a:lnTo>
                      <a:pt x="0" y="16936"/>
                    </a:lnTo>
                    <a:lnTo>
                      <a:pt x="10199" y="21600"/>
                    </a:lnTo>
                    <a:lnTo>
                      <a:pt x="9795" y="16724"/>
                    </a:lnTo>
                    <a:lnTo>
                      <a:pt x="21600" y="1199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51" name="object 229"/>
            <p:cNvSpPr/>
            <p:nvPr/>
          </p:nvSpPr>
          <p:spPr>
            <a:xfrm>
              <a:off x="301669" y="21761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9" y="0"/>
                  </a:moveTo>
                  <a:lnTo>
                    <a:pt x="8587" y="2147"/>
                  </a:lnTo>
                  <a:lnTo>
                    <a:pt x="0" y="4071"/>
                  </a:lnTo>
                  <a:lnTo>
                    <a:pt x="2685" y="21600"/>
                  </a:lnTo>
                  <a:lnTo>
                    <a:pt x="13006" y="19338"/>
                  </a:lnTo>
                  <a:lnTo>
                    <a:pt x="21600" y="17529"/>
                  </a:lnTo>
                  <a:lnTo>
                    <a:pt x="1890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2" name="object 230"/>
            <p:cNvSpPr/>
            <p:nvPr/>
          </p:nvSpPr>
          <p:spPr>
            <a:xfrm>
              <a:off x="307155" y="21901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14" y="111"/>
                  </a:lnTo>
                  <a:lnTo>
                    <a:pt x="0" y="295"/>
                  </a:lnTo>
                  <a:lnTo>
                    <a:pt x="6512" y="21600"/>
                  </a:lnTo>
                  <a:lnTo>
                    <a:pt x="21152" y="147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3" name="object 231"/>
            <p:cNvSpPr/>
            <p:nvPr/>
          </p:nvSpPr>
          <p:spPr>
            <a:xfrm>
              <a:off x="307955" y="218248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711" y="2544"/>
                  </a:lnTo>
                  <a:lnTo>
                    <a:pt x="0" y="4630"/>
                  </a:lnTo>
                  <a:lnTo>
                    <a:pt x="4032" y="21600"/>
                  </a:lnTo>
                  <a:lnTo>
                    <a:pt x="18610" y="1768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4" name="object 232"/>
            <p:cNvSpPr/>
            <p:nvPr/>
          </p:nvSpPr>
          <p:spPr>
            <a:xfrm>
              <a:off x="325424" y="218363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9" y="0"/>
                  </a:moveTo>
                  <a:lnTo>
                    <a:pt x="9795" y="1820"/>
                  </a:lnTo>
                  <a:lnTo>
                    <a:pt x="0" y="3832"/>
                  </a:lnTo>
                  <a:lnTo>
                    <a:pt x="4695" y="21600"/>
                  </a:lnTo>
                  <a:lnTo>
                    <a:pt x="21600" y="17006"/>
                  </a:lnTo>
                  <a:lnTo>
                    <a:pt x="18789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57" name="object 233"/>
            <p:cNvGrpSpPr/>
            <p:nvPr/>
          </p:nvGrpSpPr>
          <p:grpSpPr>
            <a:xfrm>
              <a:off x="279451" y="178695"/>
              <a:ext cx="114620" cy="51736"/>
              <a:chOff x="0" y="0"/>
              <a:chExt cx="114619" cy="51735"/>
            </a:xfrm>
          </p:grpSpPr>
          <p:sp>
            <p:nvSpPr>
              <p:cNvPr id="2055" name="Shape"/>
              <p:cNvSpPr/>
              <p:nvPr/>
            </p:nvSpPr>
            <p:spPr>
              <a:xfrm>
                <a:off x="46100" y="39033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156"/>
                    </a:moveTo>
                    <a:lnTo>
                      <a:pt x="19745" y="0"/>
                    </a:lnTo>
                    <a:lnTo>
                      <a:pt x="7200" y="5383"/>
                    </a:lnTo>
                    <a:lnTo>
                      <a:pt x="0" y="8485"/>
                    </a:lnTo>
                    <a:lnTo>
                      <a:pt x="6479" y="21600"/>
                    </a:lnTo>
                    <a:lnTo>
                      <a:pt x="21600" y="21156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6" name="Shape"/>
              <p:cNvSpPr/>
              <p:nvPr/>
            </p:nvSpPr>
            <p:spPr>
              <a:xfrm>
                <a:off x="0" y="-1"/>
                <a:ext cx="114620" cy="28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62"/>
                    </a:moveTo>
                    <a:lnTo>
                      <a:pt x="21418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0862"/>
                    </a:ln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grpSp>
          <p:nvGrpSpPr>
            <p:cNvPr id="2063" name="object 234"/>
            <p:cNvGrpSpPr/>
            <p:nvPr/>
          </p:nvGrpSpPr>
          <p:grpSpPr>
            <a:xfrm>
              <a:off x="366712" y="185317"/>
              <a:ext cx="20423" cy="16412"/>
              <a:chOff x="0" y="0"/>
              <a:chExt cx="20422" cy="16411"/>
            </a:xfrm>
          </p:grpSpPr>
          <p:sp>
            <p:nvSpPr>
              <p:cNvPr id="2058" name="Shape"/>
              <p:cNvSpPr/>
              <p:nvPr/>
            </p:nvSpPr>
            <p:spPr>
              <a:xfrm>
                <a:off x="7720" y="3708"/>
                <a:ext cx="12703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62" y="0"/>
                    </a:moveTo>
                    <a:lnTo>
                      <a:pt x="1682" y="18606"/>
                    </a:lnTo>
                    <a:lnTo>
                      <a:pt x="1207" y="19462"/>
                    </a:lnTo>
                    <a:lnTo>
                      <a:pt x="0" y="21600"/>
                    </a:lnTo>
                    <a:lnTo>
                      <a:pt x="20056" y="18606"/>
                    </a:lnTo>
                    <a:lnTo>
                      <a:pt x="21600" y="18606"/>
                    </a:lnTo>
                    <a:lnTo>
                      <a:pt x="13081" y="1987"/>
                    </a:lnTo>
                    <a:lnTo>
                      <a:pt x="12062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59" name="Shape"/>
              <p:cNvSpPr/>
              <p:nvPr/>
            </p:nvSpPr>
            <p:spPr>
              <a:xfrm>
                <a:off x="952" y="3686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299" y="0"/>
                    </a:moveTo>
                    <a:lnTo>
                      <a:pt x="214" y="20543"/>
                    </a:lnTo>
                    <a:lnTo>
                      <a:pt x="0" y="21600"/>
                    </a:lnTo>
                    <a:lnTo>
                      <a:pt x="13622" y="20543"/>
                    </a:lnTo>
                    <a:lnTo>
                      <a:pt x="21600" y="20543"/>
                    </a:lnTo>
                    <a:lnTo>
                      <a:pt x="4299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0" name="Shape"/>
              <p:cNvSpPr/>
              <p:nvPr/>
            </p:nvSpPr>
            <p:spPr>
              <a:xfrm>
                <a:off x="3844" y="339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0170" y="8402"/>
                    </a:lnTo>
                    <a:lnTo>
                      <a:pt x="11231" y="20651"/>
                    </a:lnTo>
                    <a:lnTo>
                      <a:pt x="11314" y="21600"/>
                    </a:lnTo>
                    <a:lnTo>
                      <a:pt x="18648" y="20651"/>
                    </a:lnTo>
                    <a:lnTo>
                      <a:pt x="12491" y="8402"/>
                    </a:lnTo>
                    <a:lnTo>
                      <a:pt x="11780" y="840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1" name="Shape"/>
              <p:cNvSpPr/>
              <p:nvPr/>
            </p:nvSpPr>
            <p:spPr>
              <a:xfrm>
                <a:off x="0" y="117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1720" y="21600"/>
                    </a:lnTo>
                    <a:lnTo>
                      <a:pt x="12557" y="15058"/>
                    </a:lnTo>
                    <a:lnTo>
                      <a:pt x="21600" y="150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2" name="Triangle"/>
              <p:cNvSpPr/>
              <p:nvPr/>
            </p:nvSpPr>
            <p:spPr>
              <a:xfrm>
                <a:off x="7443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21600"/>
                    </a:lnTo>
                    <a:lnTo>
                      <a:pt x="1818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64" name="object 235"/>
            <p:cNvSpPr/>
            <p:nvPr/>
          </p:nvSpPr>
          <p:spPr>
            <a:xfrm>
              <a:off x="289787" y="187107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77" y="0"/>
                  </a:moveTo>
                  <a:lnTo>
                    <a:pt x="16963" y="12342"/>
                  </a:lnTo>
                  <a:lnTo>
                    <a:pt x="12143" y="9012"/>
                  </a:lnTo>
                  <a:lnTo>
                    <a:pt x="12388" y="457"/>
                  </a:lnTo>
                  <a:lnTo>
                    <a:pt x="0" y="2290"/>
                  </a:lnTo>
                  <a:lnTo>
                    <a:pt x="1586" y="21600"/>
                  </a:lnTo>
                  <a:lnTo>
                    <a:pt x="7746" y="9258"/>
                  </a:lnTo>
                  <a:lnTo>
                    <a:pt x="21600" y="20837"/>
                  </a:lnTo>
                  <a:lnTo>
                    <a:pt x="20077" y="0"/>
                  </a:lnTo>
                  <a:close/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77" name="object 236"/>
            <p:cNvGrpSpPr/>
            <p:nvPr/>
          </p:nvGrpSpPr>
          <p:grpSpPr>
            <a:xfrm>
              <a:off x="296322" y="185661"/>
              <a:ext cx="80401" cy="21117"/>
              <a:chOff x="0" y="0"/>
              <a:chExt cx="80400" cy="21116"/>
            </a:xfrm>
          </p:grpSpPr>
          <p:sp>
            <p:nvSpPr>
              <p:cNvPr id="2065" name="Shape"/>
              <p:cNvSpPr/>
              <p:nvPr/>
            </p:nvSpPr>
            <p:spPr>
              <a:xfrm>
                <a:off x="0" y="2660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22"/>
                    </a:moveTo>
                    <a:lnTo>
                      <a:pt x="15349" y="6866"/>
                    </a:lnTo>
                    <a:lnTo>
                      <a:pt x="8818" y="0"/>
                    </a:lnTo>
                    <a:lnTo>
                      <a:pt x="3684" y="3181"/>
                    </a:lnTo>
                    <a:lnTo>
                      <a:pt x="53" y="20555"/>
                    </a:lnTo>
                    <a:lnTo>
                      <a:pt x="0" y="21017"/>
                    </a:lnTo>
                    <a:lnTo>
                      <a:pt x="1842" y="21600"/>
                    </a:lnTo>
                    <a:lnTo>
                      <a:pt x="15965" y="8916"/>
                    </a:lnTo>
                    <a:lnTo>
                      <a:pt x="20149" y="9546"/>
                    </a:lnTo>
                    <a:lnTo>
                      <a:pt x="20431" y="8916"/>
                    </a:lnTo>
                    <a:lnTo>
                      <a:pt x="21323" y="6866"/>
                    </a:lnTo>
                    <a:lnTo>
                      <a:pt x="21600" y="6322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6" name="Shape"/>
              <p:cNvSpPr/>
              <p:nvPr/>
            </p:nvSpPr>
            <p:spPr>
              <a:xfrm>
                <a:off x="3143" y="74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375"/>
                    </a:moveTo>
                    <a:lnTo>
                      <a:pt x="5809" y="0"/>
                    </a:lnTo>
                    <a:lnTo>
                      <a:pt x="803" y="18375"/>
                    </a:lnTo>
                    <a:lnTo>
                      <a:pt x="0" y="21600"/>
                    </a:lnTo>
                    <a:lnTo>
                      <a:pt x="21600" y="1837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7" name="Triangle"/>
              <p:cNvSpPr/>
              <p:nvPr/>
            </p:nvSpPr>
            <p:spPr>
              <a:xfrm>
                <a:off x="4134" y="5822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41"/>
                    </a:moveTo>
                    <a:lnTo>
                      <a:pt x="0" y="0"/>
                    </a:lnTo>
                    <a:lnTo>
                      <a:pt x="2068" y="21600"/>
                    </a:lnTo>
                    <a:lnTo>
                      <a:pt x="21600" y="964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8" name="Shape"/>
              <p:cNvSpPr/>
              <p:nvPr/>
            </p:nvSpPr>
            <p:spPr>
              <a:xfrm>
                <a:off x="5404" y="793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81" y="12079"/>
                    </a:lnTo>
                    <a:lnTo>
                      <a:pt x="0" y="12079"/>
                    </a:lnTo>
                    <a:lnTo>
                      <a:pt x="19248" y="21600"/>
                    </a:lnTo>
                    <a:lnTo>
                      <a:pt x="19858" y="15629"/>
                    </a:lnTo>
                    <a:lnTo>
                      <a:pt x="20640" y="8574"/>
                    </a:lnTo>
                    <a:lnTo>
                      <a:pt x="20990" y="5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69" name="Shape"/>
              <p:cNvSpPr/>
              <p:nvPr/>
            </p:nvSpPr>
            <p:spPr>
              <a:xfrm>
                <a:off x="15265" y="3257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442"/>
                    </a:moveTo>
                    <a:lnTo>
                      <a:pt x="16401" y="8558"/>
                    </a:lnTo>
                    <a:lnTo>
                      <a:pt x="16210" y="6754"/>
                    </a:lnTo>
                    <a:lnTo>
                      <a:pt x="14785" y="0"/>
                    </a:lnTo>
                    <a:lnTo>
                      <a:pt x="0" y="9324"/>
                    </a:lnTo>
                    <a:lnTo>
                      <a:pt x="10395" y="5578"/>
                    </a:lnTo>
                    <a:lnTo>
                      <a:pt x="15246" y="12250"/>
                    </a:lnTo>
                    <a:lnTo>
                      <a:pt x="16671" y="21600"/>
                    </a:lnTo>
                    <a:lnTo>
                      <a:pt x="21600" y="12442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0" name="Shape"/>
              <p:cNvSpPr/>
              <p:nvPr/>
            </p:nvSpPr>
            <p:spPr>
              <a:xfrm>
                <a:off x="20847" y="3969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735"/>
                    </a:moveTo>
                    <a:lnTo>
                      <a:pt x="17444" y="0"/>
                    </a:lnTo>
                    <a:lnTo>
                      <a:pt x="12847" y="108"/>
                    </a:lnTo>
                    <a:lnTo>
                      <a:pt x="15560" y="18397"/>
                    </a:lnTo>
                    <a:lnTo>
                      <a:pt x="3432" y="1837"/>
                    </a:lnTo>
                    <a:lnTo>
                      <a:pt x="0" y="4249"/>
                    </a:lnTo>
                    <a:lnTo>
                      <a:pt x="3432" y="8569"/>
                    </a:lnTo>
                    <a:lnTo>
                      <a:pt x="1993" y="10945"/>
                    </a:lnTo>
                    <a:lnTo>
                      <a:pt x="17666" y="21600"/>
                    </a:lnTo>
                    <a:lnTo>
                      <a:pt x="19049" y="13499"/>
                    </a:lnTo>
                    <a:lnTo>
                      <a:pt x="21600" y="273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1" name="Triangle"/>
              <p:cNvSpPr/>
              <p:nvPr/>
            </p:nvSpPr>
            <p:spPr>
              <a:xfrm>
                <a:off x="28727" y="-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0179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2" name="Triangle"/>
              <p:cNvSpPr/>
              <p:nvPr/>
            </p:nvSpPr>
            <p:spPr>
              <a:xfrm>
                <a:off x="28949" y="431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734" y="0"/>
                    </a:lnTo>
                    <a:lnTo>
                      <a:pt x="0" y="17284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3" name="Triangle"/>
              <p:cNvSpPr/>
              <p:nvPr/>
            </p:nvSpPr>
            <p:spPr>
              <a:xfrm>
                <a:off x="31311" y="1911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145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4" name="Shape"/>
              <p:cNvSpPr/>
              <p:nvPr/>
            </p:nvSpPr>
            <p:spPr>
              <a:xfrm>
                <a:off x="61354" y="1448"/>
                <a:ext cx="12702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992"/>
                    </a:moveTo>
                    <a:lnTo>
                      <a:pt x="14828" y="11883"/>
                    </a:lnTo>
                    <a:lnTo>
                      <a:pt x="19476" y="3410"/>
                    </a:lnTo>
                    <a:lnTo>
                      <a:pt x="10139" y="6915"/>
                    </a:lnTo>
                    <a:lnTo>
                      <a:pt x="11142" y="0"/>
                    </a:lnTo>
                    <a:lnTo>
                      <a:pt x="1243" y="3410"/>
                    </a:lnTo>
                    <a:lnTo>
                      <a:pt x="0" y="3847"/>
                    </a:lnTo>
                    <a:lnTo>
                      <a:pt x="3446" y="19629"/>
                    </a:lnTo>
                    <a:lnTo>
                      <a:pt x="5289" y="20651"/>
                    </a:lnTo>
                    <a:lnTo>
                      <a:pt x="8536" y="18045"/>
                    </a:lnTo>
                    <a:lnTo>
                      <a:pt x="10098" y="7183"/>
                    </a:lnTo>
                    <a:lnTo>
                      <a:pt x="13667" y="19774"/>
                    </a:lnTo>
                    <a:lnTo>
                      <a:pt x="13866" y="20603"/>
                    </a:lnTo>
                    <a:lnTo>
                      <a:pt x="14188" y="21600"/>
                    </a:lnTo>
                    <a:lnTo>
                      <a:pt x="21600" y="20992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5" name="Shape"/>
              <p:cNvSpPr/>
              <p:nvPr/>
            </p:nvSpPr>
            <p:spPr>
              <a:xfrm>
                <a:off x="65577" y="8414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9887" y="3029"/>
                    </a:lnTo>
                    <a:lnTo>
                      <a:pt x="19711" y="0"/>
                    </a:lnTo>
                    <a:lnTo>
                      <a:pt x="0" y="118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76" name="Shape"/>
              <p:cNvSpPr/>
              <p:nvPr/>
            </p:nvSpPr>
            <p:spPr>
              <a:xfrm>
                <a:off x="67698" y="3048"/>
                <a:ext cx="12703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71"/>
                    </a:moveTo>
                    <a:lnTo>
                      <a:pt x="13686" y="0"/>
                    </a:lnTo>
                    <a:lnTo>
                      <a:pt x="0" y="3906"/>
                    </a:lnTo>
                    <a:lnTo>
                      <a:pt x="1234" y="20271"/>
                    </a:lnTo>
                    <a:lnTo>
                      <a:pt x="1318" y="21600"/>
                    </a:lnTo>
                    <a:lnTo>
                      <a:pt x="21600" y="20271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78" name="object 237"/>
            <p:cNvSpPr/>
            <p:nvPr/>
          </p:nvSpPr>
          <p:spPr>
            <a:xfrm>
              <a:off x="343789" y="187432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98" y="0"/>
                  </a:moveTo>
                  <a:lnTo>
                    <a:pt x="0" y="17944"/>
                  </a:lnTo>
                  <a:lnTo>
                    <a:pt x="10527" y="21600"/>
                  </a:lnTo>
                  <a:lnTo>
                    <a:pt x="21600" y="1646"/>
                  </a:lnTo>
                  <a:lnTo>
                    <a:pt x="16798" y="0"/>
                  </a:lnTo>
                  <a:close/>
                </a:path>
              </a:pathLst>
            </a:custGeom>
            <a:solidFill>
              <a:srgbClr val="0B130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2082" name="object 238"/>
            <p:cNvGrpSpPr/>
            <p:nvPr/>
          </p:nvGrpSpPr>
          <p:grpSpPr>
            <a:xfrm>
              <a:off x="306654" y="188004"/>
              <a:ext cx="45990" cy="13434"/>
              <a:chOff x="0" y="0"/>
              <a:chExt cx="45989" cy="13433"/>
            </a:xfrm>
          </p:grpSpPr>
          <p:sp>
            <p:nvSpPr>
              <p:cNvPr id="2079" name="Shape"/>
              <p:cNvSpPr/>
              <p:nvPr/>
            </p:nvSpPr>
            <p:spPr>
              <a:xfrm>
                <a:off x="0" y="38"/>
                <a:ext cx="12701" cy="1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6937" y="4052"/>
                    </a:lnTo>
                    <a:lnTo>
                      <a:pt x="0" y="6017"/>
                    </a:lnTo>
                    <a:lnTo>
                      <a:pt x="1625" y="17667"/>
                    </a:lnTo>
                    <a:lnTo>
                      <a:pt x="3920" y="21600"/>
                    </a:lnTo>
                    <a:lnTo>
                      <a:pt x="13575" y="1971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0" name="Shape"/>
              <p:cNvSpPr/>
              <p:nvPr/>
            </p:nvSpPr>
            <p:spPr>
              <a:xfrm>
                <a:off x="26530" y="730"/>
                <a:ext cx="12702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245"/>
                    </a:moveTo>
                    <a:lnTo>
                      <a:pt x="16800" y="0"/>
                    </a:lnTo>
                    <a:lnTo>
                      <a:pt x="5369" y="4596"/>
                    </a:lnTo>
                    <a:lnTo>
                      <a:pt x="0" y="6759"/>
                    </a:lnTo>
                    <a:lnTo>
                      <a:pt x="1920" y="21600"/>
                    </a:lnTo>
                    <a:lnTo>
                      <a:pt x="21600" y="14245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2081" name="Shape"/>
              <p:cNvSpPr/>
              <p:nvPr/>
            </p:nvSpPr>
            <p:spPr>
              <a:xfrm>
                <a:off x="33287" y="0"/>
                <a:ext cx="12703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280"/>
                    </a:moveTo>
                    <a:lnTo>
                      <a:pt x="19384" y="294"/>
                    </a:lnTo>
                    <a:lnTo>
                      <a:pt x="3450" y="0"/>
                    </a:lnTo>
                    <a:lnTo>
                      <a:pt x="1415" y="763"/>
                    </a:lnTo>
                    <a:lnTo>
                      <a:pt x="0" y="1347"/>
                    </a:lnTo>
                    <a:lnTo>
                      <a:pt x="4426" y="21600"/>
                    </a:lnTo>
                    <a:lnTo>
                      <a:pt x="10357" y="21425"/>
                    </a:lnTo>
                    <a:lnTo>
                      <a:pt x="21600" y="2280"/>
                    </a:lnTo>
                    <a:close/>
                  </a:path>
                </a:pathLst>
              </a:custGeom>
              <a:solidFill>
                <a:srgbClr val="0101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  <p:sp>
          <p:nvSpPr>
            <p:cNvPr id="2083" name="object 239"/>
            <p:cNvSpPr/>
            <p:nvPr/>
          </p:nvSpPr>
          <p:spPr>
            <a:xfrm>
              <a:off x="332816" y="188716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99" y="0"/>
                  </a:moveTo>
                  <a:lnTo>
                    <a:pt x="8031" y="3302"/>
                  </a:lnTo>
                  <a:lnTo>
                    <a:pt x="0" y="5843"/>
                  </a:lnTo>
                  <a:lnTo>
                    <a:pt x="3146" y="21600"/>
                  </a:lnTo>
                  <a:lnTo>
                    <a:pt x="21600" y="15711"/>
                  </a:lnTo>
                  <a:lnTo>
                    <a:pt x="18399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4" name="object 240"/>
            <p:cNvSpPr/>
            <p:nvPr/>
          </p:nvSpPr>
          <p:spPr>
            <a:xfrm>
              <a:off x="348818" y="190131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354" y="1801"/>
                  </a:lnTo>
                  <a:lnTo>
                    <a:pt x="8462" y="3285"/>
                  </a:lnTo>
                  <a:lnTo>
                    <a:pt x="0" y="21600"/>
                  </a:lnTo>
                  <a:lnTo>
                    <a:pt x="20347" y="11873"/>
                  </a:lnTo>
                  <a:lnTo>
                    <a:pt x="20651" y="850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85" name="object 241"/>
            <p:cNvSpPr/>
            <p:nvPr/>
          </p:nvSpPr>
          <p:spPr>
            <a:xfrm>
              <a:off x="349496" y="190080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27" y="0"/>
                  </a:moveTo>
                  <a:lnTo>
                    <a:pt x="0" y="16662"/>
                  </a:lnTo>
                  <a:lnTo>
                    <a:pt x="10908" y="19374"/>
                  </a:lnTo>
                  <a:lnTo>
                    <a:pt x="20191" y="21600"/>
                  </a:lnTo>
                  <a:lnTo>
                    <a:pt x="21600" y="2090"/>
                  </a:lnTo>
                  <a:lnTo>
                    <a:pt x="14620" y="612"/>
                  </a:lnTo>
                  <a:lnTo>
                    <a:pt x="11727" y="0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1957</Words>
  <Application>Microsoft Office PowerPoint</Application>
  <PresentationFormat>Prilagođeno</PresentationFormat>
  <Paragraphs>164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Calibri</vt:lpstr>
      <vt:lpstr>Helvetica</vt:lpstr>
      <vt:lpstr>Helvetica Neue</vt:lpstr>
      <vt:lpstr>Podkova Regular Bold</vt:lpstr>
      <vt:lpstr>Podkova Regular ExtraBold</vt:lpstr>
      <vt:lpstr>Podkova Regular Medium</vt:lpstr>
      <vt:lpstr>Podkova Regular Regular</vt:lpstr>
      <vt:lpstr>Office Theme</vt:lpstr>
      <vt:lpstr>PowerPoint prezentacija</vt:lpstr>
      <vt:lpstr>PowerPoint prezentacija</vt:lpstr>
      <vt:lpstr>Izvori</vt:lpstr>
      <vt:lpstr>Najveće prijetnje šumama danas</vt:lpstr>
      <vt:lpstr>PowerPoint prezentacija</vt:lpstr>
      <vt:lpstr>Očuvanje i zaštita šuma</vt:lpstr>
      <vt:lpstr>PowerPoint prezentacija</vt:lpstr>
      <vt:lpstr>Nova rješenja za bolji svijet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Fornažar</cp:lastModifiedBy>
  <cp:revision>10</cp:revision>
  <dcterms:modified xsi:type="dcterms:W3CDTF">2025-03-31T17:21:57Z</dcterms:modified>
</cp:coreProperties>
</file>