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" y="-19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26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2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19917" y="657956"/>
            <a:ext cx="1665605" cy="56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6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A3A1A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" Type="http://schemas.openxmlformats.org/officeDocument/2006/relationships/image" Target="../media/image52.pn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5" Type="http://schemas.openxmlformats.org/officeDocument/2006/relationships/image" Target="../media/image74.jpe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jpe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2"/>
          <p:cNvSpPr/>
          <p:nvPr/>
        </p:nvSpPr>
        <p:spPr>
          <a:xfrm>
            <a:off x="-7" y="10"/>
            <a:ext cx="10692002" cy="488644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104" name="object 3"/>
          <p:cNvGrpSpPr/>
          <p:nvPr/>
        </p:nvGrpSpPr>
        <p:grpSpPr>
          <a:xfrm>
            <a:off x="-6" y="766707"/>
            <a:ext cx="10692015" cy="6793301"/>
            <a:chOff x="-1" y="-1"/>
            <a:chExt cx="10692013" cy="6793299"/>
          </a:xfrm>
        </p:grpSpPr>
        <p:pic>
          <p:nvPicPr>
            <p:cNvPr id="72" name="object 4" descr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2"/>
              <a:ext cx="10692015" cy="3759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object 5"/>
            <p:cNvSpPr/>
            <p:nvPr/>
          </p:nvSpPr>
          <p:spPr>
            <a:xfrm>
              <a:off x="2644284" y="3543392"/>
              <a:ext cx="5596309" cy="186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3"/>
                  </a:lnTo>
                  <a:lnTo>
                    <a:pt x="16852" y="101"/>
                  </a:lnTo>
                  <a:lnTo>
                    <a:pt x="18237" y="75"/>
                  </a:lnTo>
                  <a:lnTo>
                    <a:pt x="20611" y="10"/>
                  </a:lnTo>
                  <a:lnTo>
                    <a:pt x="2140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74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9821" y="2395770"/>
              <a:ext cx="145403" cy="101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" name="object 7"/>
            <p:cNvSpPr/>
            <p:nvPr/>
          </p:nvSpPr>
          <p:spPr>
            <a:xfrm>
              <a:off x="9178743" y="1835953"/>
              <a:ext cx="441104" cy="60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95" y="21600"/>
                  </a:moveTo>
                  <a:lnTo>
                    <a:pt x="13460" y="21600"/>
                  </a:lnTo>
                  <a:lnTo>
                    <a:pt x="11098" y="21470"/>
                  </a:lnTo>
                  <a:lnTo>
                    <a:pt x="8887" y="21072"/>
                  </a:lnTo>
                  <a:lnTo>
                    <a:pt x="6855" y="20431"/>
                  </a:lnTo>
                  <a:lnTo>
                    <a:pt x="5030" y="19573"/>
                  </a:lnTo>
                  <a:lnTo>
                    <a:pt x="3441" y="18523"/>
                  </a:lnTo>
                  <a:lnTo>
                    <a:pt x="2115" y="17307"/>
                  </a:lnTo>
                  <a:lnTo>
                    <a:pt x="1081" y="15950"/>
                  </a:lnTo>
                  <a:lnTo>
                    <a:pt x="367" y="14478"/>
                  </a:lnTo>
                  <a:lnTo>
                    <a:pt x="0" y="12917"/>
                  </a:lnTo>
                  <a:lnTo>
                    <a:pt x="9" y="11290"/>
                  </a:lnTo>
                  <a:lnTo>
                    <a:pt x="422" y="9625"/>
                  </a:lnTo>
                  <a:lnTo>
                    <a:pt x="2620" y="6736"/>
                  </a:lnTo>
                  <a:lnTo>
                    <a:pt x="4476" y="4858"/>
                  </a:lnTo>
                  <a:lnTo>
                    <a:pt x="6471" y="3054"/>
                  </a:lnTo>
                  <a:lnTo>
                    <a:pt x="8327" y="1600"/>
                  </a:lnTo>
                  <a:lnTo>
                    <a:pt x="10795" y="432"/>
                  </a:lnTo>
                  <a:lnTo>
                    <a:pt x="12964" y="31"/>
                  </a:lnTo>
                  <a:lnTo>
                    <a:pt x="14095" y="0"/>
                  </a:lnTo>
                  <a:lnTo>
                    <a:pt x="12703" y="1327"/>
                  </a:lnTo>
                  <a:lnTo>
                    <a:pt x="11554" y="2721"/>
                  </a:lnTo>
                  <a:lnTo>
                    <a:pt x="10650" y="4164"/>
                  </a:lnTo>
                  <a:lnTo>
                    <a:pt x="9991" y="5637"/>
                  </a:lnTo>
                  <a:lnTo>
                    <a:pt x="9580" y="7122"/>
                  </a:lnTo>
                  <a:lnTo>
                    <a:pt x="9416" y="8602"/>
                  </a:lnTo>
                  <a:lnTo>
                    <a:pt x="9500" y="10058"/>
                  </a:lnTo>
                  <a:lnTo>
                    <a:pt x="9834" y="11472"/>
                  </a:lnTo>
                  <a:lnTo>
                    <a:pt x="10419" y="12827"/>
                  </a:lnTo>
                  <a:lnTo>
                    <a:pt x="11255" y="14103"/>
                  </a:lnTo>
                  <a:lnTo>
                    <a:pt x="12343" y="15284"/>
                  </a:lnTo>
                  <a:lnTo>
                    <a:pt x="13684" y="16350"/>
                  </a:lnTo>
                  <a:lnTo>
                    <a:pt x="15279" y="17285"/>
                  </a:lnTo>
                  <a:lnTo>
                    <a:pt x="17130" y="18069"/>
                  </a:lnTo>
                  <a:lnTo>
                    <a:pt x="19236" y="18685"/>
                  </a:lnTo>
                  <a:lnTo>
                    <a:pt x="21600" y="19115"/>
                  </a:lnTo>
                  <a:lnTo>
                    <a:pt x="18929" y="20516"/>
                  </a:lnTo>
                  <a:lnTo>
                    <a:pt x="18890" y="20142"/>
                  </a:lnTo>
                  <a:lnTo>
                    <a:pt x="18762" y="19589"/>
                  </a:lnTo>
                  <a:lnTo>
                    <a:pt x="18527" y="19105"/>
                  </a:lnTo>
                  <a:lnTo>
                    <a:pt x="18166" y="18934"/>
                  </a:lnTo>
                  <a:lnTo>
                    <a:pt x="17901" y="19385"/>
                  </a:lnTo>
                  <a:lnTo>
                    <a:pt x="17816" y="19900"/>
                  </a:lnTo>
                  <a:lnTo>
                    <a:pt x="17847" y="20967"/>
                  </a:lnTo>
                  <a:lnTo>
                    <a:pt x="15972" y="21352"/>
                  </a:lnTo>
                  <a:lnTo>
                    <a:pt x="15022" y="21514"/>
                  </a:lnTo>
                  <a:lnTo>
                    <a:pt x="14095" y="21600"/>
                  </a:lnTo>
                  <a:close/>
                </a:path>
              </a:pathLst>
            </a:custGeom>
            <a:solidFill>
              <a:srgbClr val="5091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76" name="object 8"/>
            <p:cNvSpPr/>
            <p:nvPr/>
          </p:nvSpPr>
          <p:spPr>
            <a:xfrm>
              <a:off x="9454904" y="2367778"/>
              <a:ext cx="117326" cy="86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21600"/>
                  </a:moveTo>
                  <a:lnTo>
                    <a:pt x="15783" y="21600"/>
                  </a:lnTo>
                  <a:lnTo>
                    <a:pt x="15783" y="18728"/>
                  </a:lnTo>
                  <a:lnTo>
                    <a:pt x="15758" y="18704"/>
                  </a:lnTo>
                  <a:lnTo>
                    <a:pt x="15582" y="19471"/>
                  </a:lnTo>
                  <a:lnTo>
                    <a:pt x="15574" y="19320"/>
                  </a:lnTo>
                  <a:lnTo>
                    <a:pt x="16237" y="13167"/>
                  </a:lnTo>
                  <a:lnTo>
                    <a:pt x="16590" y="9162"/>
                  </a:lnTo>
                  <a:lnTo>
                    <a:pt x="16653" y="6493"/>
                  </a:lnTo>
                  <a:lnTo>
                    <a:pt x="16608" y="5160"/>
                  </a:lnTo>
                  <a:lnTo>
                    <a:pt x="16499" y="3829"/>
                  </a:lnTo>
                  <a:lnTo>
                    <a:pt x="10491" y="3569"/>
                  </a:lnTo>
                  <a:lnTo>
                    <a:pt x="5738" y="3214"/>
                  </a:lnTo>
                  <a:lnTo>
                    <a:pt x="2241" y="2680"/>
                  </a:lnTo>
                  <a:lnTo>
                    <a:pt x="0" y="1882"/>
                  </a:lnTo>
                  <a:lnTo>
                    <a:pt x="2390" y="1882"/>
                  </a:lnTo>
                  <a:lnTo>
                    <a:pt x="4084" y="2508"/>
                  </a:lnTo>
                  <a:lnTo>
                    <a:pt x="7144" y="2963"/>
                  </a:lnTo>
                  <a:lnTo>
                    <a:pt x="11234" y="3269"/>
                  </a:lnTo>
                  <a:lnTo>
                    <a:pt x="16019" y="3446"/>
                  </a:lnTo>
                  <a:lnTo>
                    <a:pt x="16498" y="3141"/>
                  </a:lnTo>
                  <a:lnTo>
                    <a:pt x="16618" y="2540"/>
                  </a:lnTo>
                  <a:lnTo>
                    <a:pt x="16499" y="1467"/>
                  </a:lnTo>
                  <a:lnTo>
                    <a:pt x="16738" y="1436"/>
                  </a:lnTo>
                  <a:lnTo>
                    <a:pt x="16723" y="1063"/>
                  </a:lnTo>
                  <a:lnTo>
                    <a:pt x="16619" y="682"/>
                  </a:lnTo>
                  <a:lnTo>
                    <a:pt x="16874" y="319"/>
                  </a:lnTo>
                  <a:lnTo>
                    <a:pt x="17935" y="0"/>
                  </a:lnTo>
                  <a:lnTo>
                    <a:pt x="19290" y="121"/>
                  </a:lnTo>
                  <a:lnTo>
                    <a:pt x="20175" y="463"/>
                  </a:lnTo>
                  <a:lnTo>
                    <a:pt x="21200" y="2370"/>
                  </a:lnTo>
                  <a:lnTo>
                    <a:pt x="21451" y="3654"/>
                  </a:lnTo>
                  <a:lnTo>
                    <a:pt x="21576" y="4962"/>
                  </a:lnTo>
                  <a:lnTo>
                    <a:pt x="21600" y="6290"/>
                  </a:lnTo>
                  <a:lnTo>
                    <a:pt x="21544" y="7632"/>
                  </a:lnTo>
                  <a:lnTo>
                    <a:pt x="21431" y="8981"/>
                  </a:lnTo>
                  <a:lnTo>
                    <a:pt x="20853" y="14352"/>
                  </a:lnTo>
                  <a:lnTo>
                    <a:pt x="20789" y="15659"/>
                  </a:lnTo>
                  <a:lnTo>
                    <a:pt x="20803" y="18728"/>
                  </a:lnTo>
                  <a:lnTo>
                    <a:pt x="20635" y="19446"/>
                  </a:lnTo>
                  <a:lnTo>
                    <a:pt x="20355" y="20164"/>
                  </a:lnTo>
                  <a:lnTo>
                    <a:pt x="20299" y="20882"/>
                  </a:lnTo>
                  <a:lnTo>
                    <a:pt x="20803" y="21600"/>
                  </a:lnTo>
                  <a:close/>
                </a:path>
              </a:pathLst>
            </a:custGeom>
            <a:solidFill>
              <a:srgbClr val="8D6B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77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4655" y="2356320"/>
              <a:ext cx="81665" cy="123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0" name="object 10"/>
            <p:cNvGrpSpPr/>
            <p:nvPr/>
          </p:nvGrpSpPr>
          <p:grpSpPr>
            <a:xfrm>
              <a:off x="9638021" y="2103134"/>
              <a:ext cx="590036" cy="1124732"/>
              <a:chOff x="0" y="0"/>
              <a:chExt cx="590035" cy="1124731"/>
            </a:xfrm>
          </p:grpSpPr>
          <p:sp>
            <p:nvSpPr>
              <p:cNvPr id="78" name="Shape"/>
              <p:cNvSpPr/>
              <p:nvPr/>
            </p:nvSpPr>
            <p:spPr>
              <a:xfrm>
                <a:off x="-1" y="0"/>
                <a:ext cx="316895" cy="1124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26"/>
                    </a:moveTo>
                    <a:lnTo>
                      <a:pt x="20981" y="7526"/>
                    </a:lnTo>
                    <a:lnTo>
                      <a:pt x="20458" y="8507"/>
                    </a:lnTo>
                    <a:lnTo>
                      <a:pt x="18524" y="9255"/>
                    </a:lnTo>
                    <a:lnTo>
                      <a:pt x="15628" y="9773"/>
                    </a:lnTo>
                    <a:lnTo>
                      <a:pt x="12216" y="10067"/>
                    </a:lnTo>
                    <a:lnTo>
                      <a:pt x="11848" y="9619"/>
                    </a:lnTo>
                    <a:lnTo>
                      <a:pt x="11663" y="8665"/>
                    </a:lnTo>
                    <a:lnTo>
                      <a:pt x="11660" y="8480"/>
                    </a:lnTo>
                    <a:lnTo>
                      <a:pt x="11644" y="7679"/>
                    </a:lnTo>
                    <a:lnTo>
                      <a:pt x="12747" y="6860"/>
                    </a:lnTo>
                    <a:lnTo>
                      <a:pt x="16816" y="5991"/>
                    </a:lnTo>
                    <a:lnTo>
                      <a:pt x="18237" y="5620"/>
                    </a:lnTo>
                    <a:lnTo>
                      <a:pt x="19064" y="5270"/>
                    </a:lnTo>
                    <a:lnTo>
                      <a:pt x="19874" y="4835"/>
                    </a:lnTo>
                    <a:lnTo>
                      <a:pt x="20552" y="4359"/>
                    </a:lnTo>
                    <a:lnTo>
                      <a:pt x="20981" y="3885"/>
                    </a:lnTo>
                    <a:lnTo>
                      <a:pt x="20981" y="3714"/>
                    </a:lnTo>
                    <a:lnTo>
                      <a:pt x="20626" y="3714"/>
                    </a:lnTo>
                    <a:lnTo>
                      <a:pt x="20361" y="3885"/>
                    </a:lnTo>
                    <a:lnTo>
                      <a:pt x="19250" y="4793"/>
                    </a:lnTo>
                    <a:lnTo>
                      <a:pt x="17384" y="5556"/>
                    </a:lnTo>
                    <a:lnTo>
                      <a:pt x="14971" y="6205"/>
                    </a:lnTo>
                    <a:lnTo>
                      <a:pt x="12216" y="6768"/>
                    </a:lnTo>
                    <a:lnTo>
                      <a:pt x="11811" y="6452"/>
                    </a:lnTo>
                    <a:lnTo>
                      <a:pt x="11808" y="6429"/>
                    </a:lnTo>
                    <a:lnTo>
                      <a:pt x="11699" y="5772"/>
                    </a:lnTo>
                    <a:lnTo>
                      <a:pt x="11706" y="5556"/>
                    </a:lnTo>
                    <a:lnTo>
                      <a:pt x="11731" y="5023"/>
                    </a:lnTo>
                    <a:lnTo>
                      <a:pt x="11774" y="4569"/>
                    </a:lnTo>
                    <a:lnTo>
                      <a:pt x="11757" y="4496"/>
                    </a:lnTo>
                    <a:lnTo>
                      <a:pt x="11667" y="4107"/>
                    </a:lnTo>
                    <a:lnTo>
                      <a:pt x="11663" y="4093"/>
                    </a:lnTo>
                    <a:lnTo>
                      <a:pt x="11519" y="3641"/>
                    </a:lnTo>
                    <a:lnTo>
                      <a:pt x="11388" y="3174"/>
                    </a:lnTo>
                    <a:lnTo>
                      <a:pt x="11331" y="2712"/>
                    </a:lnTo>
                    <a:lnTo>
                      <a:pt x="10712" y="4496"/>
                    </a:lnTo>
                    <a:lnTo>
                      <a:pt x="9334" y="4450"/>
                    </a:lnTo>
                    <a:lnTo>
                      <a:pt x="4886" y="3798"/>
                    </a:lnTo>
                    <a:lnTo>
                      <a:pt x="3563" y="2773"/>
                    </a:lnTo>
                    <a:lnTo>
                      <a:pt x="3785" y="1805"/>
                    </a:lnTo>
                    <a:lnTo>
                      <a:pt x="3787" y="1784"/>
                    </a:lnTo>
                    <a:lnTo>
                      <a:pt x="3906" y="814"/>
                    </a:lnTo>
                    <a:lnTo>
                      <a:pt x="3364" y="0"/>
                    </a:lnTo>
                    <a:lnTo>
                      <a:pt x="3187" y="3174"/>
                    </a:lnTo>
                    <a:lnTo>
                      <a:pt x="3175" y="3174"/>
                    </a:lnTo>
                    <a:lnTo>
                      <a:pt x="1930" y="2945"/>
                    </a:lnTo>
                    <a:lnTo>
                      <a:pt x="1095" y="2590"/>
                    </a:lnTo>
                    <a:lnTo>
                      <a:pt x="510" y="2180"/>
                    </a:lnTo>
                    <a:lnTo>
                      <a:pt x="0" y="1784"/>
                    </a:lnTo>
                    <a:lnTo>
                      <a:pt x="3" y="1805"/>
                    </a:lnTo>
                    <a:lnTo>
                      <a:pt x="95" y="2363"/>
                    </a:lnTo>
                    <a:lnTo>
                      <a:pt x="1162" y="2902"/>
                    </a:lnTo>
                    <a:lnTo>
                      <a:pt x="2577" y="3413"/>
                    </a:lnTo>
                    <a:lnTo>
                      <a:pt x="3718" y="3910"/>
                    </a:lnTo>
                    <a:lnTo>
                      <a:pt x="7470" y="4383"/>
                    </a:lnTo>
                    <a:lnTo>
                      <a:pt x="9606" y="4669"/>
                    </a:lnTo>
                    <a:lnTo>
                      <a:pt x="10623" y="4838"/>
                    </a:lnTo>
                    <a:lnTo>
                      <a:pt x="10446" y="4862"/>
                    </a:lnTo>
                    <a:lnTo>
                      <a:pt x="10717" y="5322"/>
                    </a:lnTo>
                    <a:lnTo>
                      <a:pt x="10822" y="6121"/>
                    </a:lnTo>
                    <a:lnTo>
                      <a:pt x="10695" y="6883"/>
                    </a:lnTo>
                    <a:lnTo>
                      <a:pt x="10269" y="7233"/>
                    </a:lnTo>
                    <a:lnTo>
                      <a:pt x="8609" y="6789"/>
                    </a:lnTo>
                    <a:lnTo>
                      <a:pt x="7281" y="6301"/>
                    </a:lnTo>
                    <a:lnTo>
                      <a:pt x="6186" y="5772"/>
                    </a:lnTo>
                    <a:lnTo>
                      <a:pt x="5223" y="5205"/>
                    </a:lnTo>
                    <a:lnTo>
                      <a:pt x="4781" y="5034"/>
                    </a:lnTo>
                    <a:lnTo>
                      <a:pt x="4958" y="5278"/>
                    </a:lnTo>
                    <a:lnTo>
                      <a:pt x="5728" y="5685"/>
                    </a:lnTo>
                    <a:lnTo>
                      <a:pt x="6938" y="6429"/>
                    </a:lnTo>
                    <a:lnTo>
                      <a:pt x="8530" y="7178"/>
                    </a:lnTo>
                    <a:lnTo>
                      <a:pt x="10446" y="7599"/>
                    </a:lnTo>
                    <a:lnTo>
                      <a:pt x="10449" y="7679"/>
                    </a:lnTo>
                    <a:lnTo>
                      <a:pt x="10481" y="8480"/>
                    </a:lnTo>
                    <a:lnTo>
                      <a:pt x="10483" y="10507"/>
                    </a:lnTo>
                    <a:lnTo>
                      <a:pt x="10455" y="11478"/>
                    </a:lnTo>
                    <a:lnTo>
                      <a:pt x="10413" y="12449"/>
                    </a:lnTo>
                    <a:lnTo>
                      <a:pt x="10363" y="13421"/>
                    </a:lnTo>
                    <a:lnTo>
                      <a:pt x="10259" y="15362"/>
                    </a:lnTo>
                    <a:lnTo>
                      <a:pt x="10214" y="16332"/>
                    </a:lnTo>
                    <a:lnTo>
                      <a:pt x="10181" y="17275"/>
                    </a:lnTo>
                    <a:lnTo>
                      <a:pt x="10180" y="21527"/>
                    </a:lnTo>
                    <a:lnTo>
                      <a:pt x="10977" y="21600"/>
                    </a:lnTo>
                    <a:lnTo>
                      <a:pt x="11686" y="21600"/>
                    </a:lnTo>
                    <a:lnTo>
                      <a:pt x="11689" y="21527"/>
                    </a:lnTo>
                    <a:lnTo>
                      <a:pt x="11708" y="21104"/>
                    </a:lnTo>
                    <a:lnTo>
                      <a:pt x="11597" y="20458"/>
                    </a:lnTo>
                    <a:lnTo>
                      <a:pt x="11686" y="19875"/>
                    </a:lnTo>
                    <a:lnTo>
                      <a:pt x="12304" y="19572"/>
                    </a:lnTo>
                    <a:lnTo>
                      <a:pt x="11666" y="19059"/>
                    </a:lnTo>
                    <a:lnTo>
                      <a:pt x="11641" y="18451"/>
                    </a:lnTo>
                    <a:lnTo>
                      <a:pt x="11882" y="17830"/>
                    </a:lnTo>
                    <a:lnTo>
                      <a:pt x="12040" y="17275"/>
                    </a:lnTo>
                    <a:lnTo>
                      <a:pt x="12007" y="16290"/>
                    </a:lnTo>
                    <a:lnTo>
                      <a:pt x="11925" y="15302"/>
                    </a:lnTo>
                    <a:lnTo>
                      <a:pt x="11824" y="14313"/>
                    </a:lnTo>
                    <a:lnTo>
                      <a:pt x="11730" y="13323"/>
                    </a:lnTo>
                    <a:lnTo>
                      <a:pt x="11679" y="12449"/>
                    </a:lnTo>
                    <a:lnTo>
                      <a:pt x="11677" y="11346"/>
                    </a:lnTo>
                    <a:lnTo>
                      <a:pt x="11774" y="10360"/>
                    </a:lnTo>
                    <a:lnTo>
                      <a:pt x="15014" y="10098"/>
                    </a:lnTo>
                    <a:lnTo>
                      <a:pt x="15243" y="10067"/>
                    </a:lnTo>
                    <a:lnTo>
                      <a:pt x="17743" y="9725"/>
                    </a:lnTo>
                    <a:lnTo>
                      <a:pt x="19837" y="9199"/>
                    </a:lnTo>
                    <a:lnTo>
                      <a:pt x="21165" y="8480"/>
                    </a:lnTo>
                    <a:lnTo>
                      <a:pt x="21600" y="7526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79" name="Shape"/>
              <p:cNvSpPr/>
              <p:nvPr/>
            </p:nvSpPr>
            <p:spPr>
              <a:xfrm>
                <a:off x="558852" y="539458"/>
                <a:ext cx="31184" cy="58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3"/>
                    </a:moveTo>
                    <a:lnTo>
                      <a:pt x="15107" y="16716"/>
                    </a:lnTo>
                    <a:lnTo>
                      <a:pt x="14852" y="15549"/>
                    </a:lnTo>
                    <a:lnTo>
                      <a:pt x="17298" y="14355"/>
                    </a:lnTo>
                    <a:lnTo>
                      <a:pt x="18908" y="13289"/>
                    </a:lnTo>
                    <a:lnTo>
                      <a:pt x="18564" y="11395"/>
                    </a:lnTo>
                    <a:lnTo>
                      <a:pt x="17738" y="9497"/>
                    </a:lnTo>
                    <a:lnTo>
                      <a:pt x="16708" y="7595"/>
                    </a:lnTo>
                    <a:lnTo>
                      <a:pt x="15758" y="5694"/>
                    </a:lnTo>
                    <a:lnTo>
                      <a:pt x="15159" y="3793"/>
                    </a:lnTo>
                    <a:lnTo>
                      <a:pt x="15221" y="1895"/>
                    </a:lnTo>
                    <a:lnTo>
                      <a:pt x="16207" y="0"/>
                    </a:lnTo>
                    <a:lnTo>
                      <a:pt x="53" y="13289"/>
                    </a:lnTo>
                    <a:lnTo>
                      <a:pt x="0" y="21459"/>
                    </a:lnTo>
                    <a:lnTo>
                      <a:pt x="8103" y="21600"/>
                    </a:lnTo>
                    <a:lnTo>
                      <a:pt x="15301" y="21600"/>
                    </a:lnTo>
                    <a:lnTo>
                      <a:pt x="15335" y="21459"/>
                    </a:lnTo>
                    <a:lnTo>
                      <a:pt x="15529" y="20648"/>
                    </a:lnTo>
                    <a:lnTo>
                      <a:pt x="14403" y="19405"/>
                    </a:lnTo>
                    <a:lnTo>
                      <a:pt x="15301" y="18285"/>
                    </a:lnTo>
                    <a:lnTo>
                      <a:pt x="21600" y="17703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grpSp>
          <p:nvGrpSpPr>
            <p:cNvPr id="83" name="object 11"/>
            <p:cNvGrpSpPr/>
            <p:nvPr/>
          </p:nvGrpSpPr>
          <p:grpSpPr>
            <a:xfrm>
              <a:off x="9372322" y="1704835"/>
              <a:ext cx="735911" cy="688259"/>
              <a:chOff x="0" y="-1"/>
              <a:chExt cx="735910" cy="688258"/>
            </a:xfrm>
          </p:grpSpPr>
          <p:sp>
            <p:nvSpPr>
              <p:cNvPr id="81" name="Shape"/>
              <p:cNvSpPr/>
              <p:nvPr/>
            </p:nvSpPr>
            <p:spPr>
              <a:xfrm>
                <a:off x="-1" y="-2"/>
                <a:ext cx="735882" cy="68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28" y="21600"/>
                    </a:moveTo>
                    <a:lnTo>
                      <a:pt x="9305" y="21329"/>
                    </a:lnTo>
                    <a:lnTo>
                      <a:pt x="7303" y="20965"/>
                    </a:lnTo>
                    <a:lnTo>
                      <a:pt x="5887" y="20593"/>
                    </a:lnTo>
                    <a:lnTo>
                      <a:pt x="4624" y="20054"/>
                    </a:lnTo>
                    <a:lnTo>
                      <a:pt x="3515" y="19367"/>
                    </a:lnTo>
                    <a:lnTo>
                      <a:pt x="2559" y="18545"/>
                    </a:lnTo>
                    <a:lnTo>
                      <a:pt x="1755" y="17606"/>
                    </a:lnTo>
                    <a:lnTo>
                      <a:pt x="1102" y="16565"/>
                    </a:lnTo>
                    <a:lnTo>
                      <a:pt x="601" y="15439"/>
                    </a:lnTo>
                    <a:lnTo>
                      <a:pt x="251" y="14242"/>
                    </a:lnTo>
                    <a:lnTo>
                      <a:pt x="51" y="12992"/>
                    </a:lnTo>
                    <a:lnTo>
                      <a:pt x="0" y="11704"/>
                    </a:lnTo>
                    <a:lnTo>
                      <a:pt x="98" y="10394"/>
                    </a:lnTo>
                    <a:lnTo>
                      <a:pt x="345" y="9078"/>
                    </a:lnTo>
                    <a:lnTo>
                      <a:pt x="740" y="7772"/>
                    </a:lnTo>
                    <a:lnTo>
                      <a:pt x="1281" y="6492"/>
                    </a:lnTo>
                    <a:lnTo>
                      <a:pt x="1970" y="5255"/>
                    </a:lnTo>
                    <a:lnTo>
                      <a:pt x="2805" y="4075"/>
                    </a:lnTo>
                    <a:lnTo>
                      <a:pt x="2729" y="3995"/>
                    </a:lnTo>
                    <a:lnTo>
                      <a:pt x="3799" y="2789"/>
                    </a:lnTo>
                    <a:lnTo>
                      <a:pt x="4908" y="1790"/>
                    </a:lnTo>
                    <a:lnTo>
                      <a:pt x="6048" y="1005"/>
                    </a:lnTo>
                    <a:lnTo>
                      <a:pt x="7213" y="441"/>
                    </a:lnTo>
                    <a:lnTo>
                      <a:pt x="8397" y="103"/>
                    </a:lnTo>
                    <a:lnTo>
                      <a:pt x="9595" y="0"/>
                    </a:lnTo>
                    <a:lnTo>
                      <a:pt x="10801" y="138"/>
                    </a:lnTo>
                    <a:lnTo>
                      <a:pt x="12008" y="524"/>
                    </a:lnTo>
                    <a:lnTo>
                      <a:pt x="13210" y="1164"/>
                    </a:lnTo>
                    <a:lnTo>
                      <a:pt x="14401" y="2066"/>
                    </a:lnTo>
                    <a:lnTo>
                      <a:pt x="15576" y="3236"/>
                    </a:lnTo>
                    <a:lnTo>
                      <a:pt x="16086" y="4220"/>
                    </a:lnTo>
                    <a:lnTo>
                      <a:pt x="16343" y="4724"/>
                    </a:lnTo>
                    <a:lnTo>
                      <a:pt x="16681" y="5113"/>
                    </a:lnTo>
                    <a:lnTo>
                      <a:pt x="17023" y="5283"/>
                    </a:lnTo>
                    <a:lnTo>
                      <a:pt x="17587" y="5487"/>
                    </a:lnTo>
                    <a:lnTo>
                      <a:pt x="18193" y="5714"/>
                    </a:lnTo>
                    <a:lnTo>
                      <a:pt x="19631" y="6779"/>
                    </a:lnTo>
                    <a:lnTo>
                      <a:pt x="20404" y="7762"/>
                    </a:lnTo>
                    <a:lnTo>
                      <a:pt x="20985" y="8866"/>
                    </a:lnTo>
                    <a:lnTo>
                      <a:pt x="21376" y="10057"/>
                    </a:lnTo>
                    <a:lnTo>
                      <a:pt x="21581" y="11298"/>
                    </a:lnTo>
                    <a:lnTo>
                      <a:pt x="21600" y="12500"/>
                    </a:lnTo>
                    <a:lnTo>
                      <a:pt x="9172" y="12500"/>
                    </a:lnTo>
                    <a:lnTo>
                      <a:pt x="9129" y="15415"/>
                    </a:lnTo>
                    <a:lnTo>
                      <a:pt x="7723" y="15415"/>
                    </a:lnTo>
                    <a:lnTo>
                      <a:pt x="7780" y="16362"/>
                    </a:lnTo>
                    <a:lnTo>
                      <a:pt x="8238" y="17242"/>
                    </a:lnTo>
                    <a:lnTo>
                      <a:pt x="8838" y="18077"/>
                    </a:lnTo>
                    <a:lnTo>
                      <a:pt x="9320" y="18883"/>
                    </a:lnTo>
                    <a:lnTo>
                      <a:pt x="9324" y="18889"/>
                    </a:lnTo>
                    <a:lnTo>
                      <a:pt x="10939" y="19663"/>
                    </a:lnTo>
                    <a:lnTo>
                      <a:pt x="11860" y="20130"/>
                    </a:lnTo>
                    <a:lnTo>
                      <a:pt x="12297" y="20406"/>
                    </a:lnTo>
                    <a:lnTo>
                      <a:pt x="11748" y="20606"/>
                    </a:lnTo>
                    <a:lnTo>
                      <a:pt x="11587" y="20646"/>
                    </a:lnTo>
                    <a:lnTo>
                      <a:pt x="9896" y="20646"/>
                    </a:lnTo>
                    <a:lnTo>
                      <a:pt x="9930" y="21045"/>
                    </a:lnTo>
                    <a:lnTo>
                      <a:pt x="9934" y="21085"/>
                    </a:lnTo>
                    <a:lnTo>
                      <a:pt x="10244" y="21085"/>
                    </a:lnTo>
                    <a:lnTo>
                      <a:pt x="10308" y="21096"/>
                    </a:lnTo>
                    <a:lnTo>
                      <a:pt x="10737" y="21205"/>
                    </a:lnTo>
                    <a:lnTo>
                      <a:pt x="11171" y="21342"/>
                    </a:lnTo>
                    <a:lnTo>
                      <a:pt x="11492" y="21474"/>
                    </a:lnTo>
                    <a:lnTo>
                      <a:pt x="11583" y="21571"/>
                    </a:lnTo>
                    <a:lnTo>
                      <a:pt x="11328" y="21600"/>
                    </a:lnTo>
                    <a:close/>
                  </a:path>
                </a:pathLst>
              </a:custGeom>
              <a:solidFill>
                <a:srgbClr val="73BD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2" name="Shape"/>
              <p:cNvSpPr/>
              <p:nvPr/>
            </p:nvSpPr>
            <p:spPr>
              <a:xfrm>
                <a:off x="312460" y="398295"/>
                <a:ext cx="423450" cy="234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99" y="21600"/>
                    </a:moveTo>
                    <a:lnTo>
                      <a:pt x="2766" y="19913"/>
                    </a:lnTo>
                    <a:lnTo>
                      <a:pt x="331" y="16904"/>
                    </a:lnTo>
                    <a:lnTo>
                      <a:pt x="150" y="13347"/>
                    </a:lnTo>
                    <a:lnTo>
                      <a:pt x="149" y="13322"/>
                    </a:lnTo>
                    <a:lnTo>
                      <a:pt x="315" y="8672"/>
                    </a:lnTo>
                    <a:lnTo>
                      <a:pt x="406" y="3913"/>
                    </a:lnTo>
                    <a:lnTo>
                      <a:pt x="0" y="0"/>
                    </a:lnTo>
                    <a:lnTo>
                      <a:pt x="21599" y="0"/>
                    </a:lnTo>
                    <a:lnTo>
                      <a:pt x="21600" y="163"/>
                    </a:lnTo>
                    <a:lnTo>
                      <a:pt x="21317" y="3802"/>
                    </a:lnTo>
                    <a:lnTo>
                      <a:pt x="20721" y="7282"/>
                    </a:lnTo>
                    <a:lnTo>
                      <a:pt x="19816" y="10498"/>
                    </a:lnTo>
                    <a:lnTo>
                      <a:pt x="18740" y="13031"/>
                    </a:lnTo>
                    <a:lnTo>
                      <a:pt x="5962" y="13031"/>
                    </a:lnTo>
                    <a:lnTo>
                      <a:pt x="5502" y="21537"/>
                    </a:lnTo>
                    <a:lnTo>
                      <a:pt x="5499" y="21600"/>
                    </a:lnTo>
                    <a:close/>
                  </a:path>
                </a:pathLst>
              </a:custGeom>
              <a:solidFill>
                <a:srgbClr val="73BD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grpSp>
          <p:nvGrpSpPr>
            <p:cNvPr id="87" name="object 12"/>
            <p:cNvGrpSpPr/>
            <p:nvPr/>
          </p:nvGrpSpPr>
          <p:grpSpPr>
            <a:xfrm>
              <a:off x="9637655" y="1975732"/>
              <a:ext cx="328299" cy="255918"/>
              <a:chOff x="0" y="0"/>
              <a:chExt cx="328298" cy="255917"/>
            </a:xfrm>
          </p:grpSpPr>
          <p:sp>
            <p:nvSpPr>
              <p:cNvPr id="84" name="Shape"/>
              <p:cNvSpPr/>
              <p:nvPr/>
            </p:nvSpPr>
            <p:spPr>
              <a:xfrm>
                <a:off x="-1" y="62337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95" y="6666"/>
                    </a:lnTo>
                    <a:lnTo>
                      <a:pt x="4382" y="0"/>
                    </a:lnTo>
                    <a:lnTo>
                      <a:pt x="0" y="10267"/>
                    </a:lnTo>
                    <a:lnTo>
                      <a:pt x="698" y="18643"/>
                    </a:lnTo>
                    <a:lnTo>
                      <a:pt x="5080" y="21600"/>
                    </a:lnTo>
                    <a:lnTo>
                      <a:pt x="11776" y="155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681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92469" y="243186"/>
                <a:ext cx="12704" cy="12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33"/>
                    </a:moveTo>
                    <a:lnTo>
                      <a:pt x="16448" y="4311"/>
                    </a:lnTo>
                    <a:lnTo>
                      <a:pt x="8715" y="0"/>
                    </a:lnTo>
                    <a:lnTo>
                      <a:pt x="2552" y="1553"/>
                    </a:lnTo>
                    <a:lnTo>
                      <a:pt x="0" y="10800"/>
                    </a:lnTo>
                    <a:lnTo>
                      <a:pt x="1818" y="20047"/>
                    </a:lnTo>
                    <a:lnTo>
                      <a:pt x="8715" y="21600"/>
                    </a:lnTo>
                    <a:lnTo>
                      <a:pt x="21600" y="15133"/>
                    </a:lnTo>
                    <a:close/>
                  </a:path>
                </a:pathLst>
              </a:custGeom>
              <a:solidFill>
                <a:srgbClr val="4681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6" name="Shape"/>
              <p:cNvSpPr/>
              <p:nvPr/>
            </p:nvSpPr>
            <p:spPr>
              <a:xfrm>
                <a:off x="315591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309" y="6674"/>
                    </a:lnTo>
                    <a:lnTo>
                      <a:pt x="4377" y="0"/>
                    </a:lnTo>
                    <a:lnTo>
                      <a:pt x="0" y="10254"/>
                    </a:lnTo>
                    <a:lnTo>
                      <a:pt x="697" y="18664"/>
                    </a:lnTo>
                    <a:lnTo>
                      <a:pt x="5076" y="21600"/>
                    </a:lnTo>
                    <a:lnTo>
                      <a:pt x="11762" y="155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681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grpSp>
          <p:nvGrpSpPr>
            <p:cNvPr id="90" name="object 13"/>
            <p:cNvGrpSpPr/>
            <p:nvPr/>
          </p:nvGrpSpPr>
          <p:grpSpPr>
            <a:xfrm>
              <a:off x="9692209" y="1817967"/>
              <a:ext cx="78800" cy="186563"/>
              <a:chOff x="0" y="0"/>
              <a:chExt cx="78799" cy="186562"/>
            </a:xfrm>
          </p:grpSpPr>
          <p:sp>
            <p:nvSpPr>
              <p:cNvPr id="88" name="Shape"/>
              <p:cNvSpPr/>
              <p:nvPr/>
            </p:nvSpPr>
            <p:spPr>
              <a:xfrm>
                <a:off x="-1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5" y="6667"/>
                    </a:lnTo>
                    <a:lnTo>
                      <a:pt x="4353" y="0"/>
                    </a:lnTo>
                    <a:lnTo>
                      <a:pt x="0" y="10266"/>
                    </a:lnTo>
                    <a:lnTo>
                      <a:pt x="697" y="18645"/>
                    </a:lnTo>
                    <a:lnTo>
                      <a:pt x="5074" y="21600"/>
                    </a:lnTo>
                    <a:lnTo>
                      <a:pt x="11738" y="155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1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9" name="Shape"/>
              <p:cNvSpPr/>
              <p:nvPr/>
            </p:nvSpPr>
            <p:spPr>
              <a:xfrm>
                <a:off x="66092" y="173856"/>
                <a:ext cx="12707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9"/>
                    </a:moveTo>
                    <a:lnTo>
                      <a:pt x="15417" y="0"/>
                    </a:lnTo>
                    <a:lnTo>
                      <a:pt x="0" y="6194"/>
                    </a:lnTo>
                    <a:lnTo>
                      <a:pt x="15417" y="21600"/>
                    </a:lnTo>
                    <a:lnTo>
                      <a:pt x="21600" y="18519"/>
                    </a:lnTo>
                    <a:close/>
                  </a:path>
                </a:pathLst>
              </a:custGeom>
              <a:solidFill>
                <a:srgbClr val="5091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pic>
          <p:nvPicPr>
            <p:cNvPr id="91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2988" y="2"/>
              <a:ext cx="5892407" cy="3552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" name="object 15"/>
            <p:cNvSpPr/>
            <p:nvPr/>
          </p:nvSpPr>
          <p:spPr>
            <a:xfrm>
              <a:off x="9807658" y="1943467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6" y="21600"/>
                  </a:moveTo>
                  <a:lnTo>
                    <a:pt x="0" y="15423"/>
                  </a:lnTo>
                  <a:lnTo>
                    <a:pt x="6162" y="0"/>
                  </a:lnTo>
                  <a:lnTo>
                    <a:pt x="21600" y="15423"/>
                  </a:lnTo>
                  <a:lnTo>
                    <a:pt x="15436" y="21600"/>
                  </a:lnTo>
                  <a:close/>
                </a:path>
              </a:pathLst>
            </a:custGeom>
            <a:solidFill>
              <a:srgbClr val="3175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93" name="object 16"/>
            <p:cNvSpPr/>
            <p:nvPr/>
          </p:nvSpPr>
          <p:spPr>
            <a:xfrm>
              <a:off x="9992082" y="1921843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7" y="21600"/>
                  </a:moveTo>
                  <a:lnTo>
                    <a:pt x="0" y="6174"/>
                  </a:lnTo>
                  <a:lnTo>
                    <a:pt x="21600" y="0"/>
                  </a:lnTo>
                  <a:lnTo>
                    <a:pt x="13002" y="15423"/>
                  </a:lnTo>
                  <a:lnTo>
                    <a:pt x="4317" y="21600"/>
                  </a:lnTo>
                  <a:close/>
                </a:path>
              </a:pathLst>
            </a:custGeom>
            <a:solidFill>
              <a:srgbClr val="4681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94" name="object 17"/>
            <p:cNvSpPr/>
            <p:nvPr/>
          </p:nvSpPr>
          <p:spPr>
            <a:xfrm>
              <a:off x="10001552" y="2189355"/>
              <a:ext cx="362488" cy="50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38" y="21600"/>
                  </a:moveTo>
                  <a:lnTo>
                    <a:pt x="16743" y="21484"/>
                  </a:lnTo>
                  <a:lnTo>
                    <a:pt x="15519" y="21307"/>
                  </a:lnTo>
                  <a:lnTo>
                    <a:pt x="14325" y="21170"/>
                  </a:lnTo>
                  <a:lnTo>
                    <a:pt x="14501" y="21160"/>
                  </a:lnTo>
                  <a:lnTo>
                    <a:pt x="14750" y="21130"/>
                  </a:lnTo>
                  <a:lnTo>
                    <a:pt x="14651" y="21079"/>
                  </a:lnTo>
                  <a:lnTo>
                    <a:pt x="13783" y="21007"/>
                  </a:lnTo>
                  <a:lnTo>
                    <a:pt x="12631" y="20946"/>
                  </a:lnTo>
                  <a:lnTo>
                    <a:pt x="11771" y="20925"/>
                  </a:lnTo>
                  <a:lnTo>
                    <a:pt x="10910" y="20946"/>
                  </a:lnTo>
                  <a:lnTo>
                    <a:pt x="9759" y="21007"/>
                  </a:lnTo>
                  <a:lnTo>
                    <a:pt x="9527" y="21007"/>
                  </a:lnTo>
                  <a:lnTo>
                    <a:pt x="9449" y="21170"/>
                  </a:lnTo>
                  <a:lnTo>
                    <a:pt x="9139" y="21170"/>
                  </a:lnTo>
                  <a:lnTo>
                    <a:pt x="8026" y="21319"/>
                  </a:lnTo>
                  <a:lnTo>
                    <a:pt x="6963" y="21498"/>
                  </a:lnTo>
                  <a:lnTo>
                    <a:pt x="5885" y="21554"/>
                  </a:lnTo>
                  <a:lnTo>
                    <a:pt x="4728" y="21334"/>
                  </a:lnTo>
                  <a:lnTo>
                    <a:pt x="4037" y="20917"/>
                  </a:lnTo>
                  <a:lnTo>
                    <a:pt x="3606" y="20325"/>
                  </a:lnTo>
                  <a:lnTo>
                    <a:pt x="3292" y="19693"/>
                  </a:lnTo>
                  <a:lnTo>
                    <a:pt x="2948" y="19153"/>
                  </a:lnTo>
                  <a:lnTo>
                    <a:pt x="2549" y="18856"/>
                  </a:lnTo>
                  <a:lnTo>
                    <a:pt x="1962" y="18498"/>
                  </a:lnTo>
                  <a:lnTo>
                    <a:pt x="1403" y="18141"/>
                  </a:lnTo>
                  <a:lnTo>
                    <a:pt x="1091" y="17844"/>
                  </a:lnTo>
                  <a:lnTo>
                    <a:pt x="1047" y="17503"/>
                  </a:lnTo>
                  <a:lnTo>
                    <a:pt x="1134" y="16556"/>
                  </a:lnTo>
                  <a:lnTo>
                    <a:pt x="1091" y="16154"/>
                  </a:lnTo>
                  <a:lnTo>
                    <a:pt x="889" y="15988"/>
                  </a:lnTo>
                  <a:lnTo>
                    <a:pt x="165" y="15555"/>
                  </a:lnTo>
                  <a:lnTo>
                    <a:pt x="7" y="15390"/>
                  </a:lnTo>
                  <a:lnTo>
                    <a:pt x="0" y="14489"/>
                  </a:lnTo>
                  <a:lnTo>
                    <a:pt x="472" y="13700"/>
                  </a:lnTo>
                  <a:lnTo>
                    <a:pt x="1118" y="12952"/>
                  </a:lnTo>
                  <a:lnTo>
                    <a:pt x="1633" y="12173"/>
                  </a:lnTo>
                  <a:lnTo>
                    <a:pt x="1713" y="11564"/>
                  </a:lnTo>
                  <a:lnTo>
                    <a:pt x="1691" y="10857"/>
                  </a:lnTo>
                  <a:lnTo>
                    <a:pt x="1698" y="10141"/>
                  </a:lnTo>
                  <a:lnTo>
                    <a:pt x="1865" y="9501"/>
                  </a:lnTo>
                  <a:lnTo>
                    <a:pt x="2492" y="8976"/>
                  </a:lnTo>
                  <a:lnTo>
                    <a:pt x="3519" y="8533"/>
                  </a:lnTo>
                  <a:lnTo>
                    <a:pt x="4531" y="8151"/>
                  </a:lnTo>
                  <a:lnTo>
                    <a:pt x="5116" y="7810"/>
                  </a:lnTo>
                  <a:lnTo>
                    <a:pt x="5178" y="7585"/>
                  </a:lnTo>
                  <a:lnTo>
                    <a:pt x="5212" y="7190"/>
                  </a:lnTo>
                  <a:lnTo>
                    <a:pt x="5333" y="6683"/>
                  </a:lnTo>
                  <a:lnTo>
                    <a:pt x="5657" y="6120"/>
                  </a:lnTo>
                  <a:lnTo>
                    <a:pt x="6167" y="5743"/>
                  </a:lnTo>
                  <a:lnTo>
                    <a:pt x="6779" y="5561"/>
                  </a:lnTo>
                  <a:lnTo>
                    <a:pt x="7507" y="5277"/>
                  </a:lnTo>
                  <a:lnTo>
                    <a:pt x="8365" y="4593"/>
                  </a:lnTo>
                  <a:lnTo>
                    <a:pt x="8981" y="3545"/>
                  </a:lnTo>
                  <a:lnTo>
                    <a:pt x="9401" y="2426"/>
                  </a:lnTo>
                  <a:lnTo>
                    <a:pt x="10270" y="1327"/>
                  </a:lnTo>
                  <a:lnTo>
                    <a:pt x="12235" y="340"/>
                  </a:lnTo>
                  <a:lnTo>
                    <a:pt x="14327" y="0"/>
                  </a:lnTo>
                  <a:lnTo>
                    <a:pt x="15447" y="442"/>
                  </a:lnTo>
                  <a:lnTo>
                    <a:pt x="16044" y="1160"/>
                  </a:lnTo>
                  <a:lnTo>
                    <a:pt x="16569" y="1649"/>
                  </a:lnTo>
                  <a:lnTo>
                    <a:pt x="16881" y="1664"/>
                  </a:lnTo>
                  <a:lnTo>
                    <a:pt x="17324" y="1608"/>
                  </a:lnTo>
                  <a:lnTo>
                    <a:pt x="17853" y="1572"/>
                  </a:lnTo>
                  <a:lnTo>
                    <a:pt x="18426" y="1649"/>
                  </a:lnTo>
                  <a:lnTo>
                    <a:pt x="18816" y="1979"/>
                  </a:lnTo>
                  <a:lnTo>
                    <a:pt x="18988" y="2494"/>
                  </a:lnTo>
                  <a:lnTo>
                    <a:pt x="19188" y="2967"/>
                  </a:lnTo>
                  <a:lnTo>
                    <a:pt x="19665" y="3175"/>
                  </a:lnTo>
                  <a:lnTo>
                    <a:pt x="18022" y="5140"/>
                  </a:lnTo>
                  <a:lnTo>
                    <a:pt x="16605" y="6697"/>
                  </a:lnTo>
                  <a:lnTo>
                    <a:pt x="15530" y="8209"/>
                  </a:lnTo>
                  <a:lnTo>
                    <a:pt x="14912" y="10040"/>
                  </a:lnTo>
                  <a:lnTo>
                    <a:pt x="14866" y="12555"/>
                  </a:lnTo>
                  <a:lnTo>
                    <a:pt x="15210" y="14492"/>
                  </a:lnTo>
                  <a:lnTo>
                    <a:pt x="15944" y="16481"/>
                  </a:lnTo>
                  <a:lnTo>
                    <a:pt x="17179" y="18287"/>
                  </a:lnTo>
                  <a:lnTo>
                    <a:pt x="19027" y="19674"/>
                  </a:lnTo>
                  <a:lnTo>
                    <a:pt x="21600" y="20407"/>
                  </a:lnTo>
                  <a:lnTo>
                    <a:pt x="21005" y="20624"/>
                  </a:lnTo>
                  <a:lnTo>
                    <a:pt x="20497" y="20959"/>
                  </a:lnTo>
                  <a:lnTo>
                    <a:pt x="19902" y="21304"/>
                  </a:lnTo>
                  <a:lnTo>
                    <a:pt x="19045" y="21552"/>
                  </a:lnTo>
                  <a:lnTo>
                    <a:pt x="17938" y="21600"/>
                  </a:lnTo>
                  <a:close/>
                </a:path>
              </a:pathLst>
            </a:custGeom>
            <a:solidFill>
              <a:srgbClr val="CED8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grpSp>
          <p:nvGrpSpPr>
            <p:cNvPr id="98" name="object 18"/>
            <p:cNvGrpSpPr/>
            <p:nvPr/>
          </p:nvGrpSpPr>
          <p:grpSpPr>
            <a:xfrm>
              <a:off x="10373116" y="2657856"/>
              <a:ext cx="176637" cy="570003"/>
              <a:chOff x="-1" y="0"/>
              <a:chExt cx="176635" cy="570002"/>
            </a:xfrm>
          </p:grpSpPr>
          <p:sp>
            <p:nvSpPr>
              <p:cNvPr id="95" name="Shape"/>
              <p:cNvSpPr/>
              <p:nvPr/>
            </p:nvSpPr>
            <p:spPr>
              <a:xfrm>
                <a:off x="75324" y="-1"/>
                <a:ext cx="12793" cy="1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400" y="6171"/>
                    </a:lnTo>
                    <a:lnTo>
                      <a:pt x="10987" y="0"/>
                    </a:lnTo>
                    <a:lnTo>
                      <a:pt x="12081" y="1859"/>
                    </a:lnTo>
                    <a:lnTo>
                      <a:pt x="15604" y="1859"/>
                    </a:lnTo>
                    <a:lnTo>
                      <a:pt x="18372" y="4991"/>
                    </a:lnTo>
                    <a:lnTo>
                      <a:pt x="21600" y="20065"/>
                    </a:lnTo>
                    <a:lnTo>
                      <a:pt x="2189" y="20065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96" name="Shape"/>
              <p:cNvSpPr/>
              <p:nvPr/>
            </p:nvSpPr>
            <p:spPr>
              <a:xfrm>
                <a:off x="112992" y="6369"/>
                <a:ext cx="63643" cy="113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33" y="21600"/>
                    </a:moveTo>
                    <a:lnTo>
                      <a:pt x="0" y="21600"/>
                    </a:lnTo>
                    <a:lnTo>
                      <a:pt x="7354" y="18528"/>
                    </a:lnTo>
                    <a:lnTo>
                      <a:pt x="13445" y="12590"/>
                    </a:lnTo>
                    <a:lnTo>
                      <a:pt x="17233" y="5866"/>
                    </a:lnTo>
                    <a:lnTo>
                      <a:pt x="17633" y="485"/>
                    </a:lnTo>
                    <a:lnTo>
                      <a:pt x="21600" y="0"/>
                    </a:lnTo>
                    <a:lnTo>
                      <a:pt x="20721" y="485"/>
                    </a:lnTo>
                    <a:lnTo>
                      <a:pt x="19191" y="8779"/>
                    </a:lnTo>
                    <a:lnTo>
                      <a:pt x="14107" y="16412"/>
                    </a:lnTo>
                    <a:lnTo>
                      <a:pt x="5533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97" name="Shape"/>
              <p:cNvSpPr/>
              <p:nvPr/>
            </p:nvSpPr>
            <p:spPr>
              <a:xfrm>
                <a:off x="-2" y="7635"/>
                <a:ext cx="129298" cy="56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01" y="21600"/>
                    </a:moveTo>
                    <a:lnTo>
                      <a:pt x="11932" y="21600"/>
                    </a:lnTo>
                    <a:lnTo>
                      <a:pt x="11932" y="18033"/>
                    </a:lnTo>
                    <a:lnTo>
                      <a:pt x="11831" y="16947"/>
                    </a:lnTo>
                    <a:lnTo>
                      <a:pt x="11384" y="14775"/>
                    </a:lnTo>
                    <a:lnTo>
                      <a:pt x="11296" y="13781"/>
                    </a:lnTo>
                    <a:lnTo>
                      <a:pt x="11283" y="13635"/>
                    </a:lnTo>
                    <a:lnTo>
                      <a:pt x="11517" y="12223"/>
                    </a:lnTo>
                    <a:lnTo>
                      <a:pt x="12012" y="10175"/>
                    </a:lnTo>
                    <a:lnTo>
                      <a:pt x="12455" y="7959"/>
                    </a:lnTo>
                    <a:lnTo>
                      <a:pt x="12532" y="6041"/>
                    </a:lnTo>
                    <a:lnTo>
                      <a:pt x="11932" y="4887"/>
                    </a:lnTo>
                    <a:lnTo>
                      <a:pt x="11187" y="4770"/>
                    </a:lnTo>
                    <a:lnTo>
                      <a:pt x="9546" y="4533"/>
                    </a:lnTo>
                    <a:lnTo>
                      <a:pt x="7417" y="4131"/>
                    </a:lnTo>
                    <a:lnTo>
                      <a:pt x="3386" y="2722"/>
                    </a:lnTo>
                    <a:lnTo>
                      <a:pt x="966" y="928"/>
                    </a:lnTo>
                    <a:lnTo>
                      <a:pt x="0" y="49"/>
                    </a:lnTo>
                    <a:lnTo>
                      <a:pt x="2169" y="0"/>
                    </a:lnTo>
                    <a:lnTo>
                      <a:pt x="2169" y="195"/>
                    </a:lnTo>
                    <a:lnTo>
                      <a:pt x="2915" y="1324"/>
                    </a:lnTo>
                    <a:lnTo>
                      <a:pt x="4719" y="2407"/>
                    </a:lnTo>
                    <a:lnTo>
                      <a:pt x="7418" y="3398"/>
                    </a:lnTo>
                    <a:lnTo>
                      <a:pt x="10850" y="4252"/>
                    </a:lnTo>
                    <a:lnTo>
                      <a:pt x="18154" y="4252"/>
                    </a:lnTo>
                    <a:lnTo>
                      <a:pt x="18877" y="4301"/>
                    </a:lnTo>
                    <a:lnTo>
                      <a:pt x="21600" y="4301"/>
                    </a:lnTo>
                    <a:lnTo>
                      <a:pt x="21202" y="4399"/>
                    </a:lnTo>
                    <a:lnTo>
                      <a:pt x="14101" y="4887"/>
                    </a:lnTo>
                    <a:lnTo>
                      <a:pt x="13686" y="5929"/>
                    </a:lnTo>
                    <a:lnTo>
                      <a:pt x="13634" y="7912"/>
                    </a:lnTo>
                    <a:lnTo>
                      <a:pt x="13784" y="10175"/>
                    </a:lnTo>
                    <a:lnTo>
                      <a:pt x="13790" y="10263"/>
                    </a:lnTo>
                    <a:lnTo>
                      <a:pt x="13979" y="12223"/>
                    </a:lnTo>
                    <a:lnTo>
                      <a:pt x="13998" y="12410"/>
                    </a:lnTo>
                    <a:lnTo>
                      <a:pt x="14090" y="13635"/>
                    </a:lnTo>
                    <a:lnTo>
                      <a:pt x="14101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  <p:pic>
          <p:nvPicPr>
            <p:cNvPr id="99" name="object 19" descr="object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6104" y="2667878"/>
              <a:ext cx="63639" cy="107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object 20"/>
            <p:cNvSpPr/>
            <p:nvPr/>
          </p:nvSpPr>
          <p:spPr>
            <a:xfrm>
              <a:off x="9808655" y="3124794"/>
              <a:ext cx="635892" cy="10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21600"/>
                  </a:moveTo>
                  <a:lnTo>
                    <a:pt x="57" y="16432"/>
                  </a:lnTo>
                  <a:lnTo>
                    <a:pt x="0" y="9532"/>
                  </a:lnTo>
                  <a:lnTo>
                    <a:pt x="34" y="3266"/>
                  </a:lnTo>
                  <a:lnTo>
                    <a:pt x="336" y="0"/>
                  </a:lnTo>
                  <a:lnTo>
                    <a:pt x="21600" y="1823"/>
                  </a:lnTo>
                  <a:lnTo>
                    <a:pt x="21600" y="20820"/>
                  </a:lnTo>
                  <a:lnTo>
                    <a:pt x="18281" y="20870"/>
                  </a:lnTo>
                  <a:lnTo>
                    <a:pt x="5006" y="21495"/>
                  </a:lnTo>
                  <a:lnTo>
                    <a:pt x="28" y="21600"/>
                  </a:lnTo>
                  <a:close/>
                </a:path>
              </a:pathLst>
            </a:custGeom>
            <a:solidFill>
              <a:srgbClr val="73BD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01" name="object 21" descr="object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3855" y="3115894"/>
              <a:ext cx="223524" cy="114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object 22"/>
            <p:cNvSpPr/>
            <p:nvPr/>
          </p:nvSpPr>
          <p:spPr>
            <a:xfrm>
              <a:off x="9345812" y="3052274"/>
              <a:ext cx="193515" cy="6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4108"/>
                  </a:lnTo>
                  <a:lnTo>
                    <a:pt x="0" y="13669"/>
                  </a:lnTo>
                  <a:lnTo>
                    <a:pt x="5270" y="11347"/>
                  </a:lnTo>
                  <a:lnTo>
                    <a:pt x="16247" y="2571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3C5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03" name="object 23"/>
            <p:cNvSpPr/>
            <p:nvPr/>
          </p:nvSpPr>
          <p:spPr>
            <a:xfrm>
              <a:off x="0" y="3280027"/>
              <a:ext cx="10692011" cy="3513271"/>
            </a:xfrm>
            <a:prstGeom prst="rect">
              <a:avLst/>
            </a:pr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105" name="object 24"/>
          <p:cNvSpPr txBox="1"/>
          <p:nvPr/>
        </p:nvSpPr>
        <p:spPr>
          <a:xfrm>
            <a:off x="1067268" y="4735498"/>
            <a:ext cx="505524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700" b="1">
                <a:solidFill>
                  <a:srgbClr val="358877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What</a:t>
            </a:r>
            <a:r>
              <a:rPr spc="95" dirty="0"/>
              <a:t> </a:t>
            </a:r>
            <a:r>
              <a:rPr dirty="0"/>
              <a:t>Is</a:t>
            </a:r>
            <a:r>
              <a:rPr spc="99" dirty="0"/>
              <a:t> </a:t>
            </a:r>
            <a:r>
              <a:rPr dirty="0"/>
              <a:t>a</a:t>
            </a:r>
            <a:r>
              <a:rPr spc="95" dirty="0"/>
              <a:t> </a:t>
            </a:r>
            <a:r>
              <a:rPr spc="-9" dirty="0"/>
              <a:t>Forest?</a:t>
            </a:r>
          </a:p>
        </p:txBody>
      </p:sp>
      <p:sp>
        <p:nvSpPr>
          <p:cNvPr id="106" name="object 25"/>
          <p:cNvSpPr txBox="1"/>
          <p:nvPr/>
        </p:nvSpPr>
        <p:spPr>
          <a:xfrm>
            <a:off x="1067271" y="5921912"/>
            <a:ext cx="193810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600">
                <a:solidFill>
                  <a:srgbClr val="003333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Knowledge</a:t>
            </a:r>
            <a:r>
              <a:rPr spc="15" dirty="0"/>
              <a:t> </a:t>
            </a:r>
            <a:r>
              <a:rPr spc="-5" dirty="0"/>
              <a:t>B</a:t>
            </a:r>
            <a:r>
              <a:rPr spc="-55" dirty="0"/>
              <a:t>o</a:t>
            </a:r>
            <a:r>
              <a:rPr spc="-540" dirty="0"/>
              <a:t>x  </a:t>
            </a:r>
          </a:p>
        </p:txBody>
      </p:sp>
      <p:sp>
        <p:nvSpPr>
          <p:cNvPr id="107" name="I"/>
          <p:cNvSpPr txBox="1"/>
          <p:nvPr/>
        </p:nvSpPr>
        <p:spPr>
          <a:xfrm>
            <a:off x="2349477" y="5895125"/>
            <a:ext cx="181813" cy="3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2700">
              <a:defRPr sz="1600" spc="-60">
                <a:solidFill>
                  <a:srgbClr val="003333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lvl1pPr>
          </a:lstStyle>
          <a:p>
            <a:r>
              <a:rPr dirty="0"/>
              <a:t>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object 2"/>
          <p:cNvGrpSpPr/>
          <p:nvPr/>
        </p:nvGrpSpPr>
        <p:grpSpPr>
          <a:xfrm>
            <a:off x="-22" y="179"/>
            <a:ext cx="10692018" cy="7560003"/>
            <a:chOff x="-11" y="89"/>
            <a:chExt cx="10692017" cy="7560001"/>
          </a:xfrm>
        </p:grpSpPr>
        <p:sp>
          <p:nvSpPr>
            <p:cNvPr id="966" name="object 3"/>
            <p:cNvSpPr/>
            <p:nvPr/>
          </p:nvSpPr>
          <p:spPr>
            <a:xfrm>
              <a:off x="-12" y="89"/>
              <a:ext cx="10692014" cy="473421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7" name="object 4"/>
            <p:cNvSpPr/>
            <p:nvPr/>
          </p:nvSpPr>
          <p:spPr>
            <a:xfrm>
              <a:off x="-12" y="4734299"/>
              <a:ext cx="10692014" cy="2825793"/>
            </a:xfrm>
            <a:prstGeom prst="rect">
              <a:avLst/>
            </a:pr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68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733" y="1811073"/>
              <a:ext cx="3360159" cy="30051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9" name="object 6"/>
            <p:cNvSpPr/>
            <p:nvPr/>
          </p:nvSpPr>
          <p:spPr>
            <a:xfrm>
              <a:off x="3402221" y="4748101"/>
              <a:ext cx="2700082" cy="5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4" y="0"/>
                  </a:moveTo>
                  <a:lnTo>
                    <a:pt x="20915" y="219"/>
                  </a:lnTo>
                  <a:lnTo>
                    <a:pt x="20371" y="731"/>
                  </a:lnTo>
                  <a:lnTo>
                    <a:pt x="19767" y="803"/>
                  </a:lnTo>
                  <a:lnTo>
                    <a:pt x="19359" y="624"/>
                  </a:lnTo>
                  <a:lnTo>
                    <a:pt x="18950" y="574"/>
                  </a:lnTo>
                  <a:lnTo>
                    <a:pt x="17722" y="767"/>
                  </a:lnTo>
                  <a:lnTo>
                    <a:pt x="2366" y="803"/>
                  </a:lnTo>
                  <a:lnTo>
                    <a:pt x="1970" y="957"/>
                  </a:lnTo>
                  <a:lnTo>
                    <a:pt x="1574" y="1342"/>
                  </a:lnTo>
                  <a:lnTo>
                    <a:pt x="785" y="2342"/>
                  </a:lnTo>
                  <a:lnTo>
                    <a:pt x="392" y="2727"/>
                  </a:lnTo>
                  <a:lnTo>
                    <a:pt x="0" y="2881"/>
                  </a:lnTo>
                  <a:lnTo>
                    <a:pt x="0" y="21600"/>
                  </a:lnTo>
                  <a:lnTo>
                    <a:pt x="21569" y="21600"/>
                  </a:lnTo>
                  <a:lnTo>
                    <a:pt x="21594" y="17984"/>
                  </a:lnTo>
                  <a:lnTo>
                    <a:pt x="21600" y="11395"/>
                  </a:lnTo>
                  <a:lnTo>
                    <a:pt x="21579" y="4710"/>
                  </a:lnTo>
                  <a:lnTo>
                    <a:pt x="21525" y="803"/>
                  </a:lnTo>
                  <a:lnTo>
                    <a:pt x="21324" y="0"/>
                  </a:lnTo>
                  <a:close/>
                </a:path>
              </a:pathLst>
            </a:custGeom>
            <a:solidFill>
              <a:srgbClr val="418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70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" y="2774546"/>
              <a:ext cx="5902858" cy="2029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75" name="object 8"/>
            <p:cNvGrpSpPr/>
            <p:nvPr/>
          </p:nvGrpSpPr>
          <p:grpSpPr>
            <a:xfrm>
              <a:off x="6141660" y="4696069"/>
              <a:ext cx="4550346" cy="107883"/>
              <a:chOff x="0" y="-1"/>
              <a:chExt cx="4550345" cy="107882"/>
            </a:xfrm>
          </p:grpSpPr>
          <p:sp>
            <p:nvSpPr>
              <p:cNvPr id="971" name="Triangle"/>
              <p:cNvSpPr/>
              <p:nvPr/>
            </p:nvSpPr>
            <p:spPr>
              <a:xfrm>
                <a:off x="212282" y="-2"/>
                <a:ext cx="12704" cy="22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0534" y="1878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1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2" name="Shape"/>
              <p:cNvSpPr/>
              <p:nvPr/>
            </p:nvSpPr>
            <p:spPr>
              <a:xfrm>
                <a:off x="221744" y="22962"/>
                <a:ext cx="15129" cy="18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68"/>
                    </a:moveTo>
                    <a:lnTo>
                      <a:pt x="13657" y="10562"/>
                    </a:lnTo>
                    <a:lnTo>
                      <a:pt x="0" y="0"/>
                    </a:lnTo>
                    <a:lnTo>
                      <a:pt x="4516" y="13694"/>
                    </a:lnTo>
                    <a:lnTo>
                      <a:pt x="20005" y="21600"/>
                    </a:lnTo>
                    <a:lnTo>
                      <a:pt x="21600" y="20868"/>
                    </a:lnTo>
                    <a:close/>
                  </a:path>
                </a:pathLst>
              </a:custGeom>
              <a:solidFill>
                <a:srgbClr val="41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3" name="Shape"/>
              <p:cNvSpPr/>
              <p:nvPr/>
            </p:nvSpPr>
            <p:spPr>
              <a:xfrm>
                <a:off x="-1" y="41353"/>
                <a:ext cx="2736147" cy="66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06"/>
                    </a:moveTo>
                    <a:lnTo>
                      <a:pt x="21187" y="4722"/>
                    </a:lnTo>
                    <a:lnTo>
                      <a:pt x="20913" y="4293"/>
                    </a:lnTo>
                    <a:lnTo>
                      <a:pt x="20358" y="3452"/>
                    </a:lnTo>
                    <a:lnTo>
                      <a:pt x="19908" y="3163"/>
                    </a:lnTo>
                    <a:lnTo>
                      <a:pt x="18015" y="3163"/>
                    </a:lnTo>
                    <a:lnTo>
                      <a:pt x="17637" y="2973"/>
                    </a:lnTo>
                    <a:lnTo>
                      <a:pt x="16499" y="1513"/>
                    </a:lnTo>
                    <a:lnTo>
                      <a:pt x="16223" y="1373"/>
                    </a:lnTo>
                    <a:lnTo>
                      <a:pt x="16019" y="1373"/>
                    </a:lnTo>
                    <a:lnTo>
                      <a:pt x="15743" y="1513"/>
                    </a:lnTo>
                    <a:lnTo>
                      <a:pt x="14605" y="2973"/>
                    </a:lnTo>
                    <a:lnTo>
                      <a:pt x="14228" y="3163"/>
                    </a:lnTo>
                    <a:lnTo>
                      <a:pt x="13758" y="3163"/>
                    </a:lnTo>
                    <a:lnTo>
                      <a:pt x="11466" y="2680"/>
                    </a:lnTo>
                    <a:lnTo>
                      <a:pt x="6835" y="1373"/>
                    </a:lnTo>
                    <a:lnTo>
                      <a:pt x="5862" y="1373"/>
                    </a:lnTo>
                    <a:lnTo>
                      <a:pt x="5683" y="1435"/>
                    </a:lnTo>
                    <a:lnTo>
                      <a:pt x="5727" y="1435"/>
                    </a:lnTo>
                    <a:lnTo>
                      <a:pt x="5159" y="2812"/>
                    </a:lnTo>
                    <a:lnTo>
                      <a:pt x="4872" y="3163"/>
                    </a:lnTo>
                    <a:lnTo>
                      <a:pt x="4777" y="2973"/>
                    </a:lnTo>
                    <a:lnTo>
                      <a:pt x="4767" y="2973"/>
                    </a:lnTo>
                    <a:lnTo>
                      <a:pt x="4672" y="2416"/>
                    </a:lnTo>
                    <a:lnTo>
                      <a:pt x="4542" y="1839"/>
                    </a:lnTo>
                    <a:lnTo>
                      <a:pt x="4553" y="1839"/>
                    </a:lnTo>
                    <a:lnTo>
                      <a:pt x="4306" y="1373"/>
                    </a:lnTo>
                    <a:lnTo>
                      <a:pt x="4093" y="1373"/>
                    </a:lnTo>
                    <a:lnTo>
                      <a:pt x="3875" y="1435"/>
                    </a:lnTo>
                    <a:lnTo>
                      <a:pt x="3928" y="1435"/>
                    </a:lnTo>
                    <a:lnTo>
                      <a:pt x="3237" y="2812"/>
                    </a:lnTo>
                    <a:lnTo>
                      <a:pt x="2889" y="3163"/>
                    </a:lnTo>
                    <a:lnTo>
                      <a:pt x="2893" y="3163"/>
                    </a:lnTo>
                    <a:lnTo>
                      <a:pt x="2267" y="4293"/>
                    </a:lnTo>
                    <a:lnTo>
                      <a:pt x="2242" y="4185"/>
                    </a:lnTo>
                    <a:lnTo>
                      <a:pt x="1984" y="3052"/>
                    </a:lnTo>
                    <a:lnTo>
                      <a:pt x="1980" y="3052"/>
                    </a:lnTo>
                    <a:lnTo>
                      <a:pt x="1861" y="0"/>
                    </a:lnTo>
                    <a:lnTo>
                      <a:pt x="1724" y="3163"/>
                    </a:lnTo>
                    <a:lnTo>
                      <a:pt x="1525" y="4185"/>
                    </a:lnTo>
                    <a:lnTo>
                      <a:pt x="1241" y="3715"/>
                    </a:lnTo>
                    <a:lnTo>
                      <a:pt x="914" y="2680"/>
                    </a:lnTo>
                    <a:lnTo>
                      <a:pt x="585" y="2016"/>
                    </a:lnTo>
                    <a:lnTo>
                      <a:pt x="279" y="2680"/>
                    </a:lnTo>
                    <a:lnTo>
                      <a:pt x="293" y="2680"/>
                    </a:lnTo>
                    <a:lnTo>
                      <a:pt x="87" y="5501"/>
                    </a:lnTo>
                    <a:lnTo>
                      <a:pt x="0" y="11509"/>
                    </a:lnTo>
                    <a:lnTo>
                      <a:pt x="77" y="21600"/>
                    </a:lnTo>
                    <a:lnTo>
                      <a:pt x="21600" y="21600"/>
                    </a:lnTo>
                    <a:lnTo>
                      <a:pt x="21600" y="5006"/>
                    </a:lnTo>
                    <a:close/>
                  </a:path>
                </a:pathLst>
              </a:custGeom>
              <a:solidFill>
                <a:srgbClr val="41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4" name="Shape"/>
              <p:cNvSpPr/>
              <p:nvPr/>
            </p:nvSpPr>
            <p:spPr>
              <a:xfrm>
                <a:off x="4335647" y="52388"/>
                <a:ext cx="214698" cy="55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23" y="1137"/>
                    </a:lnTo>
                    <a:lnTo>
                      <a:pt x="5151" y="1542"/>
                    </a:lnTo>
                    <a:lnTo>
                      <a:pt x="0" y="1706"/>
                    </a:lnTo>
                    <a:lnTo>
                      <a:pt x="0" y="21600"/>
                    </a:lnTo>
                    <a:lnTo>
                      <a:pt x="21600" y="12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76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183" y="3437693"/>
              <a:ext cx="4334820" cy="136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8" name="object 10"/>
          <p:cNvSpPr txBox="1"/>
          <p:nvPr/>
        </p:nvSpPr>
        <p:spPr>
          <a:xfrm>
            <a:off x="8462722" y="5652018"/>
            <a:ext cx="70485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Graphic </a:t>
            </a:r>
            <a:r>
              <a:rPr spc="-10"/>
              <a:t>design</a:t>
            </a:r>
          </a:p>
        </p:txBody>
      </p:sp>
      <p:grpSp>
        <p:nvGrpSpPr>
          <p:cNvPr id="984" name="object 11"/>
          <p:cNvGrpSpPr/>
          <p:nvPr/>
        </p:nvGrpSpPr>
        <p:grpSpPr>
          <a:xfrm>
            <a:off x="4835994" y="5393714"/>
            <a:ext cx="4346764" cy="1279493"/>
            <a:chOff x="0" y="0"/>
            <a:chExt cx="4346763" cy="1279492"/>
          </a:xfrm>
        </p:grpSpPr>
        <p:pic>
          <p:nvPicPr>
            <p:cNvPr id="979" name="object 12" descr="objec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876" y="-1"/>
              <a:ext cx="544187" cy="201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0" name="object 13" descr="object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0234" y="802540"/>
              <a:ext cx="696529" cy="476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1" name="object 14"/>
            <p:cNvSpPr/>
            <p:nvPr/>
          </p:nvSpPr>
          <p:spPr>
            <a:xfrm>
              <a:off x="-1" y="708676"/>
              <a:ext cx="370654" cy="32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82" name="object 15" descr="objec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60" y="1063220"/>
              <a:ext cx="299763" cy="92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3" name="object 16" descr="object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818" y="804267"/>
              <a:ext cx="550904" cy="352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5" name="object 17"/>
          <p:cNvSpPr txBox="1"/>
          <p:nvPr/>
        </p:nvSpPr>
        <p:spPr>
          <a:xfrm>
            <a:off x="8237462" y="6731099"/>
            <a:ext cx="1217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Author,</a:t>
            </a:r>
            <a:r>
              <a:rPr spc="-10"/>
              <a:t> </a:t>
            </a:r>
            <a:r>
              <a:t>editor</a:t>
            </a:r>
            <a:r>
              <a:rPr spc="-10"/>
              <a:t> </a:t>
            </a:r>
            <a:r>
              <a:t>&amp;</a:t>
            </a:r>
            <a:r>
              <a:rPr spc="-10"/>
              <a:t> publisher</a:t>
            </a:r>
          </a:p>
        </p:txBody>
      </p:sp>
      <p:sp>
        <p:nvSpPr>
          <p:cNvPr id="986" name="object 18"/>
          <p:cNvSpPr txBox="1"/>
          <p:nvPr/>
        </p:nvSpPr>
        <p:spPr>
          <a:xfrm>
            <a:off x="3581984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/>
          <p:nvPr/>
        </p:nvSpPr>
        <p:spPr>
          <a:xfrm>
            <a:off x="-4" y="10"/>
            <a:ext cx="10692011" cy="7559996"/>
          </a:xfrm>
          <a:prstGeom prst="rect">
            <a:avLst/>
          </a:prstGeom>
          <a:solidFill>
            <a:srgbClr val="A6D4C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10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5" y="3726622"/>
            <a:ext cx="4286947" cy="383338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object 4"/>
          <p:cNvSpPr/>
          <p:nvPr/>
        </p:nvSpPr>
        <p:spPr>
          <a:xfrm>
            <a:off x="7750771" y="1762530"/>
            <a:ext cx="463677" cy="23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2" name="object 5"/>
          <p:cNvSpPr/>
          <p:nvPr/>
        </p:nvSpPr>
        <p:spPr>
          <a:xfrm>
            <a:off x="9825518" y="2856508"/>
            <a:ext cx="491817" cy="240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3" name="object 6"/>
          <p:cNvSpPr/>
          <p:nvPr/>
        </p:nvSpPr>
        <p:spPr>
          <a:xfrm>
            <a:off x="8173104" y="2856507"/>
            <a:ext cx="1526486" cy="852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4" name="object 7"/>
          <p:cNvSpPr/>
          <p:nvPr/>
        </p:nvSpPr>
        <p:spPr>
          <a:xfrm>
            <a:off x="5602249" y="2004385"/>
            <a:ext cx="1640971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5" name="object 8"/>
          <p:cNvSpPr/>
          <p:nvPr/>
        </p:nvSpPr>
        <p:spPr>
          <a:xfrm>
            <a:off x="2497146" y="1533892"/>
            <a:ext cx="524873" cy="45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0059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16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12" y="2038131"/>
            <a:ext cx="426327" cy="13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object 10" descr="objec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84" y="1669844"/>
            <a:ext cx="783517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object 11"/>
          <p:cNvSpPr txBox="1"/>
          <p:nvPr/>
        </p:nvSpPr>
        <p:spPr>
          <a:xfrm>
            <a:off x="1448509" y="2324249"/>
            <a:ext cx="352870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Educational</a:t>
            </a:r>
            <a:r>
              <a:rPr spc="-15" dirty="0"/>
              <a:t> </a:t>
            </a:r>
            <a:r>
              <a:rPr dirty="0"/>
              <a:t>materials</a:t>
            </a:r>
            <a:r>
              <a:rPr spc="-15" dirty="0"/>
              <a:t> </a:t>
            </a:r>
            <a:r>
              <a:rPr dirty="0"/>
              <a:t>realized</a:t>
            </a:r>
            <a:r>
              <a:rPr spc="-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support</a:t>
            </a:r>
            <a:r>
              <a:rPr spc="-15" dirty="0"/>
              <a:t> </a:t>
            </a:r>
            <a:r>
              <a:rPr spc="-25" dirty="0"/>
              <a:t>of</a:t>
            </a:r>
          </a:p>
          <a:p>
            <a:pPr algn="ctr"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Stewardship</a:t>
            </a:r>
            <a:r>
              <a:rPr spc="-5" dirty="0"/>
              <a:t> </a:t>
            </a:r>
            <a:r>
              <a:rPr dirty="0"/>
              <a:t>Council®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10" dirty="0"/>
              <a:t>Adria-</a:t>
            </a:r>
            <a:r>
              <a:rPr dirty="0"/>
              <a:t>Balkan</a:t>
            </a:r>
            <a:r>
              <a:rPr spc="-10" dirty="0"/>
              <a:t> </a:t>
            </a:r>
            <a:r>
              <a:rPr dirty="0"/>
              <a:t>region</a:t>
            </a:r>
            <a:r>
              <a:rPr spc="-5" dirty="0"/>
              <a:t> </a:t>
            </a:r>
            <a:r>
              <a:rPr dirty="0"/>
              <a:t>program</a:t>
            </a:r>
            <a:r>
              <a:rPr spc="-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FSC®</a:t>
            </a:r>
            <a:r>
              <a:rPr spc="-5" dirty="0"/>
              <a:t> </a:t>
            </a:r>
            <a:r>
              <a:rPr spc="-10" dirty="0"/>
              <a:t>F000100</a:t>
            </a:r>
          </a:p>
        </p:txBody>
      </p:sp>
      <p:sp>
        <p:nvSpPr>
          <p:cNvPr id="119" name="object 12"/>
          <p:cNvSpPr txBox="1"/>
          <p:nvPr/>
        </p:nvSpPr>
        <p:spPr>
          <a:xfrm>
            <a:off x="6360059" y="2940328"/>
            <a:ext cx="2782574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3815" indent="51435" algn="ctr">
              <a:spcBef>
                <a:spcPts val="100"/>
              </a:spcBef>
              <a:defRPr sz="22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Forests</a:t>
            </a:r>
            <a:r>
              <a:rPr spc="-75" dirty="0"/>
              <a:t> </a:t>
            </a:r>
            <a:r>
              <a:rPr dirty="0"/>
              <a:t>cover</a:t>
            </a:r>
            <a:r>
              <a:rPr spc="-75" dirty="0"/>
              <a:t> </a:t>
            </a:r>
            <a:r>
              <a:rPr dirty="0"/>
              <a:t>31%</a:t>
            </a:r>
            <a:r>
              <a:rPr spc="-75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39" dirty="0"/>
              <a:t> </a:t>
            </a:r>
            <a:r>
              <a:rPr dirty="0"/>
              <a:t>world's</a:t>
            </a:r>
            <a:r>
              <a:rPr spc="-39" dirty="0"/>
              <a:t> </a:t>
            </a:r>
            <a:r>
              <a:rPr dirty="0"/>
              <a:t>land</a:t>
            </a:r>
            <a:r>
              <a:rPr spc="-39" dirty="0"/>
              <a:t> </a:t>
            </a:r>
            <a:r>
              <a:rPr spc="-25" dirty="0"/>
              <a:t>and </a:t>
            </a:r>
            <a:r>
              <a:rPr dirty="0"/>
              <a:t>are</a:t>
            </a:r>
            <a:r>
              <a:rPr spc="-55" dirty="0"/>
              <a:t> </a:t>
            </a:r>
            <a:r>
              <a:rPr spc="-9" dirty="0"/>
              <a:t>essential</a:t>
            </a:r>
          </a:p>
          <a:p>
            <a:pPr algn="ctr">
              <a:defRPr sz="22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</a:t>
            </a:r>
            <a:r>
              <a:rPr spc="-50" dirty="0"/>
              <a:t> </a:t>
            </a:r>
            <a:r>
              <a:rPr dirty="0"/>
              <a:t>life</a:t>
            </a:r>
            <a:r>
              <a:rPr spc="-45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dirty="0"/>
              <a:t>our</a:t>
            </a:r>
            <a:r>
              <a:rPr spc="-45" dirty="0"/>
              <a:t> </a:t>
            </a:r>
            <a:r>
              <a:rPr spc="-9" dirty="0"/>
              <a:t>planet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3"/>
          <p:cNvSpPr txBox="1"/>
          <p:nvPr/>
        </p:nvSpPr>
        <p:spPr>
          <a:xfrm>
            <a:off x="1022911" y="1030181"/>
            <a:ext cx="233617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Let's</a:t>
            </a:r>
            <a:r>
              <a:rPr spc="-65" dirty="0"/>
              <a:t> </a:t>
            </a:r>
            <a:r>
              <a:rPr dirty="0"/>
              <a:t>Explore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dirty="0"/>
              <a:t>Forest</a:t>
            </a:r>
            <a:r>
              <a:rPr spc="-70" dirty="0"/>
              <a:t> </a:t>
            </a:r>
            <a:r>
              <a:rPr spc="-9" dirty="0"/>
              <a:t>Ecosystem</a:t>
            </a:r>
          </a:p>
          <a:p>
            <a:pPr indent="12700">
              <a:spcBef>
                <a:spcPts val="1500"/>
              </a:spcBef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Living</a:t>
            </a:r>
            <a:r>
              <a:rPr spc="-45" dirty="0"/>
              <a:t> </a:t>
            </a:r>
            <a:r>
              <a:rPr spc="-10" dirty="0"/>
              <a:t>organisms</a:t>
            </a:r>
          </a:p>
          <a:p>
            <a:pPr indent="164464">
              <a:spcBef>
                <a:spcPts val="1200"/>
              </a:spcBef>
              <a:defRPr sz="10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Signs</a:t>
            </a:r>
            <a:r>
              <a:rPr spc="-9" dirty="0"/>
              <a:t> </a:t>
            </a:r>
            <a:r>
              <a:rPr dirty="0"/>
              <a:t>of</a:t>
            </a:r>
            <a:r>
              <a:rPr spc="-9" dirty="0"/>
              <a:t> </a:t>
            </a:r>
            <a:r>
              <a:rPr dirty="0"/>
              <a:t>a</a:t>
            </a:r>
            <a:r>
              <a:rPr spc="-4" dirty="0"/>
              <a:t> </a:t>
            </a:r>
            <a:r>
              <a:rPr dirty="0"/>
              <a:t>healthy</a:t>
            </a:r>
            <a:r>
              <a:rPr spc="-9" dirty="0"/>
              <a:t> forest</a:t>
            </a:r>
          </a:p>
        </p:txBody>
      </p:sp>
      <p:sp>
        <p:nvSpPr>
          <p:cNvPr id="122" name="object 4"/>
          <p:cNvSpPr txBox="1"/>
          <p:nvPr/>
        </p:nvSpPr>
        <p:spPr>
          <a:xfrm>
            <a:off x="3905872" y="1367650"/>
            <a:ext cx="19177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4</a:t>
            </a:r>
          </a:p>
          <a:p>
            <a:pPr indent="80010">
              <a:spcBef>
                <a:spcPts val="15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4</a:t>
            </a:r>
          </a:p>
          <a:p>
            <a:pPr indent="94611">
              <a:spcBef>
                <a:spcPts val="1000"/>
              </a:spcBef>
              <a:defRPr sz="12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4</a:t>
            </a:r>
          </a:p>
        </p:txBody>
      </p:sp>
      <p:sp>
        <p:nvSpPr>
          <p:cNvPr id="123" name="object 5"/>
          <p:cNvSpPr txBox="1"/>
          <p:nvPr/>
        </p:nvSpPr>
        <p:spPr>
          <a:xfrm>
            <a:off x="708732" y="2444592"/>
            <a:ext cx="3349133" cy="52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algn="r">
              <a:spcBef>
                <a:spcPts val="100"/>
              </a:spcBef>
              <a:defRPr sz="12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dirty="0"/>
          </a:p>
          <a:p>
            <a:pPr marR="5080" algn="r">
              <a:spcBef>
                <a:spcPts val="1000"/>
              </a:spcBef>
              <a:tabLst>
                <a:tab pos="2946400" algn="l"/>
              </a:tabLst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Abiotic</a:t>
            </a:r>
            <a:r>
              <a:rPr spc="-45" dirty="0"/>
              <a:t> </a:t>
            </a:r>
            <a:r>
              <a:rPr spc="-10" dirty="0"/>
              <a:t>components</a:t>
            </a:r>
            <a:r>
              <a:rPr lang="hr-HR" spc="-10" dirty="0"/>
              <a:t>                                     5</a:t>
            </a:r>
            <a:r>
              <a:rPr dirty="0"/>
              <a:t>	</a:t>
            </a:r>
          </a:p>
        </p:txBody>
      </p:sp>
      <p:sp>
        <p:nvSpPr>
          <p:cNvPr id="124" name="object 6"/>
          <p:cNvSpPr txBox="1"/>
          <p:nvPr/>
        </p:nvSpPr>
        <p:spPr>
          <a:xfrm>
            <a:off x="1022911" y="4891168"/>
            <a:ext cx="242253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Tree</a:t>
            </a:r>
            <a:r>
              <a:rPr spc="-35" dirty="0"/>
              <a:t> </a:t>
            </a:r>
            <a:r>
              <a:rPr dirty="0"/>
              <a:t>growth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development</a:t>
            </a:r>
          </a:p>
          <a:p>
            <a:pPr marR="1025525" indent="164464">
              <a:lnSpc>
                <a:spcPct val="172300"/>
              </a:lnSpc>
              <a:spcBef>
                <a:spcPts val="300"/>
              </a:spcBef>
              <a:defRPr sz="10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Tree </a:t>
            </a:r>
            <a:r>
              <a:rPr spc="-9" dirty="0"/>
              <a:t>rings</a:t>
            </a:r>
          </a:p>
        </p:txBody>
      </p:sp>
      <p:sp>
        <p:nvSpPr>
          <p:cNvPr id="125" name="object 7"/>
          <p:cNvSpPr txBox="1"/>
          <p:nvPr/>
        </p:nvSpPr>
        <p:spPr>
          <a:xfrm>
            <a:off x="1022913" y="3602025"/>
            <a:ext cx="3074674" cy="215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tabLst>
                <a:tab pos="2895600" algn="l"/>
              </a:tabLst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dirty="0"/>
          </a:p>
          <a:p>
            <a:pPr marL="116204" marR="5080" indent="-104139" algn="just">
              <a:lnSpc>
                <a:spcPct val="154700"/>
              </a:lnSpc>
              <a:spcBef>
                <a:spcPts val="500"/>
              </a:spcBef>
              <a:tabLst>
                <a:tab pos="2971800" algn="l"/>
              </a:tabLst>
              <a:defRPr sz="14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Parts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tree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their</a:t>
            </a:r>
            <a:r>
              <a:rPr spc="-5" dirty="0"/>
              <a:t> </a:t>
            </a:r>
            <a:r>
              <a:rPr dirty="0"/>
              <a:t>mission</a:t>
            </a:r>
            <a:r>
              <a:rPr spc="405" dirty="0"/>
              <a:t>    </a:t>
            </a:r>
            <a:r>
              <a:rPr spc="-50" dirty="0"/>
              <a:t>6 </a:t>
            </a:r>
            <a:r>
              <a:rPr sz="1000" dirty="0"/>
              <a:t>Transport</a:t>
            </a:r>
            <a:r>
              <a:rPr sz="1000" spc="-9" dirty="0"/>
              <a:t> </a:t>
            </a:r>
            <a:r>
              <a:rPr sz="1000" dirty="0"/>
              <a:t>of</a:t>
            </a:r>
            <a:r>
              <a:rPr sz="1000" spc="-4" dirty="0"/>
              <a:t> </a:t>
            </a:r>
            <a:r>
              <a:rPr sz="1000" dirty="0"/>
              <a:t>water</a:t>
            </a:r>
            <a:r>
              <a:rPr sz="1000" spc="-4" dirty="0"/>
              <a:t> </a:t>
            </a:r>
            <a:r>
              <a:rPr sz="1000" dirty="0"/>
              <a:t>and</a:t>
            </a:r>
            <a:r>
              <a:rPr sz="1000" spc="-9" dirty="0"/>
              <a:t> nutrients</a:t>
            </a:r>
            <a:r>
              <a:rPr sz="1000" dirty="0"/>
              <a:t>	</a:t>
            </a:r>
            <a:r>
              <a:rPr sz="1200" spc="-50" dirty="0"/>
              <a:t>6 </a:t>
            </a:r>
            <a:r>
              <a:rPr sz="1000" dirty="0"/>
              <a:t>Photosynthesis</a:t>
            </a:r>
            <a:r>
              <a:rPr sz="1000" spc="-9" dirty="0"/>
              <a:t> </a:t>
            </a:r>
            <a:r>
              <a:rPr sz="1000" dirty="0"/>
              <a:t>and</a:t>
            </a:r>
            <a:r>
              <a:rPr sz="1000" spc="-4" dirty="0"/>
              <a:t> </a:t>
            </a:r>
            <a:r>
              <a:rPr sz="1000" dirty="0"/>
              <a:t>transfer</a:t>
            </a:r>
            <a:r>
              <a:rPr sz="1000" spc="-4" dirty="0"/>
              <a:t> </a:t>
            </a:r>
            <a:r>
              <a:rPr sz="1000" dirty="0"/>
              <a:t>of</a:t>
            </a:r>
            <a:r>
              <a:rPr sz="1000" spc="-9" dirty="0"/>
              <a:t> nutrients</a:t>
            </a:r>
            <a:r>
              <a:rPr sz="1000" dirty="0"/>
              <a:t>	</a:t>
            </a:r>
            <a:r>
              <a:rPr sz="1200" spc="-208" dirty="0"/>
              <a:t> </a:t>
            </a:r>
            <a:r>
              <a:rPr sz="1200" spc="-35" dirty="0"/>
              <a:t>7</a:t>
            </a:r>
            <a:endParaRPr sz="1200" dirty="0"/>
          </a:p>
          <a:p>
            <a:pPr>
              <a:spcBef>
                <a:spcPts val="2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dirty="0"/>
              <a:t>                                                                                     </a:t>
            </a:r>
            <a:r>
              <a:rPr lang="hr-HR" sz="1400" dirty="0"/>
              <a:t>7</a:t>
            </a:r>
          </a:p>
          <a:p>
            <a:pPr>
              <a:spcBef>
                <a:spcPts val="2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sz="1200" dirty="0"/>
          </a:p>
          <a:p>
            <a:pPr>
              <a:spcBef>
                <a:spcPts val="2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z="1200" dirty="0"/>
          </a:p>
          <a:p>
            <a:pPr indent="2970527"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z="1200" dirty="0"/>
          </a:p>
        </p:txBody>
      </p:sp>
      <p:sp>
        <p:nvSpPr>
          <p:cNvPr id="126" name="object 8"/>
          <p:cNvSpPr txBox="1"/>
          <p:nvPr/>
        </p:nvSpPr>
        <p:spPr>
          <a:xfrm>
            <a:off x="1023023" y="5683725"/>
            <a:ext cx="216217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Knowledge</a:t>
            </a:r>
            <a:r>
              <a:rPr spc="-120" dirty="0"/>
              <a:t> </a:t>
            </a:r>
            <a:r>
              <a:rPr spc="-19" dirty="0"/>
              <a:t>Quiz</a:t>
            </a:r>
          </a:p>
        </p:txBody>
      </p:sp>
      <p:sp>
        <p:nvSpPr>
          <p:cNvPr id="127" name="object 9"/>
          <p:cNvSpPr txBox="1"/>
          <p:nvPr/>
        </p:nvSpPr>
        <p:spPr>
          <a:xfrm>
            <a:off x="3907828" y="5683725"/>
            <a:ext cx="18161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rPr dirty="0"/>
              <a:t>9</a:t>
            </a:r>
          </a:p>
        </p:txBody>
      </p:sp>
      <p:grpSp>
        <p:nvGrpSpPr>
          <p:cNvPr id="135" name="object 10"/>
          <p:cNvGrpSpPr/>
          <p:nvPr/>
        </p:nvGrpSpPr>
        <p:grpSpPr>
          <a:xfrm>
            <a:off x="6612568" y="2259488"/>
            <a:ext cx="3784685" cy="4390235"/>
            <a:chOff x="0" y="-2"/>
            <a:chExt cx="3784683" cy="4390233"/>
          </a:xfrm>
        </p:grpSpPr>
        <p:sp>
          <p:nvSpPr>
            <p:cNvPr id="128" name="object 11"/>
            <p:cNvSpPr/>
            <p:nvPr/>
          </p:nvSpPr>
          <p:spPr>
            <a:xfrm>
              <a:off x="0" y="-2"/>
              <a:ext cx="3774509" cy="439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29" name="object 12"/>
            <p:cNvSpPr/>
            <p:nvPr/>
          </p:nvSpPr>
          <p:spPr>
            <a:xfrm>
              <a:off x="351624" y="1108823"/>
              <a:ext cx="3200888" cy="30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0" name="object 13"/>
            <p:cNvSpPr/>
            <p:nvPr/>
          </p:nvSpPr>
          <p:spPr>
            <a:xfrm>
              <a:off x="2965107" y="25067"/>
              <a:ext cx="819576" cy="8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8"/>
                  </a:lnTo>
                  <a:lnTo>
                    <a:pt x="285" y="8324"/>
                  </a:lnTo>
                  <a:lnTo>
                    <a:pt x="73" y="9541"/>
                  </a:lnTo>
                  <a:lnTo>
                    <a:pt x="0" y="10800"/>
                  </a:lnTo>
                  <a:lnTo>
                    <a:pt x="73" y="12060"/>
                  </a:lnTo>
                  <a:lnTo>
                    <a:pt x="285" y="13276"/>
                  </a:lnTo>
                  <a:lnTo>
                    <a:pt x="630" y="14443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3"/>
                  </a:lnTo>
                  <a:lnTo>
                    <a:pt x="21315" y="13276"/>
                  </a:lnTo>
                  <a:lnTo>
                    <a:pt x="21527" y="12060"/>
                  </a:lnTo>
                  <a:lnTo>
                    <a:pt x="21600" y="10800"/>
                  </a:lnTo>
                  <a:lnTo>
                    <a:pt x="21527" y="9541"/>
                  </a:lnTo>
                  <a:lnTo>
                    <a:pt x="21315" y="8324"/>
                  </a:lnTo>
                  <a:lnTo>
                    <a:pt x="20970" y="7158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31" name="object 14" descr="object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7784" y="397127"/>
              <a:ext cx="262957" cy="265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object 15"/>
            <p:cNvSpPr/>
            <p:nvPr/>
          </p:nvSpPr>
          <p:spPr>
            <a:xfrm>
              <a:off x="3148305" y="173589"/>
              <a:ext cx="493052" cy="4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5" y="0"/>
                  </a:moveTo>
                  <a:lnTo>
                    <a:pt x="12441" y="510"/>
                  </a:lnTo>
                  <a:lnTo>
                    <a:pt x="10043" y="2253"/>
                  </a:lnTo>
                  <a:lnTo>
                    <a:pt x="8526" y="5045"/>
                  </a:lnTo>
                  <a:lnTo>
                    <a:pt x="8237" y="6779"/>
                  </a:lnTo>
                  <a:lnTo>
                    <a:pt x="8335" y="8706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099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2"/>
                  </a:lnTo>
                  <a:lnTo>
                    <a:pt x="10412" y="12924"/>
                  </a:lnTo>
                  <a:lnTo>
                    <a:pt x="13166" y="14583"/>
                  </a:lnTo>
                  <a:lnTo>
                    <a:pt x="14817" y="14839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5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3" name="object 16"/>
            <p:cNvSpPr/>
            <p:nvPr/>
          </p:nvSpPr>
          <p:spPr>
            <a:xfrm>
              <a:off x="3357359" y="194549"/>
              <a:ext cx="260539" cy="2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3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34" name="object 17" descr="object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6360" y="203757"/>
              <a:ext cx="242657" cy="2463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6" name="object 18"/>
          <p:cNvSpPr/>
          <p:nvPr/>
        </p:nvSpPr>
        <p:spPr>
          <a:xfrm>
            <a:off x="6470613" y="395858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F6D4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37" name="object 19"/>
          <p:cNvSpPr txBox="1"/>
          <p:nvPr/>
        </p:nvSpPr>
        <p:spPr>
          <a:xfrm>
            <a:off x="6821081" y="2525358"/>
            <a:ext cx="2495554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 spc="-9">
                <a:solidFill>
                  <a:srgbClr val="2C5E5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Keywords</a:t>
            </a:r>
            <a:endParaRPr b="0" dirty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</a:t>
            </a:r>
            <a:r>
              <a:rPr spc="-15" dirty="0"/>
              <a:t> </a:t>
            </a:r>
            <a:r>
              <a:rPr dirty="0"/>
              <a:t>words</a:t>
            </a:r>
            <a:r>
              <a:rPr spc="-1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20" dirty="0"/>
              <a:t>full </a:t>
            </a:r>
            <a:r>
              <a:rPr dirty="0"/>
              <a:t>understanding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content.</a:t>
            </a:r>
          </a:p>
        </p:txBody>
      </p:sp>
      <p:sp>
        <p:nvSpPr>
          <p:cNvPr id="138" name="object 20"/>
          <p:cNvSpPr txBox="1">
            <a:spLocks noGrp="1"/>
          </p:cNvSpPr>
          <p:nvPr>
            <p:ph type="title"/>
          </p:nvPr>
        </p:nvSpPr>
        <p:spPr>
          <a:xfrm>
            <a:off x="6717131" y="540596"/>
            <a:ext cx="986790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>
                <a:solidFill>
                  <a:srgbClr val="2C5E5E"/>
                </a:solidFill>
              </a:defRPr>
            </a:lvl1pPr>
          </a:lstStyle>
          <a:p>
            <a:r>
              <a:rPr dirty="0"/>
              <a:t>Sources</a:t>
            </a:r>
          </a:p>
        </p:txBody>
      </p:sp>
      <p:sp>
        <p:nvSpPr>
          <p:cNvPr id="139" name="object 21"/>
          <p:cNvSpPr txBox="1"/>
          <p:nvPr/>
        </p:nvSpPr>
        <p:spPr>
          <a:xfrm>
            <a:off x="6709588" y="1007354"/>
            <a:ext cx="11912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Want</a:t>
            </a:r>
            <a:r>
              <a:rPr spc="-19" dirty="0"/>
              <a:t> </a:t>
            </a:r>
            <a:r>
              <a:rPr dirty="0"/>
              <a:t>to</a:t>
            </a:r>
            <a:r>
              <a:rPr spc="-19" dirty="0"/>
              <a:t> </a:t>
            </a:r>
            <a:r>
              <a:rPr dirty="0"/>
              <a:t>know</a:t>
            </a:r>
            <a:r>
              <a:rPr spc="-19" dirty="0"/>
              <a:t> </a:t>
            </a:r>
            <a:r>
              <a:rPr spc="-9" dirty="0"/>
              <a:t>more? </a:t>
            </a:r>
            <a:r>
              <a:rPr dirty="0"/>
              <a:t>Search here </a:t>
            </a:r>
            <a:r>
              <a:rPr spc="-25" dirty="0"/>
              <a:t>for </a:t>
            </a:r>
            <a:r>
              <a:rPr spc="-9" dirty="0"/>
              <a:t>additional information.</a:t>
            </a:r>
          </a:p>
        </p:txBody>
      </p:sp>
      <p:sp>
        <p:nvSpPr>
          <p:cNvPr id="140" name="object 22"/>
          <p:cNvSpPr txBox="1"/>
          <p:nvPr/>
        </p:nvSpPr>
        <p:spPr>
          <a:xfrm rot="21360000">
            <a:off x="7124308" y="4291341"/>
            <a:ext cx="1250278" cy="13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forest</a:t>
            </a:r>
            <a:r>
              <a:rPr spc="-65" dirty="0"/>
              <a:t> </a:t>
            </a:r>
            <a:r>
              <a:rPr spc="-10" dirty="0" err="1"/>
              <a:t>ecosy</a:t>
            </a:r>
            <a:r>
              <a:rPr lang="hr-HR" spc="-10" dirty="0"/>
              <a:t>s</a:t>
            </a:r>
            <a:r>
              <a:rPr spc="-10" dirty="0" err="1"/>
              <a:t>tem</a:t>
            </a:r>
            <a:endParaRPr spc="-10" dirty="0"/>
          </a:p>
        </p:txBody>
      </p:sp>
      <p:sp>
        <p:nvSpPr>
          <p:cNvPr id="141" name="object 23"/>
          <p:cNvSpPr txBox="1"/>
          <p:nvPr/>
        </p:nvSpPr>
        <p:spPr>
          <a:xfrm rot="21540000">
            <a:off x="7146516" y="5525073"/>
            <a:ext cx="1341659" cy="13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 spc="-10">
                <a:solidFill>
                  <a:srgbClr val="87C5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lang="en-US" sz="1800" spc="-15" baseline="4440" noProof="0" dirty="0"/>
              <a:t>bisexual trees</a:t>
            </a:r>
          </a:p>
        </p:txBody>
      </p:sp>
      <p:sp>
        <p:nvSpPr>
          <p:cNvPr id="142" name="object 24"/>
          <p:cNvSpPr txBox="1"/>
          <p:nvPr/>
        </p:nvSpPr>
        <p:spPr>
          <a:xfrm rot="120000">
            <a:off x="8345103" y="6174933"/>
            <a:ext cx="1136586" cy="19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700" baseline="2411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unisexual</a:t>
            </a:r>
            <a:r>
              <a:rPr spc="232" dirty="0"/>
              <a:t> </a:t>
            </a:r>
            <a:r>
              <a:rPr sz="1100" spc="-9" baseline="0" dirty="0"/>
              <a:t>trees</a:t>
            </a:r>
          </a:p>
        </p:txBody>
      </p:sp>
      <p:sp>
        <p:nvSpPr>
          <p:cNvPr id="143" name="object 25"/>
          <p:cNvSpPr txBox="1"/>
          <p:nvPr/>
        </p:nvSpPr>
        <p:spPr>
          <a:xfrm>
            <a:off x="7138910" y="6127714"/>
            <a:ext cx="89090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200">
                <a:solidFill>
                  <a:srgbClr val="516E32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/>
              <a:t>forest</a:t>
            </a:r>
            <a:r>
              <a:rPr sz="1200" spc="-60" dirty="0"/>
              <a:t> </a:t>
            </a:r>
            <a:r>
              <a:rPr sz="1200" spc="-10" dirty="0"/>
              <a:t>flora</a:t>
            </a:r>
          </a:p>
        </p:txBody>
      </p:sp>
      <p:sp>
        <p:nvSpPr>
          <p:cNvPr id="144" name="object 26"/>
          <p:cNvSpPr txBox="1"/>
          <p:nvPr/>
        </p:nvSpPr>
        <p:spPr>
          <a:xfrm>
            <a:off x="8347560" y="5678861"/>
            <a:ext cx="1556389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200">
                <a:solidFill>
                  <a:srgbClr val="516E32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mosses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lichens</a:t>
            </a:r>
          </a:p>
        </p:txBody>
      </p:sp>
      <p:sp>
        <p:nvSpPr>
          <p:cNvPr id="145" name="object 27"/>
          <p:cNvSpPr txBox="1"/>
          <p:nvPr/>
        </p:nvSpPr>
        <p:spPr>
          <a:xfrm rot="120000">
            <a:off x="9245658" y="5326912"/>
            <a:ext cx="569320" cy="17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684A4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humus</a:t>
            </a:r>
          </a:p>
        </p:txBody>
      </p:sp>
      <p:sp>
        <p:nvSpPr>
          <p:cNvPr id="146" name="object 28"/>
          <p:cNvSpPr txBox="1"/>
          <p:nvPr/>
        </p:nvSpPr>
        <p:spPr>
          <a:xfrm rot="21300000">
            <a:off x="8590128" y="3727893"/>
            <a:ext cx="973159" cy="13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/>
              <a:t>forest</a:t>
            </a:r>
            <a:r>
              <a:rPr sz="1200" spc="-80" dirty="0"/>
              <a:t> </a:t>
            </a:r>
            <a:r>
              <a:rPr sz="1200" spc="-10" dirty="0"/>
              <a:t>fauna</a:t>
            </a:r>
          </a:p>
        </p:txBody>
      </p:sp>
      <p:sp>
        <p:nvSpPr>
          <p:cNvPr id="147" name="object 29"/>
          <p:cNvSpPr txBox="1"/>
          <p:nvPr/>
        </p:nvSpPr>
        <p:spPr>
          <a:xfrm rot="20940000">
            <a:off x="7530703" y="5843089"/>
            <a:ext cx="437488" cy="17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20">
                <a:solidFill>
                  <a:srgbClr val="E0AB25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fungi</a:t>
            </a:r>
          </a:p>
        </p:txBody>
      </p:sp>
      <p:sp>
        <p:nvSpPr>
          <p:cNvPr id="148" name="object 30"/>
          <p:cNvSpPr txBox="1"/>
          <p:nvPr/>
        </p:nvSpPr>
        <p:spPr>
          <a:xfrm rot="180000">
            <a:off x="7074299" y="5114356"/>
            <a:ext cx="1183175" cy="16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1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primary</a:t>
            </a:r>
            <a:r>
              <a:rPr spc="95"/>
              <a:t> </a:t>
            </a:r>
            <a:r>
              <a:rPr spc="-9"/>
              <a:t>growth</a:t>
            </a:r>
          </a:p>
        </p:txBody>
      </p:sp>
      <p:sp>
        <p:nvSpPr>
          <p:cNvPr id="149" name="object 31"/>
          <p:cNvSpPr txBox="1"/>
          <p:nvPr/>
        </p:nvSpPr>
        <p:spPr>
          <a:xfrm>
            <a:off x="9267697" y="4681508"/>
            <a:ext cx="72136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9">
                <a:solidFill>
                  <a:srgbClr val="AF274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sz="1200" dirty="0"/>
              <a:t>cambium</a:t>
            </a:r>
          </a:p>
        </p:txBody>
      </p:sp>
      <p:sp>
        <p:nvSpPr>
          <p:cNvPr id="150" name="object 32"/>
          <p:cNvSpPr txBox="1"/>
          <p:nvPr/>
        </p:nvSpPr>
        <p:spPr>
          <a:xfrm>
            <a:off x="8536168" y="4769653"/>
            <a:ext cx="47053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9">
                <a:solidFill>
                  <a:srgbClr val="505AA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sz="1200" dirty="0"/>
              <a:t>xylem</a:t>
            </a:r>
          </a:p>
        </p:txBody>
      </p:sp>
      <p:sp>
        <p:nvSpPr>
          <p:cNvPr id="151" name="object 33"/>
          <p:cNvSpPr txBox="1"/>
          <p:nvPr/>
        </p:nvSpPr>
        <p:spPr>
          <a:xfrm>
            <a:off x="8564795" y="4116625"/>
            <a:ext cx="136969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/>
              <a:t>secondary</a:t>
            </a:r>
            <a:r>
              <a:rPr sz="1200" spc="185" dirty="0"/>
              <a:t> </a:t>
            </a:r>
            <a:r>
              <a:rPr sz="1200" spc="-9" dirty="0"/>
              <a:t>growth</a:t>
            </a:r>
          </a:p>
        </p:txBody>
      </p:sp>
      <p:sp>
        <p:nvSpPr>
          <p:cNvPr id="152" name="object 34"/>
          <p:cNvSpPr txBox="1"/>
          <p:nvPr/>
        </p:nvSpPr>
        <p:spPr>
          <a:xfrm rot="1020000">
            <a:off x="7385284" y="4723864"/>
            <a:ext cx="728326" cy="12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100">
                <a:solidFill>
                  <a:srgbClr val="231F2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/>
              <a:t>tree</a:t>
            </a:r>
            <a:r>
              <a:rPr sz="1200" spc="50" dirty="0"/>
              <a:t> </a:t>
            </a:r>
            <a:r>
              <a:rPr sz="1200" spc="-9" dirty="0"/>
              <a:t>rings</a:t>
            </a:r>
          </a:p>
        </p:txBody>
      </p:sp>
      <p:sp>
        <p:nvSpPr>
          <p:cNvPr id="153" name="object 35"/>
          <p:cNvSpPr txBox="1"/>
          <p:nvPr/>
        </p:nvSpPr>
        <p:spPr>
          <a:xfrm rot="120000">
            <a:off x="8456647" y="5294437"/>
            <a:ext cx="441338" cy="12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1100" spc="-9">
                <a:solidFill>
                  <a:srgbClr val="A65E7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lang="hr-HR" dirty="0"/>
              <a:t>ph</a:t>
            </a:r>
            <a:r>
              <a:rPr dirty="0" err="1"/>
              <a:t>loem</a:t>
            </a:r>
            <a:endParaRPr dirty="0"/>
          </a:p>
        </p:txBody>
      </p:sp>
      <p:sp>
        <p:nvSpPr>
          <p:cNvPr id="154" name="object 36"/>
          <p:cNvSpPr txBox="1"/>
          <p:nvPr/>
        </p:nvSpPr>
        <p:spPr>
          <a:xfrm rot="21480000">
            <a:off x="7243489" y="3856490"/>
            <a:ext cx="1096458" cy="13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defRPr sz="1200" spc="-10">
                <a:solidFill>
                  <a:srgbClr val="87C5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>
                <a:solidFill>
                  <a:srgbClr val="516E32"/>
                </a:solidFill>
                <a:latin typeface="Playwrite AU SA Light"/>
              </a:rPr>
              <a:t>microorganisms</a:t>
            </a:r>
          </a:p>
        </p:txBody>
      </p:sp>
      <p:sp>
        <p:nvSpPr>
          <p:cNvPr id="155" name="object 37"/>
          <p:cNvSpPr txBox="1"/>
          <p:nvPr/>
        </p:nvSpPr>
        <p:spPr>
          <a:xfrm>
            <a:off x="4529682" y="757748"/>
            <a:ext cx="1266829" cy="58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25422" marR="5080" indent="-213357">
              <a:lnSpc>
                <a:spcPts val="2300"/>
              </a:lnSpc>
              <a:spcBef>
                <a:spcPts val="100"/>
              </a:spcBef>
              <a:defRPr sz="1900" b="1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Follow</a:t>
            </a:r>
            <a:r>
              <a:rPr spc="-75"/>
              <a:t> </a:t>
            </a:r>
            <a:r>
              <a:rPr spc="-29"/>
              <a:t>the </a:t>
            </a:r>
            <a:r>
              <a:rPr spc="-10"/>
              <a:t>icons!</a:t>
            </a:r>
          </a:p>
        </p:txBody>
      </p:sp>
      <p:sp>
        <p:nvSpPr>
          <p:cNvPr id="156" name="object 38"/>
          <p:cNvSpPr txBox="1"/>
          <p:nvPr/>
        </p:nvSpPr>
        <p:spPr>
          <a:xfrm>
            <a:off x="4597856" y="5318540"/>
            <a:ext cx="112839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Use</a:t>
            </a:r>
            <a:r>
              <a:rPr spc="-10" dirty="0"/>
              <a:t> </a:t>
            </a:r>
            <a:r>
              <a:rPr dirty="0"/>
              <a:t>your</a:t>
            </a:r>
            <a:r>
              <a:rPr spc="-10" dirty="0"/>
              <a:t> smartphone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scan</a:t>
            </a:r>
            <a:r>
              <a:rPr spc="-15" dirty="0"/>
              <a:t> </a:t>
            </a:r>
            <a:r>
              <a:rPr dirty="0"/>
              <a:t>QR</a:t>
            </a:r>
            <a:r>
              <a:rPr spc="-10" dirty="0"/>
              <a:t> codes. </a:t>
            </a:r>
            <a:r>
              <a:rPr dirty="0"/>
              <a:t>You'll</a:t>
            </a:r>
            <a:r>
              <a:rPr spc="-15" dirty="0"/>
              <a:t> </a:t>
            </a:r>
            <a:r>
              <a:rPr dirty="0"/>
              <a:t>need</a:t>
            </a:r>
            <a:r>
              <a:rPr spc="-15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app</a:t>
            </a:r>
            <a:r>
              <a:rPr spc="-15" dirty="0"/>
              <a:t> </a:t>
            </a:r>
            <a:r>
              <a:rPr spc="-25" dirty="0"/>
              <a:t>to</a:t>
            </a:r>
            <a:r>
              <a:rPr dirty="0"/>
              <a:t> scan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code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dirty="0"/>
              <a:t>your</a:t>
            </a:r>
            <a:r>
              <a:rPr spc="-20" dirty="0"/>
              <a:t> </a:t>
            </a:r>
            <a:r>
              <a:rPr spc="-10" dirty="0"/>
              <a:t>camera.</a:t>
            </a:r>
          </a:p>
          <a:p>
            <a:pPr marR="33655" indent="41275" algn="ctr"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Smartphones</a:t>
            </a:r>
            <a:r>
              <a:rPr spc="-55" dirty="0"/>
              <a:t> </a:t>
            </a:r>
            <a:r>
              <a:rPr spc="-25" dirty="0"/>
              <a:t>are</a:t>
            </a:r>
            <a:r>
              <a:rPr dirty="0"/>
              <a:t> really</a:t>
            </a:r>
            <a:r>
              <a:rPr spc="-15" dirty="0"/>
              <a:t> </a:t>
            </a:r>
            <a:r>
              <a:rPr dirty="0"/>
              <a:t>handy,</a:t>
            </a:r>
            <a:r>
              <a:rPr spc="-10" dirty="0"/>
              <a:t> </a:t>
            </a:r>
            <a:r>
              <a:rPr dirty="0"/>
              <a:t>so</a:t>
            </a:r>
            <a:r>
              <a:rPr spc="-15" dirty="0"/>
              <a:t> </a:t>
            </a:r>
            <a:r>
              <a:rPr spc="-10" dirty="0"/>
              <a:t>let's </a:t>
            </a:r>
            <a:r>
              <a:rPr dirty="0"/>
              <a:t>make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15" dirty="0"/>
              <a:t> </a:t>
            </a:r>
            <a:r>
              <a:rPr spc="-25" dirty="0"/>
              <a:t>of</a:t>
            </a:r>
            <a:r>
              <a:rPr spc="-10" dirty="0"/>
              <a:t> them!</a:t>
            </a:r>
          </a:p>
        </p:txBody>
      </p:sp>
      <p:grpSp>
        <p:nvGrpSpPr>
          <p:cNvPr id="162" name="object 39"/>
          <p:cNvGrpSpPr/>
          <p:nvPr/>
        </p:nvGrpSpPr>
        <p:grpSpPr>
          <a:xfrm>
            <a:off x="4880621" y="2488474"/>
            <a:ext cx="516988" cy="516988"/>
            <a:chOff x="0" y="0"/>
            <a:chExt cx="516986" cy="516986"/>
          </a:xfrm>
        </p:grpSpPr>
        <p:sp>
          <p:nvSpPr>
            <p:cNvPr id="157" name="object 40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" name="object 41"/>
            <p:cNvGrpSpPr/>
            <p:nvPr/>
          </p:nvGrpSpPr>
          <p:grpSpPr>
            <a:xfrm>
              <a:off x="134527" y="128959"/>
              <a:ext cx="260643" cy="294911"/>
              <a:chOff x="-1" y="0"/>
              <a:chExt cx="260642" cy="294910"/>
            </a:xfrm>
          </p:grpSpPr>
          <p:sp>
            <p:nvSpPr>
              <p:cNvPr id="158" name="Shape"/>
              <p:cNvSpPr/>
              <p:nvPr/>
            </p:nvSpPr>
            <p:spPr>
              <a:xfrm>
                <a:off x="122418" y="137066"/>
                <a:ext cx="95957" cy="157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" name="Shape"/>
              <p:cNvSpPr/>
              <p:nvPr/>
            </p:nvSpPr>
            <p:spPr>
              <a:xfrm>
                <a:off x="-2" y="-1"/>
                <a:ext cx="260644" cy="139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1" name="object 42" descr="object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9" cy="233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" name="object 43"/>
          <p:cNvGrpSpPr/>
          <p:nvPr/>
        </p:nvGrpSpPr>
        <p:grpSpPr>
          <a:xfrm>
            <a:off x="4873000" y="3369409"/>
            <a:ext cx="516999" cy="516988"/>
            <a:chOff x="-1" y="0"/>
            <a:chExt cx="516998" cy="516986"/>
          </a:xfrm>
        </p:grpSpPr>
        <p:sp>
          <p:nvSpPr>
            <p:cNvPr id="163" name="object 44"/>
            <p:cNvSpPr/>
            <p:nvPr/>
          </p:nvSpPr>
          <p:spPr>
            <a:xfrm>
              <a:off x="-1" y="0"/>
              <a:ext cx="516999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object 45"/>
            <p:cNvSpPr/>
            <p:nvPr/>
          </p:nvSpPr>
          <p:spPr>
            <a:xfrm>
              <a:off x="146661" y="133349"/>
              <a:ext cx="41177" cy="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" name="object 46"/>
            <p:cNvGrpSpPr/>
            <p:nvPr/>
          </p:nvGrpSpPr>
          <p:grpSpPr>
            <a:xfrm>
              <a:off x="204989" y="136776"/>
              <a:ext cx="129350" cy="30392"/>
              <a:chOff x="-1" y="0"/>
              <a:chExt cx="129348" cy="30391"/>
            </a:xfrm>
          </p:grpSpPr>
          <p:sp>
            <p:nvSpPr>
              <p:cNvPr id="165" name="Triangle"/>
              <p:cNvSpPr/>
              <p:nvPr/>
            </p:nvSpPr>
            <p:spPr>
              <a:xfrm>
                <a:off x="116643" y="17684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" name="Shape"/>
              <p:cNvSpPr/>
              <p:nvPr/>
            </p:nvSpPr>
            <p:spPr>
              <a:xfrm>
                <a:off x="-2" y="-2"/>
                <a:ext cx="122470" cy="24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8" name="object 47"/>
            <p:cNvSpPr/>
            <p:nvPr/>
          </p:nvSpPr>
          <p:spPr>
            <a:xfrm>
              <a:off x="119024" y="158507"/>
              <a:ext cx="293135" cy="22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9" name="object 48" descr="object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2" y="221423"/>
              <a:ext cx="289374" cy="161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" name="object 49"/>
            <p:cNvGrpSpPr/>
            <p:nvPr/>
          </p:nvGrpSpPr>
          <p:grpSpPr>
            <a:xfrm>
              <a:off x="119067" y="159661"/>
              <a:ext cx="291920" cy="108660"/>
              <a:chOff x="0" y="0"/>
              <a:chExt cx="291919" cy="108658"/>
            </a:xfrm>
          </p:grpSpPr>
          <p:sp>
            <p:nvSpPr>
              <p:cNvPr id="170" name="Shape"/>
              <p:cNvSpPr/>
              <p:nvPr/>
            </p:nvSpPr>
            <p:spPr>
              <a:xfrm>
                <a:off x="144256" y="41160"/>
                <a:ext cx="147664" cy="67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Shape"/>
              <p:cNvSpPr/>
              <p:nvPr/>
            </p:nvSpPr>
            <p:spPr>
              <a:xfrm>
                <a:off x="0" y="-1"/>
                <a:ext cx="291920" cy="67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" name="object 50"/>
            <p:cNvSpPr/>
            <p:nvPr/>
          </p:nvSpPr>
          <p:spPr>
            <a:xfrm>
              <a:off x="330812" y="229424"/>
              <a:ext cx="81208" cy="4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3" name="object 51"/>
          <p:cNvGrpSpPr/>
          <p:nvPr/>
        </p:nvGrpSpPr>
        <p:grpSpPr>
          <a:xfrm>
            <a:off x="4866042" y="4234191"/>
            <a:ext cx="516988" cy="516988"/>
            <a:chOff x="0" y="0"/>
            <a:chExt cx="516986" cy="516986"/>
          </a:xfrm>
        </p:grpSpPr>
        <p:sp>
          <p:nvSpPr>
            <p:cNvPr id="175" name="object 52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6" name="object 53" descr="object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6"/>
              <a:ext cx="113237" cy="116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1" name="object 54"/>
            <p:cNvGrpSpPr/>
            <p:nvPr/>
          </p:nvGrpSpPr>
          <p:grpSpPr>
            <a:xfrm>
              <a:off x="138759" y="152499"/>
              <a:ext cx="267249" cy="254215"/>
              <a:chOff x="0" y="0"/>
              <a:chExt cx="267248" cy="254213"/>
            </a:xfrm>
          </p:grpSpPr>
          <p:sp>
            <p:nvSpPr>
              <p:cNvPr id="177" name="Shape"/>
              <p:cNvSpPr/>
              <p:nvPr/>
            </p:nvSpPr>
            <p:spPr>
              <a:xfrm>
                <a:off x="0" y="145546"/>
                <a:ext cx="141873" cy="108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" name="Shape"/>
              <p:cNvSpPr/>
              <p:nvPr/>
            </p:nvSpPr>
            <p:spPr>
              <a:xfrm>
                <a:off x="118935" y="160418"/>
                <a:ext cx="108536" cy="1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" name="Shape"/>
              <p:cNvSpPr/>
              <p:nvPr/>
            </p:nvSpPr>
            <p:spPr>
              <a:xfrm>
                <a:off x="144019" y="8976"/>
                <a:ext cx="123230" cy="151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" name="Shape"/>
              <p:cNvSpPr/>
              <p:nvPr/>
            </p:nvSpPr>
            <p:spPr>
              <a:xfrm>
                <a:off x="227664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82" name="object 55" descr="object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6" y="120763"/>
              <a:ext cx="197110" cy="199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object 56"/>
          <p:cNvGrpSpPr/>
          <p:nvPr/>
        </p:nvGrpSpPr>
        <p:grpSpPr>
          <a:xfrm>
            <a:off x="4874107" y="1591370"/>
            <a:ext cx="516988" cy="516988"/>
            <a:chOff x="0" y="0"/>
            <a:chExt cx="516986" cy="516986"/>
          </a:xfrm>
        </p:grpSpPr>
        <p:sp>
          <p:nvSpPr>
            <p:cNvPr id="184" name="object 57"/>
            <p:cNvSpPr/>
            <p:nvPr/>
          </p:nvSpPr>
          <p:spPr>
            <a:xfrm>
              <a:off x="0" y="0"/>
              <a:ext cx="516988" cy="51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5" name="object 58" descr="object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31" cy="217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object 59"/>
          <p:cNvSpPr txBox="1"/>
          <p:nvPr/>
        </p:nvSpPr>
        <p:spPr>
          <a:xfrm>
            <a:off x="4699660" y="2146667"/>
            <a:ext cx="101600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Did you </a:t>
            </a:r>
            <a:r>
              <a:rPr spc="-10"/>
              <a:t>know?</a:t>
            </a:r>
          </a:p>
        </p:txBody>
      </p:sp>
      <p:sp>
        <p:nvSpPr>
          <p:cNvPr id="188" name="object 60"/>
          <p:cNvSpPr txBox="1"/>
          <p:nvPr/>
        </p:nvSpPr>
        <p:spPr>
          <a:xfrm>
            <a:off x="4882996" y="3044760"/>
            <a:ext cx="48831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Praxis!</a:t>
            </a:r>
          </a:p>
        </p:txBody>
      </p:sp>
      <p:sp>
        <p:nvSpPr>
          <p:cNvPr id="189" name="object 61"/>
          <p:cNvSpPr txBox="1"/>
          <p:nvPr/>
        </p:nvSpPr>
        <p:spPr>
          <a:xfrm>
            <a:off x="4906467" y="3898350"/>
            <a:ext cx="44132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Media</a:t>
            </a:r>
          </a:p>
        </p:txBody>
      </p:sp>
      <p:sp>
        <p:nvSpPr>
          <p:cNvPr id="190" name="object 62"/>
          <p:cNvSpPr txBox="1"/>
          <p:nvPr/>
        </p:nvSpPr>
        <p:spPr>
          <a:xfrm>
            <a:off x="4805121" y="4779224"/>
            <a:ext cx="643894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Research</a:t>
            </a:r>
          </a:p>
        </p:txBody>
      </p:sp>
      <p:pic>
        <p:nvPicPr>
          <p:cNvPr id="191" name="object 63" descr="object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4910" y="532637"/>
            <a:ext cx="1504674" cy="150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Powerful forest decomposers: bacteria and fungi"/>
          <p:cNvSpPr txBox="1"/>
          <p:nvPr/>
        </p:nvSpPr>
        <p:spPr>
          <a:xfrm>
            <a:off x="927530" y="2421451"/>
            <a:ext cx="2793362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 algn="r">
              <a:spcBef>
                <a:spcPts val="100"/>
              </a:spcBef>
              <a:defRPr sz="10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Powerful</a:t>
            </a:r>
            <a:r>
              <a:rPr spc="-15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decomposers:</a:t>
            </a:r>
            <a:r>
              <a:rPr spc="-9" dirty="0"/>
              <a:t> </a:t>
            </a:r>
            <a:r>
              <a:rPr dirty="0"/>
              <a:t>bacteria</a:t>
            </a:r>
            <a:r>
              <a:rPr spc="-15" dirty="0"/>
              <a:t> </a:t>
            </a:r>
            <a:r>
              <a:rPr dirty="0"/>
              <a:t>and</a:t>
            </a:r>
            <a:r>
              <a:rPr spc="-9" dirty="0"/>
              <a:t> </a:t>
            </a:r>
            <a:r>
              <a:rPr dirty="0"/>
              <a:t>fungi</a:t>
            </a:r>
          </a:p>
        </p:txBody>
      </p:sp>
      <p:sp>
        <p:nvSpPr>
          <p:cNvPr id="193" name="5"/>
          <p:cNvSpPr txBox="1"/>
          <p:nvPr/>
        </p:nvSpPr>
        <p:spPr>
          <a:xfrm>
            <a:off x="3932100" y="2408750"/>
            <a:ext cx="176273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R="5080" algn="r">
              <a:spcBef>
                <a:spcPts val="100"/>
              </a:spcBef>
              <a:defRPr sz="12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4" name="5"/>
          <p:cNvSpPr txBox="1"/>
          <p:nvPr/>
        </p:nvSpPr>
        <p:spPr>
          <a:xfrm>
            <a:off x="3951405" y="2746966"/>
            <a:ext cx="97459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R="5080" algn="r">
              <a:spcBef>
                <a:spcPts val="1000"/>
              </a:spcBef>
              <a:tabLst>
                <a:tab pos="2946400" algn="l"/>
              </a:tabLst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endParaRPr dirty="0"/>
          </a:p>
        </p:txBody>
      </p:sp>
      <p:sp>
        <p:nvSpPr>
          <p:cNvPr id="195" name="7"/>
          <p:cNvSpPr txBox="1"/>
          <p:nvPr/>
        </p:nvSpPr>
        <p:spPr>
          <a:xfrm>
            <a:off x="933328" y="5064106"/>
            <a:ext cx="3169346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indent="2983227">
              <a:spcBef>
                <a:spcPts val="1000"/>
              </a:spcBef>
              <a:defRPr sz="12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96" name="7"/>
          <p:cNvSpPr txBox="1"/>
          <p:nvPr/>
        </p:nvSpPr>
        <p:spPr>
          <a:xfrm>
            <a:off x="1137327" y="5167807"/>
            <a:ext cx="3091868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2970527"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endParaRPr dirty="0"/>
          </a:p>
        </p:txBody>
      </p:sp>
      <p:sp>
        <p:nvSpPr>
          <p:cNvPr id="197" name="8"/>
          <p:cNvSpPr txBox="1"/>
          <p:nvPr/>
        </p:nvSpPr>
        <p:spPr>
          <a:xfrm>
            <a:off x="943758" y="5293192"/>
            <a:ext cx="3158916" cy="25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2980052">
              <a:spcBef>
                <a:spcPts val="600"/>
              </a:spcBef>
              <a:defRPr sz="12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/>
              <a:t>8</a:t>
            </a:r>
          </a:p>
        </p:txBody>
      </p:sp>
      <p:sp>
        <p:nvSpPr>
          <p:cNvPr id="198" name="Reproduction of trees"/>
          <p:cNvSpPr txBox="1"/>
          <p:nvPr/>
        </p:nvSpPr>
        <p:spPr>
          <a:xfrm>
            <a:off x="966239" y="5268605"/>
            <a:ext cx="1463037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1025525" indent="164464">
              <a:lnSpc>
                <a:spcPct val="172300"/>
              </a:lnSpc>
              <a:spcBef>
                <a:spcPts val="300"/>
              </a:spcBef>
              <a:defRPr sz="100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Reproduction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9" dirty="0"/>
              <a:t>trees</a:t>
            </a:r>
          </a:p>
        </p:txBody>
      </p:sp>
      <p:sp>
        <p:nvSpPr>
          <p:cNvPr id="199" name="A Forest Is Made…"/>
          <p:cNvSpPr txBox="1"/>
          <p:nvPr/>
        </p:nvSpPr>
        <p:spPr>
          <a:xfrm>
            <a:off x="984737" y="3127310"/>
            <a:ext cx="3151023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indent="12700">
              <a:spcBef>
                <a:spcPts val="100"/>
              </a:spcBef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A</a:t>
            </a:r>
            <a:r>
              <a:rPr spc="-30" dirty="0"/>
              <a:t> </a:t>
            </a:r>
            <a:r>
              <a:rPr dirty="0"/>
              <a:t>Forest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9" dirty="0"/>
              <a:t>Made</a:t>
            </a:r>
          </a:p>
          <a:p>
            <a:pPr indent="12700">
              <a:tabLst>
                <a:tab pos="2895600" algn="l"/>
              </a:tabLst>
              <a:defRPr sz="2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Up</a:t>
            </a:r>
            <a:r>
              <a:rPr spc="-35" dirty="0"/>
              <a:t> </a:t>
            </a:r>
            <a:r>
              <a:rPr dirty="0"/>
              <a:t>of</a:t>
            </a:r>
            <a:r>
              <a:rPr spc="-19" dirty="0"/>
              <a:t> </a:t>
            </a:r>
            <a:r>
              <a:rPr spc="-9" dirty="0"/>
              <a:t>Trees</a:t>
            </a:r>
            <a:r>
              <a:rPr dirty="0"/>
              <a:t>	</a:t>
            </a:r>
            <a:r>
              <a:rPr spc="-50" dirty="0"/>
              <a:t>6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2"/>
          <p:cNvSpPr/>
          <p:nvPr/>
        </p:nvSpPr>
        <p:spPr>
          <a:xfrm>
            <a:off x="7541882" y="6038136"/>
            <a:ext cx="49393" cy="51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54" y="0"/>
                </a:moveTo>
                <a:lnTo>
                  <a:pt x="0" y="21600"/>
                </a:lnTo>
                <a:lnTo>
                  <a:pt x="14275" y="16294"/>
                </a:lnTo>
                <a:lnTo>
                  <a:pt x="21600" y="10671"/>
                </a:lnTo>
                <a:lnTo>
                  <a:pt x="18889" y="5113"/>
                </a:lnTo>
                <a:lnTo>
                  <a:pt x="3054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" name="object 3"/>
          <p:cNvSpPr/>
          <p:nvPr/>
        </p:nvSpPr>
        <p:spPr>
          <a:xfrm>
            <a:off x="7838936" y="5767868"/>
            <a:ext cx="32629" cy="51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45" y="0"/>
                </a:moveTo>
                <a:lnTo>
                  <a:pt x="4348" y="1507"/>
                </a:lnTo>
                <a:lnTo>
                  <a:pt x="1952" y="4513"/>
                </a:lnTo>
                <a:lnTo>
                  <a:pt x="316" y="7840"/>
                </a:lnTo>
                <a:lnTo>
                  <a:pt x="0" y="10308"/>
                </a:lnTo>
                <a:lnTo>
                  <a:pt x="2953" y="12463"/>
                </a:lnTo>
                <a:lnTo>
                  <a:pt x="9287" y="16383"/>
                </a:lnTo>
                <a:lnTo>
                  <a:pt x="15797" y="20088"/>
                </a:lnTo>
                <a:lnTo>
                  <a:pt x="19280" y="21600"/>
                </a:lnTo>
                <a:lnTo>
                  <a:pt x="21600" y="15778"/>
                </a:lnTo>
                <a:lnTo>
                  <a:pt x="19778" y="8205"/>
                </a:lnTo>
                <a:lnTo>
                  <a:pt x="14624" y="1929"/>
                </a:lnTo>
                <a:lnTo>
                  <a:pt x="6945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object 4"/>
          <p:cNvSpPr/>
          <p:nvPr/>
        </p:nvSpPr>
        <p:spPr>
          <a:xfrm>
            <a:off x="7391296" y="5821450"/>
            <a:ext cx="27607" cy="30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48" y="0"/>
                </a:moveTo>
                <a:lnTo>
                  <a:pt x="2214" y="3688"/>
                </a:lnTo>
                <a:lnTo>
                  <a:pt x="0" y="10589"/>
                </a:lnTo>
                <a:lnTo>
                  <a:pt x="2010" y="17596"/>
                </a:lnTo>
                <a:lnTo>
                  <a:pt x="8448" y="21600"/>
                </a:lnTo>
                <a:lnTo>
                  <a:pt x="18928" y="19356"/>
                </a:lnTo>
                <a:lnTo>
                  <a:pt x="21600" y="11316"/>
                </a:lnTo>
                <a:lnTo>
                  <a:pt x="17696" y="3018"/>
                </a:lnTo>
                <a:lnTo>
                  <a:pt x="8448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object 5"/>
          <p:cNvSpPr/>
          <p:nvPr/>
        </p:nvSpPr>
        <p:spPr>
          <a:xfrm>
            <a:off x="7353251" y="5937946"/>
            <a:ext cx="28212" cy="27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89" y="0"/>
                </a:moveTo>
                <a:lnTo>
                  <a:pt x="86" y="5525"/>
                </a:lnTo>
                <a:lnTo>
                  <a:pt x="0" y="14158"/>
                </a:lnTo>
                <a:lnTo>
                  <a:pt x="5232" y="21112"/>
                </a:lnTo>
                <a:lnTo>
                  <a:pt x="15986" y="21600"/>
                </a:lnTo>
                <a:lnTo>
                  <a:pt x="21600" y="15916"/>
                </a:lnTo>
                <a:lnTo>
                  <a:pt x="20400" y="7732"/>
                </a:lnTo>
                <a:lnTo>
                  <a:pt x="14319" y="1082"/>
                </a:lnTo>
                <a:lnTo>
                  <a:pt x="5289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object 6"/>
          <p:cNvSpPr/>
          <p:nvPr/>
        </p:nvSpPr>
        <p:spPr>
          <a:xfrm>
            <a:off x="7950772" y="5796900"/>
            <a:ext cx="32617" cy="3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5" y="0"/>
                </a:moveTo>
                <a:lnTo>
                  <a:pt x="17546" y="7054"/>
                </a:lnTo>
                <a:lnTo>
                  <a:pt x="10565" y="6690"/>
                </a:lnTo>
                <a:lnTo>
                  <a:pt x="4231" y="1765"/>
                </a:lnTo>
                <a:lnTo>
                  <a:pt x="2313" y="2284"/>
                </a:lnTo>
                <a:lnTo>
                  <a:pt x="0" y="6001"/>
                </a:lnTo>
                <a:lnTo>
                  <a:pt x="14661" y="21600"/>
                </a:lnTo>
                <a:lnTo>
                  <a:pt x="21600" y="4519"/>
                </a:lnTo>
                <a:lnTo>
                  <a:pt x="17605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object 7"/>
          <p:cNvSpPr/>
          <p:nvPr/>
        </p:nvSpPr>
        <p:spPr>
          <a:xfrm>
            <a:off x="10289726" y="6119683"/>
            <a:ext cx="24335" cy="25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4" y="0"/>
                </a:moveTo>
                <a:lnTo>
                  <a:pt x="2229" y="5097"/>
                </a:lnTo>
                <a:lnTo>
                  <a:pt x="0" y="13764"/>
                </a:lnTo>
                <a:lnTo>
                  <a:pt x="3042" y="20948"/>
                </a:lnTo>
                <a:lnTo>
                  <a:pt x="13645" y="21600"/>
                </a:lnTo>
                <a:lnTo>
                  <a:pt x="20627" y="15991"/>
                </a:lnTo>
                <a:lnTo>
                  <a:pt x="21600" y="7716"/>
                </a:lnTo>
                <a:lnTo>
                  <a:pt x="17046" y="983"/>
                </a:lnTo>
                <a:lnTo>
                  <a:pt x="7444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7" name="object 128"/>
          <p:cNvSpPr/>
          <p:nvPr/>
        </p:nvSpPr>
        <p:spPr>
          <a:xfrm>
            <a:off x="4145074" y="869600"/>
            <a:ext cx="732282" cy="12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7" y="0"/>
                </a:moveTo>
                <a:lnTo>
                  <a:pt x="1243" y="0"/>
                </a:lnTo>
                <a:lnTo>
                  <a:pt x="759" y="742"/>
                </a:lnTo>
                <a:lnTo>
                  <a:pt x="364" y="2765"/>
                </a:lnTo>
                <a:lnTo>
                  <a:pt x="98" y="5766"/>
                </a:lnTo>
                <a:lnTo>
                  <a:pt x="0" y="9442"/>
                </a:lnTo>
                <a:lnTo>
                  <a:pt x="0" y="12158"/>
                </a:lnTo>
                <a:lnTo>
                  <a:pt x="98" y="15834"/>
                </a:lnTo>
                <a:lnTo>
                  <a:pt x="364" y="18835"/>
                </a:lnTo>
                <a:lnTo>
                  <a:pt x="759" y="20858"/>
                </a:lnTo>
                <a:lnTo>
                  <a:pt x="1243" y="21600"/>
                </a:lnTo>
                <a:lnTo>
                  <a:pt x="20357" y="21600"/>
                </a:lnTo>
                <a:lnTo>
                  <a:pt x="20841" y="20858"/>
                </a:lnTo>
                <a:lnTo>
                  <a:pt x="21236" y="18835"/>
                </a:lnTo>
                <a:lnTo>
                  <a:pt x="21502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02" y="5766"/>
                </a:lnTo>
                <a:lnTo>
                  <a:pt x="21236" y="2765"/>
                </a:lnTo>
                <a:lnTo>
                  <a:pt x="20841" y="742"/>
                </a:lnTo>
                <a:lnTo>
                  <a:pt x="20357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8" name="object 129"/>
          <p:cNvSpPr/>
          <p:nvPr/>
        </p:nvSpPr>
        <p:spPr>
          <a:xfrm>
            <a:off x="515656" y="5231003"/>
            <a:ext cx="1267628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0"/>
                </a:moveTo>
                <a:lnTo>
                  <a:pt x="994" y="0"/>
                </a:lnTo>
                <a:lnTo>
                  <a:pt x="607" y="742"/>
                </a:lnTo>
                <a:lnTo>
                  <a:pt x="291" y="2765"/>
                </a:lnTo>
                <a:lnTo>
                  <a:pt x="78" y="5765"/>
                </a:lnTo>
                <a:lnTo>
                  <a:pt x="0" y="9440"/>
                </a:lnTo>
                <a:lnTo>
                  <a:pt x="0" y="12158"/>
                </a:lnTo>
                <a:lnTo>
                  <a:pt x="78" y="15834"/>
                </a:lnTo>
                <a:lnTo>
                  <a:pt x="291" y="18835"/>
                </a:lnTo>
                <a:lnTo>
                  <a:pt x="607" y="20858"/>
                </a:lnTo>
                <a:lnTo>
                  <a:pt x="994" y="21600"/>
                </a:lnTo>
                <a:lnTo>
                  <a:pt x="20606" y="21600"/>
                </a:lnTo>
                <a:lnTo>
                  <a:pt x="20993" y="20858"/>
                </a:lnTo>
                <a:lnTo>
                  <a:pt x="21309" y="18835"/>
                </a:lnTo>
                <a:lnTo>
                  <a:pt x="21522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522" y="5765"/>
                </a:lnTo>
                <a:lnTo>
                  <a:pt x="21309" y="2765"/>
                </a:lnTo>
                <a:lnTo>
                  <a:pt x="20993" y="742"/>
                </a:lnTo>
                <a:lnTo>
                  <a:pt x="20606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object 130"/>
          <p:cNvSpPr/>
          <p:nvPr/>
        </p:nvSpPr>
        <p:spPr>
          <a:xfrm>
            <a:off x="7533796" y="696841"/>
            <a:ext cx="816289" cy="12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8" y="0"/>
                </a:moveTo>
                <a:lnTo>
                  <a:pt x="1182" y="0"/>
                </a:lnTo>
                <a:lnTo>
                  <a:pt x="722" y="742"/>
                </a:lnTo>
                <a:lnTo>
                  <a:pt x="346" y="2765"/>
                </a:lnTo>
                <a:lnTo>
                  <a:pt x="93" y="5766"/>
                </a:lnTo>
                <a:lnTo>
                  <a:pt x="0" y="9442"/>
                </a:lnTo>
                <a:lnTo>
                  <a:pt x="0" y="12158"/>
                </a:lnTo>
                <a:lnTo>
                  <a:pt x="93" y="15834"/>
                </a:lnTo>
                <a:lnTo>
                  <a:pt x="346" y="18835"/>
                </a:lnTo>
                <a:lnTo>
                  <a:pt x="722" y="20858"/>
                </a:lnTo>
                <a:lnTo>
                  <a:pt x="1182" y="21600"/>
                </a:lnTo>
                <a:lnTo>
                  <a:pt x="20418" y="21600"/>
                </a:lnTo>
                <a:lnTo>
                  <a:pt x="20878" y="20858"/>
                </a:lnTo>
                <a:lnTo>
                  <a:pt x="21254" y="18835"/>
                </a:lnTo>
                <a:lnTo>
                  <a:pt x="21507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07" y="5766"/>
                </a:lnTo>
                <a:lnTo>
                  <a:pt x="21254" y="2765"/>
                </a:lnTo>
                <a:lnTo>
                  <a:pt x="20878" y="742"/>
                </a:lnTo>
                <a:lnTo>
                  <a:pt x="20418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0" name="object 131"/>
          <p:cNvSpPr/>
          <p:nvPr/>
        </p:nvSpPr>
        <p:spPr>
          <a:xfrm>
            <a:off x="4006939" y="4425046"/>
            <a:ext cx="1398783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99" y="0"/>
                </a:moveTo>
                <a:lnTo>
                  <a:pt x="901" y="0"/>
                </a:lnTo>
                <a:lnTo>
                  <a:pt x="550" y="742"/>
                </a:lnTo>
                <a:lnTo>
                  <a:pt x="264" y="2765"/>
                </a:lnTo>
                <a:lnTo>
                  <a:pt x="71" y="5765"/>
                </a:lnTo>
                <a:lnTo>
                  <a:pt x="0" y="9440"/>
                </a:lnTo>
                <a:lnTo>
                  <a:pt x="0" y="12158"/>
                </a:lnTo>
                <a:lnTo>
                  <a:pt x="71" y="15834"/>
                </a:lnTo>
                <a:lnTo>
                  <a:pt x="264" y="18835"/>
                </a:lnTo>
                <a:lnTo>
                  <a:pt x="550" y="20858"/>
                </a:lnTo>
                <a:lnTo>
                  <a:pt x="901" y="21600"/>
                </a:lnTo>
                <a:lnTo>
                  <a:pt x="20699" y="21600"/>
                </a:lnTo>
                <a:lnTo>
                  <a:pt x="21050" y="20858"/>
                </a:lnTo>
                <a:lnTo>
                  <a:pt x="21336" y="18835"/>
                </a:lnTo>
                <a:lnTo>
                  <a:pt x="21529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529" y="5765"/>
                </a:lnTo>
                <a:lnTo>
                  <a:pt x="21336" y="2765"/>
                </a:lnTo>
                <a:lnTo>
                  <a:pt x="21050" y="742"/>
                </a:lnTo>
                <a:lnTo>
                  <a:pt x="20699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1" name="object 132" descr="object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14" y="5075749"/>
            <a:ext cx="3128077" cy="216038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bject 133"/>
          <p:cNvSpPr txBox="1"/>
          <p:nvPr/>
        </p:nvSpPr>
        <p:spPr>
          <a:xfrm>
            <a:off x="7468850" y="5555793"/>
            <a:ext cx="7728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lvl1pPr>
          </a:lstStyle>
          <a:p>
            <a:r>
              <a:t>Media</a:t>
            </a:r>
          </a:p>
        </p:txBody>
      </p:sp>
      <p:pic>
        <p:nvPicPr>
          <p:cNvPr id="213" name="object 135" descr="object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" y="426950"/>
            <a:ext cx="7124080" cy="267706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object 136"/>
          <p:cNvSpPr txBox="1"/>
          <p:nvPr/>
        </p:nvSpPr>
        <p:spPr>
          <a:xfrm>
            <a:off x="4145074" y="506972"/>
            <a:ext cx="2898140" cy="157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Living</a:t>
            </a:r>
            <a:r>
              <a:rPr spc="-45" dirty="0"/>
              <a:t> </a:t>
            </a:r>
            <a:r>
              <a:rPr spc="-10" dirty="0"/>
              <a:t>organisms</a:t>
            </a:r>
          </a:p>
          <a:p>
            <a:pPr marR="5080" indent="17145">
              <a:lnSpc>
                <a:spcPct val="111099"/>
              </a:lnSpc>
              <a:spcBef>
                <a:spcPts val="900"/>
              </a:spcBef>
              <a:defRPr sz="1200" spc="-5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Forest</a:t>
            </a:r>
            <a:r>
              <a:rPr spc="-25" dirty="0"/>
              <a:t> </a:t>
            </a:r>
            <a:r>
              <a:rPr spc="-35" dirty="0"/>
              <a:t>flora</a:t>
            </a:r>
            <a:r>
              <a:rPr spc="-10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consists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of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seed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mosses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ferns.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Various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trees,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well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shrubs,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make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dendroflora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studied by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special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science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called </a:t>
            </a:r>
            <a:r>
              <a:rPr b="1"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dendrology.</a:t>
            </a:r>
            <a:r>
              <a:rPr b="1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Deciduous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are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seed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while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conifers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belong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group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gymnosperms.</a:t>
            </a:r>
          </a:p>
        </p:txBody>
      </p:sp>
      <p:sp>
        <p:nvSpPr>
          <p:cNvPr id="215" name="object 137"/>
          <p:cNvSpPr txBox="1"/>
          <p:nvPr/>
        </p:nvSpPr>
        <p:spPr>
          <a:xfrm>
            <a:off x="4087531" y="4381853"/>
            <a:ext cx="2812420" cy="236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5240">
              <a:lnSpc>
                <a:spcPct val="111099"/>
              </a:lnSpc>
              <a:spcBef>
                <a:spcPts val="100"/>
              </a:spcBef>
              <a:defRPr sz="1200" spc="-5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Mosses</a:t>
            </a:r>
            <a:r>
              <a:rPr spc="-15"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35" dirty="0"/>
              <a:t>lichens</a:t>
            </a:r>
            <a:r>
              <a:rPr spc="0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play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important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role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maintaining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health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ecosystems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ensuring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air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quality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soil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stability.</a:t>
            </a:r>
          </a:p>
          <a:p>
            <a:pPr marR="53975" indent="15240">
              <a:lnSpc>
                <a:spcPct val="110700"/>
              </a:lnSpc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20" dirty="0"/>
              <a:t> </a:t>
            </a:r>
            <a:r>
              <a:rPr spc="-40" dirty="0"/>
              <a:t>absorb</a:t>
            </a:r>
            <a:r>
              <a:rPr spc="-20" dirty="0"/>
              <a:t> </a:t>
            </a:r>
            <a:r>
              <a:rPr dirty="0"/>
              <a:t>pollutants</a:t>
            </a:r>
            <a:r>
              <a:rPr spc="-20" dirty="0"/>
              <a:t> </a:t>
            </a:r>
            <a:r>
              <a:rPr spc="-50" dirty="0"/>
              <a:t>from</a:t>
            </a:r>
            <a:r>
              <a:rPr spc="-15" dirty="0"/>
              <a:t> </a:t>
            </a:r>
            <a:r>
              <a:rPr spc="-40" dirty="0"/>
              <a:t>the</a:t>
            </a:r>
            <a:r>
              <a:rPr spc="-20" dirty="0"/>
              <a:t> air, </a:t>
            </a:r>
            <a:r>
              <a:rPr dirty="0"/>
              <a:t>including</a:t>
            </a:r>
            <a:r>
              <a:rPr spc="-15" dirty="0"/>
              <a:t> </a:t>
            </a:r>
            <a:r>
              <a:rPr spc="-45" dirty="0"/>
              <a:t>heavy</a:t>
            </a:r>
            <a:r>
              <a:rPr spc="-10" dirty="0"/>
              <a:t> </a:t>
            </a:r>
            <a:r>
              <a:rPr dirty="0"/>
              <a:t>metals</a:t>
            </a:r>
            <a:r>
              <a:rPr spc="-10" dirty="0"/>
              <a:t> </a:t>
            </a:r>
            <a:r>
              <a:rPr spc="-40" dirty="0"/>
              <a:t>and</a:t>
            </a:r>
            <a:r>
              <a:rPr spc="-10" dirty="0"/>
              <a:t> </a:t>
            </a:r>
            <a:r>
              <a:rPr spc="-45" dirty="0"/>
              <a:t>other</a:t>
            </a:r>
            <a:r>
              <a:rPr spc="-10" dirty="0"/>
              <a:t> toxic </a:t>
            </a:r>
            <a:r>
              <a:rPr dirty="0"/>
              <a:t>substances.</a:t>
            </a:r>
            <a:r>
              <a:rPr spc="-30" dirty="0"/>
              <a:t> </a:t>
            </a:r>
            <a:r>
              <a:rPr dirty="0"/>
              <a:t>They</a:t>
            </a:r>
            <a:r>
              <a:rPr spc="-30" dirty="0"/>
              <a:t> act</a:t>
            </a:r>
            <a:r>
              <a:rPr spc="-25" dirty="0"/>
              <a:t> </a:t>
            </a:r>
            <a:r>
              <a:rPr spc="-20" dirty="0"/>
              <a:t>as</a:t>
            </a:r>
            <a:r>
              <a:rPr spc="-30" dirty="0"/>
              <a:t> </a:t>
            </a:r>
            <a:r>
              <a:rPr dirty="0"/>
              <a:t>natural</a:t>
            </a:r>
            <a:r>
              <a:rPr spc="-25" dirty="0"/>
              <a:t> </a:t>
            </a:r>
            <a:r>
              <a:rPr spc="-10" dirty="0"/>
              <a:t>filters, </a:t>
            </a:r>
            <a:r>
              <a:rPr spc="-40" dirty="0"/>
              <a:t>improving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0" dirty="0"/>
              <a:t>air</a:t>
            </a:r>
            <a:r>
              <a:rPr spc="-25" dirty="0"/>
              <a:t> </a:t>
            </a:r>
            <a:r>
              <a:rPr spc="-30" dirty="0"/>
              <a:t>quality in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10" dirty="0"/>
              <a:t>forest. </a:t>
            </a:r>
            <a:r>
              <a:rPr spc="-4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Lichens</a:t>
            </a:r>
            <a:r>
              <a:rPr spc="-3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5" dirty="0"/>
              <a:t>are</a:t>
            </a:r>
            <a:r>
              <a:rPr spc="-30" dirty="0"/>
              <a:t> </a:t>
            </a:r>
            <a:r>
              <a:rPr spc="-40" dirty="0"/>
              <a:t>very</a:t>
            </a:r>
            <a:r>
              <a:rPr spc="-25" dirty="0"/>
              <a:t> </a:t>
            </a:r>
            <a:r>
              <a:rPr dirty="0"/>
              <a:t>sensitive</a:t>
            </a:r>
            <a:r>
              <a:rPr spc="-30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20" dirty="0"/>
              <a:t>air</a:t>
            </a:r>
            <a:r>
              <a:rPr spc="-30" dirty="0"/>
              <a:t> pollution, </a:t>
            </a:r>
            <a:r>
              <a:rPr spc="-20" dirty="0"/>
              <a:t>so</a:t>
            </a:r>
            <a:r>
              <a:rPr spc="-25" dirty="0"/>
              <a:t> </a:t>
            </a:r>
            <a:r>
              <a:rPr dirty="0"/>
              <a:t>their</a:t>
            </a:r>
            <a:r>
              <a:rPr spc="-25" dirty="0"/>
              <a:t> </a:t>
            </a:r>
            <a:r>
              <a:rPr spc="-50" dirty="0"/>
              <a:t>absence</a:t>
            </a:r>
            <a:r>
              <a:rPr spc="-20" dirty="0"/>
              <a:t> </a:t>
            </a:r>
            <a:r>
              <a:rPr spc="-45" dirty="0"/>
              <a:t>can</a:t>
            </a:r>
            <a:r>
              <a:rPr spc="-25" dirty="0"/>
              <a:t> </a:t>
            </a:r>
            <a:r>
              <a:rPr spc="-30" dirty="0"/>
              <a:t>be</a:t>
            </a:r>
            <a:r>
              <a:rPr spc="-20" dirty="0"/>
              <a:t> </a:t>
            </a:r>
            <a:r>
              <a:rPr dirty="0"/>
              <a:t>indicative</a:t>
            </a:r>
            <a:r>
              <a:rPr spc="-25" dirty="0"/>
              <a:t> </a:t>
            </a:r>
            <a:r>
              <a:rPr spc="-20" dirty="0"/>
              <a:t>of</a:t>
            </a:r>
            <a:r>
              <a:rPr spc="-25" dirty="0"/>
              <a:t> the level</a:t>
            </a:r>
            <a:r>
              <a:rPr spc="-30" dirty="0"/>
              <a:t> </a:t>
            </a:r>
            <a:r>
              <a:rPr spc="-20" dirty="0"/>
              <a:t>of</a:t>
            </a:r>
            <a:r>
              <a:rPr spc="-30" dirty="0"/>
              <a:t> </a:t>
            </a:r>
            <a:r>
              <a:rPr dirty="0"/>
              <a:t>pollution.</a:t>
            </a:r>
            <a:r>
              <a:rPr spc="-30" dirty="0"/>
              <a:t> </a:t>
            </a:r>
            <a:r>
              <a:rPr dirty="0"/>
              <a:t>They</a:t>
            </a:r>
            <a:r>
              <a:rPr spc="-30" dirty="0"/>
              <a:t> </a:t>
            </a:r>
            <a:r>
              <a:rPr spc="-45" dirty="0"/>
              <a:t>thus</a:t>
            </a:r>
            <a:r>
              <a:rPr spc="-30" dirty="0"/>
              <a:t> serve </a:t>
            </a:r>
            <a:r>
              <a:rPr spc="-25" dirty="0"/>
              <a:t>as </a:t>
            </a:r>
            <a:r>
              <a:rPr dirty="0"/>
              <a:t>bioindicators,</a:t>
            </a:r>
            <a:r>
              <a:rPr spc="-15" dirty="0"/>
              <a:t> </a:t>
            </a:r>
            <a:r>
              <a:rPr spc="-40" dirty="0"/>
              <a:t>helping</a:t>
            </a:r>
            <a:r>
              <a:rPr spc="-15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-45" dirty="0"/>
              <a:t>monitor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dirty="0"/>
              <a:t>ecological</a:t>
            </a:r>
            <a:r>
              <a:rPr spc="-25" dirty="0"/>
              <a:t> </a:t>
            </a:r>
            <a:r>
              <a:rPr spc="-40" dirty="0"/>
              <a:t>health</a:t>
            </a:r>
            <a:r>
              <a:rPr spc="-20" dirty="0"/>
              <a:t> of </a:t>
            </a:r>
            <a:r>
              <a:rPr spc="-10" dirty="0"/>
              <a:t>forests.</a:t>
            </a:r>
          </a:p>
        </p:txBody>
      </p:sp>
      <p:sp>
        <p:nvSpPr>
          <p:cNvPr id="216" name="object 138"/>
          <p:cNvSpPr txBox="1"/>
          <p:nvPr/>
        </p:nvSpPr>
        <p:spPr>
          <a:xfrm>
            <a:off x="4145074" y="2254037"/>
            <a:ext cx="2774955" cy="143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Besides</a:t>
            </a:r>
            <a:r>
              <a:rPr spc="-10" dirty="0"/>
              <a:t> </a:t>
            </a:r>
            <a:r>
              <a:rPr spc="-40" dirty="0"/>
              <a:t>numerous</a:t>
            </a:r>
            <a:r>
              <a:rPr spc="-10" dirty="0"/>
              <a:t> </a:t>
            </a:r>
            <a:r>
              <a:rPr spc="-40" dirty="0"/>
              <a:t>herbaceous</a:t>
            </a:r>
            <a:r>
              <a:rPr spc="-10" dirty="0"/>
              <a:t> plants, </a:t>
            </a:r>
            <a:r>
              <a:rPr dirty="0"/>
              <a:t>forests </a:t>
            </a:r>
            <a:r>
              <a:rPr spc="-25" dirty="0"/>
              <a:t>are </a:t>
            </a:r>
            <a:r>
              <a:rPr spc="-55" dirty="0"/>
              <a:t>home</a:t>
            </a:r>
            <a:r>
              <a:rPr spc="-20" dirty="0"/>
              <a:t> to</a:t>
            </a:r>
            <a:r>
              <a:rPr spc="-25" dirty="0"/>
              <a:t> </a:t>
            </a:r>
            <a:r>
              <a:rPr spc="-45" dirty="0"/>
              <a:t>mosses</a:t>
            </a:r>
            <a:r>
              <a:rPr spc="-25" dirty="0"/>
              <a:t>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spc="-10" dirty="0"/>
              <a:t>lichens. </a:t>
            </a:r>
            <a:endParaRPr lang="hr-HR" spc="-1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40" dirty="0"/>
              <a:t>Lichens</a:t>
            </a:r>
            <a:r>
              <a:rPr dirty="0"/>
              <a:t> </a:t>
            </a:r>
            <a:r>
              <a:rPr spc="-25" dirty="0"/>
              <a:t>are</a:t>
            </a:r>
            <a:r>
              <a:rPr spc="-50" dirty="0"/>
              <a:t> made</a:t>
            </a:r>
            <a:r>
              <a:rPr spc="-25" dirty="0"/>
              <a:t> </a:t>
            </a:r>
            <a:r>
              <a:rPr spc="-30" dirty="0"/>
              <a:t>up</a:t>
            </a:r>
            <a:r>
              <a:rPr spc="-45" dirty="0"/>
              <a:t> </a:t>
            </a:r>
            <a:r>
              <a:rPr spc="-20" dirty="0"/>
              <a:t>of</a:t>
            </a:r>
            <a:r>
              <a:rPr spc="-40" dirty="0"/>
              <a:t> </a:t>
            </a:r>
            <a:r>
              <a:rPr spc="0" dirty="0"/>
              <a:t>a</a:t>
            </a:r>
            <a:r>
              <a:rPr spc="-40" dirty="0"/>
              <a:t> </a:t>
            </a:r>
            <a:r>
              <a:rPr dirty="0"/>
              <a:t>fungus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25" dirty="0"/>
              <a:t>algae </a:t>
            </a:r>
            <a:r>
              <a:rPr spc="-20" dirty="0"/>
              <a:t>or</a:t>
            </a:r>
            <a:r>
              <a:rPr spc="-25" dirty="0"/>
              <a:t> </a:t>
            </a:r>
            <a:r>
              <a:rPr spc="-40" dirty="0"/>
              <a:t>cyanobacteria</a:t>
            </a:r>
            <a:r>
              <a:rPr spc="-20" dirty="0"/>
              <a:t> </a:t>
            </a:r>
            <a:r>
              <a:rPr dirty="0"/>
              <a:t>that</a:t>
            </a:r>
            <a:r>
              <a:rPr spc="-25" dirty="0"/>
              <a:t> live</a:t>
            </a:r>
            <a:r>
              <a:rPr spc="-20" dirty="0"/>
              <a:t> </a:t>
            </a:r>
            <a:r>
              <a:rPr spc="-40" dirty="0"/>
              <a:t>together</a:t>
            </a:r>
            <a:r>
              <a:rPr spc="-20" dirty="0"/>
              <a:t> </a:t>
            </a:r>
            <a:r>
              <a:rPr spc="-30" dirty="0"/>
              <a:t>in</a:t>
            </a:r>
            <a:r>
              <a:rPr spc="-25" dirty="0"/>
              <a:t> </a:t>
            </a:r>
            <a:r>
              <a:rPr spc="-50" dirty="0"/>
              <a:t>a </a:t>
            </a:r>
            <a:r>
              <a:rPr spc="-40" dirty="0"/>
              <a:t>mutually</a:t>
            </a:r>
            <a:r>
              <a:rPr spc="15" dirty="0"/>
              <a:t> </a:t>
            </a:r>
            <a:r>
              <a:rPr dirty="0"/>
              <a:t>beneficial</a:t>
            </a:r>
            <a:r>
              <a:rPr spc="15" dirty="0"/>
              <a:t> </a:t>
            </a:r>
            <a:r>
              <a:rPr dirty="0"/>
              <a:t>relationship.</a:t>
            </a:r>
            <a:r>
              <a:rPr spc="15" dirty="0"/>
              <a:t> </a:t>
            </a:r>
            <a:endParaRPr lang="hr-HR" spc="15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10" dirty="0"/>
              <a:t>Mosses </a:t>
            </a:r>
            <a:r>
              <a:rPr spc="-25" dirty="0"/>
              <a:t>are</a:t>
            </a:r>
            <a:r>
              <a:rPr spc="-40" dirty="0"/>
              <a:t> </a:t>
            </a:r>
            <a:r>
              <a:rPr spc="0" dirty="0"/>
              <a:t>a</a:t>
            </a:r>
            <a:r>
              <a:rPr dirty="0"/>
              <a:t> group </a:t>
            </a:r>
            <a:r>
              <a:rPr spc="-20" dirty="0"/>
              <a:t>of</a:t>
            </a:r>
            <a:r>
              <a:rPr dirty="0"/>
              <a:t> </a:t>
            </a:r>
            <a:r>
              <a:rPr spc="-40" dirty="0"/>
              <a:t>the</a:t>
            </a:r>
            <a:r>
              <a:rPr dirty="0"/>
              <a:t> </a:t>
            </a:r>
            <a:r>
              <a:rPr spc="-40" dirty="0"/>
              <a:t>simplest</a:t>
            </a:r>
            <a:r>
              <a:rPr dirty="0"/>
              <a:t> </a:t>
            </a:r>
            <a:r>
              <a:rPr spc="-45" dirty="0"/>
              <a:t>land</a:t>
            </a:r>
            <a:r>
              <a:rPr spc="-30" dirty="0"/>
              <a:t> </a:t>
            </a:r>
            <a:r>
              <a:rPr spc="-10" dirty="0"/>
              <a:t>plants, </a:t>
            </a:r>
            <a:r>
              <a:rPr spc="-45" dirty="0"/>
              <a:t>comprising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dirty="0"/>
              <a:t>23,000</a:t>
            </a:r>
            <a:r>
              <a:rPr spc="-20" dirty="0"/>
              <a:t> </a:t>
            </a:r>
            <a:r>
              <a:rPr spc="-10" dirty="0"/>
              <a:t>species.</a:t>
            </a:r>
          </a:p>
        </p:txBody>
      </p:sp>
      <p:sp>
        <p:nvSpPr>
          <p:cNvPr id="217" name="object 139"/>
          <p:cNvSpPr txBox="1"/>
          <p:nvPr/>
        </p:nvSpPr>
        <p:spPr>
          <a:xfrm>
            <a:off x="7581364" y="658313"/>
            <a:ext cx="2750189" cy="219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18110" indent="12700">
              <a:lnSpc>
                <a:spcPct val="111099"/>
              </a:lnSpc>
              <a:spcBef>
                <a:spcPts val="100"/>
              </a:spcBef>
              <a:defRPr sz="1200" spc="-5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fauna</a:t>
            </a:r>
            <a:r>
              <a:rPr spc="0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consists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variety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mammals,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birds,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insects,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reptiles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and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amphibians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inextricably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share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living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space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forest.</a:t>
            </a:r>
          </a:p>
          <a:p>
            <a:pPr marR="149225" indent="12700">
              <a:lnSpc>
                <a:spcPct val="111099"/>
              </a:lnSpc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Energy</a:t>
            </a:r>
            <a:r>
              <a:rPr spc="-20" dirty="0"/>
              <a:t> </a:t>
            </a:r>
            <a:r>
              <a:rPr spc="-45" dirty="0"/>
              <a:t>flows</a:t>
            </a:r>
            <a:r>
              <a:rPr spc="-15" dirty="0"/>
              <a:t> </a:t>
            </a:r>
            <a:r>
              <a:rPr spc="-45" dirty="0"/>
              <a:t>through</a:t>
            </a:r>
            <a:r>
              <a:rPr spc="-15" dirty="0"/>
              <a:t> </a:t>
            </a:r>
            <a:r>
              <a:rPr spc="-40" dirty="0"/>
              <a:t>the</a:t>
            </a:r>
            <a:r>
              <a:rPr spc="-20" dirty="0"/>
              <a:t> </a:t>
            </a:r>
            <a:r>
              <a:rPr spc="-10" dirty="0"/>
              <a:t>forest </a:t>
            </a:r>
            <a:r>
              <a:rPr spc="-40" dirty="0"/>
              <a:t>ecosystem</a:t>
            </a:r>
            <a:r>
              <a:rPr spc="-15" dirty="0"/>
              <a:t> </a:t>
            </a:r>
            <a:r>
              <a:rPr spc="-45" dirty="0"/>
              <a:t>through</a:t>
            </a:r>
            <a:r>
              <a:rPr spc="-10" dirty="0"/>
              <a:t> </a:t>
            </a:r>
            <a:r>
              <a:rPr spc="-45" dirty="0"/>
              <a:t>food</a:t>
            </a:r>
            <a:r>
              <a:rPr spc="-15" dirty="0"/>
              <a:t> </a:t>
            </a:r>
            <a:r>
              <a:rPr spc="-30" dirty="0"/>
              <a:t>chains,</a:t>
            </a:r>
            <a:r>
              <a:rPr spc="-10" dirty="0"/>
              <a:t> </a:t>
            </a:r>
            <a:r>
              <a:rPr dirty="0"/>
              <a:t>starting </a:t>
            </a:r>
            <a:r>
              <a:rPr spc="-50" dirty="0"/>
              <a:t>from</a:t>
            </a:r>
            <a:r>
              <a:rPr spc="-25" dirty="0"/>
              <a:t> </a:t>
            </a:r>
            <a:r>
              <a:rPr dirty="0"/>
              <a:t>primary</a:t>
            </a:r>
            <a:r>
              <a:rPr spc="-20" dirty="0"/>
              <a:t> </a:t>
            </a:r>
            <a:r>
              <a:rPr dirty="0"/>
              <a:t>producers</a:t>
            </a:r>
            <a:r>
              <a:rPr spc="-20" dirty="0"/>
              <a:t> </a:t>
            </a:r>
            <a:r>
              <a:rPr dirty="0"/>
              <a:t>(plants)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primary</a:t>
            </a:r>
            <a:r>
              <a:rPr spc="-10" dirty="0"/>
              <a:t> </a:t>
            </a:r>
            <a:r>
              <a:rPr spc="-40" dirty="0"/>
              <a:t>consumers</a:t>
            </a:r>
            <a:r>
              <a:rPr spc="-10" dirty="0"/>
              <a:t> </a:t>
            </a:r>
            <a:r>
              <a:rPr spc="-40" dirty="0"/>
              <a:t>(herbivores)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spc="-40" dirty="0"/>
              <a:t>secondary</a:t>
            </a:r>
            <a:r>
              <a:rPr spc="-5" dirty="0"/>
              <a:t> </a:t>
            </a:r>
            <a:r>
              <a:rPr spc="-40" dirty="0"/>
              <a:t>consumers</a:t>
            </a:r>
            <a:r>
              <a:rPr spc="0" dirty="0"/>
              <a:t> </a:t>
            </a:r>
            <a:r>
              <a:rPr spc="-10" dirty="0"/>
              <a:t>(predators).</a:t>
            </a:r>
          </a:p>
          <a:p>
            <a:pPr marL="93343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Animals</a:t>
            </a:r>
            <a:r>
              <a:rPr spc="-30" dirty="0"/>
              <a:t> </a:t>
            </a:r>
            <a:r>
              <a:rPr dirty="0"/>
              <a:t>such</a:t>
            </a:r>
            <a:r>
              <a:rPr spc="-25" dirty="0"/>
              <a:t> </a:t>
            </a:r>
            <a:r>
              <a:rPr spc="-20" dirty="0"/>
              <a:t>as</a:t>
            </a:r>
            <a:r>
              <a:rPr spc="-25" dirty="0"/>
              <a:t> </a:t>
            </a:r>
            <a:r>
              <a:rPr spc="-30" dirty="0"/>
              <a:t>deer, </a:t>
            </a:r>
            <a:r>
              <a:rPr spc="-35" dirty="0"/>
              <a:t>rabbits</a:t>
            </a:r>
            <a:r>
              <a:rPr spc="-25" dirty="0"/>
              <a:t>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spc="-30" dirty="0"/>
              <a:t>insects </a:t>
            </a:r>
            <a:r>
              <a:rPr spc="-35" dirty="0"/>
              <a:t>feed</a:t>
            </a:r>
            <a:r>
              <a:rPr spc="-25" dirty="0"/>
              <a:t> </a:t>
            </a:r>
            <a:r>
              <a:rPr spc="-50" dirty="0"/>
              <a:t>on</a:t>
            </a:r>
            <a:r>
              <a:rPr spc="-20" dirty="0"/>
              <a:t> </a:t>
            </a:r>
            <a:r>
              <a:rPr spc="-30" dirty="0"/>
              <a:t>plants,</a:t>
            </a:r>
            <a:r>
              <a:rPr spc="-20" dirty="0"/>
              <a:t> </a:t>
            </a:r>
            <a:r>
              <a:rPr dirty="0"/>
              <a:t>controlling</a:t>
            </a:r>
            <a:r>
              <a:rPr spc="-25" dirty="0"/>
              <a:t> </a:t>
            </a:r>
            <a:r>
              <a:rPr spc="-35" dirty="0"/>
              <a:t>their</a:t>
            </a:r>
            <a:r>
              <a:rPr spc="-20" dirty="0"/>
              <a:t> </a:t>
            </a:r>
            <a:r>
              <a:rPr spc="-10" dirty="0"/>
              <a:t>growth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10" dirty="0"/>
              <a:t>spread.</a:t>
            </a:r>
          </a:p>
        </p:txBody>
      </p:sp>
      <p:sp>
        <p:nvSpPr>
          <p:cNvPr id="218" name="object 140"/>
          <p:cNvSpPr txBox="1"/>
          <p:nvPr/>
        </p:nvSpPr>
        <p:spPr>
          <a:xfrm>
            <a:off x="7581364" y="3213381"/>
            <a:ext cx="2642874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Many</a:t>
            </a:r>
            <a:r>
              <a:rPr spc="-25" dirty="0"/>
              <a:t> </a:t>
            </a:r>
            <a:r>
              <a:rPr spc="-35" dirty="0"/>
              <a:t>animals,</a:t>
            </a:r>
            <a:r>
              <a:rPr spc="-20" dirty="0"/>
              <a:t> </a:t>
            </a:r>
            <a:r>
              <a:rPr spc="-40" dirty="0"/>
              <a:t>such</a:t>
            </a:r>
            <a:r>
              <a:rPr spc="-20" dirty="0"/>
              <a:t> as </a:t>
            </a:r>
            <a:r>
              <a:rPr spc="-30" dirty="0"/>
              <a:t>bees,</a:t>
            </a:r>
            <a:r>
              <a:rPr spc="-20" dirty="0"/>
              <a:t> </a:t>
            </a:r>
            <a:r>
              <a:rPr spc="-35" dirty="0"/>
              <a:t>butterflies,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30" dirty="0"/>
              <a:t>birds,</a:t>
            </a:r>
            <a:r>
              <a:rPr spc="-15" dirty="0"/>
              <a:t> </a:t>
            </a:r>
            <a:r>
              <a:rPr spc="-40" dirty="0"/>
              <a:t>pollinate</a:t>
            </a:r>
            <a:r>
              <a:rPr spc="-10" dirty="0"/>
              <a:t> </a:t>
            </a:r>
            <a:r>
              <a:rPr spc="-30" dirty="0"/>
              <a:t>plants,</a:t>
            </a:r>
            <a:r>
              <a:rPr spc="-15" dirty="0"/>
              <a:t> </a:t>
            </a:r>
            <a:r>
              <a:rPr spc="-45" dirty="0"/>
              <a:t>while</a:t>
            </a:r>
            <a:r>
              <a:rPr spc="-15" dirty="0"/>
              <a:t> </a:t>
            </a:r>
            <a:r>
              <a:rPr spc="-10" dirty="0"/>
              <a:t>others, </a:t>
            </a:r>
            <a:r>
              <a:rPr spc="-40" dirty="0"/>
              <a:t>such</a:t>
            </a:r>
            <a:r>
              <a:rPr spc="-35" dirty="0"/>
              <a:t> </a:t>
            </a:r>
            <a:r>
              <a:rPr spc="-20" dirty="0"/>
              <a:t>as</a:t>
            </a:r>
            <a:r>
              <a:rPr spc="-35" dirty="0"/>
              <a:t> birds</a:t>
            </a:r>
            <a:r>
              <a:rPr spc="-30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40" dirty="0"/>
              <a:t>mammals,</a:t>
            </a:r>
            <a:r>
              <a:rPr spc="-30" dirty="0"/>
              <a:t> </a:t>
            </a:r>
            <a:r>
              <a:rPr spc="-20" dirty="0"/>
              <a:t>help </a:t>
            </a:r>
            <a:r>
              <a:rPr spc="-35" dirty="0"/>
              <a:t>disperse</a:t>
            </a:r>
            <a:r>
              <a:rPr spc="-10" dirty="0"/>
              <a:t> seeds.</a:t>
            </a:r>
          </a:p>
        </p:txBody>
      </p:sp>
      <p:sp>
        <p:nvSpPr>
          <p:cNvPr id="219" name="object 141"/>
          <p:cNvSpPr txBox="1"/>
          <p:nvPr/>
        </p:nvSpPr>
        <p:spPr>
          <a:xfrm>
            <a:off x="7561233" y="4022656"/>
            <a:ext cx="2654939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Predators</a:t>
            </a:r>
            <a:r>
              <a:rPr spc="-30" dirty="0"/>
              <a:t> </a:t>
            </a:r>
            <a:r>
              <a:rPr spc="-40" dirty="0"/>
              <a:t>such</a:t>
            </a:r>
            <a:r>
              <a:rPr spc="-30" dirty="0"/>
              <a:t> </a:t>
            </a:r>
            <a:r>
              <a:rPr spc="-20" dirty="0"/>
              <a:t>as</a:t>
            </a:r>
            <a:r>
              <a:rPr spc="-25" dirty="0"/>
              <a:t> </a:t>
            </a:r>
            <a:r>
              <a:rPr dirty="0"/>
              <a:t>wolves</a:t>
            </a:r>
            <a:r>
              <a:rPr spc="-30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dirty="0"/>
              <a:t>birds</a:t>
            </a:r>
            <a:r>
              <a:rPr spc="-25" dirty="0"/>
              <a:t> of </a:t>
            </a:r>
            <a:r>
              <a:rPr spc="-30" dirty="0"/>
              <a:t>prey </a:t>
            </a:r>
            <a:r>
              <a:rPr spc="-40" dirty="0"/>
              <a:t>control</a:t>
            </a:r>
            <a:r>
              <a:rPr spc="-25" dirty="0"/>
              <a:t> </a:t>
            </a:r>
            <a:r>
              <a:rPr spc="-40" dirty="0"/>
              <a:t>herbivore</a:t>
            </a:r>
            <a:r>
              <a:rPr spc="-25" dirty="0"/>
              <a:t> </a:t>
            </a:r>
            <a:r>
              <a:rPr spc="-10" dirty="0"/>
              <a:t>populations, </a:t>
            </a:r>
            <a:r>
              <a:rPr spc="-45" dirty="0"/>
              <a:t>preventing</a:t>
            </a:r>
            <a:r>
              <a:rPr spc="-5" dirty="0"/>
              <a:t> </a:t>
            </a:r>
            <a:r>
              <a:rPr spc="-40" dirty="0"/>
              <a:t>overgrazing</a:t>
            </a:r>
            <a:r>
              <a:rPr spc="-5" dirty="0"/>
              <a:t> </a:t>
            </a:r>
            <a:r>
              <a:rPr dirty="0"/>
              <a:t>that</a:t>
            </a:r>
            <a:r>
              <a:rPr spc="0" dirty="0"/>
              <a:t> </a:t>
            </a:r>
            <a:r>
              <a:rPr spc="-45" dirty="0"/>
              <a:t>can</a:t>
            </a:r>
            <a:r>
              <a:rPr spc="-5" dirty="0"/>
              <a:t> </a:t>
            </a:r>
            <a:r>
              <a:rPr dirty="0"/>
              <a:t>damage </a:t>
            </a:r>
            <a:r>
              <a:rPr spc="-10" dirty="0"/>
              <a:t>vegetation.</a:t>
            </a:r>
          </a:p>
        </p:txBody>
      </p:sp>
      <p:sp>
        <p:nvSpPr>
          <p:cNvPr id="220" name="object 142"/>
          <p:cNvSpPr txBox="1"/>
          <p:nvPr/>
        </p:nvSpPr>
        <p:spPr>
          <a:xfrm>
            <a:off x="619513" y="3056726"/>
            <a:ext cx="2720321" cy="277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5798"/>
              </a:lnSpc>
              <a:defRPr sz="36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Let's</a:t>
            </a:r>
            <a:r>
              <a:rPr spc="-80" dirty="0"/>
              <a:t> </a:t>
            </a:r>
            <a:r>
              <a:rPr spc="-10" dirty="0"/>
              <a:t>Explore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Forest Ecosystem</a:t>
            </a:r>
            <a:endParaRPr lang="hr-HR" sz="1200" spc="-10" dirty="0">
              <a:solidFill>
                <a:srgbClr val="231F20"/>
              </a:solidFill>
              <a:latin typeface="Podkova Regular Regular"/>
            </a:endParaRPr>
          </a:p>
          <a:p>
            <a:pPr marR="5080" indent="12700">
              <a:lnSpc>
                <a:spcPct val="115798"/>
              </a:lnSpc>
              <a:defRPr sz="36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z="1200" spc="-10" dirty="0">
              <a:solidFill>
                <a:srgbClr val="231F20"/>
              </a:solidFill>
              <a:latin typeface="Podkova Regular Regular"/>
            </a:endParaRPr>
          </a:p>
          <a:p>
            <a:pPr marR="5080" indent="12700">
              <a:lnSpc>
                <a:spcPct val="115798"/>
              </a:lnSpc>
              <a:defRPr sz="36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en-US" sz="1200" spc="-25" dirty="0">
                <a:solidFill>
                  <a:srgbClr val="231F20"/>
                </a:solidFill>
                <a:latin typeface="Podkova Regular Regular"/>
              </a:rPr>
              <a:t>A </a:t>
            </a:r>
            <a:r>
              <a:rPr lang="en-US" sz="1200" spc="-25" dirty="0">
                <a:solidFill>
                  <a:srgbClr val="231F20"/>
                </a:solidFill>
                <a:latin typeface="Podkova Regular Regular"/>
                <a:sym typeface="Podkova Regular Bold"/>
              </a:rPr>
              <a:t>forest ecosystem </a:t>
            </a:r>
            <a:r>
              <a:rPr lang="en-US" sz="1200" spc="-25" dirty="0">
                <a:solidFill>
                  <a:srgbClr val="231F20"/>
                </a:solidFill>
                <a:latin typeface="Podkova Regular Regular"/>
              </a:rPr>
              <a:t>is a complex system that includes living organisms and non-living components.</a:t>
            </a:r>
          </a:p>
        </p:txBody>
      </p:sp>
      <p:sp>
        <p:nvSpPr>
          <p:cNvPr id="221" name="object 143"/>
          <p:cNvSpPr txBox="1"/>
          <p:nvPr/>
        </p:nvSpPr>
        <p:spPr>
          <a:xfrm>
            <a:off x="515656" y="5879605"/>
            <a:ext cx="284988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Living</a:t>
            </a:r>
            <a:r>
              <a:rPr spc="-25" dirty="0"/>
              <a:t> </a:t>
            </a:r>
            <a:r>
              <a:rPr spc="-40" dirty="0"/>
              <a:t>organisms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spc="-40" dirty="0"/>
              <a:t>inhabit</a:t>
            </a:r>
            <a:r>
              <a:rPr spc="-25" dirty="0"/>
              <a:t> </a:t>
            </a:r>
            <a:r>
              <a:rPr spc="0" dirty="0"/>
              <a:t>a</a:t>
            </a:r>
            <a:r>
              <a:rPr spc="-25" dirty="0"/>
              <a:t> </a:t>
            </a:r>
            <a:r>
              <a:rPr dirty="0"/>
              <a:t>forest</a:t>
            </a:r>
            <a:r>
              <a:rPr spc="-25" dirty="0"/>
              <a:t> are </a:t>
            </a:r>
            <a:r>
              <a:rPr dirty="0"/>
              <a:t>animals,</a:t>
            </a:r>
            <a:r>
              <a:rPr spc="-20" dirty="0"/>
              <a:t> </a:t>
            </a:r>
            <a:r>
              <a:rPr spc="-30" dirty="0"/>
              <a:t>plants,</a:t>
            </a:r>
            <a:r>
              <a:rPr spc="-15" dirty="0"/>
              <a:t> </a:t>
            </a:r>
            <a:r>
              <a:rPr spc="-45" dirty="0"/>
              <a:t>fungi</a:t>
            </a:r>
            <a:r>
              <a:rPr spc="-20" dirty="0"/>
              <a:t>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20" dirty="0"/>
              <a:t>microorganisms, </a:t>
            </a:r>
            <a:r>
              <a:rPr spc="-45" dirty="0"/>
              <a:t>while</a:t>
            </a:r>
            <a:r>
              <a:rPr spc="-10" dirty="0"/>
              <a:t> </a:t>
            </a:r>
            <a:r>
              <a:rPr spc="-40" dirty="0"/>
              <a:t>the</a:t>
            </a:r>
            <a:r>
              <a:rPr spc="-5" dirty="0"/>
              <a:t> </a:t>
            </a:r>
            <a:r>
              <a:rPr spc="-55" dirty="0"/>
              <a:t>non-</a:t>
            </a:r>
            <a:r>
              <a:rPr dirty="0"/>
              <a:t>living</a:t>
            </a:r>
            <a:r>
              <a:rPr spc="-5" dirty="0"/>
              <a:t> </a:t>
            </a:r>
            <a:r>
              <a:rPr spc="-50" dirty="0"/>
              <a:t>components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spc="-20" dirty="0"/>
              <a:t>make </a:t>
            </a:r>
            <a:r>
              <a:rPr spc="-30" dirty="0"/>
              <a:t>up</a:t>
            </a:r>
            <a:r>
              <a:rPr spc="-45" dirty="0"/>
              <a:t> </a:t>
            </a:r>
            <a:r>
              <a:rPr spc="0" dirty="0"/>
              <a:t>a</a:t>
            </a:r>
            <a:r>
              <a:rPr spc="-50" dirty="0"/>
              <a:t> </a:t>
            </a:r>
            <a:r>
              <a:rPr dirty="0"/>
              <a:t>forest</a:t>
            </a:r>
            <a:r>
              <a:rPr spc="-40" dirty="0"/>
              <a:t> </a:t>
            </a:r>
            <a:r>
              <a:rPr spc="-25" dirty="0"/>
              <a:t>are</a:t>
            </a:r>
            <a:r>
              <a:rPr spc="-40" dirty="0"/>
              <a:t> </a:t>
            </a:r>
            <a:r>
              <a:rPr spc="-20" dirty="0"/>
              <a:t>soil,</a:t>
            </a:r>
            <a:r>
              <a:rPr spc="-40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20" dirty="0"/>
              <a:t>air.</a:t>
            </a:r>
          </a:p>
        </p:txBody>
      </p:sp>
      <p:grpSp>
        <p:nvGrpSpPr>
          <p:cNvPr id="225" name="object 144"/>
          <p:cNvGrpSpPr/>
          <p:nvPr/>
        </p:nvGrpSpPr>
        <p:grpSpPr>
          <a:xfrm>
            <a:off x="2598394" y="1740265"/>
            <a:ext cx="1005401" cy="675736"/>
            <a:chOff x="-1" y="-1"/>
            <a:chExt cx="1005400" cy="675735"/>
          </a:xfrm>
        </p:grpSpPr>
        <p:pic>
          <p:nvPicPr>
            <p:cNvPr id="222" name="object 145" descr="object 1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417286"/>
              <a:ext cx="328400" cy="257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object 146" descr="object 1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98" y="431153"/>
              <a:ext cx="297501" cy="244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object 147" descr="object 1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279" y="-2"/>
              <a:ext cx="339121" cy="354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object 148"/>
          <p:cNvSpPr txBox="1"/>
          <p:nvPr/>
        </p:nvSpPr>
        <p:spPr>
          <a:xfrm>
            <a:off x="1466144" y="1041828"/>
            <a:ext cx="1379860" cy="107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09575" indent="459740" algn="ctr">
              <a:defRPr sz="1300" b="1" spc="-2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Soil </a:t>
            </a:r>
            <a:r>
              <a:rPr spc="-10" dirty="0"/>
              <a:t>Water </a:t>
            </a:r>
            <a:r>
              <a:rPr spc="-25" dirty="0"/>
              <a:t>Air</a:t>
            </a:r>
            <a:endParaRPr b="0" dirty="0"/>
          </a:p>
          <a:p>
            <a:pPr marR="336550" indent="344170" algn="ctr">
              <a:spcBef>
                <a:spcPts val="1300"/>
              </a:spcBef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Animals Plants Fungi</a:t>
            </a:r>
            <a:endParaRPr b="0" dirty="0"/>
          </a:p>
          <a:p>
            <a:pPr algn="ctr">
              <a:lnSpc>
                <a:spcPts val="1600"/>
              </a:lnSpc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Microorganisms</a:t>
            </a:r>
          </a:p>
        </p:txBody>
      </p:sp>
      <p:pic>
        <p:nvPicPr>
          <p:cNvPr id="227" name="object 149" descr="object 1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899" y="3842510"/>
            <a:ext cx="2297989" cy="40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object 150"/>
          <p:cNvSpPr txBox="1"/>
          <p:nvPr/>
        </p:nvSpPr>
        <p:spPr>
          <a:xfrm>
            <a:off x="4053116" y="4034837"/>
            <a:ext cx="181569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Signs of a healthy forest</a:t>
            </a:r>
          </a:p>
        </p:txBody>
      </p:sp>
      <p:sp>
        <p:nvSpPr>
          <p:cNvPr id="229" name="TekstniOkvir 151"/>
          <p:cNvSpPr txBox="1"/>
          <p:nvPr/>
        </p:nvSpPr>
        <p:spPr>
          <a:xfrm>
            <a:off x="7425361" y="6346544"/>
            <a:ext cx="1311168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"Sharing Wildlife Sounds From All Over the Word"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37" y="3010371"/>
            <a:ext cx="2878610" cy="16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object 3"/>
          <p:cNvSpPr/>
          <p:nvPr/>
        </p:nvSpPr>
        <p:spPr>
          <a:xfrm>
            <a:off x="4053154" y="1734871"/>
            <a:ext cx="564418" cy="206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06" y="0"/>
                </a:moveTo>
                <a:lnTo>
                  <a:pt x="6760" y="1398"/>
                </a:lnTo>
                <a:lnTo>
                  <a:pt x="5396" y="4179"/>
                </a:lnTo>
                <a:lnTo>
                  <a:pt x="4508" y="8268"/>
                </a:lnTo>
                <a:lnTo>
                  <a:pt x="4221" y="13139"/>
                </a:lnTo>
                <a:lnTo>
                  <a:pt x="4139" y="13982"/>
                </a:lnTo>
                <a:lnTo>
                  <a:pt x="4110" y="14053"/>
                </a:lnTo>
                <a:lnTo>
                  <a:pt x="3495" y="14522"/>
                </a:lnTo>
                <a:lnTo>
                  <a:pt x="2857" y="15325"/>
                </a:lnTo>
                <a:lnTo>
                  <a:pt x="2624" y="15413"/>
                </a:lnTo>
                <a:lnTo>
                  <a:pt x="2390" y="15289"/>
                </a:lnTo>
                <a:lnTo>
                  <a:pt x="1844" y="15326"/>
                </a:lnTo>
                <a:lnTo>
                  <a:pt x="1092" y="15964"/>
                </a:lnTo>
                <a:lnTo>
                  <a:pt x="489" y="17280"/>
                </a:lnTo>
                <a:lnTo>
                  <a:pt x="104" y="19103"/>
                </a:lnTo>
                <a:lnTo>
                  <a:pt x="0" y="21263"/>
                </a:lnTo>
                <a:lnTo>
                  <a:pt x="1824" y="21257"/>
                </a:lnTo>
                <a:lnTo>
                  <a:pt x="3648" y="21290"/>
                </a:lnTo>
                <a:lnTo>
                  <a:pt x="9124" y="21498"/>
                </a:lnTo>
                <a:lnTo>
                  <a:pt x="12771" y="21599"/>
                </a:lnTo>
                <a:lnTo>
                  <a:pt x="14674" y="21600"/>
                </a:lnTo>
                <a:lnTo>
                  <a:pt x="16403" y="21520"/>
                </a:lnTo>
                <a:lnTo>
                  <a:pt x="18135" y="21394"/>
                </a:lnTo>
                <a:lnTo>
                  <a:pt x="19868" y="21314"/>
                </a:lnTo>
                <a:lnTo>
                  <a:pt x="21600" y="21376"/>
                </a:lnTo>
                <a:lnTo>
                  <a:pt x="21416" y="17065"/>
                </a:lnTo>
                <a:lnTo>
                  <a:pt x="20577" y="13717"/>
                </a:lnTo>
                <a:lnTo>
                  <a:pt x="19305" y="11695"/>
                </a:lnTo>
                <a:lnTo>
                  <a:pt x="17823" y="11362"/>
                </a:lnTo>
                <a:lnTo>
                  <a:pt x="16353" y="13084"/>
                </a:lnTo>
                <a:lnTo>
                  <a:pt x="15983" y="11570"/>
                </a:lnTo>
                <a:lnTo>
                  <a:pt x="15566" y="10384"/>
                </a:lnTo>
                <a:lnTo>
                  <a:pt x="15092" y="9371"/>
                </a:lnTo>
                <a:lnTo>
                  <a:pt x="14476" y="8248"/>
                </a:lnTo>
                <a:lnTo>
                  <a:pt x="13966" y="8063"/>
                </a:lnTo>
                <a:lnTo>
                  <a:pt x="13894" y="7932"/>
                </a:lnTo>
                <a:lnTo>
                  <a:pt x="13489" y="6794"/>
                </a:lnTo>
                <a:lnTo>
                  <a:pt x="13030" y="5078"/>
                </a:lnTo>
                <a:lnTo>
                  <a:pt x="12471" y="3220"/>
                </a:lnTo>
                <a:lnTo>
                  <a:pt x="11763" y="1659"/>
                </a:lnTo>
                <a:lnTo>
                  <a:pt x="10138" y="62"/>
                </a:lnTo>
                <a:lnTo>
                  <a:pt x="8406" y="0"/>
                </a:lnTo>
                <a:close/>
              </a:path>
            </a:pathLst>
          </a:custGeom>
          <a:solidFill>
            <a:srgbClr val="F9E4D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33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78" y="1900147"/>
            <a:ext cx="566424" cy="13980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bject 5"/>
          <p:cNvSpPr/>
          <p:nvPr/>
        </p:nvSpPr>
        <p:spPr>
          <a:xfrm>
            <a:off x="4082746" y="2805620"/>
            <a:ext cx="225375" cy="1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4" y="0"/>
                </a:moveTo>
                <a:lnTo>
                  <a:pt x="7894" y="279"/>
                </a:lnTo>
                <a:lnTo>
                  <a:pt x="6544" y="1045"/>
                </a:lnTo>
                <a:lnTo>
                  <a:pt x="4955" y="2345"/>
                </a:lnTo>
                <a:lnTo>
                  <a:pt x="4979" y="2644"/>
                </a:lnTo>
                <a:lnTo>
                  <a:pt x="4918" y="3370"/>
                </a:lnTo>
                <a:lnTo>
                  <a:pt x="5335" y="3830"/>
                </a:lnTo>
                <a:lnTo>
                  <a:pt x="5542" y="4005"/>
                </a:lnTo>
                <a:lnTo>
                  <a:pt x="5455" y="4531"/>
                </a:lnTo>
                <a:lnTo>
                  <a:pt x="4955" y="5979"/>
                </a:lnTo>
                <a:lnTo>
                  <a:pt x="3815" y="8140"/>
                </a:lnTo>
                <a:lnTo>
                  <a:pt x="1696" y="12288"/>
                </a:lnTo>
                <a:lnTo>
                  <a:pt x="0" y="16459"/>
                </a:lnTo>
                <a:lnTo>
                  <a:pt x="132" y="18691"/>
                </a:lnTo>
                <a:lnTo>
                  <a:pt x="470" y="16932"/>
                </a:lnTo>
                <a:lnTo>
                  <a:pt x="915" y="16410"/>
                </a:lnTo>
                <a:lnTo>
                  <a:pt x="1405" y="16482"/>
                </a:lnTo>
                <a:lnTo>
                  <a:pt x="1879" y="16510"/>
                </a:lnTo>
                <a:lnTo>
                  <a:pt x="2021" y="16190"/>
                </a:lnTo>
                <a:lnTo>
                  <a:pt x="2284" y="15696"/>
                </a:lnTo>
                <a:lnTo>
                  <a:pt x="2653" y="15610"/>
                </a:lnTo>
                <a:lnTo>
                  <a:pt x="3112" y="16510"/>
                </a:lnTo>
                <a:lnTo>
                  <a:pt x="3377" y="15761"/>
                </a:lnTo>
                <a:lnTo>
                  <a:pt x="3323" y="14809"/>
                </a:lnTo>
                <a:lnTo>
                  <a:pt x="3897" y="14264"/>
                </a:lnTo>
                <a:lnTo>
                  <a:pt x="4888" y="14693"/>
                </a:lnTo>
                <a:lnTo>
                  <a:pt x="5046" y="14682"/>
                </a:lnTo>
                <a:lnTo>
                  <a:pt x="5850" y="13196"/>
                </a:lnTo>
                <a:lnTo>
                  <a:pt x="6545" y="14404"/>
                </a:lnTo>
                <a:lnTo>
                  <a:pt x="6629" y="16243"/>
                </a:lnTo>
                <a:lnTo>
                  <a:pt x="6436" y="16917"/>
                </a:lnTo>
                <a:lnTo>
                  <a:pt x="6049" y="15912"/>
                </a:lnTo>
                <a:lnTo>
                  <a:pt x="5783" y="16146"/>
                </a:lnTo>
                <a:lnTo>
                  <a:pt x="4450" y="17573"/>
                </a:lnTo>
                <a:lnTo>
                  <a:pt x="3819" y="17703"/>
                </a:lnTo>
                <a:lnTo>
                  <a:pt x="3112" y="16874"/>
                </a:lnTo>
                <a:lnTo>
                  <a:pt x="2900" y="17505"/>
                </a:lnTo>
                <a:lnTo>
                  <a:pt x="3457" y="18273"/>
                </a:lnTo>
                <a:lnTo>
                  <a:pt x="2084" y="17963"/>
                </a:lnTo>
                <a:lnTo>
                  <a:pt x="2084" y="18006"/>
                </a:lnTo>
                <a:lnTo>
                  <a:pt x="1914" y="17783"/>
                </a:lnTo>
                <a:lnTo>
                  <a:pt x="1849" y="19471"/>
                </a:lnTo>
                <a:lnTo>
                  <a:pt x="2477" y="20368"/>
                </a:lnTo>
                <a:lnTo>
                  <a:pt x="1468" y="20508"/>
                </a:lnTo>
                <a:lnTo>
                  <a:pt x="1535" y="20678"/>
                </a:lnTo>
                <a:lnTo>
                  <a:pt x="1347" y="20894"/>
                </a:lnTo>
                <a:lnTo>
                  <a:pt x="1262" y="21053"/>
                </a:lnTo>
                <a:lnTo>
                  <a:pt x="2906" y="21600"/>
                </a:lnTo>
                <a:lnTo>
                  <a:pt x="4382" y="21089"/>
                </a:lnTo>
                <a:lnTo>
                  <a:pt x="5915" y="20649"/>
                </a:lnTo>
                <a:lnTo>
                  <a:pt x="7431" y="20140"/>
                </a:lnTo>
                <a:lnTo>
                  <a:pt x="8878" y="19408"/>
                </a:lnTo>
                <a:lnTo>
                  <a:pt x="9047" y="18446"/>
                </a:lnTo>
                <a:lnTo>
                  <a:pt x="9270" y="19419"/>
                </a:lnTo>
                <a:lnTo>
                  <a:pt x="9887" y="19055"/>
                </a:lnTo>
                <a:lnTo>
                  <a:pt x="10131" y="17892"/>
                </a:lnTo>
                <a:lnTo>
                  <a:pt x="10807" y="17558"/>
                </a:lnTo>
                <a:lnTo>
                  <a:pt x="11588" y="17882"/>
                </a:lnTo>
                <a:lnTo>
                  <a:pt x="12147" y="18691"/>
                </a:lnTo>
                <a:lnTo>
                  <a:pt x="12812" y="18540"/>
                </a:lnTo>
                <a:lnTo>
                  <a:pt x="13543" y="18519"/>
                </a:lnTo>
                <a:lnTo>
                  <a:pt x="16053" y="17825"/>
                </a:lnTo>
                <a:lnTo>
                  <a:pt x="16668" y="17599"/>
                </a:lnTo>
                <a:lnTo>
                  <a:pt x="16714" y="16069"/>
                </a:lnTo>
                <a:lnTo>
                  <a:pt x="17132" y="15367"/>
                </a:lnTo>
                <a:lnTo>
                  <a:pt x="17729" y="15509"/>
                </a:lnTo>
                <a:lnTo>
                  <a:pt x="18312" y="16510"/>
                </a:lnTo>
                <a:lnTo>
                  <a:pt x="18331" y="16478"/>
                </a:lnTo>
                <a:lnTo>
                  <a:pt x="18258" y="16286"/>
                </a:lnTo>
                <a:lnTo>
                  <a:pt x="18518" y="15782"/>
                </a:lnTo>
                <a:lnTo>
                  <a:pt x="19205" y="14305"/>
                </a:lnTo>
                <a:lnTo>
                  <a:pt x="19655" y="13546"/>
                </a:lnTo>
                <a:lnTo>
                  <a:pt x="19946" y="14178"/>
                </a:lnTo>
                <a:lnTo>
                  <a:pt x="20161" y="16874"/>
                </a:lnTo>
                <a:lnTo>
                  <a:pt x="20881" y="16618"/>
                </a:lnTo>
                <a:lnTo>
                  <a:pt x="21256" y="16049"/>
                </a:lnTo>
                <a:lnTo>
                  <a:pt x="21600" y="15057"/>
                </a:lnTo>
                <a:lnTo>
                  <a:pt x="21344" y="13068"/>
                </a:lnTo>
                <a:lnTo>
                  <a:pt x="20879" y="11201"/>
                </a:lnTo>
                <a:lnTo>
                  <a:pt x="20260" y="9448"/>
                </a:lnTo>
                <a:lnTo>
                  <a:pt x="19545" y="7796"/>
                </a:lnTo>
                <a:lnTo>
                  <a:pt x="19000" y="9329"/>
                </a:lnTo>
                <a:lnTo>
                  <a:pt x="18477" y="9287"/>
                </a:lnTo>
                <a:lnTo>
                  <a:pt x="18437" y="8408"/>
                </a:lnTo>
                <a:lnTo>
                  <a:pt x="19340" y="7432"/>
                </a:lnTo>
                <a:lnTo>
                  <a:pt x="17802" y="4890"/>
                </a:lnTo>
                <a:lnTo>
                  <a:pt x="16082" y="2918"/>
                </a:lnTo>
                <a:lnTo>
                  <a:pt x="14194" y="1478"/>
                </a:lnTo>
                <a:lnTo>
                  <a:pt x="12153" y="536"/>
                </a:lnTo>
                <a:lnTo>
                  <a:pt x="10612" y="1628"/>
                </a:lnTo>
                <a:lnTo>
                  <a:pt x="11114" y="164"/>
                </a:lnTo>
                <a:lnTo>
                  <a:pt x="9314" y="0"/>
                </a:lnTo>
                <a:close/>
              </a:path>
            </a:pathLst>
          </a:custGeom>
          <a:solidFill>
            <a:srgbClr val="F15E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35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25" y="2099228"/>
            <a:ext cx="253889" cy="74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379" y="1834058"/>
            <a:ext cx="132042" cy="7041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object 8"/>
          <p:cNvSpPr/>
          <p:nvPr/>
        </p:nvSpPr>
        <p:spPr>
          <a:xfrm>
            <a:off x="4725784" y="1799910"/>
            <a:ext cx="147999" cy="60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18" y="0"/>
                </a:moveTo>
                <a:lnTo>
                  <a:pt x="12343" y="50"/>
                </a:lnTo>
                <a:lnTo>
                  <a:pt x="10822" y="2026"/>
                </a:lnTo>
                <a:lnTo>
                  <a:pt x="9148" y="5837"/>
                </a:lnTo>
                <a:lnTo>
                  <a:pt x="7509" y="9830"/>
                </a:lnTo>
                <a:lnTo>
                  <a:pt x="6093" y="12354"/>
                </a:lnTo>
                <a:lnTo>
                  <a:pt x="4548" y="13031"/>
                </a:lnTo>
                <a:lnTo>
                  <a:pt x="2798" y="13492"/>
                </a:lnTo>
                <a:lnTo>
                  <a:pt x="1172" y="15407"/>
                </a:lnTo>
                <a:lnTo>
                  <a:pt x="0" y="20445"/>
                </a:lnTo>
                <a:lnTo>
                  <a:pt x="21418" y="21600"/>
                </a:lnTo>
                <a:lnTo>
                  <a:pt x="21600" y="17881"/>
                </a:lnTo>
                <a:lnTo>
                  <a:pt x="20635" y="15212"/>
                </a:lnTo>
                <a:lnTo>
                  <a:pt x="19318" y="13330"/>
                </a:lnTo>
                <a:lnTo>
                  <a:pt x="18445" y="11970"/>
                </a:lnTo>
                <a:lnTo>
                  <a:pt x="18094" y="10009"/>
                </a:lnTo>
                <a:lnTo>
                  <a:pt x="17838" y="7485"/>
                </a:lnTo>
                <a:lnTo>
                  <a:pt x="17377" y="4795"/>
                </a:lnTo>
                <a:lnTo>
                  <a:pt x="16410" y="2336"/>
                </a:lnTo>
                <a:lnTo>
                  <a:pt x="15543" y="1269"/>
                </a:lnTo>
                <a:lnTo>
                  <a:pt x="14449" y="452"/>
                </a:lnTo>
                <a:lnTo>
                  <a:pt x="13318" y="0"/>
                </a:lnTo>
                <a:close/>
              </a:path>
            </a:pathLst>
          </a:custGeom>
          <a:solidFill>
            <a:srgbClr val="F9E4D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8" name="object 9"/>
          <p:cNvSpPr/>
          <p:nvPr/>
        </p:nvSpPr>
        <p:spPr>
          <a:xfrm>
            <a:off x="5669019" y="1680046"/>
            <a:ext cx="144778" cy="51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92" y="0"/>
                </a:moveTo>
                <a:lnTo>
                  <a:pt x="5428" y="3547"/>
                </a:lnTo>
                <a:lnTo>
                  <a:pt x="2849" y="9007"/>
                </a:lnTo>
                <a:lnTo>
                  <a:pt x="2265" y="10710"/>
                </a:lnTo>
                <a:lnTo>
                  <a:pt x="505" y="13519"/>
                </a:lnTo>
                <a:lnTo>
                  <a:pt x="0" y="16404"/>
                </a:lnTo>
                <a:lnTo>
                  <a:pt x="666" y="21426"/>
                </a:lnTo>
                <a:lnTo>
                  <a:pt x="4937" y="21252"/>
                </a:lnTo>
                <a:lnTo>
                  <a:pt x="11888" y="21600"/>
                </a:lnTo>
                <a:lnTo>
                  <a:pt x="18461" y="21415"/>
                </a:lnTo>
                <a:lnTo>
                  <a:pt x="21600" y="19643"/>
                </a:lnTo>
                <a:lnTo>
                  <a:pt x="18561" y="8928"/>
                </a:lnTo>
                <a:lnTo>
                  <a:pt x="16730" y="7436"/>
                </a:lnTo>
                <a:lnTo>
                  <a:pt x="13321" y="1313"/>
                </a:lnTo>
                <a:lnTo>
                  <a:pt x="11692" y="0"/>
                </a:lnTo>
                <a:close/>
              </a:path>
            </a:pathLst>
          </a:custGeom>
          <a:solidFill>
            <a:srgbClr val="F9E4D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object 10"/>
          <p:cNvSpPr/>
          <p:nvPr/>
        </p:nvSpPr>
        <p:spPr>
          <a:xfrm>
            <a:off x="4160239" y="2943747"/>
            <a:ext cx="49460" cy="1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92" y="9"/>
                </a:moveTo>
                <a:lnTo>
                  <a:pt x="7263" y="210"/>
                </a:lnTo>
                <a:lnTo>
                  <a:pt x="2444" y="443"/>
                </a:lnTo>
                <a:lnTo>
                  <a:pt x="0" y="804"/>
                </a:lnTo>
                <a:lnTo>
                  <a:pt x="1432" y="7540"/>
                </a:lnTo>
                <a:lnTo>
                  <a:pt x="1859" y="10909"/>
                </a:lnTo>
                <a:lnTo>
                  <a:pt x="1875" y="14297"/>
                </a:lnTo>
                <a:lnTo>
                  <a:pt x="13578" y="21600"/>
                </a:lnTo>
                <a:lnTo>
                  <a:pt x="15055" y="20558"/>
                </a:lnTo>
                <a:lnTo>
                  <a:pt x="14130" y="19459"/>
                </a:lnTo>
                <a:lnTo>
                  <a:pt x="13865" y="18794"/>
                </a:lnTo>
                <a:lnTo>
                  <a:pt x="17323" y="19056"/>
                </a:lnTo>
                <a:lnTo>
                  <a:pt x="13112" y="15401"/>
                </a:lnTo>
                <a:lnTo>
                  <a:pt x="13828" y="14997"/>
                </a:lnTo>
                <a:lnTo>
                  <a:pt x="20601" y="16195"/>
                </a:lnTo>
                <a:lnTo>
                  <a:pt x="21600" y="12087"/>
                </a:lnTo>
                <a:lnTo>
                  <a:pt x="21266" y="7985"/>
                </a:lnTo>
                <a:lnTo>
                  <a:pt x="19428" y="3940"/>
                </a:lnTo>
                <a:lnTo>
                  <a:pt x="15919" y="0"/>
                </a:lnTo>
                <a:close/>
              </a:path>
            </a:pathLst>
          </a:custGeom>
          <a:solidFill>
            <a:srgbClr val="F9E4D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0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895" y="2905212"/>
            <a:ext cx="80344" cy="17354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"/>
          <p:cNvSpPr/>
          <p:nvPr/>
        </p:nvSpPr>
        <p:spPr>
          <a:xfrm>
            <a:off x="4850141" y="2091430"/>
            <a:ext cx="347986" cy="8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2" y="0"/>
                </a:moveTo>
                <a:lnTo>
                  <a:pt x="0" y="2072"/>
                </a:lnTo>
                <a:lnTo>
                  <a:pt x="32" y="2319"/>
                </a:lnTo>
                <a:lnTo>
                  <a:pt x="70" y="3549"/>
                </a:lnTo>
                <a:lnTo>
                  <a:pt x="1914" y="9804"/>
                </a:lnTo>
                <a:lnTo>
                  <a:pt x="4710" y="14165"/>
                </a:lnTo>
                <a:lnTo>
                  <a:pt x="8160" y="17246"/>
                </a:lnTo>
                <a:lnTo>
                  <a:pt x="11903" y="19288"/>
                </a:lnTo>
                <a:lnTo>
                  <a:pt x="15577" y="20533"/>
                </a:lnTo>
                <a:lnTo>
                  <a:pt x="18820" y="21224"/>
                </a:lnTo>
                <a:lnTo>
                  <a:pt x="21270" y="21600"/>
                </a:lnTo>
                <a:lnTo>
                  <a:pt x="21250" y="21224"/>
                </a:lnTo>
                <a:lnTo>
                  <a:pt x="21248" y="21181"/>
                </a:lnTo>
                <a:lnTo>
                  <a:pt x="21600" y="20480"/>
                </a:lnTo>
                <a:lnTo>
                  <a:pt x="21254" y="19610"/>
                </a:lnTo>
                <a:lnTo>
                  <a:pt x="20621" y="19610"/>
                </a:lnTo>
                <a:lnTo>
                  <a:pt x="20479" y="19548"/>
                </a:lnTo>
                <a:lnTo>
                  <a:pt x="19979" y="19548"/>
                </a:lnTo>
                <a:lnTo>
                  <a:pt x="19462" y="19348"/>
                </a:lnTo>
                <a:lnTo>
                  <a:pt x="19109" y="19082"/>
                </a:lnTo>
                <a:lnTo>
                  <a:pt x="16961" y="19082"/>
                </a:lnTo>
                <a:lnTo>
                  <a:pt x="16249" y="18897"/>
                </a:lnTo>
                <a:lnTo>
                  <a:pt x="15889" y="18525"/>
                </a:lnTo>
                <a:lnTo>
                  <a:pt x="14681" y="18212"/>
                </a:lnTo>
                <a:lnTo>
                  <a:pt x="14252" y="18080"/>
                </a:lnTo>
                <a:lnTo>
                  <a:pt x="13856" y="17918"/>
                </a:lnTo>
                <a:lnTo>
                  <a:pt x="13192" y="17918"/>
                </a:lnTo>
                <a:lnTo>
                  <a:pt x="12939" y="17469"/>
                </a:lnTo>
                <a:lnTo>
                  <a:pt x="12376" y="17469"/>
                </a:lnTo>
                <a:lnTo>
                  <a:pt x="11874" y="17131"/>
                </a:lnTo>
                <a:lnTo>
                  <a:pt x="11379" y="16650"/>
                </a:lnTo>
                <a:lnTo>
                  <a:pt x="10985" y="16379"/>
                </a:lnTo>
                <a:lnTo>
                  <a:pt x="10623" y="16379"/>
                </a:lnTo>
                <a:lnTo>
                  <a:pt x="10494" y="16316"/>
                </a:lnTo>
                <a:lnTo>
                  <a:pt x="5921" y="13026"/>
                </a:lnTo>
                <a:lnTo>
                  <a:pt x="3571" y="10098"/>
                </a:lnTo>
                <a:lnTo>
                  <a:pt x="1593" y="5801"/>
                </a:lnTo>
                <a:lnTo>
                  <a:pt x="1585" y="5770"/>
                </a:lnTo>
                <a:lnTo>
                  <a:pt x="1194" y="4620"/>
                </a:lnTo>
                <a:lnTo>
                  <a:pt x="865" y="3581"/>
                </a:lnTo>
                <a:lnTo>
                  <a:pt x="630" y="2185"/>
                </a:lnTo>
                <a:lnTo>
                  <a:pt x="522" y="0"/>
                </a:lnTo>
                <a:close/>
              </a:path>
            </a:pathLst>
          </a:custGeom>
          <a:solidFill>
            <a:srgbClr val="953C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2" name="object 13"/>
          <p:cNvSpPr/>
          <p:nvPr/>
        </p:nvSpPr>
        <p:spPr>
          <a:xfrm>
            <a:off x="4196689" y="2939451"/>
            <a:ext cx="40492" cy="13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3" y="0"/>
                </a:moveTo>
                <a:lnTo>
                  <a:pt x="7805" y="636"/>
                </a:lnTo>
                <a:lnTo>
                  <a:pt x="4438" y="615"/>
                </a:lnTo>
                <a:lnTo>
                  <a:pt x="0" y="698"/>
                </a:lnTo>
                <a:lnTo>
                  <a:pt x="4286" y="5020"/>
                </a:lnTo>
                <a:lnTo>
                  <a:pt x="6531" y="9457"/>
                </a:lnTo>
                <a:lnTo>
                  <a:pt x="6939" y="13956"/>
                </a:lnTo>
                <a:lnTo>
                  <a:pt x="5718" y="18462"/>
                </a:lnTo>
                <a:lnTo>
                  <a:pt x="9460" y="19079"/>
                </a:lnTo>
                <a:lnTo>
                  <a:pt x="12854" y="19816"/>
                </a:lnTo>
                <a:lnTo>
                  <a:pt x="15969" y="20660"/>
                </a:lnTo>
                <a:lnTo>
                  <a:pt x="18876" y="21600"/>
                </a:lnTo>
                <a:lnTo>
                  <a:pt x="21600" y="21571"/>
                </a:lnTo>
                <a:lnTo>
                  <a:pt x="19242" y="18954"/>
                </a:lnTo>
                <a:lnTo>
                  <a:pt x="19446" y="18462"/>
                </a:lnTo>
                <a:lnTo>
                  <a:pt x="20684" y="13733"/>
                </a:lnTo>
                <a:lnTo>
                  <a:pt x="20336" y="9004"/>
                </a:lnTo>
                <a:lnTo>
                  <a:pt x="17684" y="4389"/>
                </a:lnTo>
                <a:lnTo>
                  <a:pt x="12013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object 14"/>
          <p:cNvSpPr/>
          <p:nvPr/>
        </p:nvSpPr>
        <p:spPr>
          <a:xfrm>
            <a:off x="4062741" y="2819512"/>
            <a:ext cx="72090" cy="12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4" y="11"/>
                </a:moveTo>
                <a:lnTo>
                  <a:pt x="8492" y="5875"/>
                </a:lnTo>
                <a:lnTo>
                  <a:pt x="2962" y="12563"/>
                </a:lnTo>
                <a:lnTo>
                  <a:pt x="982" y="16264"/>
                </a:lnTo>
                <a:lnTo>
                  <a:pt x="1172" y="17932"/>
                </a:lnTo>
                <a:lnTo>
                  <a:pt x="3288" y="17481"/>
                </a:lnTo>
                <a:lnTo>
                  <a:pt x="4007" y="19158"/>
                </a:lnTo>
                <a:lnTo>
                  <a:pt x="0" y="19869"/>
                </a:lnTo>
                <a:lnTo>
                  <a:pt x="982" y="21019"/>
                </a:lnTo>
                <a:lnTo>
                  <a:pt x="1568" y="21600"/>
                </a:lnTo>
                <a:lnTo>
                  <a:pt x="2154" y="21450"/>
                </a:lnTo>
                <a:lnTo>
                  <a:pt x="2911" y="21567"/>
                </a:lnTo>
                <a:lnTo>
                  <a:pt x="3440" y="20352"/>
                </a:lnTo>
                <a:lnTo>
                  <a:pt x="7805" y="20289"/>
                </a:lnTo>
                <a:lnTo>
                  <a:pt x="10035" y="20105"/>
                </a:lnTo>
                <a:lnTo>
                  <a:pt x="10545" y="19126"/>
                </a:lnTo>
                <a:lnTo>
                  <a:pt x="11264" y="20105"/>
                </a:lnTo>
                <a:lnTo>
                  <a:pt x="13304" y="19256"/>
                </a:lnTo>
                <a:lnTo>
                  <a:pt x="13228" y="19622"/>
                </a:lnTo>
                <a:lnTo>
                  <a:pt x="15119" y="19375"/>
                </a:lnTo>
                <a:lnTo>
                  <a:pt x="9978" y="18825"/>
                </a:lnTo>
                <a:lnTo>
                  <a:pt x="10244" y="18664"/>
                </a:lnTo>
                <a:lnTo>
                  <a:pt x="10827" y="18439"/>
                </a:lnTo>
                <a:lnTo>
                  <a:pt x="9490" y="17523"/>
                </a:lnTo>
                <a:lnTo>
                  <a:pt x="8648" y="16866"/>
                </a:lnTo>
                <a:lnTo>
                  <a:pt x="9115" y="16457"/>
                </a:lnTo>
                <a:lnTo>
                  <a:pt x="11907" y="16448"/>
                </a:lnTo>
                <a:lnTo>
                  <a:pt x="12018" y="15534"/>
                </a:lnTo>
                <a:lnTo>
                  <a:pt x="12546" y="15759"/>
                </a:lnTo>
                <a:lnTo>
                  <a:pt x="12604" y="15027"/>
                </a:lnTo>
                <a:lnTo>
                  <a:pt x="11755" y="14888"/>
                </a:lnTo>
                <a:lnTo>
                  <a:pt x="11907" y="14253"/>
                </a:lnTo>
                <a:lnTo>
                  <a:pt x="10423" y="14225"/>
                </a:lnTo>
                <a:lnTo>
                  <a:pt x="8885" y="14152"/>
                </a:lnTo>
                <a:lnTo>
                  <a:pt x="7492" y="14678"/>
                </a:lnTo>
                <a:lnTo>
                  <a:pt x="6443" y="16448"/>
                </a:lnTo>
                <a:lnTo>
                  <a:pt x="6031" y="14200"/>
                </a:lnTo>
                <a:lnTo>
                  <a:pt x="11333" y="10001"/>
                </a:lnTo>
                <a:lnTo>
                  <a:pt x="17960" y="5827"/>
                </a:lnTo>
                <a:lnTo>
                  <a:pt x="21524" y="3657"/>
                </a:lnTo>
                <a:lnTo>
                  <a:pt x="19462" y="3354"/>
                </a:lnTo>
                <a:lnTo>
                  <a:pt x="18775" y="2376"/>
                </a:lnTo>
                <a:lnTo>
                  <a:pt x="19462" y="1399"/>
                </a:lnTo>
                <a:lnTo>
                  <a:pt x="21524" y="1096"/>
                </a:lnTo>
                <a:lnTo>
                  <a:pt x="21410" y="1031"/>
                </a:lnTo>
                <a:lnTo>
                  <a:pt x="21600" y="290"/>
                </a:lnTo>
                <a:lnTo>
                  <a:pt x="21524" y="0"/>
                </a:lnTo>
                <a:close/>
              </a:path>
            </a:pathLst>
          </a:custGeom>
          <a:solidFill>
            <a:srgbClr val="F15E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" name="object 15"/>
          <p:cNvSpPr/>
          <p:nvPr/>
        </p:nvSpPr>
        <p:spPr>
          <a:xfrm>
            <a:off x="5314467" y="2144802"/>
            <a:ext cx="240276" cy="34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29" y="3565"/>
                </a:lnTo>
                <a:lnTo>
                  <a:pt x="16814" y="6443"/>
                </a:lnTo>
                <a:lnTo>
                  <a:pt x="14386" y="8800"/>
                </a:lnTo>
                <a:lnTo>
                  <a:pt x="11587" y="11119"/>
                </a:lnTo>
                <a:lnTo>
                  <a:pt x="11231" y="11991"/>
                </a:lnTo>
                <a:lnTo>
                  <a:pt x="10200" y="12600"/>
                </a:lnTo>
                <a:lnTo>
                  <a:pt x="7217" y="13774"/>
                </a:lnTo>
                <a:lnTo>
                  <a:pt x="6588" y="14693"/>
                </a:lnTo>
                <a:lnTo>
                  <a:pt x="5556" y="15084"/>
                </a:lnTo>
                <a:lnTo>
                  <a:pt x="4904" y="14693"/>
                </a:lnTo>
                <a:lnTo>
                  <a:pt x="3883" y="14965"/>
                </a:lnTo>
                <a:lnTo>
                  <a:pt x="3492" y="14773"/>
                </a:lnTo>
                <a:lnTo>
                  <a:pt x="2602" y="14925"/>
                </a:lnTo>
                <a:lnTo>
                  <a:pt x="2103" y="14613"/>
                </a:lnTo>
                <a:lnTo>
                  <a:pt x="1038" y="15084"/>
                </a:lnTo>
                <a:lnTo>
                  <a:pt x="578" y="16836"/>
                </a:lnTo>
                <a:lnTo>
                  <a:pt x="28" y="16196"/>
                </a:lnTo>
                <a:lnTo>
                  <a:pt x="0" y="19138"/>
                </a:lnTo>
                <a:lnTo>
                  <a:pt x="28" y="21600"/>
                </a:lnTo>
                <a:lnTo>
                  <a:pt x="4361" y="20415"/>
                </a:lnTo>
                <a:lnTo>
                  <a:pt x="8705" y="18914"/>
                </a:lnTo>
                <a:lnTo>
                  <a:pt x="13039" y="16520"/>
                </a:lnTo>
                <a:lnTo>
                  <a:pt x="17343" y="12659"/>
                </a:lnTo>
                <a:lnTo>
                  <a:pt x="21594" y="6755"/>
                </a:lnTo>
                <a:lnTo>
                  <a:pt x="21594" y="0"/>
                </a:lnTo>
                <a:close/>
              </a:path>
            </a:pathLst>
          </a:custGeom>
          <a:solidFill>
            <a:srgbClr val="953C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7" name="object 16"/>
          <p:cNvGrpSpPr/>
          <p:nvPr/>
        </p:nvGrpSpPr>
        <p:grpSpPr>
          <a:xfrm>
            <a:off x="4072521" y="2894430"/>
            <a:ext cx="238322" cy="51821"/>
            <a:chOff x="0" y="0"/>
            <a:chExt cx="238320" cy="51820"/>
          </a:xfrm>
        </p:grpSpPr>
        <p:sp>
          <p:nvSpPr>
            <p:cNvPr id="245" name="object 17"/>
            <p:cNvSpPr/>
            <p:nvPr/>
          </p:nvSpPr>
          <p:spPr>
            <a:xfrm>
              <a:off x="0" y="19355"/>
              <a:ext cx="158601" cy="3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664" y="752"/>
                  </a:lnTo>
                  <a:lnTo>
                    <a:pt x="19651" y="794"/>
                  </a:lnTo>
                  <a:lnTo>
                    <a:pt x="17710" y="2054"/>
                  </a:lnTo>
                  <a:lnTo>
                    <a:pt x="16293" y="2054"/>
                  </a:lnTo>
                  <a:lnTo>
                    <a:pt x="15468" y="2856"/>
                  </a:lnTo>
                  <a:lnTo>
                    <a:pt x="14565" y="4284"/>
                  </a:lnTo>
                  <a:lnTo>
                    <a:pt x="14325" y="8096"/>
                  </a:lnTo>
                  <a:lnTo>
                    <a:pt x="14009" y="4284"/>
                  </a:lnTo>
                  <a:lnTo>
                    <a:pt x="11979" y="7120"/>
                  </a:lnTo>
                  <a:lnTo>
                    <a:pt x="9823" y="9130"/>
                  </a:lnTo>
                  <a:lnTo>
                    <a:pt x="7646" y="10858"/>
                  </a:lnTo>
                  <a:lnTo>
                    <a:pt x="5549" y="12847"/>
                  </a:lnTo>
                  <a:lnTo>
                    <a:pt x="4689" y="13810"/>
                  </a:lnTo>
                  <a:lnTo>
                    <a:pt x="4715" y="12382"/>
                  </a:lnTo>
                  <a:lnTo>
                    <a:pt x="3641" y="16244"/>
                  </a:lnTo>
                  <a:lnTo>
                    <a:pt x="3504" y="19430"/>
                  </a:lnTo>
                  <a:lnTo>
                    <a:pt x="3212" y="15694"/>
                  </a:lnTo>
                  <a:lnTo>
                    <a:pt x="2216" y="16455"/>
                  </a:lnTo>
                  <a:lnTo>
                    <a:pt x="232" y="16658"/>
                  </a:lnTo>
                  <a:lnTo>
                    <a:pt x="0" y="21400"/>
                  </a:lnTo>
                  <a:lnTo>
                    <a:pt x="3771" y="21600"/>
                  </a:lnTo>
                  <a:lnTo>
                    <a:pt x="9850" y="18643"/>
                  </a:lnTo>
                  <a:lnTo>
                    <a:pt x="16108" y="14569"/>
                  </a:lnTo>
                  <a:lnTo>
                    <a:pt x="20415" y="11418"/>
                  </a:lnTo>
                  <a:lnTo>
                    <a:pt x="20648" y="7645"/>
                  </a:lnTo>
                  <a:lnTo>
                    <a:pt x="21141" y="5788"/>
                  </a:lnTo>
                  <a:lnTo>
                    <a:pt x="21563" y="3891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rgbClr val="DF43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" name="object 18"/>
            <p:cNvSpPr/>
            <p:nvPr/>
          </p:nvSpPr>
          <p:spPr>
            <a:xfrm>
              <a:off x="149962" y="-1"/>
              <a:ext cx="88359" cy="3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1" y="0"/>
                  </a:moveTo>
                  <a:lnTo>
                    <a:pt x="20057" y="3469"/>
                  </a:lnTo>
                  <a:lnTo>
                    <a:pt x="19116" y="5456"/>
                  </a:lnTo>
                  <a:lnTo>
                    <a:pt x="17281" y="6352"/>
                  </a:lnTo>
                  <a:lnTo>
                    <a:pt x="15234" y="7012"/>
                  </a:lnTo>
                  <a:lnTo>
                    <a:pt x="14872" y="6168"/>
                  </a:lnTo>
                  <a:lnTo>
                    <a:pt x="14667" y="4462"/>
                  </a:lnTo>
                  <a:lnTo>
                    <a:pt x="13090" y="2536"/>
                  </a:lnTo>
                  <a:lnTo>
                    <a:pt x="12425" y="4297"/>
                  </a:lnTo>
                  <a:lnTo>
                    <a:pt x="12596" y="4967"/>
                  </a:lnTo>
                  <a:lnTo>
                    <a:pt x="11318" y="8066"/>
                  </a:lnTo>
                  <a:lnTo>
                    <a:pt x="10543" y="8765"/>
                  </a:lnTo>
                  <a:lnTo>
                    <a:pt x="9731" y="8573"/>
                  </a:lnTo>
                  <a:lnTo>
                    <a:pt x="8371" y="8888"/>
                  </a:lnTo>
                  <a:lnTo>
                    <a:pt x="6801" y="9691"/>
                  </a:lnTo>
                  <a:lnTo>
                    <a:pt x="2080" y="11432"/>
                  </a:lnTo>
                  <a:lnTo>
                    <a:pt x="2042" y="14902"/>
                  </a:lnTo>
                  <a:lnTo>
                    <a:pt x="1281" y="16601"/>
                  </a:lnTo>
                  <a:lnTo>
                    <a:pt x="397" y="18257"/>
                  </a:lnTo>
                  <a:lnTo>
                    <a:pt x="0" y="21600"/>
                  </a:lnTo>
                  <a:lnTo>
                    <a:pt x="11322" y="17621"/>
                  </a:lnTo>
                  <a:lnTo>
                    <a:pt x="21476" y="5712"/>
                  </a:lnTo>
                  <a:lnTo>
                    <a:pt x="21600" y="3402"/>
                  </a:lnTo>
                  <a:lnTo>
                    <a:pt x="21060" y="2348"/>
                  </a:lnTo>
                  <a:lnTo>
                    <a:pt x="20951" y="0"/>
                  </a:lnTo>
                  <a:close/>
                </a:path>
              </a:pathLst>
            </a:custGeom>
            <a:solidFill>
              <a:srgbClr val="CB2E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52" name="object 19"/>
          <p:cNvGrpSpPr/>
          <p:nvPr/>
        </p:nvGrpSpPr>
        <p:grpSpPr>
          <a:xfrm>
            <a:off x="6685493" y="2860107"/>
            <a:ext cx="73584" cy="59390"/>
            <a:chOff x="0" y="0"/>
            <a:chExt cx="73582" cy="59388"/>
          </a:xfrm>
        </p:grpSpPr>
        <p:sp>
          <p:nvSpPr>
            <p:cNvPr id="248" name="object 20"/>
            <p:cNvSpPr/>
            <p:nvPr/>
          </p:nvSpPr>
          <p:spPr>
            <a:xfrm>
              <a:off x="-1" y="0"/>
              <a:ext cx="55157" cy="5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1" y="0"/>
                  </a:moveTo>
                  <a:lnTo>
                    <a:pt x="0" y="13296"/>
                  </a:lnTo>
                  <a:lnTo>
                    <a:pt x="2123" y="14786"/>
                  </a:lnTo>
                  <a:lnTo>
                    <a:pt x="3412" y="14880"/>
                  </a:lnTo>
                  <a:lnTo>
                    <a:pt x="5039" y="15785"/>
                  </a:lnTo>
                  <a:lnTo>
                    <a:pt x="11763" y="5036"/>
                  </a:lnTo>
                  <a:lnTo>
                    <a:pt x="16796" y="2765"/>
                  </a:lnTo>
                  <a:lnTo>
                    <a:pt x="18051" y="8042"/>
                  </a:lnTo>
                  <a:lnTo>
                    <a:pt x="13439" y="19937"/>
                  </a:lnTo>
                  <a:lnTo>
                    <a:pt x="14325" y="20232"/>
                  </a:lnTo>
                  <a:lnTo>
                    <a:pt x="14971" y="20498"/>
                  </a:lnTo>
                  <a:lnTo>
                    <a:pt x="16722" y="20965"/>
                  </a:lnTo>
                  <a:lnTo>
                    <a:pt x="16896" y="21428"/>
                  </a:lnTo>
                  <a:lnTo>
                    <a:pt x="17637" y="21600"/>
                  </a:lnTo>
                  <a:lnTo>
                    <a:pt x="20455" y="16956"/>
                  </a:lnTo>
                  <a:lnTo>
                    <a:pt x="21600" y="12445"/>
                  </a:lnTo>
                  <a:lnTo>
                    <a:pt x="21393" y="7742"/>
                  </a:lnTo>
                  <a:lnTo>
                    <a:pt x="20154" y="2522"/>
                  </a:lnTo>
                  <a:lnTo>
                    <a:pt x="17366" y="1205"/>
                  </a:lnTo>
                  <a:lnTo>
                    <a:pt x="14938" y="378"/>
                  </a:lnTo>
                  <a:lnTo>
                    <a:pt x="12391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1" name="object 21"/>
            <p:cNvGrpSpPr/>
            <p:nvPr/>
          </p:nvGrpSpPr>
          <p:grpSpPr>
            <a:xfrm>
              <a:off x="12864" y="6583"/>
              <a:ext cx="60718" cy="52807"/>
              <a:chOff x="0" y="0"/>
              <a:chExt cx="60717" cy="52805"/>
            </a:xfrm>
          </p:grpSpPr>
          <p:sp>
            <p:nvSpPr>
              <p:cNvPr id="249" name="Shape"/>
              <p:cNvSpPr/>
              <p:nvPr/>
            </p:nvSpPr>
            <p:spPr>
              <a:xfrm>
                <a:off x="-1" y="622"/>
                <a:ext cx="33217" cy="4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9"/>
                    </a:moveTo>
                    <a:lnTo>
                      <a:pt x="19510" y="0"/>
                    </a:lnTo>
                    <a:lnTo>
                      <a:pt x="11143" y="2858"/>
                    </a:lnTo>
                    <a:lnTo>
                      <a:pt x="0" y="16378"/>
                    </a:lnTo>
                    <a:lnTo>
                      <a:pt x="165" y="16440"/>
                    </a:lnTo>
                    <a:lnTo>
                      <a:pt x="537" y="17640"/>
                    </a:lnTo>
                    <a:lnTo>
                      <a:pt x="6153" y="19694"/>
                    </a:lnTo>
                    <a:lnTo>
                      <a:pt x="10382" y="20678"/>
                    </a:lnTo>
                    <a:lnTo>
                      <a:pt x="13951" y="21600"/>
                    </a:lnTo>
                    <a:lnTo>
                      <a:pt x="21600" y="6639"/>
                    </a:lnTo>
                    <a:close/>
                  </a:path>
                </a:pathLst>
              </a:custGeom>
              <a:solidFill>
                <a:srgbClr val="B51F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" name="Shape"/>
              <p:cNvSpPr/>
              <p:nvPr/>
            </p:nvSpPr>
            <p:spPr>
              <a:xfrm>
                <a:off x="32171" y="-1"/>
                <a:ext cx="28546" cy="5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7"/>
                    </a:moveTo>
                    <a:lnTo>
                      <a:pt x="18620" y="6947"/>
                    </a:lnTo>
                    <a:lnTo>
                      <a:pt x="12814" y="2982"/>
                    </a:lnTo>
                    <a:lnTo>
                      <a:pt x="4864" y="0"/>
                    </a:lnTo>
                    <a:lnTo>
                      <a:pt x="7257" y="5513"/>
                    </a:lnTo>
                    <a:lnTo>
                      <a:pt x="7652" y="10480"/>
                    </a:lnTo>
                    <a:lnTo>
                      <a:pt x="5441" y="15245"/>
                    </a:lnTo>
                    <a:lnTo>
                      <a:pt x="0" y="20150"/>
                    </a:lnTo>
                    <a:lnTo>
                      <a:pt x="6805" y="21101"/>
                    </a:lnTo>
                    <a:lnTo>
                      <a:pt x="12910" y="21600"/>
                    </a:lnTo>
                    <a:lnTo>
                      <a:pt x="17821" y="20608"/>
                    </a:lnTo>
                    <a:lnTo>
                      <a:pt x="21100" y="17079"/>
                    </a:lnTo>
                    <a:lnTo>
                      <a:pt x="21600" y="11707"/>
                    </a:lnTo>
                    <a:close/>
                  </a:path>
                </a:pathLst>
              </a:custGeom>
              <a:solidFill>
                <a:srgbClr val="B51F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53" name="object 22"/>
          <p:cNvSpPr/>
          <p:nvPr/>
        </p:nvSpPr>
        <p:spPr>
          <a:xfrm>
            <a:off x="5747384" y="1674352"/>
            <a:ext cx="66916" cy="5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2" y="0"/>
                </a:moveTo>
                <a:lnTo>
                  <a:pt x="0" y="2306"/>
                </a:lnTo>
                <a:lnTo>
                  <a:pt x="3521" y="3601"/>
                </a:lnTo>
                <a:lnTo>
                  <a:pt x="7132" y="6589"/>
                </a:lnTo>
                <a:lnTo>
                  <a:pt x="10893" y="9631"/>
                </a:lnTo>
                <a:lnTo>
                  <a:pt x="14861" y="11087"/>
                </a:lnTo>
                <a:lnTo>
                  <a:pt x="21437" y="21600"/>
                </a:lnTo>
                <a:lnTo>
                  <a:pt x="21600" y="16242"/>
                </a:lnTo>
                <a:lnTo>
                  <a:pt x="19267" y="12651"/>
                </a:lnTo>
                <a:lnTo>
                  <a:pt x="16030" y="10246"/>
                </a:lnTo>
                <a:lnTo>
                  <a:pt x="13475" y="8450"/>
                </a:lnTo>
                <a:lnTo>
                  <a:pt x="8127" y="1455"/>
                </a:lnTo>
                <a:lnTo>
                  <a:pt x="4802" y="0"/>
                </a:lnTo>
                <a:close/>
              </a:path>
            </a:pathLst>
          </a:custGeom>
          <a:solidFill>
            <a:srgbClr val="CBD3C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object 23"/>
          <p:cNvSpPr/>
          <p:nvPr/>
        </p:nvSpPr>
        <p:spPr>
          <a:xfrm>
            <a:off x="4125073" y="3055110"/>
            <a:ext cx="12704" cy="6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52" y="1963"/>
                </a:lnTo>
                <a:lnTo>
                  <a:pt x="13372" y="2550"/>
                </a:lnTo>
                <a:lnTo>
                  <a:pt x="8305" y="2778"/>
                </a:lnTo>
                <a:lnTo>
                  <a:pt x="0" y="3664"/>
                </a:lnTo>
                <a:lnTo>
                  <a:pt x="0" y="21600"/>
                </a:lnTo>
                <a:lnTo>
                  <a:pt x="13232" y="16181"/>
                </a:lnTo>
                <a:lnTo>
                  <a:pt x="19180" y="11010"/>
                </a:lnTo>
                <a:lnTo>
                  <a:pt x="20935" y="5733"/>
                </a:lnTo>
                <a:lnTo>
                  <a:pt x="21600" y="0"/>
                </a:lnTo>
                <a:close/>
              </a:path>
            </a:pathLst>
          </a:custGeom>
          <a:solidFill>
            <a:srgbClr val="E3E8B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5" name="object 24"/>
          <p:cNvSpPr/>
          <p:nvPr/>
        </p:nvSpPr>
        <p:spPr>
          <a:xfrm>
            <a:off x="6672629" y="2860117"/>
            <a:ext cx="36466" cy="34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3" y="0"/>
                </a:moveTo>
                <a:lnTo>
                  <a:pt x="14389" y="1560"/>
                </a:lnTo>
                <a:lnTo>
                  <a:pt x="8400" y="5059"/>
                </a:lnTo>
                <a:lnTo>
                  <a:pt x="3602" y="10246"/>
                </a:lnTo>
                <a:lnTo>
                  <a:pt x="0" y="16875"/>
                </a:lnTo>
                <a:lnTo>
                  <a:pt x="1384" y="19377"/>
                </a:lnTo>
                <a:lnTo>
                  <a:pt x="6131" y="20449"/>
                </a:lnTo>
                <a:lnTo>
                  <a:pt x="7621" y="21600"/>
                </a:lnTo>
                <a:lnTo>
                  <a:pt x="10291" y="15460"/>
                </a:lnTo>
                <a:lnTo>
                  <a:pt x="13604" y="10073"/>
                </a:lnTo>
                <a:lnTo>
                  <a:pt x="17419" y="5060"/>
                </a:lnTo>
                <a:lnTo>
                  <a:pt x="21600" y="40"/>
                </a:lnTo>
                <a:close/>
              </a:path>
            </a:pathLst>
          </a:custGeom>
          <a:solidFill>
            <a:srgbClr val="CB2E3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" name="object 25"/>
          <p:cNvSpPr/>
          <p:nvPr/>
        </p:nvSpPr>
        <p:spPr>
          <a:xfrm>
            <a:off x="5372608" y="2521878"/>
            <a:ext cx="68559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0" y="0"/>
                </a:lnTo>
                <a:lnTo>
                  <a:pt x="1352" y="21600"/>
                </a:lnTo>
                <a:lnTo>
                  <a:pt x="21600" y="21600"/>
                </a:lnTo>
                <a:lnTo>
                  <a:pt x="20924" y="0"/>
                </a:lnTo>
                <a:close/>
              </a:path>
            </a:pathLst>
          </a:custGeom>
          <a:solidFill>
            <a:srgbClr val="54251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7" name="object 26"/>
          <p:cNvSpPr/>
          <p:nvPr/>
        </p:nvSpPr>
        <p:spPr>
          <a:xfrm>
            <a:off x="5391560" y="2444725"/>
            <a:ext cx="13157" cy="34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967" y="4685"/>
                </a:lnTo>
                <a:lnTo>
                  <a:pt x="5631" y="10011"/>
                </a:lnTo>
                <a:lnTo>
                  <a:pt x="0" y="15692"/>
                </a:lnTo>
                <a:lnTo>
                  <a:pt x="473" y="21441"/>
                </a:lnTo>
                <a:lnTo>
                  <a:pt x="3976" y="21600"/>
                </a:lnTo>
                <a:lnTo>
                  <a:pt x="3371" y="20925"/>
                </a:lnTo>
                <a:lnTo>
                  <a:pt x="3976" y="20098"/>
                </a:lnTo>
                <a:lnTo>
                  <a:pt x="8789" y="14755"/>
                </a:lnTo>
                <a:lnTo>
                  <a:pt x="14226" y="9858"/>
                </a:lnTo>
                <a:lnTo>
                  <a:pt x="18946" y="5056"/>
                </a:lnTo>
                <a:lnTo>
                  <a:pt x="21600" y="0"/>
                </a:lnTo>
                <a:close/>
              </a:path>
            </a:pathLst>
          </a:custGeom>
          <a:solidFill>
            <a:srgbClr val="F6917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8" name="object 27"/>
          <p:cNvSpPr/>
          <p:nvPr/>
        </p:nvSpPr>
        <p:spPr>
          <a:xfrm>
            <a:off x="4193475" y="2804585"/>
            <a:ext cx="16082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21600"/>
                </a:lnTo>
                <a:lnTo>
                  <a:pt x="21600" y="5375"/>
                </a:lnTo>
                <a:lnTo>
                  <a:pt x="16686" y="3646"/>
                </a:lnTo>
                <a:lnTo>
                  <a:pt x="13803" y="1247"/>
                </a:lnTo>
                <a:lnTo>
                  <a:pt x="7200" y="0"/>
                </a:lnTo>
                <a:close/>
              </a:path>
            </a:pathLst>
          </a:custGeom>
          <a:solidFill>
            <a:srgbClr val="F6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9" name="object 28"/>
          <p:cNvSpPr/>
          <p:nvPr/>
        </p:nvSpPr>
        <p:spPr>
          <a:xfrm>
            <a:off x="4274548" y="2848767"/>
            <a:ext cx="12704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1" y="0"/>
                </a:moveTo>
                <a:lnTo>
                  <a:pt x="0" y="11114"/>
                </a:lnTo>
                <a:lnTo>
                  <a:pt x="781" y="21119"/>
                </a:lnTo>
                <a:lnTo>
                  <a:pt x="10969" y="21600"/>
                </a:lnTo>
                <a:lnTo>
                  <a:pt x="21600" y="4144"/>
                </a:lnTo>
                <a:lnTo>
                  <a:pt x="19465" y="1470"/>
                </a:lnTo>
                <a:lnTo>
                  <a:pt x="18185" y="612"/>
                </a:lnTo>
                <a:lnTo>
                  <a:pt x="17591" y="0"/>
                </a:lnTo>
                <a:close/>
              </a:path>
            </a:pathLst>
          </a:custGeom>
          <a:solidFill>
            <a:srgbClr val="E8969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object 29"/>
          <p:cNvSpPr/>
          <p:nvPr/>
        </p:nvSpPr>
        <p:spPr>
          <a:xfrm>
            <a:off x="6496081" y="2171687"/>
            <a:ext cx="12704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BB9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object 30"/>
          <p:cNvSpPr/>
          <p:nvPr/>
        </p:nvSpPr>
        <p:spPr>
          <a:xfrm>
            <a:off x="5638165" y="3050819"/>
            <a:ext cx="14660" cy="5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63" y="0"/>
                </a:moveTo>
                <a:lnTo>
                  <a:pt x="2040" y="996"/>
                </a:lnTo>
                <a:lnTo>
                  <a:pt x="1758" y="1849"/>
                </a:lnTo>
                <a:lnTo>
                  <a:pt x="0" y="3143"/>
                </a:lnTo>
                <a:lnTo>
                  <a:pt x="7893" y="7300"/>
                </a:lnTo>
                <a:lnTo>
                  <a:pt x="12398" y="12000"/>
                </a:lnTo>
                <a:lnTo>
                  <a:pt x="14654" y="16886"/>
                </a:lnTo>
                <a:lnTo>
                  <a:pt x="15797" y="21600"/>
                </a:lnTo>
                <a:lnTo>
                  <a:pt x="21600" y="17224"/>
                </a:lnTo>
                <a:lnTo>
                  <a:pt x="20248" y="10957"/>
                </a:lnTo>
                <a:lnTo>
                  <a:pt x="13513" y="4611"/>
                </a:lnTo>
                <a:lnTo>
                  <a:pt x="3163" y="0"/>
                </a:lnTo>
                <a:close/>
              </a:path>
            </a:pathLst>
          </a:custGeom>
          <a:solidFill>
            <a:srgbClr val="F2F1D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object 31"/>
          <p:cNvSpPr/>
          <p:nvPr/>
        </p:nvSpPr>
        <p:spPr>
          <a:xfrm>
            <a:off x="4206340" y="3057256"/>
            <a:ext cx="19106" cy="2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704" y="4513"/>
                </a:lnTo>
                <a:lnTo>
                  <a:pt x="8406" y="11858"/>
                </a:lnTo>
                <a:lnTo>
                  <a:pt x="13149" y="18673"/>
                </a:lnTo>
                <a:lnTo>
                  <a:pt x="16974" y="21600"/>
                </a:lnTo>
                <a:lnTo>
                  <a:pt x="21600" y="17997"/>
                </a:lnTo>
                <a:lnTo>
                  <a:pt x="17415" y="10597"/>
                </a:lnTo>
                <a:lnTo>
                  <a:pt x="8767" y="3298"/>
                </a:lnTo>
                <a:lnTo>
                  <a:pt x="0" y="0"/>
                </a:lnTo>
                <a:close/>
              </a:path>
            </a:pathLst>
          </a:custGeom>
          <a:solidFill>
            <a:srgbClr val="E3DCC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3" name="object 32"/>
          <p:cNvSpPr/>
          <p:nvPr/>
        </p:nvSpPr>
        <p:spPr>
          <a:xfrm>
            <a:off x="6566213" y="3065832"/>
            <a:ext cx="12704" cy="34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63" y="0"/>
                </a:moveTo>
                <a:lnTo>
                  <a:pt x="0" y="5446"/>
                </a:lnTo>
                <a:lnTo>
                  <a:pt x="2080" y="10980"/>
                </a:lnTo>
                <a:lnTo>
                  <a:pt x="9640" y="16424"/>
                </a:lnTo>
                <a:lnTo>
                  <a:pt x="21600" y="21600"/>
                </a:lnTo>
                <a:lnTo>
                  <a:pt x="4463" y="0"/>
                </a:lnTo>
                <a:close/>
              </a:path>
            </a:pathLst>
          </a:custGeom>
          <a:solidFill>
            <a:srgbClr val="C9DA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4" name="object 33"/>
          <p:cNvSpPr/>
          <p:nvPr/>
        </p:nvSpPr>
        <p:spPr>
          <a:xfrm>
            <a:off x="5076049" y="3069869"/>
            <a:ext cx="12704" cy="19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71" y="0"/>
                </a:moveTo>
                <a:lnTo>
                  <a:pt x="0" y="280"/>
                </a:lnTo>
                <a:lnTo>
                  <a:pt x="10800" y="21600"/>
                </a:lnTo>
                <a:lnTo>
                  <a:pt x="21600" y="280"/>
                </a:lnTo>
                <a:lnTo>
                  <a:pt x="1876" y="2638"/>
                </a:lnTo>
                <a:lnTo>
                  <a:pt x="6571" y="0"/>
                </a:lnTo>
                <a:close/>
              </a:path>
            </a:pathLst>
          </a:custGeom>
          <a:solidFill>
            <a:srgbClr val="371B1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object 34"/>
          <p:cNvSpPr/>
          <p:nvPr/>
        </p:nvSpPr>
        <p:spPr>
          <a:xfrm>
            <a:off x="6772016" y="3072258"/>
            <a:ext cx="12704" cy="25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81" y="0"/>
                </a:moveTo>
                <a:lnTo>
                  <a:pt x="0" y="21600"/>
                </a:lnTo>
                <a:lnTo>
                  <a:pt x="6356" y="18598"/>
                </a:lnTo>
                <a:lnTo>
                  <a:pt x="15707" y="11595"/>
                </a:lnTo>
                <a:lnTo>
                  <a:pt x="21600" y="4195"/>
                </a:lnTo>
                <a:lnTo>
                  <a:pt x="17581" y="0"/>
                </a:lnTo>
                <a:close/>
              </a:path>
            </a:pathLst>
          </a:custGeom>
          <a:solidFill>
            <a:srgbClr val="C9DA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6" name="object 35"/>
          <p:cNvSpPr/>
          <p:nvPr/>
        </p:nvSpPr>
        <p:spPr>
          <a:xfrm>
            <a:off x="5096712" y="3065832"/>
            <a:ext cx="12704" cy="21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55" y="0"/>
                </a:moveTo>
                <a:lnTo>
                  <a:pt x="0" y="1522"/>
                </a:lnTo>
                <a:lnTo>
                  <a:pt x="17001" y="17531"/>
                </a:lnTo>
                <a:lnTo>
                  <a:pt x="17442" y="21600"/>
                </a:lnTo>
                <a:lnTo>
                  <a:pt x="19325" y="17017"/>
                </a:lnTo>
                <a:lnTo>
                  <a:pt x="21600" y="9201"/>
                </a:lnTo>
                <a:lnTo>
                  <a:pt x="20552" y="2185"/>
                </a:lnTo>
                <a:lnTo>
                  <a:pt x="12455" y="0"/>
                </a:lnTo>
                <a:close/>
              </a:path>
            </a:pathLst>
          </a:custGeom>
          <a:solidFill>
            <a:srgbClr val="452B1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object 36"/>
          <p:cNvSpPr/>
          <p:nvPr/>
        </p:nvSpPr>
        <p:spPr>
          <a:xfrm>
            <a:off x="4214874" y="3090571"/>
            <a:ext cx="12704" cy="1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252" y="0"/>
                </a:lnTo>
                <a:lnTo>
                  <a:pt x="0" y="18043"/>
                </a:lnTo>
                <a:lnTo>
                  <a:pt x="11577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BC8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object 37"/>
          <p:cNvSpPr/>
          <p:nvPr/>
        </p:nvSpPr>
        <p:spPr>
          <a:xfrm>
            <a:off x="4114965" y="2889822"/>
            <a:ext cx="28185" cy="20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21" y="0"/>
                </a:moveTo>
                <a:lnTo>
                  <a:pt x="1927" y="3422"/>
                </a:lnTo>
                <a:lnTo>
                  <a:pt x="2316" y="9399"/>
                </a:lnTo>
                <a:lnTo>
                  <a:pt x="0" y="14647"/>
                </a:lnTo>
                <a:lnTo>
                  <a:pt x="477" y="15850"/>
                </a:lnTo>
                <a:lnTo>
                  <a:pt x="243" y="16391"/>
                </a:lnTo>
                <a:lnTo>
                  <a:pt x="5925" y="21600"/>
                </a:lnTo>
                <a:lnTo>
                  <a:pt x="10976" y="20780"/>
                </a:lnTo>
                <a:lnTo>
                  <a:pt x="16000" y="16624"/>
                </a:lnTo>
                <a:lnTo>
                  <a:pt x="21600" y="11820"/>
                </a:lnTo>
                <a:lnTo>
                  <a:pt x="15029" y="2691"/>
                </a:lnTo>
                <a:lnTo>
                  <a:pt x="14445" y="2758"/>
                </a:lnTo>
                <a:lnTo>
                  <a:pt x="6521" y="0"/>
                </a:lnTo>
                <a:close/>
              </a:path>
            </a:pathLst>
          </a:custGeom>
          <a:solidFill>
            <a:srgbClr val="F6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object 38"/>
          <p:cNvSpPr/>
          <p:nvPr/>
        </p:nvSpPr>
        <p:spPr>
          <a:xfrm>
            <a:off x="4275963" y="2885582"/>
            <a:ext cx="17149" cy="2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39" y="0"/>
                </a:moveTo>
                <a:lnTo>
                  <a:pt x="9036" y="4664"/>
                </a:lnTo>
                <a:lnTo>
                  <a:pt x="0" y="13736"/>
                </a:lnTo>
                <a:lnTo>
                  <a:pt x="8174" y="17122"/>
                </a:lnTo>
                <a:lnTo>
                  <a:pt x="9246" y="20118"/>
                </a:lnTo>
                <a:lnTo>
                  <a:pt x="11094" y="21600"/>
                </a:lnTo>
                <a:lnTo>
                  <a:pt x="21600" y="20441"/>
                </a:lnTo>
                <a:lnTo>
                  <a:pt x="18773" y="3880"/>
                </a:lnTo>
                <a:lnTo>
                  <a:pt x="14939" y="0"/>
                </a:lnTo>
                <a:close/>
              </a:path>
            </a:pathLst>
          </a:custGeom>
          <a:solidFill>
            <a:srgbClr val="DD80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object 39"/>
          <p:cNvGrpSpPr/>
          <p:nvPr/>
        </p:nvGrpSpPr>
        <p:grpSpPr>
          <a:xfrm>
            <a:off x="4154492" y="2815227"/>
            <a:ext cx="55668" cy="87845"/>
            <a:chOff x="0" y="-1"/>
            <a:chExt cx="55666" cy="87843"/>
          </a:xfrm>
        </p:grpSpPr>
        <p:sp>
          <p:nvSpPr>
            <p:cNvPr id="270" name="object 40"/>
            <p:cNvSpPr/>
            <p:nvPr/>
          </p:nvSpPr>
          <p:spPr>
            <a:xfrm>
              <a:off x="0" y="25720"/>
              <a:ext cx="15779" cy="1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96" y="0"/>
                  </a:moveTo>
                  <a:lnTo>
                    <a:pt x="0" y="4672"/>
                  </a:lnTo>
                  <a:lnTo>
                    <a:pt x="225" y="12095"/>
                  </a:lnTo>
                  <a:lnTo>
                    <a:pt x="5050" y="18870"/>
                  </a:lnTo>
                  <a:lnTo>
                    <a:pt x="12356" y="21600"/>
                  </a:lnTo>
                  <a:lnTo>
                    <a:pt x="21132" y="17403"/>
                  </a:lnTo>
                  <a:lnTo>
                    <a:pt x="21600" y="9344"/>
                  </a:lnTo>
                  <a:lnTo>
                    <a:pt x="15982" y="2013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rgbClr val="FCD1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object 41"/>
            <p:cNvSpPr/>
            <p:nvPr/>
          </p:nvSpPr>
          <p:spPr>
            <a:xfrm>
              <a:off x="7972" y="68533"/>
              <a:ext cx="15254" cy="1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1" y="0"/>
                  </a:moveTo>
                  <a:lnTo>
                    <a:pt x="6188" y="2869"/>
                  </a:lnTo>
                  <a:lnTo>
                    <a:pt x="1600" y="9344"/>
                  </a:lnTo>
                  <a:lnTo>
                    <a:pt x="0" y="16548"/>
                  </a:lnTo>
                  <a:lnTo>
                    <a:pt x="4531" y="21600"/>
                  </a:lnTo>
                  <a:lnTo>
                    <a:pt x="17171" y="21540"/>
                  </a:lnTo>
                  <a:lnTo>
                    <a:pt x="21600" y="13661"/>
                  </a:lnTo>
                  <a:lnTo>
                    <a:pt x="19014" y="4352"/>
                  </a:lnTo>
                  <a:lnTo>
                    <a:pt x="10611" y="0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object 42"/>
            <p:cNvSpPr/>
            <p:nvPr/>
          </p:nvSpPr>
          <p:spPr>
            <a:xfrm>
              <a:off x="31637" y="17147"/>
              <a:ext cx="16464" cy="1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27" y="0"/>
                  </a:moveTo>
                  <a:lnTo>
                    <a:pt x="862" y="5858"/>
                  </a:lnTo>
                  <a:lnTo>
                    <a:pt x="0" y="14707"/>
                  </a:lnTo>
                  <a:lnTo>
                    <a:pt x="4659" y="21600"/>
                  </a:lnTo>
                  <a:lnTo>
                    <a:pt x="15260" y="21587"/>
                  </a:lnTo>
                  <a:lnTo>
                    <a:pt x="21093" y="15651"/>
                  </a:lnTo>
                  <a:lnTo>
                    <a:pt x="21600" y="7153"/>
                  </a:lnTo>
                  <a:lnTo>
                    <a:pt x="16828" y="475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F6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5" name="object 43"/>
            <p:cNvGrpSpPr/>
            <p:nvPr/>
          </p:nvGrpSpPr>
          <p:grpSpPr>
            <a:xfrm>
              <a:off x="6978" y="-2"/>
              <a:ext cx="48689" cy="77138"/>
              <a:chOff x="-1" y="-1"/>
              <a:chExt cx="48688" cy="77137"/>
            </a:xfrm>
          </p:grpSpPr>
          <p:sp>
            <p:nvSpPr>
              <p:cNvPr id="273" name="Shape"/>
              <p:cNvSpPr/>
              <p:nvPr/>
            </p:nvSpPr>
            <p:spPr>
              <a:xfrm>
                <a:off x="-2" y="-2"/>
                <a:ext cx="13925" cy="17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0"/>
                    </a:moveTo>
                    <a:lnTo>
                      <a:pt x="20950" y="8138"/>
                    </a:lnTo>
                    <a:lnTo>
                      <a:pt x="15570" y="1583"/>
                    </a:lnTo>
                    <a:lnTo>
                      <a:pt x="6504" y="0"/>
                    </a:lnTo>
                    <a:lnTo>
                      <a:pt x="0" y="5372"/>
                    </a:lnTo>
                    <a:lnTo>
                      <a:pt x="512" y="14037"/>
                    </a:lnTo>
                    <a:lnTo>
                      <a:pt x="6504" y="21089"/>
                    </a:lnTo>
                    <a:lnTo>
                      <a:pt x="16476" y="21600"/>
                    </a:lnTo>
                    <a:lnTo>
                      <a:pt x="21600" y="16020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" name="Shape"/>
              <p:cNvSpPr/>
              <p:nvPr/>
            </p:nvSpPr>
            <p:spPr>
              <a:xfrm>
                <a:off x="34967" y="59975"/>
                <a:ext cx="13721" cy="1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09"/>
                    </a:moveTo>
                    <a:lnTo>
                      <a:pt x="16159" y="2334"/>
                    </a:lnTo>
                    <a:lnTo>
                      <a:pt x="5460" y="0"/>
                    </a:lnTo>
                    <a:lnTo>
                      <a:pt x="2520" y="3933"/>
                    </a:lnTo>
                    <a:lnTo>
                      <a:pt x="0" y="12134"/>
                    </a:lnTo>
                    <a:lnTo>
                      <a:pt x="1899" y="19649"/>
                    </a:lnTo>
                    <a:lnTo>
                      <a:pt x="12219" y="21600"/>
                    </a:lnTo>
                    <a:lnTo>
                      <a:pt x="20660" y="16883"/>
                    </a:lnTo>
                    <a:lnTo>
                      <a:pt x="21600" y="9209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77" name="object 44"/>
          <p:cNvSpPr/>
          <p:nvPr/>
        </p:nvSpPr>
        <p:spPr>
          <a:xfrm>
            <a:off x="4256659" y="2896328"/>
            <a:ext cx="17162" cy="13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69" y="0"/>
                </a:moveTo>
                <a:lnTo>
                  <a:pt x="598" y="6792"/>
                </a:lnTo>
                <a:lnTo>
                  <a:pt x="0" y="21600"/>
                </a:lnTo>
                <a:lnTo>
                  <a:pt x="7017" y="20729"/>
                </a:lnTo>
                <a:lnTo>
                  <a:pt x="11220" y="21259"/>
                </a:lnTo>
                <a:lnTo>
                  <a:pt x="15212" y="19325"/>
                </a:lnTo>
                <a:lnTo>
                  <a:pt x="21600" y="11058"/>
                </a:lnTo>
                <a:lnTo>
                  <a:pt x="13906" y="1372"/>
                </a:lnTo>
                <a:lnTo>
                  <a:pt x="6069" y="0"/>
                </a:lnTo>
                <a:close/>
              </a:path>
            </a:pathLst>
          </a:custGeom>
          <a:solidFill>
            <a:srgbClr val="F6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object 45"/>
          <p:cNvGrpSpPr/>
          <p:nvPr/>
        </p:nvGrpSpPr>
        <p:grpSpPr>
          <a:xfrm>
            <a:off x="4079515" y="2825948"/>
            <a:ext cx="209227" cy="117648"/>
            <a:chOff x="0" y="0"/>
            <a:chExt cx="209225" cy="117647"/>
          </a:xfrm>
        </p:grpSpPr>
        <p:grpSp>
          <p:nvGrpSpPr>
            <p:cNvPr id="280" name="object 46"/>
            <p:cNvGrpSpPr/>
            <p:nvPr/>
          </p:nvGrpSpPr>
          <p:grpSpPr>
            <a:xfrm>
              <a:off x="45869" y="-1"/>
              <a:ext cx="26591" cy="79536"/>
              <a:chOff x="0" y="0"/>
              <a:chExt cx="26590" cy="79535"/>
            </a:xfrm>
          </p:grpSpPr>
          <p:sp>
            <p:nvSpPr>
              <p:cNvPr id="278" name="Shape"/>
              <p:cNvSpPr/>
              <p:nvPr/>
            </p:nvSpPr>
            <p:spPr>
              <a:xfrm>
                <a:off x="-1" y="0"/>
                <a:ext cx="15310" cy="15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06"/>
                    </a:moveTo>
                    <a:lnTo>
                      <a:pt x="18553" y="3344"/>
                    </a:lnTo>
                    <a:lnTo>
                      <a:pt x="12960" y="0"/>
                    </a:lnTo>
                    <a:lnTo>
                      <a:pt x="3244" y="2558"/>
                    </a:lnTo>
                    <a:lnTo>
                      <a:pt x="0" y="10799"/>
                    </a:lnTo>
                    <a:lnTo>
                      <a:pt x="3244" y="19042"/>
                    </a:lnTo>
                    <a:lnTo>
                      <a:pt x="12960" y="21600"/>
                    </a:lnTo>
                    <a:lnTo>
                      <a:pt x="20327" y="9264"/>
                    </a:lnTo>
                    <a:lnTo>
                      <a:pt x="21600" y="4806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" name="Shape"/>
              <p:cNvSpPr/>
              <p:nvPr/>
            </p:nvSpPr>
            <p:spPr>
              <a:xfrm>
                <a:off x="9183" y="57584"/>
                <a:ext cx="17407" cy="21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25"/>
                    </a:moveTo>
                    <a:lnTo>
                      <a:pt x="20511" y="7013"/>
                    </a:lnTo>
                    <a:lnTo>
                      <a:pt x="11509" y="0"/>
                    </a:lnTo>
                    <a:lnTo>
                      <a:pt x="1088" y="8625"/>
                    </a:lnTo>
                    <a:lnTo>
                      <a:pt x="0" y="8688"/>
                    </a:lnTo>
                    <a:lnTo>
                      <a:pt x="10642" y="17125"/>
                    </a:lnTo>
                    <a:lnTo>
                      <a:pt x="14094" y="15763"/>
                    </a:lnTo>
                    <a:lnTo>
                      <a:pt x="19108" y="21600"/>
                    </a:lnTo>
                    <a:lnTo>
                      <a:pt x="21300" y="18188"/>
                    </a:lnTo>
                    <a:lnTo>
                      <a:pt x="21600" y="17625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1" name="object 47"/>
            <p:cNvSpPr/>
            <p:nvPr/>
          </p:nvSpPr>
          <p:spPr>
            <a:xfrm>
              <a:off x="106452" y="81362"/>
              <a:ext cx="23587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45" y="0"/>
                  </a:moveTo>
                  <a:lnTo>
                    <a:pt x="2297" y="4814"/>
                  </a:lnTo>
                  <a:lnTo>
                    <a:pt x="0" y="21600"/>
                  </a:lnTo>
                  <a:lnTo>
                    <a:pt x="5548" y="18648"/>
                  </a:lnTo>
                  <a:lnTo>
                    <a:pt x="15075" y="18648"/>
                  </a:lnTo>
                  <a:lnTo>
                    <a:pt x="21600" y="16349"/>
                  </a:lnTo>
                  <a:lnTo>
                    <a:pt x="16222" y="4672"/>
                  </a:lnTo>
                  <a:lnTo>
                    <a:pt x="8745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5" name="object 48"/>
            <p:cNvGrpSpPr/>
            <p:nvPr/>
          </p:nvGrpSpPr>
          <p:grpSpPr>
            <a:xfrm>
              <a:off x="12076" y="27823"/>
              <a:ext cx="52714" cy="73885"/>
              <a:chOff x="0" y="-1"/>
              <a:chExt cx="52713" cy="73884"/>
            </a:xfrm>
          </p:grpSpPr>
          <p:sp>
            <p:nvSpPr>
              <p:cNvPr id="282" name="Shape"/>
              <p:cNvSpPr/>
              <p:nvPr/>
            </p:nvSpPr>
            <p:spPr>
              <a:xfrm>
                <a:off x="-1" y="61179"/>
                <a:ext cx="1712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36"/>
                    </a:moveTo>
                    <a:lnTo>
                      <a:pt x="13332" y="9263"/>
                    </a:lnTo>
                    <a:lnTo>
                      <a:pt x="13732" y="0"/>
                    </a:lnTo>
                    <a:lnTo>
                      <a:pt x="1971" y="103"/>
                    </a:lnTo>
                    <a:lnTo>
                      <a:pt x="0" y="4913"/>
                    </a:lnTo>
                    <a:lnTo>
                      <a:pt x="3540" y="12693"/>
                    </a:lnTo>
                    <a:lnTo>
                      <a:pt x="8316" y="21600"/>
                    </a:lnTo>
                    <a:lnTo>
                      <a:pt x="21600" y="19936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" name="Shape"/>
              <p:cNvSpPr/>
              <p:nvPr/>
            </p:nvSpPr>
            <p:spPr>
              <a:xfrm>
                <a:off x="10375" y="43982"/>
                <a:ext cx="16972" cy="15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292" y="15371"/>
                    </a:lnTo>
                    <a:lnTo>
                      <a:pt x="17008" y="10259"/>
                    </a:lnTo>
                    <a:lnTo>
                      <a:pt x="17412" y="9561"/>
                    </a:lnTo>
                    <a:lnTo>
                      <a:pt x="16620" y="8008"/>
                    </a:lnTo>
                    <a:lnTo>
                      <a:pt x="17008" y="7310"/>
                    </a:lnTo>
                    <a:lnTo>
                      <a:pt x="10913" y="0"/>
                    </a:lnTo>
                    <a:lnTo>
                      <a:pt x="6015" y="714"/>
                    </a:lnTo>
                    <a:lnTo>
                      <a:pt x="2523" y="4711"/>
                    </a:lnTo>
                    <a:lnTo>
                      <a:pt x="647" y="7310"/>
                    </a:lnTo>
                    <a:lnTo>
                      <a:pt x="0" y="12423"/>
                    </a:lnTo>
                    <a:lnTo>
                      <a:pt x="3606" y="13539"/>
                    </a:lnTo>
                    <a:lnTo>
                      <a:pt x="3363" y="190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" name="Shape"/>
              <p:cNvSpPr/>
              <p:nvPr/>
            </p:nvSpPr>
            <p:spPr>
              <a:xfrm>
                <a:off x="38418" y="-2"/>
                <a:ext cx="14295" cy="13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77"/>
                    </a:moveTo>
                    <a:lnTo>
                      <a:pt x="19872" y="6608"/>
                    </a:lnTo>
                    <a:lnTo>
                      <a:pt x="14073" y="0"/>
                    </a:lnTo>
                    <a:lnTo>
                      <a:pt x="5281" y="81"/>
                    </a:lnTo>
                    <a:lnTo>
                      <a:pt x="0" y="6896"/>
                    </a:lnTo>
                    <a:lnTo>
                      <a:pt x="1249" y="15488"/>
                    </a:lnTo>
                    <a:lnTo>
                      <a:pt x="7737" y="21600"/>
                    </a:lnTo>
                    <a:lnTo>
                      <a:pt x="18239" y="21000"/>
                    </a:lnTo>
                    <a:lnTo>
                      <a:pt x="21600" y="15177"/>
                    </a:lnTo>
                    <a:close/>
                  </a:path>
                </a:pathLst>
              </a:custGeom>
              <a:solidFill>
                <a:srgbClr val="F9E4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8" name="object 49"/>
            <p:cNvGrpSpPr/>
            <p:nvPr/>
          </p:nvGrpSpPr>
          <p:grpSpPr>
            <a:xfrm>
              <a:off x="132116" y="8601"/>
              <a:ext cx="44865" cy="33194"/>
              <a:chOff x="0" y="0"/>
              <a:chExt cx="44864" cy="33193"/>
            </a:xfrm>
          </p:grpSpPr>
          <p:sp>
            <p:nvSpPr>
              <p:cNvPr id="286" name="Shape"/>
              <p:cNvSpPr/>
              <p:nvPr/>
            </p:nvSpPr>
            <p:spPr>
              <a:xfrm>
                <a:off x="-1" y="20486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16"/>
                    </a:moveTo>
                    <a:lnTo>
                      <a:pt x="19400" y="6937"/>
                    </a:lnTo>
                    <a:lnTo>
                      <a:pt x="13021" y="734"/>
                    </a:lnTo>
                    <a:lnTo>
                      <a:pt x="5477" y="0"/>
                    </a:lnTo>
                    <a:lnTo>
                      <a:pt x="0" y="6584"/>
                    </a:lnTo>
                    <a:lnTo>
                      <a:pt x="880" y="15243"/>
                    </a:lnTo>
                    <a:lnTo>
                      <a:pt x="6862" y="21600"/>
                    </a:lnTo>
                    <a:lnTo>
                      <a:pt x="16629" y="21371"/>
                    </a:lnTo>
                    <a:lnTo>
                      <a:pt x="21600" y="15016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" name="Shape"/>
              <p:cNvSpPr/>
              <p:nvPr/>
            </p:nvSpPr>
            <p:spPr>
              <a:xfrm>
                <a:off x="26924" y="-1"/>
                <a:ext cx="1794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19"/>
                    </a:moveTo>
                    <a:lnTo>
                      <a:pt x="17897" y="0"/>
                    </a:lnTo>
                    <a:lnTo>
                      <a:pt x="5094" y="891"/>
                    </a:lnTo>
                    <a:lnTo>
                      <a:pt x="4176" y="1633"/>
                    </a:lnTo>
                    <a:lnTo>
                      <a:pt x="0" y="8409"/>
                    </a:lnTo>
                    <a:lnTo>
                      <a:pt x="2509" y="10933"/>
                    </a:lnTo>
                    <a:lnTo>
                      <a:pt x="16399" y="21600"/>
                    </a:lnTo>
                    <a:lnTo>
                      <a:pt x="21600" y="12419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9" name="object 50"/>
            <p:cNvSpPr/>
            <p:nvPr/>
          </p:nvSpPr>
          <p:spPr>
            <a:xfrm>
              <a:off x="167996" y="40476"/>
              <a:ext cx="14443" cy="1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871" y="314"/>
                  </a:lnTo>
                  <a:lnTo>
                    <a:pt x="0" y="629"/>
                  </a:lnTo>
                  <a:lnTo>
                    <a:pt x="378" y="21600"/>
                  </a:lnTo>
                  <a:lnTo>
                    <a:pt x="154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object 51"/>
            <p:cNvSpPr/>
            <p:nvPr/>
          </p:nvSpPr>
          <p:spPr>
            <a:xfrm>
              <a:off x="151734" y="65708"/>
              <a:ext cx="1381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9" y="0"/>
                  </a:moveTo>
                  <a:lnTo>
                    <a:pt x="1281" y="3359"/>
                  </a:lnTo>
                  <a:lnTo>
                    <a:pt x="0" y="10421"/>
                  </a:lnTo>
                  <a:lnTo>
                    <a:pt x="5984" y="18336"/>
                  </a:lnTo>
                  <a:lnTo>
                    <a:pt x="14224" y="21600"/>
                  </a:lnTo>
                  <a:lnTo>
                    <a:pt x="19714" y="14703"/>
                  </a:lnTo>
                  <a:lnTo>
                    <a:pt x="21600" y="3764"/>
                  </a:lnTo>
                  <a:lnTo>
                    <a:pt x="5909" y="0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3" name="object 52"/>
            <p:cNvGrpSpPr/>
            <p:nvPr/>
          </p:nvGrpSpPr>
          <p:grpSpPr>
            <a:xfrm>
              <a:off x="143152" y="3485"/>
              <a:ext cx="21110" cy="40336"/>
              <a:chOff x="-2" y="0"/>
              <a:chExt cx="21109" cy="40335"/>
            </a:xfrm>
          </p:grpSpPr>
          <p:sp>
            <p:nvSpPr>
              <p:cNvPr id="291" name="Shape"/>
              <p:cNvSpPr/>
              <p:nvPr/>
            </p:nvSpPr>
            <p:spPr>
              <a:xfrm>
                <a:off x="-3" y="0"/>
                <a:ext cx="128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15"/>
                    </a:moveTo>
                    <a:lnTo>
                      <a:pt x="5714" y="0"/>
                    </a:lnTo>
                    <a:lnTo>
                      <a:pt x="4968" y="922"/>
                    </a:lnTo>
                    <a:lnTo>
                      <a:pt x="0" y="14401"/>
                    </a:lnTo>
                    <a:lnTo>
                      <a:pt x="5885" y="21600"/>
                    </a:lnTo>
                    <a:lnTo>
                      <a:pt x="15353" y="20789"/>
                    </a:lnTo>
                    <a:lnTo>
                      <a:pt x="21174" y="10264"/>
                    </a:lnTo>
                    <a:lnTo>
                      <a:pt x="21600" y="5315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" name="Shape"/>
              <p:cNvSpPr/>
              <p:nvPr/>
            </p:nvSpPr>
            <p:spPr>
              <a:xfrm>
                <a:off x="8401" y="27630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24" y="4221"/>
                    </a:lnTo>
                    <a:lnTo>
                      <a:pt x="1776" y="6683"/>
                    </a:lnTo>
                    <a:lnTo>
                      <a:pt x="0" y="21600"/>
                    </a:lnTo>
                    <a:lnTo>
                      <a:pt x="19847" y="149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4" name="object 53"/>
            <p:cNvSpPr/>
            <p:nvPr/>
          </p:nvSpPr>
          <p:spPr>
            <a:xfrm>
              <a:off x="91585" y="87854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69" y="0"/>
                  </a:moveTo>
                  <a:lnTo>
                    <a:pt x="858" y="10811"/>
                  </a:lnTo>
                  <a:lnTo>
                    <a:pt x="0" y="10811"/>
                  </a:lnTo>
                  <a:lnTo>
                    <a:pt x="11731" y="21600"/>
                  </a:lnTo>
                  <a:lnTo>
                    <a:pt x="21600" y="10811"/>
                  </a:lnTo>
                  <a:lnTo>
                    <a:pt x="9869" y="0"/>
                  </a:lnTo>
                  <a:close/>
                </a:path>
              </a:pathLst>
            </a:custGeom>
            <a:solidFill>
              <a:srgbClr val="F8A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object 54"/>
            <p:cNvSpPr/>
            <p:nvPr/>
          </p:nvSpPr>
          <p:spPr>
            <a:xfrm>
              <a:off x="196520" y="38602"/>
              <a:ext cx="1270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30" y="0"/>
                  </a:moveTo>
                  <a:lnTo>
                    <a:pt x="0" y="16219"/>
                  </a:lnTo>
                  <a:lnTo>
                    <a:pt x="5430" y="21600"/>
                  </a:lnTo>
                  <a:lnTo>
                    <a:pt x="21600" y="538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object 55"/>
            <p:cNvSpPr/>
            <p:nvPr/>
          </p:nvSpPr>
          <p:spPr>
            <a:xfrm>
              <a:off x="-2" y="41250"/>
              <a:ext cx="1331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06" y="1629"/>
                  </a:lnTo>
                  <a:lnTo>
                    <a:pt x="7667" y="3259"/>
                  </a:lnTo>
                  <a:lnTo>
                    <a:pt x="0" y="12973"/>
                  </a:lnTo>
                  <a:lnTo>
                    <a:pt x="13912" y="21600"/>
                  </a:lnTo>
                  <a:lnTo>
                    <a:pt x="19849" y="124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F1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object 56"/>
            <p:cNvSpPr/>
            <p:nvPr/>
          </p:nvSpPr>
          <p:spPr>
            <a:xfrm>
              <a:off x="12318" y="104941"/>
              <a:ext cx="12704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22" y="0"/>
                  </a:moveTo>
                  <a:lnTo>
                    <a:pt x="956" y="10921"/>
                  </a:lnTo>
                  <a:lnTo>
                    <a:pt x="0" y="10921"/>
                  </a:lnTo>
                  <a:lnTo>
                    <a:pt x="10800" y="21600"/>
                  </a:lnTo>
                  <a:lnTo>
                    <a:pt x="15848" y="12490"/>
                  </a:lnTo>
                  <a:lnTo>
                    <a:pt x="21600" y="10921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99" name="object 57" descr="object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153" y="2121091"/>
            <a:ext cx="828473" cy="987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object 58" descr="object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615" y="2343960"/>
            <a:ext cx="481981" cy="775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object 59" descr="object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848" y="2395478"/>
            <a:ext cx="171403" cy="203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object 60"/>
          <p:cNvGrpSpPr/>
          <p:nvPr/>
        </p:nvGrpSpPr>
        <p:grpSpPr>
          <a:xfrm>
            <a:off x="5974345" y="2431999"/>
            <a:ext cx="428518" cy="250999"/>
            <a:chOff x="-1" y="0"/>
            <a:chExt cx="428517" cy="250998"/>
          </a:xfrm>
        </p:grpSpPr>
        <p:pic>
          <p:nvPicPr>
            <p:cNvPr id="302" name="object 61" descr="object 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" y="0"/>
              <a:ext cx="428518" cy="238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object 62"/>
            <p:cNvSpPr/>
            <p:nvPr/>
          </p:nvSpPr>
          <p:spPr>
            <a:xfrm>
              <a:off x="354951" y="79071"/>
              <a:ext cx="19958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0" y="0"/>
                  </a:moveTo>
                  <a:lnTo>
                    <a:pt x="0" y="10464"/>
                  </a:lnTo>
                  <a:lnTo>
                    <a:pt x="2571" y="18836"/>
                  </a:lnTo>
                  <a:lnTo>
                    <a:pt x="10595" y="21600"/>
                  </a:lnTo>
                  <a:lnTo>
                    <a:pt x="21600" y="15238"/>
                  </a:lnTo>
                  <a:lnTo>
                    <a:pt x="15180" y="8572"/>
                  </a:lnTo>
                  <a:lnTo>
                    <a:pt x="12389" y="6102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object 63"/>
            <p:cNvSpPr/>
            <p:nvPr/>
          </p:nvSpPr>
          <p:spPr>
            <a:xfrm>
              <a:off x="203234" y="136694"/>
              <a:ext cx="34695" cy="2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6" y="0"/>
                  </a:moveTo>
                  <a:lnTo>
                    <a:pt x="4881" y="158"/>
                  </a:lnTo>
                  <a:lnTo>
                    <a:pt x="0" y="7289"/>
                  </a:lnTo>
                  <a:lnTo>
                    <a:pt x="3711" y="16471"/>
                  </a:lnTo>
                  <a:lnTo>
                    <a:pt x="12178" y="21600"/>
                  </a:lnTo>
                  <a:lnTo>
                    <a:pt x="21567" y="16571"/>
                  </a:lnTo>
                  <a:lnTo>
                    <a:pt x="21600" y="8996"/>
                  </a:lnTo>
                  <a:lnTo>
                    <a:pt x="17376" y="3209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rgbClr val="F6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object 64"/>
            <p:cNvSpPr/>
            <p:nvPr/>
          </p:nvSpPr>
          <p:spPr>
            <a:xfrm>
              <a:off x="140172" y="53404"/>
              <a:ext cx="28021" cy="3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73" y="0"/>
                  </a:moveTo>
                  <a:lnTo>
                    <a:pt x="609" y="4860"/>
                  </a:lnTo>
                  <a:lnTo>
                    <a:pt x="0" y="13010"/>
                  </a:lnTo>
                  <a:lnTo>
                    <a:pt x="4842" y="20056"/>
                  </a:lnTo>
                  <a:lnTo>
                    <a:pt x="15037" y="21600"/>
                  </a:lnTo>
                  <a:lnTo>
                    <a:pt x="21600" y="16614"/>
                  </a:lnTo>
                  <a:lnTo>
                    <a:pt x="21424" y="8669"/>
                  </a:lnTo>
                  <a:lnTo>
                    <a:pt x="15988" y="1790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object 65"/>
            <p:cNvSpPr/>
            <p:nvPr/>
          </p:nvSpPr>
          <p:spPr>
            <a:xfrm>
              <a:off x="143652" y="132617"/>
              <a:ext cx="31118" cy="2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54" y="0"/>
                  </a:moveTo>
                  <a:lnTo>
                    <a:pt x="1209" y="4018"/>
                  </a:lnTo>
                  <a:lnTo>
                    <a:pt x="0" y="10796"/>
                  </a:lnTo>
                  <a:lnTo>
                    <a:pt x="2491" y="17576"/>
                  </a:lnTo>
                  <a:lnTo>
                    <a:pt x="8144" y="21600"/>
                  </a:lnTo>
                  <a:lnTo>
                    <a:pt x="19270" y="19901"/>
                  </a:lnTo>
                  <a:lnTo>
                    <a:pt x="21600" y="11387"/>
                  </a:lnTo>
                  <a:lnTo>
                    <a:pt x="16830" y="2579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6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object 66"/>
            <p:cNvSpPr/>
            <p:nvPr/>
          </p:nvSpPr>
          <p:spPr>
            <a:xfrm>
              <a:off x="357622" y="130471"/>
              <a:ext cx="28526" cy="2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8" y="0"/>
                  </a:moveTo>
                  <a:lnTo>
                    <a:pt x="1545" y="4668"/>
                  </a:lnTo>
                  <a:lnTo>
                    <a:pt x="0" y="12812"/>
                  </a:lnTo>
                  <a:lnTo>
                    <a:pt x="4213" y="19950"/>
                  </a:lnTo>
                  <a:lnTo>
                    <a:pt x="13954" y="21600"/>
                  </a:lnTo>
                  <a:lnTo>
                    <a:pt x="19714" y="17053"/>
                  </a:lnTo>
                  <a:lnTo>
                    <a:pt x="21600" y="9179"/>
                  </a:lnTo>
                  <a:lnTo>
                    <a:pt x="18444" y="2115"/>
                  </a:lnTo>
                  <a:lnTo>
                    <a:pt x="9078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1" name="object 67"/>
            <p:cNvGrpSpPr/>
            <p:nvPr/>
          </p:nvGrpSpPr>
          <p:grpSpPr>
            <a:xfrm>
              <a:off x="181340" y="12710"/>
              <a:ext cx="138988" cy="118782"/>
              <a:chOff x="-1" y="-1"/>
              <a:chExt cx="138987" cy="118780"/>
            </a:xfrm>
          </p:grpSpPr>
          <p:sp>
            <p:nvSpPr>
              <p:cNvPr id="308" name="Shape"/>
              <p:cNvSpPr/>
              <p:nvPr/>
            </p:nvSpPr>
            <p:spPr>
              <a:xfrm>
                <a:off x="-2" y="-2"/>
                <a:ext cx="20478" cy="3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98"/>
                    </a:moveTo>
                    <a:lnTo>
                      <a:pt x="16656" y="4459"/>
                    </a:lnTo>
                    <a:lnTo>
                      <a:pt x="12756" y="716"/>
                    </a:lnTo>
                    <a:lnTo>
                      <a:pt x="10840" y="0"/>
                    </a:lnTo>
                    <a:lnTo>
                      <a:pt x="8428" y="761"/>
                    </a:lnTo>
                    <a:lnTo>
                      <a:pt x="3082" y="1469"/>
                    </a:lnTo>
                    <a:lnTo>
                      <a:pt x="0" y="16176"/>
                    </a:lnTo>
                    <a:lnTo>
                      <a:pt x="11108" y="21600"/>
                    </a:lnTo>
                    <a:lnTo>
                      <a:pt x="21600" y="17698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" name="Shape"/>
              <p:cNvSpPr/>
              <p:nvPr/>
            </p:nvSpPr>
            <p:spPr>
              <a:xfrm>
                <a:off x="10198" y="49291"/>
                <a:ext cx="27055" cy="3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13"/>
                    </a:moveTo>
                    <a:lnTo>
                      <a:pt x="19034" y="2582"/>
                    </a:lnTo>
                    <a:lnTo>
                      <a:pt x="10455" y="0"/>
                    </a:lnTo>
                    <a:lnTo>
                      <a:pt x="2728" y="4128"/>
                    </a:lnTo>
                    <a:lnTo>
                      <a:pt x="0" y="11899"/>
                    </a:lnTo>
                    <a:lnTo>
                      <a:pt x="2930" y="19112"/>
                    </a:lnTo>
                    <a:lnTo>
                      <a:pt x="12169" y="21600"/>
                    </a:lnTo>
                    <a:lnTo>
                      <a:pt x="19014" y="17531"/>
                    </a:lnTo>
                    <a:lnTo>
                      <a:pt x="21600" y="9813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" name="Shape"/>
              <p:cNvSpPr/>
              <p:nvPr/>
            </p:nvSpPr>
            <p:spPr>
              <a:xfrm>
                <a:off x="110571" y="92106"/>
                <a:ext cx="28415" cy="2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96"/>
                    </a:moveTo>
                    <a:lnTo>
                      <a:pt x="21185" y="5801"/>
                    </a:lnTo>
                    <a:lnTo>
                      <a:pt x="15285" y="11"/>
                    </a:lnTo>
                    <a:lnTo>
                      <a:pt x="5330" y="0"/>
                    </a:lnTo>
                    <a:lnTo>
                      <a:pt x="39" y="5996"/>
                    </a:lnTo>
                    <a:lnTo>
                      <a:pt x="0" y="14925"/>
                    </a:lnTo>
                    <a:lnTo>
                      <a:pt x="5069" y="21600"/>
                    </a:lnTo>
                    <a:lnTo>
                      <a:pt x="15111" y="20839"/>
                    </a:lnTo>
                    <a:lnTo>
                      <a:pt x="21600" y="13896"/>
                    </a:lnTo>
                    <a:close/>
                  </a:path>
                </a:pathLst>
              </a:custGeom>
              <a:solidFill>
                <a:srgbClr val="F6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2" name="object 68"/>
            <p:cNvSpPr/>
            <p:nvPr/>
          </p:nvSpPr>
          <p:spPr>
            <a:xfrm>
              <a:off x="97463" y="126242"/>
              <a:ext cx="25832" cy="2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" y="0"/>
                  </a:moveTo>
                  <a:lnTo>
                    <a:pt x="0" y="14875"/>
                  </a:lnTo>
                  <a:lnTo>
                    <a:pt x="9216" y="21600"/>
                  </a:lnTo>
                  <a:lnTo>
                    <a:pt x="19244" y="18067"/>
                  </a:lnTo>
                  <a:lnTo>
                    <a:pt x="21600" y="216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object 69"/>
            <p:cNvSpPr/>
            <p:nvPr/>
          </p:nvSpPr>
          <p:spPr>
            <a:xfrm>
              <a:off x="294892" y="61990"/>
              <a:ext cx="24646" cy="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27" y="0"/>
                  </a:moveTo>
                  <a:lnTo>
                    <a:pt x="3994" y="4078"/>
                  </a:lnTo>
                  <a:lnTo>
                    <a:pt x="0" y="12161"/>
                  </a:lnTo>
                  <a:lnTo>
                    <a:pt x="2939" y="19563"/>
                  </a:lnTo>
                  <a:lnTo>
                    <a:pt x="14809" y="21600"/>
                  </a:lnTo>
                  <a:lnTo>
                    <a:pt x="19885" y="16105"/>
                  </a:lnTo>
                  <a:lnTo>
                    <a:pt x="21600" y="8785"/>
                  </a:lnTo>
                  <a:lnTo>
                    <a:pt x="19449" y="2472"/>
                  </a:lnTo>
                  <a:lnTo>
                    <a:pt x="12927" y="0"/>
                  </a:lnTo>
                  <a:close/>
                </a:path>
              </a:pathLst>
            </a:custGeom>
            <a:solidFill>
              <a:srgbClr val="F6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object 70"/>
            <p:cNvSpPr/>
            <p:nvPr/>
          </p:nvSpPr>
          <p:spPr>
            <a:xfrm>
              <a:off x="228193" y="44832"/>
              <a:ext cx="26111" cy="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25" y="0"/>
                  </a:moveTo>
                  <a:lnTo>
                    <a:pt x="0" y="4016"/>
                  </a:lnTo>
                  <a:lnTo>
                    <a:pt x="2480" y="10215"/>
                  </a:lnTo>
                  <a:lnTo>
                    <a:pt x="9501" y="16707"/>
                  </a:lnTo>
                  <a:lnTo>
                    <a:pt x="15993" y="21600"/>
                  </a:lnTo>
                  <a:lnTo>
                    <a:pt x="21600" y="13447"/>
                  </a:lnTo>
                  <a:lnTo>
                    <a:pt x="21126" y="5988"/>
                  </a:lnTo>
                  <a:lnTo>
                    <a:pt x="15869" y="936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7" name="object 71"/>
            <p:cNvGrpSpPr/>
            <p:nvPr/>
          </p:nvGrpSpPr>
          <p:grpSpPr>
            <a:xfrm>
              <a:off x="15341" y="136919"/>
              <a:ext cx="42259" cy="47176"/>
              <a:chOff x="0" y="-1"/>
              <a:chExt cx="42258" cy="47175"/>
            </a:xfrm>
          </p:grpSpPr>
          <p:sp>
            <p:nvSpPr>
              <p:cNvPr id="315" name="Shape"/>
              <p:cNvSpPr/>
              <p:nvPr/>
            </p:nvSpPr>
            <p:spPr>
              <a:xfrm>
                <a:off x="0" y="25731"/>
                <a:ext cx="20819" cy="2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37"/>
                    </a:moveTo>
                    <a:lnTo>
                      <a:pt x="20467" y="7358"/>
                    </a:lnTo>
                    <a:lnTo>
                      <a:pt x="14509" y="793"/>
                    </a:lnTo>
                    <a:lnTo>
                      <a:pt x="5284" y="0"/>
                    </a:lnTo>
                    <a:lnTo>
                      <a:pt x="0" y="5822"/>
                    </a:lnTo>
                    <a:lnTo>
                      <a:pt x="487" y="14562"/>
                    </a:lnTo>
                    <a:lnTo>
                      <a:pt x="6141" y="21422"/>
                    </a:lnTo>
                    <a:lnTo>
                      <a:pt x="16407" y="21600"/>
                    </a:lnTo>
                    <a:lnTo>
                      <a:pt x="21600" y="15637"/>
                    </a:lnTo>
                    <a:close/>
                  </a:path>
                </a:pathLst>
              </a:custGeom>
              <a:solidFill>
                <a:srgbClr val="F8CE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6" name="Shape"/>
              <p:cNvSpPr/>
              <p:nvPr/>
            </p:nvSpPr>
            <p:spPr>
              <a:xfrm>
                <a:off x="21297" y="-2"/>
                <a:ext cx="20962" cy="2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4"/>
                    </a:moveTo>
                    <a:lnTo>
                      <a:pt x="20422" y="7306"/>
                    </a:lnTo>
                    <a:lnTo>
                      <a:pt x="14479" y="742"/>
                    </a:lnTo>
                    <a:lnTo>
                      <a:pt x="5394" y="0"/>
                    </a:lnTo>
                    <a:lnTo>
                      <a:pt x="0" y="5925"/>
                    </a:lnTo>
                    <a:lnTo>
                      <a:pt x="341" y="14703"/>
                    </a:lnTo>
                    <a:lnTo>
                      <a:pt x="5957" y="21523"/>
                    </a:lnTo>
                    <a:lnTo>
                      <a:pt x="16443" y="21600"/>
                    </a:lnTo>
                    <a:lnTo>
                      <a:pt x="21600" y="15624"/>
                    </a:lnTo>
                    <a:close/>
                  </a:path>
                </a:pathLst>
              </a:custGeom>
              <a:solidFill>
                <a:srgbClr val="F8CE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8" name="object 72"/>
            <p:cNvSpPr/>
            <p:nvPr/>
          </p:nvSpPr>
          <p:spPr>
            <a:xfrm>
              <a:off x="100972" y="70499"/>
              <a:ext cx="18759" cy="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15" y="0"/>
                  </a:moveTo>
                  <a:lnTo>
                    <a:pt x="1514" y="4968"/>
                  </a:lnTo>
                  <a:lnTo>
                    <a:pt x="0" y="13618"/>
                  </a:lnTo>
                  <a:lnTo>
                    <a:pt x="4542" y="20859"/>
                  </a:lnTo>
                  <a:lnTo>
                    <a:pt x="15816" y="21600"/>
                  </a:lnTo>
                  <a:lnTo>
                    <a:pt x="21600" y="16511"/>
                  </a:lnTo>
                  <a:lnTo>
                    <a:pt x="21571" y="8785"/>
                  </a:lnTo>
                  <a:lnTo>
                    <a:pt x="16816" y="2066"/>
                  </a:lnTo>
                  <a:lnTo>
                    <a:pt x="8415" y="0"/>
                  </a:lnTo>
                  <a:close/>
                </a:path>
              </a:pathLst>
            </a:custGeom>
            <a:solidFill>
              <a:srgbClr val="F6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object 73"/>
            <p:cNvSpPr/>
            <p:nvPr/>
          </p:nvSpPr>
          <p:spPr>
            <a:xfrm>
              <a:off x="249180" y="98375"/>
              <a:ext cx="20383" cy="1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64" y="0"/>
                  </a:moveTo>
                  <a:lnTo>
                    <a:pt x="2211" y="3940"/>
                  </a:lnTo>
                  <a:lnTo>
                    <a:pt x="0" y="10612"/>
                  </a:lnTo>
                  <a:lnTo>
                    <a:pt x="1420" y="17379"/>
                  </a:lnTo>
                  <a:lnTo>
                    <a:pt x="7264" y="21600"/>
                  </a:lnTo>
                  <a:lnTo>
                    <a:pt x="18072" y="19567"/>
                  </a:lnTo>
                  <a:lnTo>
                    <a:pt x="21600" y="10720"/>
                  </a:lnTo>
                  <a:lnTo>
                    <a:pt x="17959" y="1912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object 74"/>
            <p:cNvSpPr/>
            <p:nvPr/>
          </p:nvSpPr>
          <p:spPr>
            <a:xfrm>
              <a:off x="382219" y="192587"/>
              <a:ext cx="21803" cy="1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0" y="0"/>
                  </a:moveTo>
                  <a:lnTo>
                    <a:pt x="5927" y="3331"/>
                  </a:lnTo>
                  <a:lnTo>
                    <a:pt x="1764" y="9846"/>
                  </a:lnTo>
                  <a:lnTo>
                    <a:pt x="0" y="16837"/>
                  </a:lnTo>
                  <a:lnTo>
                    <a:pt x="2316" y="21600"/>
                  </a:lnTo>
                  <a:lnTo>
                    <a:pt x="13845" y="21463"/>
                  </a:lnTo>
                  <a:lnTo>
                    <a:pt x="21442" y="12646"/>
                  </a:lnTo>
                  <a:lnTo>
                    <a:pt x="21600" y="2907"/>
                  </a:lnTo>
                  <a:lnTo>
                    <a:pt x="10810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object 75"/>
            <p:cNvSpPr/>
            <p:nvPr/>
          </p:nvSpPr>
          <p:spPr>
            <a:xfrm>
              <a:off x="289094" y="160494"/>
              <a:ext cx="17978" cy="2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0" y="0"/>
                  </a:moveTo>
                  <a:lnTo>
                    <a:pt x="1936" y="4213"/>
                  </a:lnTo>
                  <a:lnTo>
                    <a:pt x="0" y="11846"/>
                  </a:lnTo>
                  <a:lnTo>
                    <a:pt x="3323" y="18956"/>
                  </a:lnTo>
                  <a:lnTo>
                    <a:pt x="11809" y="21600"/>
                  </a:lnTo>
                  <a:lnTo>
                    <a:pt x="19695" y="17468"/>
                  </a:lnTo>
                  <a:lnTo>
                    <a:pt x="21600" y="9682"/>
                  </a:lnTo>
                  <a:lnTo>
                    <a:pt x="17965" y="2456"/>
                  </a:lnTo>
                  <a:lnTo>
                    <a:pt x="9230" y="0"/>
                  </a:lnTo>
                  <a:close/>
                </a:path>
              </a:pathLst>
            </a:custGeom>
            <a:solidFill>
              <a:srgbClr val="F9E4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object 76"/>
            <p:cNvSpPr/>
            <p:nvPr/>
          </p:nvSpPr>
          <p:spPr>
            <a:xfrm>
              <a:off x="356063" y="171213"/>
              <a:ext cx="12704" cy="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5221" y="16681"/>
                  </a:lnTo>
                  <a:lnTo>
                    <a:pt x="21600" y="10451"/>
                  </a:lnTo>
                  <a:lnTo>
                    <a:pt x="17181" y="4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object 77"/>
            <p:cNvSpPr/>
            <p:nvPr/>
          </p:nvSpPr>
          <p:spPr>
            <a:xfrm>
              <a:off x="25793" y="184397"/>
              <a:ext cx="1716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60" y="0"/>
                  </a:moveTo>
                  <a:lnTo>
                    <a:pt x="6615" y="339"/>
                  </a:lnTo>
                  <a:lnTo>
                    <a:pt x="0" y="15785"/>
                  </a:lnTo>
                  <a:lnTo>
                    <a:pt x="6666" y="16474"/>
                  </a:lnTo>
                  <a:lnTo>
                    <a:pt x="14374" y="20568"/>
                  </a:lnTo>
                  <a:lnTo>
                    <a:pt x="21600" y="21600"/>
                  </a:lnTo>
                  <a:lnTo>
                    <a:pt x="21600" y="9968"/>
                  </a:lnTo>
                  <a:lnTo>
                    <a:pt x="18825" y="6096"/>
                  </a:lnTo>
                  <a:lnTo>
                    <a:pt x="13360" y="0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object 78"/>
            <p:cNvSpPr/>
            <p:nvPr/>
          </p:nvSpPr>
          <p:spPr>
            <a:xfrm>
              <a:off x="201485" y="204116"/>
              <a:ext cx="3211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8" y="0"/>
                  </a:moveTo>
                  <a:lnTo>
                    <a:pt x="4794" y="2304"/>
                  </a:lnTo>
                  <a:lnTo>
                    <a:pt x="0" y="13496"/>
                  </a:lnTo>
                  <a:lnTo>
                    <a:pt x="5235" y="15516"/>
                  </a:lnTo>
                  <a:lnTo>
                    <a:pt x="17413" y="19648"/>
                  </a:lnTo>
                  <a:lnTo>
                    <a:pt x="21600" y="21600"/>
                  </a:lnTo>
                  <a:lnTo>
                    <a:pt x="18377" y="6468"/>
                  </a:lnTo>
                  <a:lnTo>
                    <a:pt x="11848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object 79"/>
            <p:cNvSpPr/>
            <p:nvPr/>
          </p:nvSpPr>
          <p:spPr>
            <a:xfrm>
              <a:off x="254966" y="212846"/>
              <a:ext cx="1471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9" y="0"/>
                  </a:moveTo>
                  <a:lnTo>
                    <a:pt x="0" y="17430"/>
                  </a:lnTo>
                  <a:lnTo>
                    <a:pt x="3151" y="19873"/>
                  </a:lnTo>
                  <a:lnTo>
                    <a:pt x="2219" y="19995"/>
                  </a:lnTo>
                  <a:lnTo>
                    <a:pt x="3151" y="21600"/>
                  </a:lnTo>
                  <a:lnTo>
                    <a:pt x="21600" y="21029"/>
                  </a:lnTo>
                  <a:lnTo>
                    <a:pt x="21121" y="7513"/>
                  </a:lnTo>
                  <a:lnTo>
                    <a:pt x="10869" y="0"/>
                  </a:lnTo>
                  <a:close/>
                </a:path>
              </a:pathLst>
            </a:custGeom>
            <a:solidFill>
              <a:srgbClr val="D1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object 80"/>
            <p:cNvSpPr/>
            <p:nvPr/>
          </p:nvSpPr>
          <p:spPr>
            <a:xfrm>
              <a:off x="357760" y="238294"/>
              <a:ext cx="15240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1" y="0"/>
                  </a:moveTo>
                  <a:lnTo>
                    <a:pt x="4839" y="811"/>
                  </a:lnTo>
                  <a:lnTo>
                    <a:pt x="0" y="13576"/>
                  </a:lnTo>
                  <a:lnTo>
                    <a:pt x="7147" y="16045"/>
                  </a:lnTo>
                  <a:lnTo>
                    <a:pt x="14206" y="18869"/>
                  </a:lnTo>
                  <a:lnTo>
                    <a:pt x="21264" y="21600"/>
                  </a:lnTo>
                  <a:lnTo>
                    <a:pt x="21600" y="7982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E7B8A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28" name="object 81" descr="object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086" y="2272132"/>
            <a:ext cx="186541" cy="279683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object 82"/>
          <p:cNvSpPr/>
          <p:nvPr/>
        </p:nvSpPr>
        <p:spPr>
          <a:xfrm>
            <a:off x="4843703" y="1974775"/>
            <a:ext cx="820194" cy="18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2" y="0"/>
                </a:moveTo>
                <a:lnTo>
                  <a:pt x="9436" y="123"/>
                </a:lnTo>
                <a:lnTo>
                  <a:pt x="9227" y="62"/>
                </a:lnTo>
                <a:lnTo>
                  <a:pt x="9023" y="92"/>
                </a:lnTo>
                <a:lnTo>
                  <a:pt x="7838" y="400"/>
                </a:lnTo>
                <a:lnTo>
                  <a:pt x="6655" y="860"/>
                </a:lnTo>
                <a:lnTo>
                  <a:pt x="4607" y="2150"/>
                </a:lnTo>
                <a:lnTo>
                  <a:pt x="3207" y="3383"/>
                </a:lnTo>
                <a:lnTo>
                  <a:pt x="1850" y="5405"/>
                </a:lnTo>
                <a:lnTo>
                  <a:pt x="719" y="8547"/>
                </a:lnTo>
                <a:lnTo>
                  <a:pt x="0" y="13144"/>
                </a:lnTo>
                <a:lnTo>
                  <a:pt x="27" y="13906"/>
                </a:lnTo>
                <a:lnTo>
                  <a:pt x="98" y="14297"/>
                </a:lnTo>
                <a:lnTo>
                  <a:pt x="170" y="14938"/>
                </a:lnTo>
                <a:lnTo>
                  <a:pt x="395" y="13913"/>
                </a:lnTo>
                <a:lnTo>
                  <a:pt x="676" y="10983"/>
                </a:lnTo>
                <a:lnTo>
                  <a:pt x="1397" y="8920"/>
                </a:lnTo>
                <a:lnTo>
                  <a:pt x="2266" y="7563"/>
                </a:lnTo>
                <a:lnTo>
                  <a:pt x="2989" y="6747"/>
                </a:lnTo>
                <a:lnTo>
                  <a:pt x="3073" y="6573"/>
                </a:lnTo>
                <a:lnTo>
                  <a:pt x="3829" y="5740"/>
                </a:lnTo>
                <a:lnTo>
                  <a:pt x="4177" y="5470"/>
                </a:lnTo>
                <a:lnTo>
                  <a:pt x="4513" y="5465"/>
                </a:lnTo>
                <a:lnTo>
                  <a:pt x="4518" y="5043"/>
                </a:lnTo>
                <a:lnTo>
                  <a:pt x="4619" y="5246"/>
                </a:lnTo>
                <a:lnTo>
                  <a:pt x="5612" y="4606"/>
                </a:lnTo>
                <a:lnTo>
                  <a:pt x="5996" y="4410"/>
                </a:lnTo>
                <a:lnTo>
                  <a:pt x="6075" y="4471"/>
                </a:lnTo>
                <a:lnTo>
                  <a:pt x="6669" y="4215"/>
                </a:lnTo>
                <a:lnTo>
                  <a:pt x="7713" y="3817"/>
                </a:lnTo>
                <a:lnTo>
                  <a:pt x="9194" y="3416"/>
                </a:lnTo>
                <a:lnTo>
                  <a:pt x="9345" y="3423"/>
                </a:lnTo>
                <a:lnTo>
                  <a:pt x="10400" y="3345"/>
                </a:lnTo>
                <a:lnTo>
                  <a:pt x="12388" y="3485"/>
                </a:lnTo>
                <a:lnTo>
                  <a:pt x="13424" y="3672"/>
                </a:lnTo>
                <a:lnTo>
                  <a:pt x="14186" y="4068"/>
                </a:lnTo>
                <a:lnTo>
                  <a:pt x="14439" y="4184"/>
                </a:lnTo>
                <a:lnTo>
                  <a:pt x="15170" y="4355"/>
                </a:lnTo>
                <a:lnTo>
                  <a:pt x="15452" y="4463"/>
                </a:lnTo>
                <a:lnTo>
                  <a:pt x="15512" y="4410"/>
                </a:lnTo>
                <a:lnTo>
                  <a:pt x="16506" y="4792"/>
                </a:lnTo>
                <a:lnTo>
                  <a:pt x="16860" y="4991"/>
                </a:lnTo>
                <a:lnTo>
                  <a:pt x="16937" y="5141"/>
                </a:lnTo>
                <a:lnTo>
                  <a:pt x="17736" y="5751"/>
                </a:lnTo>
                <a:lnTo>
                  <a:pt x="18433" y="6405"/>
                </a:lnTo>
                <a:lnTo>
                  <a:pt x="19122" y="7231"/>
                </a:lnTo>
                <a:lnTo>
                  <a:pt x="19796" y="8284"/>
                </a:lnTo>
                <a:lnTo>
                  <a:pt x="19853" y="8284"/>
                </a:lnTo>
                <a:lnTo>
                  <a:pt x="20783" y="10590"/>
                </a:lnTo>
                <a:lnTo>
                  <a:pt x="21181" y="14364"/>
                </a:lnTo>
                <a:lnTo>
                  <a:pt x="20611" y="17220"/>
                </a:lnTo>
                <a:lnTo>
                  <a:pt x="19612" y="19193"/>
                </a:lnTo>
                <a:lnTo>
                  <a:pt x="18724" y="20318"/>
                </a:lnTo>
                <a:lnTo>
                  <a:pt x="18724" y="21600"/>
                </a:lnTo>
                <a:lnTo>
                  <a:pt x="19566" y="20577"/>
                </a:lnTo>
                <a:lnTo>
                  <a:pt x="20463" y="18987"/>
                </a:lnTo>
                <a:lnTo>
                  <a:pt x="21209" y="16591"/>
                </a:lnTo>
                <a:lnTo>
                  <a:pt x="21600" y="13151"/>
                </a:lnTo>
                <a:lnTo>
                  <a:pt x="20858" y="8413"/>
                </a:lnTo>
                <a:lnTo>
                  <a:pt x="19724" y="5181"/>
                </a:lnTo>
                <a:lnTo>
                  <a:pt x="18370" y="3116"/>
                </a:lnTo>
                <a:lnTo>
                  <a:pt x="16964" y="1878"/>
                </a:lnTo>
                <a:lnTo>
                  <a:pt x="14776" y="613"/>
                </a:lnTo>
                <a:lnTo>
                  <a:pt x="13500" y="230"/>
                </a:lnTo>
                <a:lnTo>
                  <a:pt x="12212" y="34"/>
                </a:lnTo>
                <a:lnTo>
                  <a:pt x="10922" y="0"/>
                </a:lnTo>
                <a:close/>
              </a:path>
            </a:pathLst>
          </a:custGeom>
          <a:solidFill>
            <a:srgbClr val="B0432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0" name="object 83"/>
          <p:cNvSpPr/>
          <p:nvPr/>
        </p:nvSpPr>
        <p:spPr>
          <a:xfrm>
            <a:off x="5237593" y="1770021"/>
            <a:ext cx="36454" cy="12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24" y="21600"/>
                </a:lnTo>
                <a:lnTo>
                  <a:pt x="10812" y="20193"/>
                </a:lnTo>
                <a:lnTo>
                  <a:pt x="14824" y="19278"/>
                </a:lnTo>
                <a:lnTo>
                  <a:pt x="18729" y="15023"/>
                </a:lnTo>
                <a:lnTo>
                  <a:pt x="21600" y="3603"/>
                </a:lnTo>
                <a:lnTo>
                  <a:pt x="16165" y="2436"/>
                </a:lnTo>
                <a:lnTo>
                  <a:pt x="10838" y="1137"/>
                </a:lnTo>
                <a:lnTo>
                  <a:pt x="5481" y="170"/>
                </a:lnTo>
                <a:close/>
              </a:path>
            </a:pathLst>
          </a:custGeom>
          <a:solidFill>
            <a:srgbClr val="F8D2B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1" name="object 84"/>
          <p:cNvSpPr/>
          <p:nvPr/>
        </p:nvSpPr>
        <p:spPr>
          <a:xfrm>
            <a:off x="5182129" y="1940798"/>
            <a:ext cx="31719" cy="35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5370"/>
                </a:lnTo>
                <a:lnTo>
                  <a:pt x="2769" y="21482"/>
                </a:lnTo>
                <a:lnTo>
                  <a:pt x="8097" y="21287"/>
                </a:lnTo>
                <a:lnTo>
                  <a:pt x="13503" y="21600"/>
                </a:lnTo>
                <a:lnTo>
                  <a:pt x="18831" y="21482"/>
                </a:lnTo>
                <a:lnTo>
                  <a:pt x="21600" y="5370"/>
                </a:lnTo>
                <a:lnTo>
                  <a:pt x="10800" y="0"/>
                </a:lnTo>
                <a:close/>
              </a:path>
            </a:pathLst>
          </a:custGeom>
          <a:solidFill>
            <a:srgbClr val="FCC39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4" name="object 85"/>
          <p:cNvGrpSpPr/>
          <p:nvPr/>
        </p:nvGrpSpPr>
        <p:grpSpPr>
          <a:xfrm>
            <a:off x="5114110" y="1797555"/>
            <a:ext cx="63583" cy="85220"/>
            <a:chOff x="0" y="0"/>
            <a:chExt cx="63582" cy="85219"/>
          </a:xfrm>
        </p:grpSpPr>
        <p:sp>
          <p:nvSpPr>
            <p:cNvPr id="332" name="object 86"/>
            <p:cNvSpPr/>
            <p:nvPr/>
          </p:nvSpPr>
          <p:spPr>
            <a:xfrm>
              <a:off x="-1" y="53197"/>
              <a:ext cx="33554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8" y="0"/>
                  </a:moveTo>
                  <a:lnTo>
                    <a:pt x="2632" y="3910"/>
                  </a:lnTo>
                  <a:lnTo>
                    <a:pt x="0" y="10054"/>
                  </a:lnTo>
                  <a:lnTo>
                    <a:pt x="939" y="16334"/>
                  </a:lnTo>
                  <a:lnTo>
                    <a:pt x="9266" y="21600"/>
                  </a:lnTo>
                  <a:lnTo>
                    <a:pt x="17963" y="17343"/>
                  </a:lnTo>
                  <a:lnTo>
                    <a:pt x="21600" y="8604"/>
                  </a:lnTo>
                  <a:lnTo>
                    <a:pt x="14743" y="424"/>
                  </a:lnTo>
                  <a:lnTo>
                    <a:pt x="7868" y="0"/>
                  </a:lnTo>
                  <a:close/>
                </a:path>
              </a:pathLst>
            </a:custGeom>
            <a:solidFill>
              <a:srgbClr val="F0D6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object 87"/>
            <p:cNvSpPr/>
            <p:nvPr/>
          </p:nvSpPr>
          <p:spPr>
            <a:xfrm>
              <a:off x="32905" y="-1"/>
              <a:ext cx="30677" cy="2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8" y="0"/>
                  </a:moveTo>
                  <a:lnTo>
                    <a:pt x="3287" y="4691"/>
                  </a:lnTo>
                  <a:lnTo>
                    <a:pt x="0" y="15165"/>
                  </a:lnTo>
                  <a:lnTo>
                    <a:pt x="11029" y="21600"/>
                  </a:lnTo>
                  <a:lnTo>
                    <a:pt x="14490" y="18141"/>
                  </a:lnTo>
                  <a:lnTo>
                    <a:pt x="17826" y="13743"/>
                  </a:lnTo>
                  <a:lnTo>
                    <a:pt x="21600" y="10917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AE4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5" name="object 88"/>
          <p:cNvSpPr/>
          <p:nvPr/>
        </p:nvSpPr>
        <p:spPr>
          <a:xfrm>
            <a:off x="5063985" y="1966278"/>
            <a:ext cx="32286" cy="20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3" y="0"/>
                </a:moveTo>
                <a:lnTo>
                  <a:pt x="4068" y="2290"/>
                </a:lnTo>
                <a:lnTo>
                  <a:pt x="127" y="12366"/>
                </a:lnTo>
                <a:lnTo>
                  <a:pt x="0" y="16443"/>
                </a:lnTo>
                <a:lnTo>
                  <a:pt x="212" y="18276"/>
                </a:lnTo>
                <a:lnTo>
                  <a:pt x="1563" y="21600"/>
                </a:lnTo>
                <a:lnTo>
                  <a:pt x="6562" y="20460"/>
                </a:lnTo>
                <a:lnTo>
                  <a:pt x="16673" y="17970"/>
                </a:lnTo>
                <a:lnTo>
                  <a:pt x="21600" y="16976"/>
                </a:lnTo>
                <a:lnTo>
                  <a:pt x="19294" y="5044"/>
                </a:lnTo>
                <a:lnTo>
                  <a:pt x="11953" y="0"/>
                </a:lnTo>
                <a:close/>
              </a:path>
            </a:pathLst>
          </a:custGeom>
          <a:solidFill>
            <a:srgbClr val="F8D2B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74" name="object 89"/>
          <p:cNvGrpSpPr/>
          <p:nvPr/>
        </p:nvGrpSpPr>
        <p:grpSpPr>
          <a:xfrm>
            <a:off x="4447361" y="1770020"/>
            <a:ext cx="1685538" cy="1355722"/>
            <a:chOff x="0" y="-1"/>
            <a:chExt cx="1685537" cy="1355721"/>
          </a:xfrm>
        </p:grpSpPr>
        <p:sp>
          <p:nvSpPr>
            <p:cNvPr id="336" name="object 90"/>
            <p:cNvSpPr/>
            <p:nvPr/>
          </p:nvSpPr>
          <p:spPr>
            <a:xfrm>
              <a:off x="957417" y="194900"/>
              <a:ext cx="34244" cy="1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97" y="0"/>
                  </a:moveTo>
                  <a:lnTo>
                    <a:pt x="4827" y="3604"/>
                  </a:lnTo>
                  <a:lnTo>
                    <a:pt x="0" y="16800"/>
                  </a:lnTo>
                  <a:lnTo>
                    <a:pt x="5347" y="17786"/>
                  </a:lnTo>
                  <a:lnTo>
                    <a:pt x="10782" y="19040"/>
                  </a:lnTo>
                  <a:lnTo>
                    <a:pt x="16226" y="20373"/>
                  </a:lnTo>
                  <a:lnTo>
                    <a:pt x="21600" y="21600"/>
                  </a:lnTo>
                  <a:lnTo>
                    <a:pt x="19319" y="5995"/>
                  </a:lnTo>
                  <a:lnTo>
                    <a:pt x="12497" y="0"/>
                  </a:lnTo>
                  <a:close/>
                </a:path>
              </a:pathLst>
            </a:custGeom>
            <a:solidFill>
              <a:srgbClr val="F7B0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7" name="object 91" descr="object 9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7255" y="2142"/>
              <a:ext cx="609347" cy="312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object 92"/>
            <p:cNvSpPr/>
            <p:nvPr/>
          </p:nvSpPr>
          <p:spPr>
            <a:xfrm>
              <a:off x="852558" y="27788"/>
              <a:ext cx="20458" cy="1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8" y="0"/>
                  </a:moveTo>
                  <a:lnTo>
                    <a:pt x="5505" y="28"/>
                  </a:lnTo>
                  <a:lnTo>
                    <a:pt x="0" y="5933"/>
                  </a:lnTo>
                  <a:lnTo>
                    <a:pt x="2965" y="13134"/>
                  </a:lnTo>
                  <a:lnTo>
                    <a:pt x="9464" y="19175"/>
                  </a:lnTo>
                  <a:lnTo>
                    <a:pt x="14558" y="21600"/>
                  </a:lnTo>
                  <a:lnTo>
                    <a:pt x="20538" y="16750"/>
                  </a:lnTo>
                  <a:lnTo>
                    <a:pt x="21600" y="7562"/>
                  </a:lnTo>
                  <a:lnTo>
                    <a:pt x="16878" y="0"/>
                  </a:lnTo>
                  <a:close/>
                </a:path>
              </a:pathLst>
            </a:custGeom>
            <a:solidFill>
              <a:srgbClr val="F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object 93"/>
            <p:cNvSpPr/>
            <p:nvPr/>
          </p:nvSpPr>
          <p:spPr>
            <a:xfrm>
              <a:off x="907749" y="31867"/>
              <a:ext cx="17854" cy="1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6" y="0"/>
                  </a:moveTo>
                  <a:lnTo>
                    <a:pt x="4315" y="332"/>
                  </a:lnTo>
                  <a:lnTo>
                    <a:pt x="0" y="7077"/>
                  </a:lnTo>
                  <a:lnTo>
                    <a:pt x="2185" y="15517"/>
                  </a:lnTo>
                  <a:lnTo>
                    <a:pt x="8679" y="21600"/>
                  </a:lnTo>
                  <a:lnTo>
                    <a:pt x="17286" y="21278"/>
                  </a:lnTo>
                  <a:lnTo>
                    <a:pt x="21600" y="14523"/>
                  </a:lnTo>
                  <a:lnTo>
                    <a:pt x="19411" y="60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F7B0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40" name="object 94" descr="object 9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2014" y="-2"/>
              <a:ext cx="1473524" cy="1355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object 95" descr="object 9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272" y="826682"/>
              <a:ext cx="269853" cy="502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object 96" descr="object 9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760351"/>
              <a:ext cx="1561356" cy="591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3" name="object 97" descr="object 9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7617" y="828892"/>
              <a:ext cx="187917" cy="441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object 98"/>
            <p:cNvSpPr/>
            <p:nvPr/>
          </p:nvSpPr>
          <p:spPr>
            <a:xfrm>
              <a:off x="323316" y="824677"/>
              <a:ext cx="46781" cy="26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16" y="3217"/>
                  </a:lnTo>
                  <a:lnTo>
                    <a:pt x="9371" y="8156"/>
                  </a:lnTo>
                  <a:lnTo>
                    <a:pt x="9899" y="9835"/>
                  </a:lnTo>
                  <a:lnTo>
                    <a:pt x="12223" y="11262"/>
                  </a:lnTo>
                  <a:lnTo>
                    <a:pt x="15089" y="13641"/>
                  </a:lnTo>
                  <a:lnTo>
                    <a:pt x="17588" y="16070"/>
                  </a:lnTo>
                  <a:lnTo>
                    <a:pt x="18813" y="17649"/>
                  </a:lnTo>
                  <a:lnTo>
                    <a:pt x="18809" y="18642"/>
                  </a:lnTo>
                  <a:lnTo>
                    <a:pt x="17939" y="20609"/>
                  </a:lnTo>
                  <a:lnTo>
                    <a:pt x="17822" y="21600"/>
                  </a:lnTo>
                  <a:lnTo>
                    <a:pt x="20260" y="18233"/>
                  </a:lnTo>
                  <a:lnTo>
                    <a:pt x="21471" y="14478"/>
                  </a:lnTo>
                  <a:lnTo>
                    <a:pt x="21600" y="10705"/>
                  </a:lnTo>
                  <a:lnTo>
                    <a:pt x="20796" y="7286"/>
                  </a:lnTo>
                  <a:lnTo>
                    <a:pt x="19580" y="5530"/>
                  </a:lnTo>
                  <a:lnTo>
                    <a:pt x="15971" y="2087"/>
                  </a:lnTo>
                  <a:lnTo>
                    <a:pt x="14825" y="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57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45" name="object 99" descr="object 9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5597" y="807455"/>
              <a:ext cx="109224" cy="13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object 100" descr="object 10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801" y="820321"/>
              <a:ext cx="81411" cy="64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object 101"/>
            <p:cNvSpPr/>
            <p:nvPr/>
          </p:nvSpPr>
          <p:spPr>
            <a:xfrm>
              <a:off x="122021" y="828893"/>
              <a:ext cx="94353" cy="1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812" y="18693"/>
                  </a:lnTo>
                  <a:lnTo>
                    <a:pt x="17623" y="19904"/>
                  </a:lnTo>
                  <a:lnTo>
                    <a:pt x="21586" y="21600"/>
                  </a:lnTo>
                  <a:lnTo>
                    <a:pt x="21600" y="15252"/>
                  </a:lnTo>
                  <a:lnTo>
                    <a:pt x="20792" y="15252"/>
                  </a:lnTo>
                  <a:lnTo>
                    <a:pt x="20588" y="8105"/>
                  </a:lnTo>
                  <a:lnTo>
                    <a:pt x="15442" y="6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6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48" name="object 102" descr="object 10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1226" y="837478"/>
              <a:ext cx="119955" cy="215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object 103"/>
            <p:cNvSpPr/>
            <p:nvPr/>
          </p:nvSpPr>
          <p:spPr>
            <a:xfrm>
              <a:off x="268382" y="1301012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246" y="21600"/>
                  </a:lnTo>
                  <a:lnTo>
                    <a:pt x="21600" y="4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A5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object 104"/>
            <p:cNvSpPr/>
            <p:nvPr/>
          </p:nvSpPr>
          <p:spPr>
            <a:xfrm>
              <a:off x="997955" y="1062357"/>
              <a:ext cx="96038" cy="27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87" y="0"/>
                  </a:moveTo>
                  <a:lnTo>
                    <a:pt x="6482" y="450"/>
                  </a:lnTo>
                  <a:lnTo>
                    <a:pt x="4269" y="913"/>
                  </a:lnTo>
                  <a:lnTo>
                    <a:pt x="1968" y="1299"/>
                  </a:lnTo>
                  <a:lnTo>
                    <a:pt x="0" y="1520"/>
                  </a:lnTo>
                  <a:lnTo>
                    <a:pt x="4825" y="18564"/>
                  </a:lnTo>
                  <a:lnTo>
                    <a:pt x="8441" y="21431"/>
                  </a:lnTo>
                  <a:lnTo>
                    <a:pt x="9886" y="18733"/>
                  </a:lnTo>
                  <a:lnTo>
                    <a:pt x="14228" y="21600"/>
                  </a:lnTo>
                  <a:lnTo>
                    <a:pt x="15109" y="21026"/>
                  </a:lnTo>
                  <a:lnTo>
                    <a:pt x="15398" y="19691"/>
                  </a:lnTo>
                  <a:lnTo>
                    <a:pt x="15464" y="18257"/>
                  </a:lnTo>
                  <a:lnTo>
                    <a:pt x="15673" y="17381"/>
                  </a:lnTo>
                  <a:lnTo>
                    <a:pt x="20015" y="21600"/>
                  </a:lnTo>
                  <a:lnTo>
                    <a:pt x="21357" y="20575"/>
                  </a:lnTo>
                  <a:lnTo>
                    <a:pt x="21600" y="19647"/>
                  </a:lnTo>
                  <a:lnTo>
                    <a:pt x="21232" y="18725"/>
                  </a:lnTo>
                  <a:lnTo>
                    <a:pt x="20709" y="17719"/>
                  </a:lnTo>
                  <a:lnTo>
                    <a:pt x="18104" y="14069"/>
                  </a:lnTo>
                  <a:lnTo>
                    <a:pt x="10080" y="7219"/>
                  </a:lnTo>
                  <a:lnTo>
                    <a:pt x="7626" y="3729"/>
                  </a:lnTo>
                  <a:lnTo>
                    <a:pt x="8187" y="0"/>
                  </a:lnTo>
                  <a:close/>
                </a:path>
              </a:pathLst>
            </a:custGeom>
            <a:solidFill>
              <a:srgbClr val="643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object 105"/>
            <p:cNvSpPr/>
            <p:nvPr/>
          </p:nvSpPr>
          <p:spPr>
            <a:xfrm>
              <a:off x="1028974" y="1299149"/>
              <a:ext cx="12704" cy="1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695" y="1172"/>
                  </a:lnTo>
                  <a:lnTo>
                    <a:pt x="0" y="19645"/>
                  </a:lnTo>
                  <a:lnTo>
                    <a:pt x="82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91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object 106"/>
            <p:cNvSpPr/>
            <p:nvPr/>
          </p:nvSpPr>
          <p:spPr>
            <a:xfrm>
              <a:off x="457263" y="771006"/>
              <a:ext cx="156341" cy="2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3" y="0"/>
                  </a:moveTo>
                  <a:lnTo>
                    <a:pt x="15884" y="2862"/>
                  </a:lnTo>
                  <a:lnTo>
                    <a:pt x="10331" y="4798"/>
                  </a:lnTo>
                  <a:lnTo>
                    <a:pt x="4939" y="9283"/>
                  </a:lnTo>
                  <a:lnTo>
                    <a:pt x="0" y="19798"/>
                  </a:lnTo>
                  <a:lnTo>
                    <a:pt x="575" y="21546"/>
                  </a:lnTo>
                  <a:lnTo>
                    <a:pt x="2177" y="16941"/>
                  </a:lnTo>
                  <a:lnTo>
                    <a:pt x="6304" y="12373"/>
                  </a:lnTo>
                  <a:lnTo>
                    <a:pt x="9802" y="9071"/>
                  </a:lnTo>
                  <a:lnTo>
                    <a:pt x="13319" y="6630"/>
                  </a:lnTo>
                  <a:lnTo>
                    <a:pt x="16868" y="5395"/>
                  </a:lnTo>
                  <a:lnTo>
                    <a:pt x="6212" y="16195"/>
                  </a:lnTo>
                  <a:lnTo>
                    <a:pt x="6954" y="21600"/>
                  </a:lnTo>
                  <a:lnTo>
                    <a:pt x="10669" y="15886"/>
                  </a:lnTo>
                  <a:lnTo>
                    <a:pt x="14332" y="12602"/>
                  </a:lnTo>
                  <a:lnTo>
                    <a:pt x="17967" y="9765"/>
                  </a:lnTo>
                  <a:lnTo>
                    <a:pt x="21600" y="5395"/>
                  </a:lnTo>
                  <a:lnTo>
                    <a:pt x="21242" y="5085"/>
                  </a:lnTo>
                  <a:lnTo>
                    <a:pt x="19700" y="6194"/>
                  </a:lnTo>
                  <a:lnTo>
                    <a:pt x="19673" y="4499"/>
                  </a:lnTo>
                  <a:lnTo>
                    <a:pt x="19981" y="3663"/>
                  </a:lnTo>
                  <a:lnTo>
                    <a:pt x="20661" y="3796"/>
                  </a:lnTo>
                  <a:lnTo>
                    <a:pt x="21256" y="3156"/>
                  </a:lnTo>
                  <a:lnTo>
                    <a:pt x="21303" y="0"/>
                  </a:lnTo>
                  <a:close/>
                </a:path>
              </a:pathLst>
            </a:custGeom>
            <a:solidFill>
              <a:srgbClr val="CF9D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object 107"/>
            <p:cNvSpPr/>
            <p:nvPr/>
          </p:nvSpPr>
          <p:spPr>
            <a:xfrm>
              <a:off x="530600" y="784253"/>
              <a:ext cx="99082" cy="3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5" y="0"/>
                  </a:moveTo>
                  <a:lnTo>
                    <a:pt x="9232" y="5437"/>
                  </a:lnTo>
                  <a:lnTo>
                    <a:pt x="344" y="12277"/>
                  </a:lnTo>
                  <a:lnTo>
                    <a:pt x="0" y="15285"/>
                  </a:lnTo>
                  <a:lnTo>
                    <a:pt x="1852" y="17586"/>
                  </a:lnTo>
                  <a:lnTo>
                    <a:pt x="4295" y="19107"/>
                  </a:lnTo>
                  <a:lnTo>
                    <a:pt x="5721" y="19778"/>
                  </a:lnTo>
                  <a:lnTo>
                    <a:pt x="7313" y="20783"/>
                  </a:lnTo>
                  <a:lnTo>
                    <a:pt x="8917" y="21600"/>
                  </a:lnTo>
                  <a:lnTo>
                    <a:pt x="10442" y="21507"/>
                  </a:lnTo>
                  <a:lnTo>
                    <a:pt x="11796" y="19778"/>
                  </a:lnTo>
                  <a:lnTo>
                    <a:pt x="8662" y="17794"/>
                  </a:lnTo>
                  <a:lnTo>
                    <a:pt x="7590" y="14151"/>
                  </a:lnTo>
                  <a:lnTo>
                    <a:pt x="9249" y="10649"/>
                  </a:lnTo>
                  <a:lnTo>
                    <a:pt x="12995" y="7864"/>
                  </a:lnTo>
                  <a:lnTo>
                    <a:pt x="17073" y="5879"/>
                  </a:lnTo>
                  <a:lnTo>
                    <a:pt x="19728" y="4776"/>
                  </a:lnTo>
                  <a:lnTo>
                    <a:pt x="21600" y="399"/>
                  </a:lnTo>
                  <a:lnTo>
                    <a:pt x="21545" y="0"/>
                  </a:lnTo>
                  <a:close/>
                </a:path>
              </a:pathLst>
            </a:custGeom>
            <a:solidFill>
              <a:srgbClr val="F8D2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6" name="object 108"/>
            <p:cNvGrpSpPr/>
            <p:nvPr/>
          </p:nvGrpSpPr>
          <p:grpSpPr>
            <a:xfrm>
              <a:off x="382370" y="786004"/>
              <a:ext cx="231796" cy="38628"/>
              <a:chOff x="0" y="0"/>
              <a:chExt cx="231795" cy="38627"/>
            </a:xfrm>
          </p:grpSpPr>
          <p:sp>
            <p:nvSpPr>
              <p:cNvPr id="354" name="Shape"/>
              <p:cNvSpPr/>
              <p:nvPr/>
            </p:nvSpPr>
            <p:spPr>
              <a:xfrm>
                <a:off x="-1" y="0"/>
                <a:ext cx="45954" cy="38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9"/>
                    </a:moveTo>
                    <a:lnTo>
                      <a:pt x="10931" y="14568"/>
                    </a:lnTo>
                    <a:lnTo>
                      <a:pt x="5176" y="11287"/>
                    </a:lnTo>
                    <a:lnTo>
                      <a:pt x="6878" y="7174"/>
                    </a:lnTo>
                    <a:lnTo>
                      <a:pt x="18573" y="1243"/>
                    </a:lnTo>
                    <a:lnTo>
                      <a:pt x="16711" y="0"/>
                    </a:lnTo>
                    <a:lnTo>
                      <a:pt x="12866" y="497"/>
                    </a:lnTo>
                    <a:lnTo>
                      <a:pt x="8973" y="1662"/>
                    </a:lnTo>
                    <a:lnTo>
                      <a:pt x="6985" y="2443"/>
                    </a:lnTo>
                    <a:lnTo>
                      <a:pt x="0" y="9227"/>
                    </a:lnTo>
                    <a:lnTo>
                      <a:pt x="2436" y="14341"/>
                    </a:lnTo>
                    <a:lnTo>
                      <a:pt x="9791" y="17992"/>
                    </a:lnTo>
                    <a:lnTo>
                      <a:pt x="17570" y="20400"/>
                    </a:lnTo>
                    <a:lnTo>
                      <a:pt x="18931" y="20783"/>
                    </a:lnTo>
                    <a:lnTo>
                      <a:pt x="19761" y="21387"/>
                    </a:lnTo>
                    <a:lnTo>
                      <a:pt x="20591" y="21600"/>
                    </a:lnTo>
                    <a:lnTo>
                      <a:pt x="21600" y="17999"/>
                    </a:lnTo>
                    <a:close/>
                  </a:path>
                </a:pathLst>
              </a:custGeom>
              <a:solidFill>
                <a:srgbClr val="EA95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5" name="Shape"/>
              <p:cNvSpPr/>
              <p:nvPr/>
            </p:nvSpPr>
            <p:spPr>
              <a:xfrm>
                <a:off x="139510" y="164"/>
                <a:ext cx="92285" cy="3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268" y="140"/>
                    </a:lnTo>
                    <a:lnTo>
                      <a:pt x="5782" y="4830"/>
                    </a:lnTo>
                    <a:lnTo>
                      <a:pt x="0" y="12064"/>
                    </a:lnTo>
                    <a:lnTo>
                      <a:pt x="4670" y="19814"/>
                    </a:lnTo>
                    <a:lnTo>
                      <a:pt x="5996" y="20799"/>
                    </a:lnTo>
                    <a:lnTo>
                      <a:pt x="7259" y="21600"/>
                    </a:lnTo>
                    <a:lnTo>
                      <a:pt x="8107" y="21196"/>
                    </a:lnTo>
                    <a:lnTo>
                      <a:pt x="8184" y="18571"/>
                    </a:lnTo>
                    <a:lnTo>
                      <a:pt x="6650" y="17902"/>
                    </a:lnTo>
                    <a:lnTo>
                      <a:pt x="4022" y="16388"/>
                    </a:lnTo>
                    <a:lnTo>
                      <a:pt x="2033" y="14108"/>
                    </a:lnTo>
                    <a:lnTo>
                      <a:pt x="2411" y="11124"/>
                    </a:lnTo>
                    <a:lnTo>
                      <a:pt x="7170" y="7661"/>
                    </a:lnTo>
                    <a:lnTo>
                      <a:pt x="11956" y="4330"/>
                    </a:lnTo>
                    <a:lnTo>
                      <a:pt x="16796" y="16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A95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57" name="object 109" descr="object 10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45847" y="833122"/>
              <a:ext cx="74984" cy="102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object 110" descr="object 11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07442" y="1057874"/>
              <a:ext cx="258315" cy="285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object 111" descr="object 11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9837" y="816028"/>
              <a:ext cx="70704" cy="87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0" name="object 112"/>
            <p:cNvSpPr/>
            <p:nvPr/>
          </p:nvSpPr>
          <p:spPr>
            <a:xfrm>
              <a:off x="426236" y="764631"/>
              <a:ext cx="850273" cy="8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7" y="0"/>
                  </a:moveTo>
                  <a:lnTo>
                    <a:pt x="15211" y="1708"/>
                  </a:lnTo>
                  <a:lnTo>
                    <a:pt x="15110" y="3079"/>
                  </a:lnTo>
                  <a:lnTo>
                    <a:pt x="15293" y="2779"/>
                  </a:lnTo>
                  <a:lnTo>
                    <a:pt x="15293" y="2843"/>
                  </a:lnTo>
                  <a:lnTo>
                    <a:pt x="16210" y="3397"/>
                  </a:lnTo>
                  <a:lnTo>
                    <a:pt x="17708" y="5071"/>
                  </a:lnTo>
                  <a:lnTo>
                    <a:pt x="19113" y="7552"/>
                  </a:lnTo>
                  <a:lnTo>
                    <a:pt x="19755" y="10524"/>
                  </a:lnTo>
                  <a:lnTo>
                    <a:pt x="19424" y="12834"/>
                  </a:lnTo>
                  <a:lnTo>
                    <a:pt x="18149" y="16493"/>
                  </a:lnTo>
                  <a:lnTo>
                    <a:pt x="17149" y="17203"/>
                  </a:lnTo>
                  <a:lnTo>
                    <a:pt x="16671" y="17452"/>
                  </a:lnTo>
                  <a:lnTo>
                    <a:pt x="16190" y="18201"/>
                  </a:lnTo>
                  <a:lnTo>
                    <a:pt x="16272" y="17063"/>
                  </a:lnTo>
                  <a:lnTo>
                    <a:pt x="16272" y="16493"/>
                  </a:lnTo>
                  <a:lnTo>
                    <a:pt x="15743" y="17029"/>
                  </a:lnTo>
                  <a:lnTo>
                    <a:pt x="15781" y="15358"/>
                  </a:lnTo>
                  <a:lnTo>
                    <a:pt x="15530" y="16076"/>
                  </a:lnTo>
                  <a:lnTo>
                    <a:pt x="15389" y="15658"/>
                  </a:lnTo>
                  <a:lnTo>
                    <a:pt x="15137" y="16092"/>
                  </a:lnTo>
                  <a:lnTo>
                    <a:pt x="14841" y="15776"/>
                  </a:lnTo>
                  <a:lnTo>
                    <a:pt x="14719" y="15927"/>
                  </a:lnTo>
                  <a:lnTo>
                    <a:pt x="14262" y="16697"/>
                  </a:lnTo>
                  <a:lnTo>
                    <a:pt x="13172" y="18802"/>
                  </a:lnTo>
                  <a:lnTo>
                    <a:pt x="12760" y="19336"/>
                  </a:lnTo>
                  <a:lnTo>
                    <a:pt x="12028" y="19470"/>
                  </a:lnTo>
                  <a:lnTo>
                    <a:pt x="10814" y="19480"/>
                  </a:lnTo>
                  <a:lnTo>
                    <a:pt x="9648" y="19278"/>
                  </a:lnTo>
                  <a:lnTo>
                    <a:pt x="9059" y="18771"/>
                  </a:lnTo>
                  <a:lnTo>
                    <a:pt x="8994" y="18400"/>
                  </a:lnTo>
                  <a:lnTo>
                    <a:pt x="9002" y="17447"/>
                  </a:lnTo>
                  <a:lnTo>
                    <a:pt x="9114" y="17063"/>
                  </a:lnTo>
                  <a:lnTo>
                    <a:pt x="9422" y="16827"/>
                  </a:lnTo>
                  <a:lnTo>
                    <a:pt x="10517" y="17073"/>
                  </a:lnTo>
                  <a:lnTo>
                    <a:pt x="10937" y="17063"/>
                  </a:lnTo>
                  <a:lnTo>
                    <a:pt x="12686" y="15962"/>
                  </a:lnTo>
                  <a:lnTo>
                    <a:pt x="13572" y="15212"/>
                  </a:lnTo>
                  <a:lnTo>
                    <a:pt x="14420" y="14219"/>
                  </a:lnTo>
                  <a:lnTo>
                    <a:pt x="14429" y="13502"/>
                  </a:lnTo>
                  <a:lnTo>
                    <a:pt x="14311" y="13165"/>
                  </a:lnTo>
                  <a:lnTo>
                    <a:pt x="14311" y="13081"/>
                  </a:lnTo>
                  <a:lnTo>
                    <a:pt x="13310" y="14500"/>
                  </a:lnTo>
                  <a:lnTo>
                    <a:pt x="12978" y="14789"/>
                  </a:lnTo>
                  <a:lnTo>
                    <a:pt x="11721" y="15191"/>
                  </a:lnTo>
                  <a:lnTo>
                    <a:pt x="10443" y="15164"/>
                  </a:lnTo>
                  <a:lnTo>
                    <a:pt x="9162" y="14879"/>
                  </a:lnTo>
                  <a:lnTo>
                    <a:pt x="7897" y="14508"/>
                  </a:lnTo>
                  <a:lnTo>
                    <a:pt x="6666" y="14219"/>
                  </a:lnTo>
                  <a:lnTo>
                    <a:pt x="6258" y="13980"/>
                  </a:lnTo>
                  <a:lnTo>
                    <a:pt x="5399" y="13170"/>
                  </a:lnTo>
                  <a:lnTo>
                    <a:pt x="5034" y="13081"/>
                  </a:lnTo>
                  <a:lnTo>
                    <a:pt x="4950" y="13114"/>
                  </a:lnTo>
                  <a:lnTo>
                    <a:pt x="5085" y="14755"/>
                  </a:lnTo>
                  <a:lnTo>
                    <a:pt x="4782" y="14885"/>
                  </a:lnTo>
                  <a:lnTo>
                    <a:pt x="4528" y="14860"/>
                  </a:lnTo>
                  <a:lnTo>
                    <a:pt x="4276" y="14658"/>
                  </a:lnTo>
                  <a:lnTo>
                    <a:pt x="4027" y="14219"/>
                  </a:lnTo>
                  <a:lnTo>
                    <a:pt x="3869" y="15006"/>
                  </a:lnTo>
                  <a:lnTo>
                    <a:pt x="3691" y="15048"/>
                  </a:lnTo>
                  <a:lnTo>
                    <a:pt x="3504" y="14676"/>
                  </a:lnTo>
                  <a:lnTo>
                    <a:pt x="3320" y="14219"/>
                  </a:lnTo>
                  <a:lnTo>
                    <a:pt x="3311" y="15424"/>
                  </a:lnTo>
                  <a:lnTo>
                    <a:pt x="3219" y="15608"/>
                  </a:lnTo>
                  <a:lnTo>
                    <a:pt x="2938" y="14789"/>
                  </a:lnTo>
                  <a:lnTo>
                    <a:pt x="2475" y="15927"/>
                  </a:lnTo>
                  <a:lnTo>
                    <a:pt x="2253" y="14853"/>
                  </a:lnTo>
                  <a:lnTo>
                    <a:pt x="1925" y="14056"/>
                  </a:lnTo>
                  <a:lnTo>
                    <a:pt x="1600" y="12914"/>
                  </a:lnTo>
                  <a:lnTo>
                    <a:pt x="1387" y="10807"/>
                  </a:lnTo>
                  <a:lnTo>
                    <a:pt x="1560" y="10315"/>
                  </a:lnTo>
                  <a:lnTo>
                    <a:pt x="2068" y="8533"/>
                  </a:lnTo>
                  <a:lnTo>
                    <a:pt x="1932" y="6825"/>
                  </a:lnTo>
                  <a:lnTo>
                    <a:pt x="3891" y="3413"/>
                  </a:lnTo>
                  <a:lnTo>
                    <a:pt x="3239" y="3805"/>
                  </a:lnTo>
                  <a:lnTo>
                    <a:pt x="2592" y="4580"/>
                  </a:lnTo>
                  <a:lnTo>
                    <a:pt x="1949" y="5625"/>
                  </a:lnTo>
                  <a:lnTo>
                    <a:pt x="1307" y="6825"/>
                  </a:lnTo>
                  <a:lnTo>
                    <a:pt x="1089" y="11659"/>
                  </a:lnTo>
                  <a:lnTo>
                    <a:pt x="1694" y="15156"/>
                  </a:lnTo>
                  <a:lnTo>
                    <a:pt x="2379" y="16657"/>
                  </a:lnTo>
                  <a:lnTo>
                    <a:pt x="3093" y="17438"/>
                  </a:lnTo>
                  <a:lnTo>
                    <a:pt x="3782" y="18771"/>
                  </a:lnTo>
                  <a:lnTo>
                    <a:pt x="2848" y="18364"/>
                  </a:lnTo>
                  <a:lnTo>
                    <a:pt x="1903" y="17585"/>
                  </a:lnTo>
                  <a:lnTo>
                    <a:pt x="965" y="16261"/>
                  </a:lnTo>
                  <a:lnTo>
                    <a:pt x="55" y="14219"/>
                  </a:lnTo>
                  <a:lnTo>
                    <a:pt x="0" y="15927"/>
                  </a:lnTo>
                  <a:lnTo>
                    <a:pt x="1322" y="18168"/>
                  </a:lnTo>
                  <a:lnTo>
                    <a:pt x="2767" y="19620"/>
                  </a:lnTo>
                  <a:lnTo>
                    <a:pt x="4223" y="20505"/>
                  </a:lnTo>
                  <a:lnTo>
                    <a:pt x="5577" y="21044"/>
                  </a:lnTo>
                  <a:lnTo>
                    <a:pt x="6855" y="21399"/>
                  </a:lnTo>
                  <a:lnTo>
                    <a:pt x="8141" y="21584"/>
                  </a:lnTo>
                  <a:lnTo>
                    <a:pt x="9434" y="21600"/>
                  </a:lnTo>
                  <a:lnTo>
                    <a:pt x="10729" y="21448"/>
                  </a:lnTo>
                  <a:lnTo>
                    <a:pt x="12026" y="21129"/>
                  </a:lnTo>
                  <a:lnTo>
                    <a:pt x="13320" y="20644"/>
                  </a:lnTo>
                  <a:lnTo>
                    <a:pt x="14610" y="19993"/>
                  </a:lnTo>
                  <a:lnTo>
                    <a:pt x="15893" y="19179"/>
                  </a:lnTo>
                  <a:lnTo>
                    <a:pt x="17166" y="18201"/>
                  </a:lnTo>
                  <a:lnTo>
                    <a:pt x="17302" y="21044"/>
                  </a:lnTo>
                  <a:lnTo>
                    <a:pt x="18284" y="20324"/>
                  </a:lnTo>
                  <a:lnTo>
                    <a:pt x="18444" y="20074"/>
                  </a:lnTo>
                  <a:lnTo>
                    <a:pt x="18608" y="19906"/>
                  </a:lnTo>
                  <a:lnTo>
                    <a:pt x="19220" y="19523"/>
                  </a:lnTo>
                  <a:lnTo>
                    <a:pt x="19423" y="19336"/>
                  </a:lnTo>
                  <a:lnTo>
                    <a:pt x="19731" y="17878"/>
                  </a:lnTo>
                  <a:lnTo>
                    <a:pt x="20134" y="17573"/>
                  </a:lnTo>
                  <a:lnTo>
                    <a:pt x="20514" y="17156"/>
                  </a:lnTo>
                  <a:lnTo>
                    <a:pt x="20756" y="15358"/>
                  </a:lnTo>
                  <a:lnTo>
                    <a:pt x="19886" y="16493"/>
                  </a:lnTo>
                  <a:lnTo>
                    <a:pt x="19989" y="15013"/>
                  </a:lnTo>
                  <a:lnTo>
                    <a:pt x="20104" y="14859"/>
                  </a:lnTo>
                  <a:lnTo>
                    <a:pt x="20233" y="15239"/>
                  </a:lnTo>
                  <a:lnTo>
                    <a:pt x="20376" y="15358"/>
                  </a:lnTo>
                  <a:lnTo>
                    <a:pt x="20641" y="14707"/>
                  </a:lnTo>
                  <a:lnTo>
                    <a:pt x="21049" y="13473"/>
                  </a:lnTo>
                  <a:lnTo>
                    <a:pt x="21427" y="11972"/>
                  </a:lnTo>
                  <a:lnTo>
                    <a:pt x="21600" y="10524"/>
                  </a:lnTo>
                  <a:lnTo>
                    <a:pt x="21194" y="7513"/>
                  </a:lnTo>
                  <a:lnTo>
                    <a:pt x="20719" y="6025"/>
                  </a:lnTo>
                  <a:lnTo>
                    <a:pt x="19723" y="4551"/>
                  </a:lnTo>
                  <a:lnTo>
                    <a:pt x="19650" y="4400"/>
                  </a:lnTo>
                  <a:lnTo>
                    <a:pt x="19416" y="2927"/>
                  </a:lnTo>
                  <a:lnTo>
                    <a:pt x="19368" y="2843"/>
                  </a:lnTo>
                  <a:lnTo>
                    <a:pt x="19373" y="2843"/>
                  </a:lnTo>
                  <a:lnTo>
                    <a:pt x="18600" y="1753"/>
                  </a:lnTo>
                  <a:lnTo>
                    <a:pt x="17802" y="1015"/>
                  </a:lnTo>
                  <a:lnTo>
                    <a:pt x="16217" y="0"/>
                  </a:lnTo>
                  <a:close/>
                </a:path>
              </a:pathLst>
            </a:custGeom>
            <a:solidFill>
              <a:srgbClr val="E1B8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4" name="object 113"/>
            <p:cNvGrpSpPr/>
            <p:nvPr/>
          </p:nvGrpSpPr>
          <p:grpSpPr>
            <a:xfrm>
              <a:off x="565416" y="783881"/>
              <a:ext cx="428393" cy="54058"/>
              <a:chOff x="-1" y="0"/>
              <a:chExt cx="428391" cy="54057"/>
            </a:xfrm>
          </p:grpSpPr>
          <p:sp>
            <p:nvSpPr>
              <p:cNvPr id="361" name="Shape"/>
              <p:cNvSpPr/>
              <p:nvPr/>
            </p:nvSpPr>
            <p:spPr>
              <a:xfrm>
                <a:off x="24586" y="41350"/>
                <a:ext cx="2037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721" y="9113"/>
                    </a:lnTo>
                    <a:lnTo>
                      <a:pt x="11877" y="7372"/>
                    </a:lnTo>
                    <a:lnTo>
                      <a:pt x="5481" y="7320"/>
                    </a:lnTo>
                    <a:lnTo>
                      <a:pt x="0" y="0"/>
                    </a:lnTo>
                    <a:lnTo>
                      <a:pt x="2155" y="16280"/>
                    </a:lnTo>
                    <a:lnTo>
                      <a:pt x="8659" y="18887"/>
                    </a:lnTo>
                    <a:lnTo>
                      <a:pt x="16240" y="1745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F9D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2" name="Shape"/>
              <p:cNvSpPr/>
              <p:nvPr/>
            </p:nvSpPr>
            <p:spPr>
              <a:xfrm>
                <a:off x="-1" y="-1"/>
                <a:ext cx="424113" cy="37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49"/>
                    </a:moveTo>
                    <a:lnTo>
                      <a:pt x="21592" y="16346"/>
                    </a:lnTo>
                    <a:lnTo>
                      <a:pt x="21586" y="15782"/>
                    </a:lnTo>
                    <a:lnTo>
                      <a:pt x="21581" y="15233"/>
                    </a:lnTo>
                    <a:lnTo>
                      <a:pt x="21576" y="14641"/>
                    </a:lnTo>
                    <a:lnTo>
                      <a:pt x="21570" y="14026"/>
                    </a:lnTo>
                    <a:lnTo>
                      <a:pt x="21490" y="14641"/>
                    </a:lnTo>
                    <a:lnTo>
                      <a:pt x="20984" y="15233"/>
                    </a:lnTo>
                    <a:lnTo>
                      <a:pt x="20478" y="16346"/>
                    </a:lnTo>
                    <a:lnTo>
                      <a:pt x="19946" y="17582"/>
                    </a:lnTo>
                    <a:lnTo>
                      <a:pt x="19933" y="17582"/>
                    </a:lnTo>
                    <a:lnTo>
                      <a:pt x="19473" y="18297"/>
                    </a:lnTo>
                    <a:lnTo>
                      <a:pt x="16998" y="19757"/>
                    </a:lnTo>
                    <a:lnTo>
                      <a:pt x="14253" y="20350"/>
                    </a:lnTo>
                    <a:lnTo>
                      <a:pt x="11415" y="20220"/>
                    </a:lnTo>
                    <a:lnTo>
                      <a:pt x="8768" y="19519"/>
                    </a:lnTo>
                    <a:lnTo>
                      <a:pt x="8720" y="19519"/>
                    </a:lnTo>
                    <a:lnTo>
                      <a:pt x="6164" y="18297"/>
                    </a:lnTo>
                    <a:lnTo>
                      <a:pt x="5352" y="17582"/>
                    </a:lnTo>
                    <a:lnTo>
                      <a:pt x="5338" y="17582"/>
                    </a:lnTo>
                    <a:lnTo>
                      <a:pt x="4965" y="17149"/>
                    </a:lnTo>
                    <a:lnTo>
                      <a:pt x="3792" y="15782"/>
                    </a:lnTo>
                    <a:lnTo>
                      <a:pt x="2369" y="13311"/>
                    </a:lnTo>
                    <a:lnTo>
                      <a:pt x="1744" y="10370"/>
                    </a:lnTo>
                    <a:lnTo>
                      <a:pt x="6164" y="0"/>
                    </a:lnTo>
                    <a:lnTo>
                      <a:pt x="4497" y="2204"/>
                    </a:lnTo>
                    <a:lnTo>
                      <a:pt x="2215" y="5954"/>
                    </a:lnTo>
                    <a:lnTo>
                      <a:pt x="0" y="14026"/>
                    </a:lnTo>
                    <a:lnTo>
                      <a:pt x="250" y="17582"/>
                    </a:lnTo>
                    <a:lnTo>
                      <a:pt x="613" y="18586"/>
                    </a:lnTo>
                    <a:lnTo>
                      <a:pt x="983" y="19519"/>
                    </a:lnTo>
                    <a:lnTo>
                      <a:pt x="1480" y="20458"/>
                    </a:lnTo>
                    <a:lnTo>
                      <a:pt x="2047" y="20942"/>
                    </a:lnTo>
                    <a:lnTo>
                      <a:pt x="2495" y="20942"/>
                    </a:lnTo>
                    <a:lnTo>
                      <a:pt x="3000" y="20740"/>
                    </a:lnTo>
                    <a:lnTo>
                      <a:pt x="3103" y="20668"/>
                    </a:lnTo>
                    <a:lnTo>
                      <a:pt x="2832" y="17149"/>
                    </a:lnTo>
                    <a:lnTo>
                      <a:pt x="3275" y="17149"/>
                    </a:lnTo>
                    <a:lnTo>
                      <a:pt x="3731" y="17264"/>
                    </a:lnTo>
                    <a:lnTo>
                      <a:pt x="5454" y="19006"/>
                    </a:lnTo>
                    <a:lnTo>
                      <a:pt x="6273" y="19519"/>
                    </a:lnTo>
                    <a:lnTo>
                      <a:pt x="11320" y="20942"/>
                    </a:lnTo>
                    <a:lnTo>
                      <a:pt x="14085" y="21600"/>
                    </a:lnTo>
                    <a:lnTo>
                      <a:pt x="16407" y="21600"/>
                    </a:lnTo>
                    <a:lnTo>
                      <a:pt x="18927" y="20740"/>
                    </a:lnTo>
                    <a:lnTo>
                      <a:pt x="19341" y="20350"/>
                    </a:lnTo>
                    <a:lnTo>
                      <a:pt x="19574" y="20133"/>
                    </a:lnTo>
                    <a:lnTo>
                      <a:pt x="20264" y="19157"/>
                    </a:lnTo>
                    <a:lnTo>
                      <a:pt x="21551" y="17149"/>
                    </a:lnTo>
                    <a:lnTo>
                      <a:pt x="21600" y="17149"/>
                    </a:lnTo>
                    <a:close/>
                  </a:path>
                </a:pathLst>
              </a:custGeom>
              <a:solidFill>
                <a:srgbClr val="CF9D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3" name="Shape"/>
              <p:cNvSpPr/>
              <p:nvPr/>
            </p:nvSpPr>
            <p:spPr>
              <a:xfrm>
                <a:off x="291289" y="33311"/>
                <a:ext cx="1371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43" y="13231"/>
                    </a:lnTo>
                    <a:lnTo>
                      <a:pt x="16344" y="75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D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5" name="object 114"/>
            <p:cNvSpPr/>
            <p:nvPr/>
          </p:nvSpPr>
          <p:spPr>
            <a:xfrm>
              <a:off x="576008" y="803163"/>
              <a:ext cx="38599" cy="1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6" y="0"/>
                  </a:moveTo>
                  <a:lnTo>
                    <a:pt x="3952" y="105"/>
                  </a:lnTo>
                  <a:lnTo>
                    <a:pt x="0" y="7807"/>
                  </a:lnTo>
                  <a:lnTo>
                    <a:pt x="35" y="8953"/>
                  </a:lnTo>
                  <a:lnTo>
                    <a:pt x="4054" y="14236"/>
                  </a:lnTo>
                  <a:lnTo>
                    <a:pt x="11305" y="19114"/>
                  </a:lnTo>
                  <a:lnTo>
                    <a:pt x="18313" y="21600"/>
                  </a:lnTo>
                  <a:lnTo>
                    <a:pt x="21600" y="19710"/>
                  </a:lnTo>
                  <a:lnTo>
                    <a:pt x="17502" y="16603"/>
                  </a:lnTo>
                  <a:lnTo>
                    <a:pt x="12348" y="9625"/>
                  </a:lnTo>
                  <a:lnTo>
                    <a:pt x="7479" y="2760"/>
                  </a:lnTo>
                  <a:lnTo>
                    <a:pt x="4236" y="0"/>
                  </a:lnTo>
                  <a:close/>
                </a:path>
              </a:pathLst>
            </a:custGeom>
            <a:solidFill>
              <a:srgbClr val="E1B8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66" name="object 115" descr="object 11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95174" y="850280"/>
              <a:ext cx="104994" cy="98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object 116" descr="object 11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52056" y="966071"/>
              <a:ext cx="267321" cy="3361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8" name="object 117"/>
            <p:cNvSpPr/>
            <p:nvPr/>
          </p:nvSpPr>
          <p:spPr>
            <a:xfrm>
              <a:off x="777430" y="925017"/>
              <a:ext cx="281761" cy="28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1" y="0"/>
                  </a:moveTo>
                  <a:lnTo>
                    <a:pt x="12298" y="814"/>
                  </a:lnTo>
                  <a:lnTo>
                    <a:pt x="10020" y="3205"/>
                  </a:lnTo>
                  <a:lnTo>
                    <a:pt x="9355" y="6641"/>
                  </a:lnTo>
                  <a:lnTo>
                    <a:pt x="9848" y="8235"/>
                  </a:lnTo>
                  <a:lnTo>
                    <a:pt x="9137" y="8133"/>
                  </a:lnTo>
                  <a:lnTo>
                    <a:pt x="7805" y="7886"/>
                  </a:lnTo>
                  <a:lnTo>
                    <a:pt x="7059" y="7827"/>
                  </a:lnTo>
                  <a:lnTo>
                    <a:pt x="3908" y="8470"/>
                  </a:lnTo>
                  <a:lnTo>
                    <a:pt x="1482" y="10307"/>
                  </a:lnTo>
                  <a:lnTo>
                    <a:pt x="79" y="12999"/>
                  </a:lnTo>
                  <a:lnTo>
                    <a:pt x="0" y="16208"/>
                  </a:lnTo>
                  <a:lnTo>
                    <a:pt x="342" y="17163"/>
                  </a:lnTo>
                  <a:lnTo>
                    <a:pt x="851" y="18006"/>
                  </a:lnTo>
                  <a:lnTo>
                    <a:pt x="1387" y="18783"/>
                  </a:lnTo>
                  <a:lnTo>
                    <a:pt x="1808" y="19542"/>
                  </a:lnTo>
                  <a:lnTo>
                    <a:pt x="2359" y="19929"/>
                  </a:lnTo>
                  <a:lnTo>
                    <a:pt x="2947" y="20403"/>
                  </a:lnTo>
                  <a:lnTo>
                    <a:pt x="3540" y="20854"/>
                  </a:lnTo>
                  <a:lnTo>
                    <a:pt x="4105" y="21171"/>
                  </a:lnTo>
                  <a:lnTo>
                    <a:pt x="5075" y="21462"/>
                  </a:lnTo>
                  <a:lnTo>
                    <a:pt x="6053" y="21597"/>
                  </a:lnTo>
                  <a:lnTo>
                    <a:pt x="7042" y="21600"/>
                  </a:lnTo>
                  <a:lnTo>
                    <a:pt x="8045" y="21497"/>
                  </a:lnTo>
                  <a:lnTo>
                    <a:pt x="11143" y="20226"/>
                  </a:lnTo>
                  <a:lnTo>
                    <a:pt x="13300" y="17755"/>
                  </a:lnTo>
                  <a:lnTo>
                    <a:pt x="13945" y="14678"/>
                  </a:lnTo>
                  <a:lnTo>
                    <a:pt x="13735" y="13113"/>
                  </a:lnTo>
                  <a:lnTo>
                    <a:pt x="13135" y="11651"/>
                  </a:lnTo>
                  <a:lnTo>
                    <a:pt x="15019" y="11926"/>
                  </a:lnTo>
                  <a:lnTo>
                    <a:pt x="18362" y="11308"/>
                  </a:lnTo>
                  <a:lnTo>
                    <a:pt x="21017" y="8685"/>
                  </a:lnTo>
                  <a:lnTo>
                    <a:pt x="21600" y="6603"/>
                  </a:lnTo>
                  <a:lnTo>
                    <a:pt x="21439" y="4442"/>
                  </a:lnTo>
                  <a:lnTo>
                    <a:pt x="19880" y="1801"/>
                  </a:lnTo>
                  <a:lnTo>
                    <a:pt x="17075" y="176"/>
                  </a:lnTo>
                  <a:lnTo>
                    <a:pt x="15441" y="0"/>
                  </a:lnTo>
                  <a:close/>
                </a:path>
              </a:pathLst>
            </a:custGeom>
            <a:solidFill>
              <a:srgbClr val="F9F1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69" name="object 118" descr="object 11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99044" y="944552"/>
              <a:ext cx="239518" cy="244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object 119"/>
            <p:cNvSpPr/>
            <p:nvPr/>
          </p:nvSpPr>
          <p:spPr>
            <a:xfrm>
              <a:off x="280060" y="1040843"/>
              <a:ext cx="186795" cy="29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7" y="0"/>
                  </a:moveTo>
                  <a:lnTo>
                    <a:pt x="20127" y="430"/>
                  </a:lnTo>
                  <a:lnTo>
                    <a:pt x="19871" y="856"/>
                  </a:lnTo>
                  <a:lnTo>
                    <a:pt x="19099" y="467"/>
                  </a:lnTo>
                  <a:lnTo>
                    <a:pt x="17552" y="4733"/>
                  </a:lnTo>
                  <a:lnTo>
                    <a:pt x="15563" y="8240"/>
                  </a:lnTo>
                  <a:lnTo>
                    <a:pt x="12524" y="11394"/>
                  </a:lnTo>
                  <a:lnTo>
                    <a:pt x="7832" y="14605"/>
                  </a:lnTo>
                  <a:lnTo>
                    <a:pt x="3591" y="16719"/>
                  </a:lnTo>
                  <a:lnTo>
                    <a:pt x="1189" y="17950"/>
                  </a:lnTo>
                  <a:lnTo>
                    <a:pt x="29" y="18722"/>
                  </a:lnTo>
                  <a:lnTo>
                    <a:pt x="0" y="18791"/>
                  </a:lnTo>
                  <a:lnTo>
                    <a:pt x="278" y="19578"/>
                  </a:lnTo>
                  <a:lnTo>
                    <a:pt x="551" y="19933"/>
                  </a:lnTo>
                  <a:lnTo>
                    <a:pt x="1033" y="20483"/>
                  </a:lnTo>
                  <a:lnTo>
                    <a:pt x="1478" y="21086"/>
                  </a:lnTo>
                  <a:lnTo>
                    <a:pt x="1640" y="21600"/>
                  </a:lnTo>
                  <a:lnTo>
                    <a:pt x="2056" y="20561"/>
                  </a:lnTo>
                  <a:lnTo>
                    <a:pt x="2639" y="19596"/>
                  </a:lnTo>
                  <a:lnTo>
                    <a:pt x="3342" y="18662"/>
                  </a:lnTo>
                  <a:lnTo>
                    <a:pt x="4119" y="17716"/>
                  </a:lnTo>
                  <a:lnTo>
                    <a:pt x="4119" y="20977"/>
                  </a:lnTo>
                  <a:lnTo>
                    <a:pt x="4796" y="20272"/>
                  </a:lnTo>
                  <a:lnTo>
                    <a:pt x="5118" y="19493"/>
                  </a:lnTo>
                  <a:lnTo>
                    <a:pt x="5360" y="17872"/>
                  </a:lnTo>
                  <a:lnTo>
                    <a:pt x="6600" y="20822"/>
                  </a:lnTo>
                  <a:lnTo>
                    <a:pt x="7591" y="18027"/>
                  </a:lnTo>
                  <a:lnTo>
                    <a:pt x="8334" y="19893"/>
                  </a:lnTo>
                  <a:lnTo>
                    <a:pt x="10443" y="18105"/>
                  </a:lnTo>
                  <a:lnTo>
                    <a:pt x="9575" y="20355"/>
                  </a:lnTo>
                  <a:lnTo>
                    <a:pt x="12054" y="17872"/>
                  </a:lnTo>
                  <a:lnTo>
                    <a:pt x="11683" y="19504"/>
                  </a:lnTo>
                  <a:lnTo>
                    <a:pt x="12922" y="18571"/>
                  </a:lnTo>
                  <a:lnTo>
                    <a:pt x="13542" y="21133"/>
                  </a:lnTo>
                  <a:lnTo>
                    <a:pt x="14067" y="20368"/>
                  </a:lnTo>
                  <a:lnTo>
                    <a:pt x="14530" y="19589"/>
                  </a:lnTo>
                  <a:lnTo>
                    <a:pt x="14840" y="18786"/>
                  </a:lnTo>
                  <a:lnTo>
                    <a:pt x="14905" y="17949"/>
                  </a:lnTo>
                  <a:lnTo>
                    <a:pt x="15773" y="19893"/>
                  </a:lnTo>
                  <a:lnTo>
                    <a:pt x="18253" y="17410"/>
                  </a:lnTo>
                  <a:lnTo>
                    <a:pt x="17920" y="18390"/>
                  </a:lnTo>
                  <a:lnTo>
                    <a:pt x="17681" y="19305"/>
                  </a:lnTo>
                  <a:lnTo>
                    <a:pt x="17790" y="20204"/>
                  </a:lnTo>
                  <a:lnTo>
                    <a:pt x="18500" y="21138"/>
                  </a:lnTo>
                  <a:lnTo>
                    <a:pt x="19139" y="20049"/>
                  </a:lnTo>
                  <a:lnTo>
                    <a:pt x="19325" y="18926"/>
                  </a:lnTo>
                  <a:lnTo>
                    <a:pt x="19315" y="17782"/>
                  </a:lnTo>
                  <a:lnTo>
                    <a:pt x="19368" y="16632"/>
                  </a:lnTo>
                  <a:lnTo>
                    <a:pt x="19779" y="14175"/>
                  </a:lnTo>
                  <a:lnTo>
                    <a:pt x="20290" y="11721"/>
                  </a:lnTo>
                  <a:lnTo>
                    <a:pt x="20898" y="9275"/>
                  </a:lnTo>
                  <a:lnTo>
                    <a:pt x="21600" y="6843"/>
                  </a:lnTo>
                  <a:lnTo>
                    <a:pt x="20386" y="5219"/>
                  </a:lnTo>
                  <a:lnTo>
                    <a:pt x="19882" y="3492"/>
                  </a:lnTo>
                  <a:lnTo>
                    <a:pt x="19977" y="1728"/>
                  </a:lnTo>
                  <a:lnTo>
                    <a:pt x="20587" y="0"/>
                  </a:lnTo>
                  <a:close/>
                </a:path>
              </a:pathLst>
            </a:custGeom>
            <a:solidFill>
              <a:srgbClr val="643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object 120"/>
            <p:cNvSpPr/>
            <p:nvPr/>
          </p:nvSpPr>
          <p:spPr>
            <a:xfrm>
              <a:off x="360034" y="1220828"/>
              <a:ext cx="59002" cy="5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45" y="0"/>
                  </a:moveTo>
                  <a:lnTo>
                    <a:pt x="2405" y="3584"/>
                  </a:lnTo>
                  <a:lnTo>
                    <a:pt x="0" y="9873"/>
                  </a:lnTo>
                  <a:lnTo>
                    <a:pt x="1079" y="16626"/>
                  </a:lnTo>
                  <a:lnTo>
                    <a:pt x="5793" y="21600"/>
                  </a:lnTo>
                  <a:lnTo>
                    <a:pt x="16769" y="21525"/>
                  </a:lnTo>
                  <a:lnTo>
                    <a:pt x="21600" y="12691"/>
                  </a:lnTo>
                  <a:lnTo>
                    <a:pt x="19116" y="2911"/>
                  </a:lnTo>
                  <a:lnTo>
                    <a:pt x="8145" y="0"/>
                  </a:lnTo>
                  <a:close/>
                </a:path>
              </a:pathLst>
            </a:custGeom>
            <a:solidFill>
              <a:srgbClr val="EEF7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object 121"/>
            <p:cNvSpPr/>
            <p:nvPr/>
          </p:nvSpPr>
          <p:spPr>
            <a:xfrm>
              <a:off x="366942" y="1227254"/>
              <a:ext cx="46001" cy="4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12" y="0"/>
                  </a:moveTo>
                  <a:lnTo>
                    <a:pt x="1276" y="4514"/>
                  </a:lnTo>
                  <a:lnTo>
                    <a:pt x="0" y="12383"/>
                  </a:lnTo>
                  <a:lnTo>
                    <a:pt x="4087" y="19460"/>
                  </a:lnTo>
                  <a:lnTo>
                    <a:pt x="13245" y="21600"/>
                  </a:lnTo>
                  <a:lnTo>
                    <a:pt x="20209" y="17073"/>
                  </a:lnTo>
                  <a:lnTo>
                    <a:pt x="21600" y="9184"/>
                  </a:lnTo>
                  <a:lnTo>
                    <a:pt x="17555" y="2102"/>
                  </a:lnTo>
                  <a:lnTo>
                    <a:pt x="8212" y="0"/>
                  </a:lnTo>
                  <a:close/>
                </a:path>
              </a:pathLst>
            </a:custGeom>
            <a:solidFill>
              <a:srgbClr val="9DD1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73" name="object 122" descr="object 12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54419" y="903874"/>
              <a:ext cx="70692" cy="724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7" name="object 123"/>
          <p:cNvGrpSpPr/>
          <p:nvPr/>
        </p:nvGrpSpPr>
        <p:grpSpPr>
          <a:xfrm>
            <a:off x="3867047" y="3139362"/>
            <a:ext cx="3044081" cy="457601"/>
            <a:chOff x="-1" y="0"/>
            <a:chExt cx="3044080" cy="457599"/>
          </a:xfrm>
        </p:grpSpPr>
        <p:sp>
          <p:nvSpPr>
            <p:cNvPr id="375" name="Shape"/>
            <p:cNvSpPr/>
            <p:nvPr/>
          </p:nvSpPr>
          <p:spPr>
            <a:xfrm>
              <a:off x="-2" y="-1"/>
              <a:ext cx="2227587" cy="22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46"/>
                  </a:moveTo>
                  <a:lnTo>
                    <a:pt x="21515" y="6502"/>
                  </a:lnTo>
                  <a:lnTo>
                    <a:pt x="21282" y="3118"/>
                  </a:lnTo>
                  <a:lnTo>
                    <a:pt x="20937" y="836"/>
                  </a:lnTo>
                  <a:lnTo>
                    <a:pt x="20515" y="0"/>
                  </a:lnTo>
                  <a:lnTo>
                    <a:pt x="1085" y="0"/>
                  </a:lnTo>
                  <a:lnTo>
                    <a:pt x="663" y="836"/>
                  </a:lnTo>
                  <a:lnTo>
                    <a:pt x="318" y="3118"/>
                  </a:lnTo>
                  <a:lnTo>
                    <a:pt x="85" y="6502"/>
                  </a:lnTo>
                  <a:lnTo>
                    <a:pt x="0" y="10646"/>
                  </a:lnTo>
                  <a:lnTo>
                    <a:pt x="0" y="10954"/>
                  </a:lnTo>
                  <a:lnTo>
                    <a:pt x="85" y="15097"/>
                  </a:lnTo>
                  <a:lnTo>
                    <a:pt x="318" y="18481"/>
                  </a:lnTo>
                  <a:lnTo>
                    <a:pt x="663" y="20763"/>
                  </a:lnTo>
                  <a:lnTo>
                    <a:pt x="1085" y="21600"/>
                  </a:lnTo>
                  <a:lnTo>
                    <a:pt x="20515" y="21600"/>
                  </a:lnTo>
                  <a:lnTo>
                    <a:pt x="20937" y="20763"/>
                  </a:lnTo>
                  <a:lnTo>
                    <a:pt x="21282" y="18481"/>
                  </a:lnTo>
                  <a:lnTo>
                    <a:pt x="21515" y="15097"/>
                  </a:lnTo>
                  <a:lnTo>
                    <a:pt x="21600" y="10954"/>
                  </a:lnTo>
                  <a:lnTo>
                    <a:pt x="21600" y="10646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>
              <a:off x="1597661" y="143966"/>
              <a:ext cx="1446419" cy="31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15"/>
                  </a:moveTo>
                  <a:lnTo>
                    <a:pt x="21426" y="1985"/>
                  </a:lnTo>
                  <a:lnTo>
                    <a:pt x="20910" y="122"/>
                  </a:lnTo>
                  <a:lnTo>
                    <a:pt x="20565" y="0"/>
                  </a:lnTo>
                  <a:lnTo>
                    <a:pt x="759" y="11206"/>
                  </a:lnTo>
                  <a:lnTo>
                    <a:pt x="430" y="11710"/>
                  </a:lnTo>
                  <a:lnTo>
                    <a:pt x="178" y="12720"/>
                  </a:lnTo>
                  <a:lnTo>
                    <a:pt x="27" y="14093"/>
                  </a:lnTo>
                  <a:lnTo>
                    <a:pt x="0" y="15685"/>
                  </a:lnTo>
                  <a:lnTo>
                    <a:pt x="64" y="18100"/>
                  </a:lnTo>
                  <a:lnTo>
                    <a:pt x="173" y="19614"/>
                  </a:lnTo>
                  <a:lnTo>
                    <a:pt x="392" y="20778"/>
                  </a:lnTo>
                  <a:lnTo>
                    <a:pt x="690" y="21477"/>
                  </a:lnTo>
                  <a:lnTo>
                    <a:pt x="1035" y="21600"/>
                  </a:lnTo>
                  <a:lnTo>
                    <a:pt x="20841" y="10394"/>
                  </a:lnTo>
                  <a:lnTo>
                    <a:pt x="21169" y="9889"/>
                  </a:lnTo>
                  <a:lnTo>
                    <a:pt x="21422" y="8879"/>
                  </a:lnTo>
                  <a:lnTo>
                    <a:pt x="21573" y="7506"/>
                  </a:lnTo>
                  <a:lnTo>
                    <a:pt x="21600" y="5915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78" name="object 124"/>
          <p:cNvSpPr txBox="1"/>
          <p:nvPr/>
        </p:nvSpPr>
        <p:spPr>
          <a:xfrm rot="21240000">
            <a:off x="5539485" y="3363564"/>
            <a:ext cx="1349124" cy="196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200" spc="-1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bacteria</a:t>
            </a:r>
            <a:r>
              <a:rPr spc="-15"/>
              <a:t> </a:t>
            </a:r>
            <a:r>
              <a:rPr sz="1800" spc="0" baseline="4627"/>
              <a:t>and</a:t>
            </a:r>
            <a:r>
              <a:rPr sz="1800" spc="-22" baseline="4627"/>
              <a:t> </a:t>
            </a:r>
            <a:r>
              <a:rPr sz="1800" spc="-15" baseline="6944"/>
              <a:t>fungi</a:t>
            </a:r>
          </a:p>
        </p:txBody>
      </p:sp>
      <p:sp>
        <p:nvSpPr>
          <p:cNvPr id="379" name="object 125"/>
          <p:cNvSpPr/>
          <p:nvPr/>
        </p:nvSpPr>
        <p:spPr>
          <a:xfrm>
            <a:off x="975833" y="5934075"/>
            <a:ext cx="1123742" cy="121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4" y="0"/>
                </a:moveTo>
                <a:lnTo>
                  <a:pt x="1146" y="0"/>
                </a:lnTo>
                <a:lnTo>
                  <a:pt x="700" y="742"/>
                </a:lnTo>
                <a:lnTo>
                  <a:pt x="336" y="2765"/>
                </a:lnTo>
                <a:lnTo>
                  <a:pt x="90" y="5765"/>
                </a:lnTo>
                <a:lnTo>
                  <a:pt x="0" y="9440"/>
                </a:lnTo>
                <a:lnTo>
                  <a:pt x="0" y="12158"/>
                </a:lnTo>
                <a:lnTo>
                  <a:pt x="90" y="15834"/>
                </a:lnTo>
                <a:lnTo>
                  <a:pt x="336" y="18835"/>
                </a:lnTo>
                <a:lnTo>
                  <a:pt x="700" y="20858"/>
                </a:lnTo>
                <a:lnTo>
                  <a:pt x="1146" y="21600"/>
                </a:lnTo>
                <a:lnTo>
                  <a:pt x="20454" y="21600"/>
                </a:lnTo>
                <a:lnTo>
                  <a:pt x="20900" y="20858"/>
                </a:lnTo>
                <a:lnTo>
                  <a:pt x="21264" y="18835"/>
                </a:lnTo>
                <a:lnTo>
                  <a:pt x="21510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510" y="5765"/>
                </a:lnTo>
                <a:lnTo>
                  <a:pt x="21264" y="2765"/>
                </a:lnTo>
                <a:lnTo>
                  <a:pt x="20900" y="742"/>
                </a:lnTo>
                <a:lnTo>
                  <a:pt x="20454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0" name="object 126"/>
          <p:cNvSpPr/>
          <p:nvPr/>
        </p:nvSpPr>
        <p:spPr>
          <a:xfrm>
            <a:off x="8263190" y="2476475"/>
            <a:ext cx="572025" cy="13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6" y="0"/>
                </a:moveTo>
                <a:lnTo>
                  <a:pt x="2204" y="0"/>
                </a:lnTo>
                <a:lnTo>
                  <a:pt x="1346" y="742"/>
                </a:lnTo>
                <a:lnTo>
                  <a:pt x="645" y="2765"/>
                </a:lnTo>
                <a:lnTo>
                  <a:pt x="173" y="5766"/>
                </a:lnTo>
                <a:lnTo>
                  <a:pt x="0" y="9442"/>
                </a:lnTo>
                <a:lnTo>
                  <a:pt x="0" y="12160"/>
                </a:lnTo>
                <a:lnTo>
                  <a:pt x="173" y="15834"/>
                </a:lnTo>
                <a:lnTo>
                  <a:pt x="645" y="18835"/>
                </a:lnTo>
                <a:lnTo>
                  <a:pt x="1346" y="20858"/>
                </a:lnTo>
                <a:lnTo>
                  <a:pt x="2204" y="21600"/>
                </a:lnTo>
                <a:lnTo>
                  <a:pt x="19396" y="21600"/>
                </a:lnTo>
                <a:lnTo>
                  <a:pt x="20254" y="20858"/>
                </a:lnTo>
                <a:lnTo>
                  <a:pt x="20955" y="18835"/>
                </a:lnTo>
                <a:lnTo>
                  <a:pt x="21427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427" y="5766"/>
                </a:lnTo>
                <a:lnTo>
                  <a:pt x="20955" y="2765"/>
                </a:lnTo>
                <a:lnTo>
                  <a:pt x="20254" y="742"/>
                </a:lnTo>
                <a:lnTo>
                  <a:pt x="19396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1" name="object 127"/>
          <p:cNvSpPr txBox="1"/>
          <p:nvPr/>
        </p:nvSpPr>
        <p:spPr>
          <a:xfrm>
            <a:off x="607596" y="5897289"/>
            <a:ext cx="3001017" cy="8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8736" indent="12700">
              <a:lnSpc>
                <a:spcPct val="111099"/>
              </a:lnSpc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Without</a:t>
            </a:r>
            <a:r>
              <a:rPr spc="-5" dirty="0"/>
              <a:t> </a:t>
            </a:r>
            <a:r>
              <a:rPr spc="-5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microorganisms</a:t>
            </a:r>
            <a:r>
              <a:rPr spc="-50" dirty="0"/>
              <a:t>,</a:t>
            </a:r>
            <a:r>
              <a:rPr spc="-5" dirty="0"/>
              <a:t> </a:t>
            </a:r>
            <a:r>
              <a:rPr spc="-40" dirty="0"/>
              <a:t>such</a:t>
            </a:r>
            <a:r>
              <a:rPr spc="-5" dirty="0"/>
              <a:t> </a:t>
            </a:r>
            <a:r>
              <a:rPr spc="-20" dirty="0"/>
              <a:t>as</a:t>
            </a:r>
            <a:r>
              <a:rPr spc="0" dirty="0"/>
              <a:t> </a:t>
            </a:r>
            <a:r>
              <a:rPr spc="-10" dirty="0"/>
              <a:t>bacteria </a:t>
            </a:r>
            <a:r>
              <a:rPr dirty="0"/>
              <a:t>and</a:t>
            </a:r>
            <a:r>
              <a:rPr spc="-30" dirty="0"/>
              <a:t> fungi,</a:t>
            </a:r>
            <a:r>
              <a:rPr spc="-20" dirty="0"/>
              <a:t> </a:t>
            </a:r>
            <a:r>
              <a:rPr spc="-60" dirty="0"/>
              <a:t>many</a:t>
            </a:r>
            <a:r>
              <a:rPr spc="-20" dirty="0"/>
              <a:t> </a:t>
            </a:r>
            <a:r>
              <a:rPr spc="-35" dirty="0"/>
              <a:t>processes</a:t>
            </a:r>
            <a:r>
              <a:rPr spc="-25" dirty="0"/>
              <a:t> </a:t>
            </a:r>
            <a:r>
              <a:rPr spc="-30" dirty="0"/>
              <a:t>in</a:t>
            </a:r>
            <a:r>
              <a:rPr spc="-20" dirty="0"/>
              <a:t> </a:t>
            </a:r>
            <a:r>
              <a:rPr spc="-35" dirty="0"/>
              <a:t>forests</a:t>
            </a:r>
            <a:r>
              <a:rPr spc="-25" dirty="0"/>
              <a:t> </a:t>
            </a:r>
            <a:r>
              <a:rPr spc="-10" dirty="0"/>
              <a:t>would </a:t>
            </a:r>
            <a:r>
              <a:rPr spc="-40" dirty="0"/>
              <a:t>not</a:t>
            </a:r>
            <a:r>
              <a:rPr spc="-25" dirty="0"/>
              <a:t> </a:t>
            </a:r>
            <a:r>
              <a:rPr spc="-30" dirty="0"/>
              <a:t>be</a:t>
            </a:r>
            <a:r>
              <a:rPr spc="-20" dirty="0"/>
              <a:t> </a:t>
            </a:r>
            <a:r>
              <a:rPr spc="-40" dirty="0"/>
              <a:t>able</a:t>
            </a:r>
            <a:r>
              <a:rPr spc="-25" dirty="0"/>
              <a:t> </a:t>
            </a:r>
            <a:r>
              <a:rPr spc="-20" dirty="0"/>
              <a:t>to </a:t>
            </a:r>
            <a:r>
              <a:rPr spc="-40" dirty="0"/>
              <a:t>function,</a:t>
            </a:r>
            <a:r>
              <a:rPr spc="-25" dirty="0"/>
              <a:t> </a:t>
            </a:r>
            <a:r>
              <a:rPr spc="-50" dirty="0"/>
              <a:t>which</a:t>
            </a:r>
            <a:r>
              <a:rPr spc="-20" dirty="0"/>
              <a:t> </a:t>
            </a:r>
            <a:r>
              <a:rPr dirty="0"/>
              <a:t>would</a:t>
            </a:r>
            <a:r>
              <a:rPr spc="-20" dirty="0"/>
              <a:t> </a:t>
            </a:r>
            <a:r>
              <a:rPr spc="-35" dirty="0"/>
              <a:t>lead</a:t>
            </a:r>
            <a:r>
              <a:rPr spc="-25" dirty="0"/>
              <a:t> </a:t>
            </a:r>
            <a:r>
              <a:rPr spc="-20" dirty="0"/>
              <a:t>to </a:t>
            </a:r>
            <a:r>
              <a:rPr spc="-50" dirty="0"/>
              <a:t>a </a:t>
            </a:r>
            <a:r>
              <a:rPr spc="-35" dirty="0"/>
              <a:t>disturbance</a:t>
            </a:r>
            <a:r>
              <a:rPr spc="-25" dirty="0"/>
              <a:t> </a:t>
            </a:r>
            <a:r>
              <a:rPr spc="-20" dirty="0"/>
              <a:t>of </a:t>
            </a:r>
            <a:r>
              <a:rPr spc="-40" dirty="0"/>
              <a:t>the</a:t>
            </a:r>
            <a:r>
              <a:rPr spc="-20" dirty="0"/>
              <a:t> </a:t>
            </a:r>
            <a:r>
              <a:rPr spc="-35" dirty="0"/>
              <a:t>ecological</a:t>
            </a:r>
            <a:r>
              <a:rPr spc="-20" dirty="0"/>
              <a:t> </a:t>
            </a:r>
            <a:r>
              <a:rPr spc="-10" dirty="0"/>
              <a:t>balance.</a:t>
            </a:r>
          </a:p>
        </p:txBody>
      </p:sp>
      <p:sp>
        <p:nvSpPr>
          <p:cNvPr id="382" name="object 128"/>
          <p:cNvSpPr txBox="1"/>
          <p:nvPr/>
        </p:nvSpPr>
        <p:spPr>
          <a:xfrm>
            <a:off x="3823451" y="3599117"/>
            <a:ext cx="3035304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Bacteria</a:t>
            </a:r>
            <a:r>
              <a:rPr spc="-20"/>
              <a:t> </a:t>
            </a:r>
            <a:r>
              <a:rPr spc="-45"/>
              <a:t>can</a:t>
            </a:r>
            <a:r>
              <a:rPr spc="-20"/>
              <a:t> </a:t>
            </a:r>
            <a:r>
              <a:rPr spc="-40"/>
              <a:t>break</a:t>
            </a:r>
            <a:r>
              <a:rPr spc="-20"/>
              <a:t> </a:t>
            </a:r>
            <a:r>
              <a:rPr spc="-55"/>
              <a:t>down</a:t>
            </a:r>
            <a:r>
              <a:rPr spc="-20"/>
              <a:t> soil </a:t>
            </a:r>
            <a:r>
              <a:rPr spc="-40"/>
              <a:t>pollutants</a:t>
            </a:r>
            <a:r>
              <a:rPr spc="-20"/>
              <a:t> like </a:t>
            </a:r>
            <a:r>
              <a:t>pesticides,</a:t>
            </a:r>
            <a:r>
              <a:rPr spc="0"/>
              <a:t> </a:t>
            </a:r>
            <a:r>
              <a:rPr spc="-45"/>
              <a:t>heavy</a:t>
            </a:r>
            <a:r>
              <a:rPr spc="0"/>
              <a:t> </a:t>
            </a:r>
            <a:r>
              <a:t>metals,</a:t>
            </a:r>
            <a:r>
              <a:rPr spc="5"/>
              <a:t> </a:t>
            </a:r>
            <a:r>
              <a:rPr spc="-45"/>
              <a:t>and</a:t>
            </a:r>
            <a:r>
              <a:rPr spc="0"/>
              <a:t> </a:t>
            </a:r>
            <a:r>
              <a:rPr spc="-45"/>
              <a:t>other</a:t>
            </a:r>
            <a:r>
              <a:rPr spc="0"/>
              <a:t> </a:t>
            </a:r>
            <a:r>
              <a:rPr spc="-10"/>
              <a:t>toxic </a:t>
            </a:r>
            <a:r>
              <a:rPr spc="-45"/>
              <a:t>compounds,</a:t>
            </a:r>
            <a:r>
              <a:rPr spc="-30"/>
              <a:t> </a:t>
            </a:r>
            <a:r>
              <a:rPr spc="-40"/>
              <a:t>helping</a:t>
            </a:r>
            <a:r>
              <a:t> </a:t>
            </a:r>
            <a:r>
              <a:rPr spc="-20"/>
              <a:t>to</a:t>
            </a:r>
            <a:r>
              <a:rPr spc="-30"/>
              <a:t> clean </a:t>
            </a:r>
            <a:r>
              <a:rPr spc="-45"/>
              <a:t>and</a:t>
            </a:r>
            <a:r>
              <a:rPr spc="-30"/>
              <a:t> </a:t>
            </a:r>
            <a:r>
              <a:rPr spc="-45"/>
              <a:t>maintain</a:t>
            </a:r>
            <a:r>
              <a:rPr spc="-30"/>
              <a:t> </a:t>
            </a:r>
            <a:r>
              <a:rPr spc="-20"/>
              <a:t>soil </a:t>
            </a:r>
            <a:r>
              <a:rPr spc="-10"/>
              <a:t>quality.</a:t>
            </a:r>
          </a:p>
        </p:txBody>
      </p:sp>
      <p:sp>
        <p:nvSpPr>
          <p:cNvPr id="383" name="object 129"/>
          <p:cNvSpPr txBox="1"/>
          <p:nvPr/>
        </p:nvSpPr>
        <p:spPr>
          <a:xfrm>
            <a:off x="3860890" y="4719622"/>
            <a:ext cx="3061339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Some</a:t>
            </a:r>
            <a:r>
              <a:rPr spc="-25" dirty="0"/>
              <a:t> </a:t>
            </a:r>
            <a:r>
              <a:rPr spc="-35" dirty="0"/>
              <a:t>bacteria</a:t>
            </a:r>
            <a:r>
              <a:rPr spc="-25" dirty="0"/>
              <a:t> </a:t>
            </a:r>
            <a:r>
              <a:rPr spc="-35" dirty="0"/>
              <a:t>have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25" dirty="0"/>
              <a:t> </a:t>
            </a:r>
            <a:r>
              <a:rPr spc="-30" dirty="0"/>
              <a:t>ability</a:t>
            </a:r>
            <a:r>
              <a:rPr spc="-20" dirty="0"/>
              <a:t> to</a:t>
            </a:r>
            <a:r>
              <a:rPr spc="-25" dirty="0"/>
              <a:t> fix </a:t>
            </a:r>
            <a:r>
              <a:rPr dirty="0"/>
              <a:t>atmospheric</a:t>
            </a:r>
            <a:r>
              <a:rPr spc="-30" dirty="0"/>
              <a:t> </a:t>
            </a:r>
            <a:r>
              <a:rPr spc="-40" dirty="0"/>
              <a:t>nitrogen,</a:t>
            </a:r>
            <a:r>
              <a:rPr spc="-25" dirty="0"/>
              <a:t> </a:t>
            </a:r>
            <a:r>
              <a:rPr spc="-40" dirty="0"/>
              <a:t>turning</a:t>
            </a:r>
            <a:r>
              <a:rPr spc="-25" dirty="0"/>
              <a:t> </a:t>
            </a:r>
            <a:r>
              <a:rPr spc="-10" dirty="0"/>
              <a:t>it</a:t>
            </a:r>
            <a:r>
              <a:rPr spc="-25" dirty="0"/>
              <a:t> </a:t>
            </a:r>
            <a:r>
              <a:rPr spc="-40" dirty="0"/>
              <a:t>into</a:t>
            </a:r>
            <a:r>
              <a:rPr spc="-25" dirty="0"/>
              <a:t> </a:t>
            </a:r>
            <a:r>
              <a:rPr spc="0" dirty="0"/>
              <a:t>a</a:t>
            </a:r>
            <a:r>
              <a:rPr spc="-25" dirty="0"/>
              <a:t> </a:t>
            </a:r>
            <a:r>
              <a:rPr spc="-20" dirty="0"/>
              <a:t>form </a:t>
            </a:r>
            <a:r>
              <a:rPr spc="-40" dirty="0"/>
              <a:t>plants</a:t>
            </a:r>
            <a:r>
              <a:rPr spc="-3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spc="-25" dirty="0"/>
              <a:t>use.</a:t>
            </a:r>
            <a:r>
              <a:rPr spc="-40" dirty="0"/>
              <a:t> </a:t>
            </a:r>
            <a:r>
              <a:rPr spc="-30" dirty="0"/>
              <a:t>This</a:t>
            </a:r>
            <a:r>
              <a:rPr spc="-35" dirty="0"/>
              <a:t> </a:t>
            </a:r>
            <a:r>
              <a:rPr spc="0" dirty="0"/>
              <a:t>is</a:t>
            </a:r>
            <a:r>
              <a:rPr spc="-35" dirty="0"/>
              <a:t> </a:t>
            </a:r>
            <a:r>
              <a:rPr spc="-30" dirty="0"/>
              <a:t>crucial</a:t>
            </a:r>
            <a:r>
              <a:rPr spc="-35" dirty="0"/>
              <a:t> for </a:t>
            </a:r>
            <a:r>
              <a:rPr spc="-40" dirty="0"/>
              <a:t>enriching</a:t>
            </a:r>
            <a:r>
              <a:rPr spc="-35" dirty="0"/>
              <a:t> </a:t>
            </a:r>
            <a:r>
              <a:rPr spc="-20" dirty="0"/>
              <a:t>soil </a:t>
            </a:r>
            <a:r>
              <a:rPr dirty="0"/>
              <a:t>with</a:t>
            </a:r>
            <a:r>
              <a:rPr spc="-15" dirty="0"/>
              <a:t> </a:t>
            </a:r>
            <a:r>
              <a:rPr spc="-40" dirty="0"/>
              <a:t>nitrogen,</a:t>
            </a:r>
            <a:r>
              <a:rPr spc="-10" dirty="0"/>
              <a:t> </a:t>
            </a:r>
            <a:r>
              <a:rPr spc="-50" dirty="0"/>
              <a:t>an</a:t>
            </a:r>
            <a:r>
              <a:rPr spc="-10" dirty="0"/>
              <a:t> </a:t>
            </a:r>
            <a:r>
              <a:rPr spc="-35" dirty="0"/>
              <a:t>essential</a:t>
            </a:r>
            <a:r>
              <a:rPr spc="-10" dirty="0"/>
              <a:t> </a:t>
            </a:r>
            <a:r>
              <a:rPr spc="-40" dirty="0"/>
              <a:t>nutrient</a:t>
            </a:r>
            <a:r>
              <a:rPr spc="-10" dirty="0"/>
              <a:t> </a:t>
            </a:r>
            <a:r>
              <a:rPr spc="-35" dirty="0"/>
              <a:t>for</a:t>
            </a:r>
            <a:r>
              <a:rPr spc="-10" dirty="0"/>
              <a:t> plant growth.</a:t>
            </a:r>
          </a:p>
        </p:txBody>
      </p:sp>
      <p:sp>
        <p:nvSpPr>
          <p:cNvPr id="384" name="object 130"/>
          <p:cNvSpPr txBox="1"/>
          <p:nvPr/>
        </p:nvSpPr>
        <p:spPr>
          <a:xfrm>
            <a:off x="3823451" y="5757862"/>
            <a:ext cx="3063244" cy="101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69211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Wood-</a:t>
            </a:r>
            <a:r>
              <a:rPr spc="-35" dirty="0"/>
              <a:t>decay</a:t>
            </a:r>
            <a:r>
              <a:rPr spc="-15" dirty="0"/>
              <a:t> </a:t>
            </a:r>
            <a:r>
              <a:rPr spc="-45" dirty="0"/>
              <a:t>fungi</a:t>
            </a:r>
            <a:r>
              <a:rPr spc="-15" dirty="0"/>
              <a:t> </a:t>
            </a:r>
            <a:r>
              <a:rPr spc="-25" dirty="0"/>
              <a:t>are</a:t>
            </a:r>
            <a:r>
              <a:rPr spc="-10" dirty="0"/>
              <a:t> </a:t>
            </a:r>
            <a:r>
              <a:rPr spc="-40"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15" dirty="0"/>
              <a:t> </a:t>
            </a:r>
            <a:r>
              <a:rPr spc="-10" dirty="0"/>
              <a:t>efficient </a:t>
            </a:r>
            <a:r>
              <a:rPr spc="-40" dirty="0"/>
              <a:t>organisms</a:t>
            </a:r>
            <a:r>
              <a:rPr spc="-30" dirty="0"/>
              <a:t> in</a:t>
            </a:r>
            <a:r>
              <a:rPr spc="-25" dirty="0"/>
              <a:t> </a:t>
            </a:r>
            <a:r>
              <a:rPr spc="-40" dirty="0"/>
              <a:t>breaking</a:t>
            </a:r>
            <a:r>
              <a:rPr spc="-25" dirty="0"/>
              <a:t> </a:t>
            </a:r>
            <a:r>
              <a:rPr spc="-55" dirty="0"/>
              <a:t>down</a:t>
            </a:r>
            <a:r>
              <a:rPr spc="-20" dirty="0"/>
              <a:t> </a:t>
            </a:r>
            <a:r>
              <a:rPr spc="-30" dirty="0"/>
              <a:t>lignin,</a:t>
            </a:r>
            <a:r>
              <a:rPr spc="-25" dirty="0"/>
              <a:t> </a:t>
            </a:r>
            <a:r>
              <a:rPr spc="0" dirty="0"/>
              <a:t>a</a:t>
            </a:r>
            <a:r>
              <a:rPr spc="-25" dirty="0"/>
              <a:t> </a:t>
            </a:r>
            <a:r>
              <a:rPr spc="-35" dirty="0"/>
              <a:t>complex </a:t>
            </a:r>
            <a:r>
              <a:rPr spc="-45" dirty="0"/>
              <a:t>polymer</a:t>
            </a:r>
            <a:r>
              <a:rPr spc="-20" dirty="0"/>
              <a:t> </a:t>
            </a:r>
            <a:r>
              <a:rPr spc="-35" dirty="0"/>
              <a:t>that</a:t>
            </a:r>
            <a:r>
              <a:rPr spc="-15" dirty="0"/>
              <a:t> </a:t>
            </a:r>
            <a:r>
              <a:rPr spc="-35" dirty="0"/>
              <a:t>constitutes</a:t>
            </a:r>
            <a:r>
              <a:rPr spc="-15" dirty="0"/>
              <a:t> </a:t>
            </a:r>
            <a:r>
              <a:rPr spc="-10" dirty="0"/>
              <a:t>wood.</a:t>
            </a:r>
          </a:p>
          <a:p>
            <a:pPr marR="5080" indent="12700">
              <a:lnSpc>
                <a:spcPct val="111099"/>
              </a:lnSpc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spc="-35" dirty="0"/>
              <a:t>process</a:t>
            </a:r>
            <a:r>
              <a:rPr spc="-25" dirty="0"/>
              <a:t> </a:t>
            </a:r>
            <a:r>
              <a:rPr spc="0" dirty="0"/>
              <a:t>is</a:t>
            </a:r>
            <a:r>
              <a:rPr spc="-25" dirty="0"/>
              <a:t> </a:t>
            </a:r>
            <a:r>
              <a:rPr spc="-35" dirty="0"/>
              <a:t>essential</a:t>
            </a:r>
            <a:r>
              <a:rPr spc="-25" dirty="0"/>
              <a:t> </a:t>
            </a:r>
            <a:r>
              <a:rPr spc="-35" dirty="0"/>
              <a:t>for</a:t>
            </a:r>
            <a:r>
              <a:rPr spc="-25" dirty="0"/>
              <a:t> </a:t>
            </a:r>
            <a:r>
              <a:rPr spc="-35" dirty="0"/>
              <a:t>recycling</a:t>
            </a:r>
            <a:r>
              <a:rPr spc="-25" dirty="0"/>
              <a:t> </a:t>
            </a:r>
            <a:r>
              <a:rPr spc="-40" dirty="0"/>
              <a:t>nutrients </a:t>
            </a:r>
            <a:endParaRPr lang="hr-HR" spc="-40" dirty="0"/>
          </a:p>
          <a:p>
            <a:pPr marR="5080" indent="12700">
              <a:lnSpc>
                <a:spcPct val="111099"/>
              </a:lnSpc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pc="-40" dirty="0"/>
              <a:t>  </a:t>
            </a:r>
            <a:r>
              <a:rPr spc="-50" dirty="0"/>
              <a:t>from</a:t>
            </a:r>
            <a:r>
              <a:rPr spc="-15" dirty="0"/>
              <a:t> </a:t>
            </a:r>
            <a:r>
              <a:rPr spc="-40" dirty="0"/>
              <a:t>dead</a:t>
            </a:r>
            <a:r>
              <a:rPr spc="-15" dirty="0"/>
              <a:t> </a:t>
            </a:r>
            <a:r>
              <a:rPr dirty="0"/>
              <a:t>trees</a:t>
            </a:r>
            <a:r>
              <a:rPr spc="-15" dirty="0"/>
              <a:t> </a:t>
            </a:r>
            <a:r>
              <a:rPr spc="-45" dirty="0"/>
              <a:t>and</a:t>
            </a:r>
            <a:r>
              <a:rPr spc="-10" dirty="0"/>
              <a:t> </a:t>
            </a:r>
            <a:r>
              <a:rPr spc="-45" dirty="0"/>
              <a:t>plant</a:t>
            </a:r>
            <a:r>
              <a:rPr spc="-15" dirty="0"/>
              <a:t> </a:t>
            </a:r>
            <a:r>
              <a:rPr spc="-10" dirty="0"/>
              <a:t>material.</a:t>
            </a:r>
          </a:p>
        </p:txBody>
      </p:sp>
      <p:grpSp>
        <p:nvGrpSpPr>
          <p:cNvPr id="394" name="object 131"/>
          <p:cNvGrpSpPr/>
          <p:nvPr/>
        </p:nvGrpSpPr>
        <p:grpSpPr>
          <a:xfrm>
            <a:off x="424082" y="45935"/>
            <a:ext cx="3244197" cy="2586360"/>
            <a:chOff x="0" y="0"/>
            <a:chExt cx="3244195" cy="2586359"/>
          </a:xfrm>
        </p:grpSpPr>
        <p:sp>
          <p:nvSpPr>
            <p:cNvPr id="385" name="object 132"/>
            <p:cNvSpPr/>
            <p:nvPr/>
          </p:nvSpPr>
          <p:spPr>
            <a:xfrm>
              <a:off x="0" y="343495"/>
              <a:ext cx="3244197" cy="221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534" y="94"/>
                  </a:lnTo>
                  <a:lnTo>
                    <a:pt x="256" y="350"/>
                  </a:lnTo>
                  <a:lnTo>
                    <a:pt x="69" y="731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69" y="20869"/>
                  </a:lnTo>
                  <a:lnTo>
                    <a:pt x="256" y="21250"/>
                  </a:lnTo>
                  <a:lnTo>
                    <a:pt x="534" y="21506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66" y="21506"/>
                  </a:lnTo>
                  <a:lnTo>
                    <a:pt x="21344" y="21250"/>
                  </a:lnTo>
                  <a:lnTo>
                    <a:pt x="21531" y="20869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31" y="731"/>
                  </a:lnTo>
                  <a:lnTo>
                    <a:pt x="21344" y="350"/>
                  </a:lnTo>
                  <a:lnTo>
                    <a:pt x="21066" y="9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86" name="object 133" descr="object 13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00476" y="2006016"/>
              <a:ext cx="1359032" cy="580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7" name="object 134"/>
            <p:cNvSpPr/>
            <p:nvPr/>
          </p:nvSpPr>
          <p:spPr>
            <a:xfrm>
              <a:off x="2540974" y="-1"/>
              <a:ext cx="700767" cy="69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9" y="0"/>
                  </a:moveTo>
                  <a:lnTo>
                    <a:pt x="8828" y="191"/>
                  </a:lnTo>
                  <a:lnTo>
                    <a:pt x="6999" y="709"/>
                  </a:lnTo>
                  <a:lnTo>
                    <a:pt x="5364" y="1492"/>
                  </a:lnTo>
                  <a:lnTo>
                    <a:pt x="4017" y="2426"/>
                  </a:lnTo>
                  <a:lnTo>
                    <a:pt x="2845" y="3554"/>
                  </a:lnTo>
                  <a:lnTo>
                    <a:pt x="1854" y="4846"/>
                  </a:lnTo>
                  <a:lnTo>
                    <a:pt x="1052" y="6271"/>
                  </a:lnTo>
                  <a:lnTo>
                    <a:pt x="445" y="7797"/>
                  </a:lnTo>
                  <a:lnTo>
                    <a:pt x="199" y="8854"/>
                  </a:lnTo>
                  <a:lnTo>
                    <a:pt x="115" y="9206"/>
                  </a:lnTo>
                  <a:lnTo>
                    <a:pt x="116" y="9523"/>
                  </a:lnTo>
                  <a:lnTo>
                    <a:pt x="93" y="9988"/>
                  </a:lnTo>
                  <a:lnTo>
                    <a:pt x="53" y="10450"/>
                  </a:lnTo>
                  <a:lnTo>
                    <a:pt x="0" y="10759"/>
                  </a:lnTo>
                  <a:lnTo>
                    <a:pt x="26" y="11503"/>
                  </a:lnTo>
                  <a:lnTo>
                    <a:pt x="215" y="13016"/>
                  </a:lnTo>
                  <a:lnTo>
                    <a:pt x="872" y="15102"/>
                  </a:lnTo>
                  <a:lnTo>
                    <a:pt x="2021" y="17140"/>
                  </a:lnTo>
                  <a:lnTo>
                    <a:pt x="3464" y="18774"/>
                  </a:lnTo>
                  <a:lnTo>
                    <a:pt x="4620" y="19699"/>
                  </a:lnTo>
                  <a:lnTo>
                    <a:pt x="5861" y="20445"/>
                  </a:lnTo>
                  <a:lnTo>
                    <a:pt x="7175" y="21009"/>
                  </a:lnTo>
                  <a:lnTo>
                    <a:pt x="8554" y="21391"/>
                  </a:lnTo>
                  <a:lnTo>
                    <a:pt x="9984" y="21588"/>
                  </a:lnTo>
                  <a:lnTo>
                    <a:pt x="11458" y="21600"/>
                  </a:lnTo>
                  <a:lnTo>
                    <a:pt x="12852" y="21423"/>
                  </a:lnTo>
                  <a:lnTo>
                    <a:pt x="14211" y="21054"/>
                  </a:lnTo>
                  <a:lnTo>
                    <a:pt x="15512" y="20509"/>
                  </a:lnTo>
                  <a:lnTo>
                    <a:pt x="16734" y="19799"/>
                  </a:lnTo>
                  <a:lnTo>
                    <a:pt x="17855" y="18940"/>
                  </a:lnTo>
                  <a:lnTo>
                    <a:pt x="18855" y="17944"/>
                  </a:lnTo>
                  <a:lnTo>
                    <a:pt x="19904" y="16539"/>
                  </a:lnTo>
                  <a:lnTo>
                    <a:pt x="20699" y="15010"/>
                  </a:lnTo>
                  <a:lnTo>
                    <a:pt x="21240" y="13371"/>
                  </a:lnTo>
                  <a:lnTo>
                    <a:pt x="21525" y="11638"/>
                  </a:lnTo>
                  <a:lnTo>
                    <a:pt x="21540" y="10889"/>
                  </a:lnTo>
                  <a:lnTo>
                    <a:pt x="21556" y="10473"/>
                  </a:lnTo>
                  <a:lnTo>
                    <a:pt x="21600" y="10210"/>
                  </a:lnTo>
                  <a:lnTo>
                    <a:pt x="21513" y="9907"/>
                  </a:lnTo>
                  <a:lnTo>
                    <a:pt x="21454" y="9467"/>
                  </a:lnTo>
                  <a:lnTo>
                    <a:pt x="21382" y="8658"/>
                  </a:lnTo>
                  <a:lnTo>
                    <a:pt x="21271" y="8378"/>
                  </a:lnTo>
                  <a:lnTo>
                    <a:pt x="21192" y="8066"/>
                  </a:lnTo>
                  <a:lnTo>
                    <a:pt x="20870" y="6910"/>
                  </a:lnTo>
                  <a:lnTo>
                    <a:pt x="20158" y="5352"/>
                  </a:lnTo>
                  <a:lnTo>
                    <a:pt x="19230" y="3971"/>
                  </a:lnTo>
                  <a:lnTo>
                    <a:pt x="18087" y="2766"/>
                  </a:lnTo>
                  <a:lnTo>
                    <a:pt x="16768" y="1756"/>
                  </a:lnTo>
                  <a:lnTo>
                    <a:pt x="15314" y="959"/>
                  </a:lnTo>
                  <a:lnTo>
                    <a:pt x="13763" y="394"/>
                  </a:lnTo>
                  <a:lnTo>
                    <a:pt x="12613" y="141"/>
                  </a:lnTo>
                  <a:lnTo>
                    <a:pt x="11714" y="32"/>
                  </a:lnTo>
                  <a:lnTo>
                    <a:pt x="10719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1" name="object 135"/>
            <p:cNvGrpSpPr/>
            <p:nvPr/>
          </p:nvGrpSpPr>
          <p:grpSpPr>
            <a:xfrm>
              <a:off x="2813223" y="190246"/>
              <a:ext cx="177402" cy="305024"/>
              <a:chOff x="-1" y="-1"/>
              <a:chExt cx="177401" cy="305023"/>
            </a:xfrm>
          </p:grpSpPr>
          <p:sp>
            <p:nvSpPr>
              <p:cNvPr id="388" name="Shape"/>
              <p:cNvSpPr/>
              <p:nvPr/>
            </p:nvSpPr>
            <p:spPr>
              <a:xfrm>
                <a:off x="60006" y="243409"/>
                <a:ext cx="60876" cy="61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2" y="0"/>
                    </a:moveTo>
                    <a:lnTo>
                      <a:pt x="960" y="5548"/>
                    </a:lnTo>
                    <a:lnTo>
                      <a:pt x="0" y="8113"/>
                    </a:lnTo>
                    <a:lnTo>
                      <a:pt x="157" y="13367"/>
                    </a:lnTo>
                    <a:lnTo>
                      <a:pt x="176" y="13990"/>
                    </a:lnTo>
                    <a:lnTo>
                      <a:pt x="1284" y="16493"/>
                    </a:lnTo>
                    <a:lnTo>
                      <a:pt x="3425" y="18626"/>
                    </a:lnTo>
                    <a:lnTo>
                      <a:pt x="5674" y="20634"/>
                    </a:lnTo>
                    <a:lnTo>
                      <a:pt x="8238" y="21600"/>
                    </a:lnTo>
                    <a:lnTo>
                      <a:pt x="14114" y="21426"/>
                    </a:lnTo>
                    <a:lnTo>
                      <a:pt x="16616" y="20318"/>
                    </a:lnTo>
                    <a:lnTo>
                      <a:pt x="18630" y="18181"/>
                    </a:lnTo>
                    <a:lnTo>
                      <a:pt x="20640" y="15932"/>
                    </a:lnTo>
                    <a:lnTo>
                      <a:pt x="21600" y="13367"/>
                    </a:lnTo>
                    <a:lnTo>
                      <a:pt x="21444" y="8113"/>
                    </a:lnTo>
                    <a:lnTo>
                      <a:pt x="21429" y="7605"/>
                    </a:lnTo>
                    <a:lnTo>
                      <a:pt x="20262" y="5161"/>
                    </a:lnTo>
                    <a:lnTo>
                      <a:pt x="18008" y="3152"/>
                    </a:lnTo>
                    <a:lnTo>
                      <a:pt x="15872" y="1020"/>
                    </a:lnTo>
                    <a:lnTo>
                      <a:pt x="1336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9" name="Shape"/>
              <p:cNvSpPr/>
              <p:nvPr/>
            </p:nvSpPr>
            <p:spPr>
              <a:xfrm>
                <a:off x="49644" y="32219"/>
                <a:ext cx="127757" cy="188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05" y="0"/>
                    </a:moveTo>
                    <a:lnTo>
                      <a:pt x="5284" y="0"/>
                    </a:lnTo>
                    <a:lnTo>
                      <a:pt x="7284" y="31"/>
                    </a:lnTo>
                    <a:lnTo>
                      <a:pt x="9083" y="207"/>
                    </a:lnTo>
                    <a:lnTo>
                      <a:pt x="14561" y="2873"/>
                    </a:lnTo>
                    <a:lnTo>
                      <a:pt x="14784" y="4367"/>
                    </a:lnTo>
                    <a:lnTo>
                      <a:pt x="14619" y="4993"/>
                    </a:lnTo>
                    <a:lnTo>
                      <a:pt x="14258" y="5526"/>
                    </a:lnTo>
                    <a:lnTo>
                      <a:pt x="13951" y="6022"/>
                    </a:lnTo>
                    <a:lnTo>
                      <a:pt x="6225" y="9806"/>
                    </a:lnTo>
                    <a:lnTo>
                      <a:pt x="5074" y="10327"/>
                    </a:lnTo>
                    <a:lnTo>
                      <a:pt x="210" y="14110"/>
                    </a:lnTo>
                    <a:lnTo>
                      <a:pt x="0" y="14922"/>
                    </a:lnTo>
                    <a:lnTo>
                      <a:pt x="19" y="15382"/>
                    </a:lnTo>
                    <a:lnTo>
                      <a:pt x="37" y="15796"/>
                    </a:lnTo>
                    <a:lnTo>
                      <a:pt x="58" y="16285"/>
                    </a:lnTo>
                    <a:lnTo>
                      <a:pt x="3333" y="20077"/>
                    </a:lnTo>
                    <a:lnTo>
                      <a:pt x="6964" y="21600"/>
                    </a:lnTo>
                    <a:lnTo>
                      <a:pt x="10045" y="18546"/>
                    </a:lnTo>
                    <a:lnTo>
                      <a:pt x="8761" y="18082"/>
                    </a:lnTo>
                    <a:lnTo>
                      <a:pt x="7808" y="17630"/>
                    </a:lnTo>
                    <a:lnTo>
                      <a:pt x="7185" y="17190"/>
                    </a:lnTo>
                    <a:lnTo>
                      <a:pt x="6616" y="16750"/>
                    </a:lnTo>
                    <a:lnTo>
                      <a:pt x="6322" y="16285"/>
                    </a:lnTo>
                    <a:lnTo>
                      <a:pt x="6300" y="15796"/>
                    </a:lnTo>
                    <a:lnTo>
                      <a:pt x="6281" y="15382"/>
                    </a:lnTo>
                    <a:lnTo>
                      <a:pt x="11362" y="12122"/>
                    </a:lnTo>
                    <a:lnTo>
                      <a:pt x="12547" y="11661"/>
                    </a:lnTo>
                    <a:lnTo>
                      <a:pt x="14677" y="10771"/>
                    </a:lnTo>
                    <a:lnTo>
                      <a:pt x="20404" y="7212"/>
                    </a:lnTo>
                    <a:lnTo>
                      <a:pt x="21600" y="3799"/>
                    </a:lnTo>
                    <a:lnTo>
                      <a:pt x="21272" y="2170"/>
                    </a:lnTo>
                    <a:lnTo>
                      <a:pt x="20435" y="701"/>
                    </a:lnTo>
                    <a:lnTo>
                      <a:pt x="1970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0" name="Shape"/>
              <p:cNvSpPr/>
              <p:nvPr/>
            </p:nvSpPr>
            <p:spPr>
              <a:xfrm>
                <a:off x="-2" y="-2"/>
                <a:ext cx="166194" cy="8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52" y="0"/>
                    </a:moveTo>
                    <a:lnTo>
                      <a:pt x="5097" y="1737"/>
                    </a:lnTo>
                    <a:lnTo>
                      <a:pt x="0" y="20960"/>
                    </a:lnTo>
                    <a:lnTo>
                      <a:pt x="4189" y="21600"/>
                    </a:lnTo>
                    <a:lnTo>
                      <a:pt x="4855" y="10964"/>
                    </a:lnTo>
                    <a:lnTo>
                      <a:pt x="5688" y="10243"/>
                    </a:lnTo>
                    <a:lnTo>
                      <a:pt x="6545" y="9645"/>
                    </a:lnTo>
                    <a:lnTo>
                      <a:pt x="7425" y="9175"/>
                    </a:lnTo>
                    <a:lnTo>
                      <a:pt x="8303" y="8619"/>
                    </a:lnTo>
                    <a:lnTo>
                      <a:pt x="9329" y="8309"/>
                    </a:lnTo>
                    <a:lnTo>
                      <a:pt x="9312" y="8309"/>
                    </a:lnTo>
                    <a:lnTo>
                      <a:pt x="10515" y="8239"/>
                    </a:lnTo>
                    <a:lnTo>
                      <a:pt x="21600" y="8239"/>
                    </a:lnTo>
                    <a:lnTo>
                      <a:pt x="21128" y="6923"/>
                    </a:lnTo>
                    <a:lnTo>
                      <a:pt x="19706" y="4427"/>
                    </a:lnTo>
                    <a:lnTo>
                      <a:pt x="17957" y="2374"/>
                    </a:lnTo>
                    <a:lnTo>
                      <a:pt x="15948" y="953"/>
                    </a:lnTo>
                    <a:lnTo>
                      <a:pt x="13727" y="178"/>
                    </a:lnTo>
                    <a:lnTo>
                      <a:pt x="13937" y="178"/>
                    </a:lnTo>
                    <a:lnTo>
                      <a:pt x="1115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92" name="object 136" descr="object 13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980090" y="311101"/>
              <a:ext cx="107350" cy="174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object 137" descr="object 13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711167" y="336400"/>
              <a:ext cx="128059" cy="16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5" name="object 138"/>
          <p:cNvSpPr/>
          <p:nvPr/>
        </p:nvSpPr>
        <p:spPr>
          <a:xfrm>
            <a:off x="7107945" y="292510"/>
            <a:ext cx="3584046" cy="22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74" y="0"/>
                </a:lnTo>
                <a:lnTo>
                  <a:pt x="412" y="837"/>
                </a:lnTo>
                <a:lnTo>
                  <a:pt x="198" y="3118"/>
                </a:lnTo>
                <a:lnTo>
                  <a:pt x="53" y="6502"/>
                </a:lnTo>
                <a:lnTo>
                  <a:pt x="0" y="10647"/>
                </a:lnTo>
                <a:lnTo>
                  <a:pt x="0" y="10953"/>
                </a:lnTo>
                <a:lnTo>
                  <a:pt x="53" y="15098"/>
                </a:lnTo>
                <a:lnTo>
                  <a:pt x="198" y="18482"/>
                </a:lnTo>
                <a:lnTo>
                  <a:pt x="412" y="20763"/>
                </a:lnTo>
                <a:lnTo>
                  <a:pt x="67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6" name="object 139"/>
          <p:cNvSpPr/>
          <p:nvPr/>
        </p:nvSpPr>
        <p:spPr>
          <a:xfrm>
            <a:off x="597829" y="2795639"/>
            <a:ext cx="462832" cy="13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76" y="0"/>
                </a:moveTo>
                <a:lnTo>
                  <a:pt x="2723" y="0"/>
                </a:lnTo>
                <a:lnTo>
                  <a:pt x="1663" y="742"/>
                </a:lnTo>
                <a:lnTo>
                  <a:pt x="798" y="2766"/>
                </a:lnTo>
                <a:lnTo>
                  <a:pt x="214" y="5767"/>
                </a:lnTo>
                <a:lnTo>
                  <a:pt x="0" y="9441"/>
                </a:lnTo>
                <a:lnTo>
                  <a:pt x="0" y="12159"/>
                </a:lnTo>
                <a:lnTo>
                  <a:pt x="214" y="15833"/>
                </a:lnTo>
                <a:lnTo>
                  <a:pt x="798" y="18834"/>
                </a:lnTo>
                <a:lnTo>
                  <a:pt x="1663" y="20858"/>
                </a:lnTo>
                <a:lnTo>
                  <a:pt x="2723" y="21600"/>
                </a:lnTo>
                <a:lnTo>
                  <a:pt x="18876" y="21600"/>
                </a:lnTo>
                <a:lnTo>
                  <a:pt x="19937" y="20858"/>
                </a:lnTo>
                <a:lnTo>
                  <a:pt x="20802" y="18834"/>
                </a:lnTo>
                <a:lnTo>
                  <a:pt x="21386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386" y="5767"/>
                </a:lnTo>
                <a:lnTo>
                  <a:pt x="20802" y="2766"/>
                </a:lnTo>
                <a:lnTo>
                  <a:pt x="19937" y="742"/>
                </a:lnTo>
                <a:lnTo>
                  <a:pt x="18876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7" name="object 140"/>
          <p:cNvSpPr txBox="1"/>
          <p:nvPr/>
        </p:nvSpPr>
        <p:spPr>
          <a:xfrm>
            <a:off x="622310" y="2765425"/>
            <a:ext cx="2830199" cy="30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90168" indent="12700">
              <a:lnSpc>
                <a:spcPct val="111099"/>
              </a:lnSpc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Fungi</a:t>
            </a:r>
            <a:r>
              <a:rPr spc="-25" dirty="0"/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organisms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possess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chlorophyll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sexually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reproduce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like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animals,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</a:t>
            </a:r>
            <a:r>
              <a:rPr spc="-5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kingdom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unto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themselves.</a:t>
            </a:r>
          </a:p>
          <a:p>
            <a:pPr marR="5080" indent="12700">
              <a:lnSpc>
                <a:spcPct val="111099"/>
              </a:lnSpc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Fungi</a:t>
            </a:r>
            <a:r>
              <a:rPr spc="-30" dirty="0"/>
              <a:t> act </a:t>
            </a:r>
            <a:r>
              <a:rPr spc="-20" dirty="0"/>
              <a:t>as</a:t>
            </a:r>
            <a:r>
              <a:rPr spc="-30" dirty="0"/>
              <a:t> </a:t>
            </a:r>
            <a:r>
              <a:rPr dirty="0"/>
              <a:t>“extensions”</a:t>
            </a:r>
            <a:r>
              <a:rPr spc="-25" dirty="0"/>
              <a:t> </a:t>
            </a:r>
            <a:r>
              <a:rPr spc="-20" dirty="0"/>
              <a:t>of</a:t>
            </a:r>
            <a:r>
              <a:rPr spc="-30" dirty="0"/>
              <a:t> </a:t>
            </a:r>
            <a:r>
              <a:rPr spc="-45" dirty="0"/>
              <a:t>plant</a:t>
            </a:r>
            <a:r>
              <a:rPr spc="-30" dirty="0"/>
              <a:t> roots</a:t>
            </a:r>
            <a:r>
              <a:rPr spc="-25" dirty="0"/>
              <a:t> </a:t>
            </a:r>
            <a:r>
              <a:rPr spc="-40" dirty="0"/>
              <a:t>and </a:t>
            </a:r>
            <a:r>
              <a:rPr spc="-45" dirty="0"/>
              <a:t>often</a:t>
            </a:r>
            <a:r>
              <a:rPr spc="-25" dirty="0"/>
              <a:t> live</a:t>
            </a:r>
            <a:r>
              <a:rPr spc="-20" dirty="0"/>
              <a:t> </a:t>
            </a:r>
            <a:r>
              <a:rPr spc="-30" dirty="0"/>
              <a:t>in</a:t>
            </a:r>
            <a:r>
              <a:rPr spc="-20" dirty="0"/>
              <a:t> </a:t>
            </a:r>
            <a:r>
              <a:rPr dirty="0"/>
              <a:t>symbiosis</a:t>
            </a:r>
            <a:r>
              <a:rPr spc="-20" dirty="0"/>
              <a:t> </a:t>
            </a:r>
            <a:r>
              <a:rPr spc="-45" dirty="0"/>
              <a:t>with</a:t>
            </a:r>
            <a:r>
              <a:rPr spc="-20" dirty="0"/>
              <a:t> </a:t>
            </a:r>
            <a:r>
              <a:rPr spc="-10" dirty="0"/>
              <a:t>numerous </a:t>
            </a:r>
            <a:r>
              <a:rPr spc="-45" dirty="0"/>
              <a:t>plant</a:t>
            </a:r>
            <a:r>
              <a:rPr spc="-30" dirty="0"/>
              <a:t> species.</a:t>
            </a:r>
            <a:r>
              <a:rPr spc="-40" dirty="0"/>
              <a:t> </a:t>
            </a:r>
            <a:r>
              <a:rPr spc="-30" dirty="0"/>
              <a:t>This </a:t>
            </a:r>
            <a:r>
              <a:rPr spc="-50" dirty="0"/>
              <a:t>phenomenon</a:t>
            </a:r>
            <a:r>
              <a:rPr spc="-25" dirty="0"/>
              <a:t> </a:t>
            </a:r>
            <a:r>
              <a:rPr spc="0" dirty="0"/>
              <a:t>is</a:t>
            </a:r>
            <a:r>
              <a:rPr spc="-30" dirty="0"/>
              <a:t> </a:t>
            </a:r>
            <a:r>
              <a:rPr spc="-10" dirty="0"/>
              <a:t>called </a:t>
            </a:r>
            <a:r>
              <a:rPr b="1" spc="-4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mycorrhiza.</a:t>
            </a:r>
            <a:r>
              <a:rPr spc="-10" dirty="0"/>
              <a:t> </a:t>
            </a:r>
            <a:endParaRPr lang="hr-HR" spc="-30" dirty="0"/>
          </a:p>
          <a:p>
            <a:pPr marR="5080" indent="12700">
              <a:lnSpc>
                <a:spcPct val="111099"/>
              </a:lnSpc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spc="-30" dirty="0"/>
          </a:p>
          <a:p>
            <a:pPr marR="5080" indent="12700">
              <a:lnSpc>
                <a:spcPct val="111099"/>
              </a:lnSpc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pc="-30" dirty="0"/>
              <a:t>I</a:t>
            </a:r>
            <a:r>
              <a:rPr spc="-30" dirty="0"/>
              <a:t>n</a:t>
            </a:r>
            <a:r>
              <a:rPr spc="-10" dirty="0"/>
              <a:t> </a:t>
            </a:r>
            <a:r>
              <a:rPr dirty="0"/>
              <a:t>their</a:t>
            </a:r>
            <a:r>
              <a:rPr spc="-5" dirty="0"/>
              <a:t> </a:t>
            </a:r>
            <a:r>
              <a:rPr spc="-40" dirty="0"/>
              <a:t>mycelium,</a:t>
            </a:r>
            <a:r>
              <a:rPr spc="-10" dirty="0"/>
              <a:t> fungi</a:t>
            </a:r>
            <a:r>
              <a:rPr lang="hr-HR" spc="-10" dirty="0"/>
              <a:t> </a:t>
            </a:r>
            <a:r>
              <a:rPr dirty="0"/>
              <a:t>retain</a:t>
            </a:r>
            <a:r>
              <a:rPr spc="-20" dirty="0"/>
              <a:t> </a:t>
            </a:r>
            <a:r>
              <a:rPr spc="-35" dirty="0"/>
              <a:t>water</a:t>
            </a:r>
            <a:r>
              <a:rPr spc="-20" dirty="0"/>
              <a:t> </a:t>
            </a:r>
            <a:r>
              <a:rPr spc="-35" dirty="0"/>
              <a:t>that</a:t>
            </a:r>
            <a:r>
              <a:rPr spc="-20" dirty="0"/>
              <a:t> </a:t>
            </a:r>
            <a:r>
              <a:rPr spc="-40" dirty="0"/>
              <a:t>plants</a:t>
            </a:r>
            <a:r>
              <a:rPr spc="-20" dirty="0"/>
              <a:t> </a:t>
            </a:r>
            <a:r>
              <a:rPr spc="-45" dirty="0"/>
              <a:t>draw</a:t>
            </a:r>
            <a:r>
              <a:rPr spc="-20" dirty="0"/>
              <a:t> </a:t>
            </a:r>
            <a:r>
              <a:rPr spc="-50" dirty="0"/>
              <a:t>from</a:t>
            </a:r>
            <a:r>
              <a:rPr spc="-20" dirty="0"/>
              <a:t> </a:t>
            </a:r>
            <a:r>
              <a:rPr spc="-10" dirty="0"/>
              <a:t>their </a:t>
            </a:r>
            <a:r>
              <a:rPr dirty="0"/>
              <a:t>roots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spc="-10" dirty="0"/>
              <a:t>at</a:t>
            </a:r>
            <a:r>
              <a:rPr dirty="0"/>
              <a:t> </a:t>
            </a:r>
            <a:r>
              <a:rPr spc="-40" dirty="0"/>
              <a:t>the</a:t>
            </a:r>
            <a:r>
              <a:rPr spc="-25" dirty="0"/>
              <a:t> </a:t>
            </a:r>
            <a:r>
              <a:rPr spc="-45" dirty="0"/>
              <a:t>same</a:t>
            </a:r>
            <a:r>
              <a:rPr spc="-25" dirty="0"/>
              <a:t> </a:t>
            </a:r>
            <a:r>
              <a:rPr spc="-45" dirty="0"/>
              <a:t>time</a:t>
            </a:r>
            <a:r>
              <a:rPr dirty="0"/>
              <a:t> </a:t>
            </a:r>
            <a:r>
              <a:rPr spc="-40" dirty="0"/>
              <a:t>obtain</a:t>
            </a:r>
            <a:r>
              <a:rPr spc="-25" dirty="0"/>
              <a:t> </a:t>
            </a:r>
            <a:r>
              <a:rPr dirty="0"/>
              <a:t>valuable </a:t>
            </a:r>
            <a:r>
              <a:rPr spc="-35" dirty="0"/>
              <a:t>minerals</a:t>
            </a:r>
            <a:r>
              <a:rPr dirty="0"/>
              <a:t> </a:t>
            </a:r>
            <a:r>
              <a:rPr spc="-35" dirty="0"/>
              <a:t>for</a:t>
            </a:r>
            <a:r>
              <a:rPr spc="-25" dirty="0"/>
              <a:t> </a:t>
            </a:r>
            <a:r>
              <a:rPr spc="-35" dirty="0"/>
              <a:t>their</a:t>
            </a:r>
            <a:r>
              <a:rPr spc="-25" dirty="0"/>
              <a:t> </a:t>
            </a:r>
            <a:r>
              <a:rPr spc="-10" dirty="0"/>
              <a:t>growth.</a:t>
            </a:r>
          </a:p>
          <a:p>
            <a:pPr indent="12700">
              <a:spcBef>
                <a:spcPts val="1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35" dirty="0"/>
              <a:t> </a:t>
            </a:r>
            <a:r>
              <a:rPr dirty="0"/>
              <a:t>return, </a:t>
            </a:r>
            <a:r>
              <a:rPr spc="-40" dirty="0"/>
              <a:t>plants</a:t>
            </a:r>
            <a:r>
              <a:rPr spc="-35" dirty="0"/>
              <a:t> produce</a:t>
            </a:r>
            <a:r>
              <a:rPr dirty="0"/>
              <a:t> </a:t>
            </a:r>
            <a:r>
              <a:rPr lang="en-US" spc="-10" dirty="0"/>
              <a:t>(carbohydrates) through photosynthesis,</a:t>
            </a:r>
            <a:r>
              <a:rPr lang="hr-HR" spc="-10" dirty="0"/>
              <a:t> </a:t>
            </a:r>
            <a:r>
              <a:rPr lang="en-US" spc="-10" dirty="0"/>
              <a:t>which they share with the fungi, thus</a:t>
            </a:r>
            <a:r>
              <a:rPr lang="hr-HR" spc="-10" dirty="0"/>
              <a:t> </a:t>
            </a:r>
            <a:r>
              <a:rPr lang="en-US" spc="-10" dirty="0"/>
              <a:t>providing them with energy for growth.</a:t>
            </a:r>
            <a:endParaRPr spc="-10" dirty="0"/>
          </a:p>
        </p:txBody>
      </p:sp>
      <p:sp>
        <p:nvSpPr>
          <p:cNvPr id="398" name="object 141"/>
          <p:cNvSpPr txBox="1"/>
          <p:nvPr/>
        </p:nvSpPr>
        <p:spPr>
          <a:xfrm>
            <a:off x="7450978" y="289745"/>
            <a:ext cx="2754634" cy="6482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Abiotic</a:t>
            </a:r>
            <a:r>
              <a:rPr spc="-45" dirty="0"/>
              <a:t> </a:t>
            </a:r>
            <a:r>
              <a:rPr spc="-10" dirty="0"/>
              <a:t>components</a:t>
            </a:r>
          </a:p>
          <a:p>
            <a:pPr marR="5080" indent="12700">
              <a:lnSpc>
                <a:spcPct val="111099"/>
              </a:lnSpc>
              <a:spcBef>
                <a:spcPts val="10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45" dirty="0"/>
              <a:t> </a:t>
            </a:r>
            <a:r>
              <a:rPr spc="0" dirty="0"/>
              <a:t>is</a:t>
            </a:r>
            <a:r>
              <a:rPr spc="-55" dirty="0"/>
              <a:t> </a:t>
            </a:r>
            <a:r>
              <a:rPr spc="-50" dirty="0"/>
              <a:t>what</a:t>
            </a:r>
            <a:r>
              <a:rPr spc="-25" dirty="0"/>
              <a:t> </a:t>
            </a:r>
            <a:r>
              <a:rPr spc="-35" dirty="0"/>
              <a:t>we</a:t>
            </a:r>
            <a:r>
              <a:rPr spc="-40" dirty="0"/>
              <a:t> </a:t>
            </a:r>
            <a:r>
              <a:rPr spc="-20" dirty="0"/>
              <a:t>call</a:t>
            </a:r>
            <a:r>
              <a:rPr spc="-35"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20" dirty="0"/>
              <a:t>soil,</a:t>
            </a:r>
            <a:r>
              <a:rPr spc="-40" dirty="0"/>
              <a:t> </a:t>
            </a:r>
            <a:r>
              <a:rPr spc="-35" dirty="0"/>
              <a:t>water </a:t>
            </a:r>
            <a:r>
              <a:rPr spc="-45" dirty="0"/>
              <a:t>and</a:t>
            </a:r>
            <a:r>
              <a:rPr dirty="0"/>
              <a:t> </a:t>
            </a:r>
            <a:r>
              <a:rPr spc="-20" dirty="0"/>
              <a:t>air, </a:t>
            </a:r>
            <a:r>
              <a:rPr spc="-50" dirty="0"/>
              <a:t>which</a:t>
            </a:r>
            <a:r>
              <a:rPr spc="-20" dirty="0"/>
              <a:t> </a:t>
            </a:r>
            <a:r>
              <a:rPr spc="-25" dirty="0"/>
              <a:t>also</a:t>
            </a:r>
            <a:r>
              <a:rPr spc="-20" dirty="0"/>
              <a:t> </a:t>
            </a:r>
            <a:r>
              <a:rPr spc="-50" dirty="0"/>
              <a:t>form</a:t>
            </a:r>
            <a:r>
              <a:rPr spc="-20" dirty="0"/>
              <a:t> </a:t>
            </a:r>
            <a:r>
              <a:rPr spc="-50" dirty="0"/>
              <a:t>an</a:t>
            </a:r>
            <a:r>
              <a:rPr spc="-20" dirty="0"/>
              <a:t> </a:t>
            </a:r>
            <a:r>
              <a:rPr spc="-45" dirty="0"/>
              <a:t>important</a:t>
            </a:r>
            <a:r>
              <a:rPr spc="-15" dirty="0"/>
              <a:t> </a:t>
            </a:r>
            <a:r>
              <a:rPr spc="-35" dirty="0"/>
              <a:t>part</a:t>
            </a:r>
            <a:r>
              <a:rPr spc="-20" dirty="0"/>
              <a:t> of </a:t>
            </a:r>
            <a:r>
              <a:rPr spc="-25" dirty="0"/>
              <a:t>the </a:t>
            </a:r>
            <a:r>
              <a:rPr spc="-35" dirty="0"/>
              <a:t>forest ecosystem.</a:t>
            </a:r>
            <a:r>
              <a:rPr dirty="0"/>
              <a:t> </a:t>
            </a:r>
            <a:r>
              <a:rPr spc="-45" dirty="0"/>
              <a:t>The</a:t>
            </a:r>
            <a:r>
              <a:rPr dirty="0"/>
              <a:t> </a:t>
            </a:r>
            <a:r>
              <a:rPr spc="-20" dirty="0"/>
              <a:t>soil</a:t>
            </a:r>
            <a:r>
              <a:rPr dirty="0"/>
              <a:t> in </a:t>
            </a:r>
            <a:r>
              <a:rPr spc="-40" dirty="0"/>
              <a:t>the</a:t>
            </a:r>
            <a:r>
              <a:rPr dirty="0"/>
              <a:t> </a:t>
            </a:r>
            <a:r>
              <a:rPr spc="-35" dirty="0"/>
              <a:t>forest </a:t>
            </a:r>
            <a:r>
              <a:rPr spc="-25" dirty="0"/>
              <a:t>can </a:t>
            </a:r>
            <a:r>
              <a:rPr dirty="0"/>
              <a:t>be</a:t>
            </a:r>
            <a:r>
              <a:rPr spc="-20" dirty="0"/>
              <a:t> of </a:t>
            </a:r>
            <a:r>
              <a:rPr spc="-40" dirty="0"/>
              <a:t>different</a:t>
            </a:r>
            <a:r>
              <a:rPr spc="-20" dirty="0"/>
              <a:t> </a:t>
            </a:r>
            <a:r>
              <a:rPr spc="-45" dirty="0"/>
              <a:t>composition</a:t>
            </a:r>
            <a:r>
              <a:rPr spc="-20" dirty="0"/>
              <a:t> </a:t>
            </a:r>
            <a:r>
              <a:rPr spc="-10" dirty="0"/>
              <a:t>(carbonate, </a:t>
            </a:r>
            <a:r>
              <a:rPr dirty="0"/>
              <a:t>silicate,</a:t>
            </a:r>
            <a:r>
              <a:rPr spc="-20" dirty="0"/>
              <a:t> </a:t>
            </a:r>
            <a:r>
              <a:rPr spc="-25" dirty="0"/>
              <a:t>clay,</a:t>
            </a:r>
            <a:r>
              <a:rPr spc="-20" dirty="0"/>
              <a:t> </a:t>
            </a:r>
            <a:r>
              <a:rPr spc="-35" dirty="0"/>
              <a:t>sandy</a:t>
            </a:r>
            <a:r>
              <a:rPr spc="-20" dirty="0"/>
              <a:t> or</a:t>
            </a:r>
            <a:r>
              <a:rPr spc="-15" dirty="0"/>
              <a:t> </a:t>
            </a:r>
            <a:r>
              <a:rPr spc="-45" dirty="0"/>
              <a:t>loamy</a:t>
            </a:r>
            <a:r>
              <a:rPr spc="-20" dirty="0"/>
              <a:t> </a:t>
            </a:r>
            <a:r>
              <a:rPr spc="-25" dirty="0"/>
              <a:t>soil...)</a:t>
            </a:r>
            <a:r>
              <a:rPr spc="-20" dirty="0"/>
              <a:t> </a:t>
            </a:r>
            <a:r>
              <a:rPr spc="-10" dirty="0"/>
              <a:t>which </a:t>
            </a:r>
            <a:r>
              <a:rPr spc="-35" dirty="0"/>
              <a:t>primarily</a:t>
            </a:r>
            <a:r>
              <a:rPr spc="-20" dirty="0"/>
              <a:t> </a:t>
            </a:r>
            <a:r>
              <a:rPr spc="-45" dirty="0"/>
              <a:t>depends</a:t>
            </a:r>
            <a:r>
              <a:rPr spc="-15" dirty="0"/>
              <a:t> </a:t>
            </a:r>
            <a:r>
              <a:rPr spc="-50" dirty="0"/>
              <a:t>on</a:t>
            </a:r>
            <a:r>
              <a:rPr spc="-15" dirty="0"/>
              <a:t> </a:t>
            </a:r>
            <a:r>
              <a:rPr spc="-40" dirty="0"/>
              <a:t>the</a:t>
            </a:r>
            <a:r>
              <a:rPr spc="-15" dirty="0"/>
              <a:t> </a:t>
            </a:r>
            <a:r>
              <a:rPr spc="-35" dirty="0"/>
              <a:t>climate</a:t>
            </a:r>
            <a:r>
              <a:rPr spc="-15" dirty="0"/>
              <a:t> </a:t>
            </a:r>
            <a:r>
              <a:rPr spc="-40" dirty="0"/>
              <a:t>zone</a:t>
            </a:r>
            <a:r>
              <a:rPr spc="-15" dirty="0"/>
              <a:t> </a:t>
            </a:r>
            <a:r>
              <a:rPr spc="-25" dirty="0"/>
              <a:t>in </a:t>
            </a:r>
            <a:r>
              <a:rPr spc="-50" dirty="0"/>
              <a:t>which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20" dirty="0"/>
              <a:t> </a:t>
            </a:r>
            <a:r>
              <a:rPr spc="-35" dirty="0"/>
              <a:t>forests</a:t>
            </a:r>
            <a:r>
              <a:rPr spc="-25" dirty="0"/>
              <a:t> </a:t>
            </a:r>
            <a:r>
              <a:rPr dirty="0"/>
              <a:t>grow.</a:t>
            </a:r>
            <a:r>
              <a:rPr spc="-20" dirty="0"/>
              <a:t> </a:t>
            </a:r>
            <a:r>
              <a:rPr spc="-45" dirty="0"/>
              <a:t>The</a:t>
            </a:r>
            <a:r>
              <a:rPr spc="-25" dirty="0"/>
              <a:t> </a:t>
            </a:r>
            <a:r>
              <a:rPr spc="-35" dirty="0"/>
              <a:t>science</a:t>
            </a:r>
            <a:r>
              <a:rPr spc="-20" dirty="0"/>
              <a:t> that </a:t>
            </a:r>
            <a:r>
              <a:rPr dirty="0"/>
              <a:t>deals</a:t>
            </a:r>
            <a:r>
              <a:rPr spc="-25" dirty="0"/>
              <a:t> </a:t>
            </a:r>
            <a:r>
              <a:rPr spc="-45" dirty="0"/>
              <a:t>with</a:t>
            </a:r>
            <a:r>
              <a:rPr spc="-20" dirty="0"/>
              <a:t> </a:t>
            </a:r>
            <a:r>
              <a:rPr spc="-25" dirty="0"/>
              <a:t>soils </a:t>
            </a:r>
            <a:r>
              <a:rPr spc="-45" dirty="0"/>
              <a:t>and</a:t>
            </a:r>
            <a:r>
              <a:rPr spc="-20" dirty="0"/>
              <a:t> </a:t>
            </a:r>
            <a:r>
              <a:rPr spc="-35" dirty="0"/>
              <a:t>their</a:t>
            </a:r>
            <a:r>
              <a:rPr spc="-20" dirty="0"/>
              <a:t> </a:t>
            </a:r>
            <a:r>
              <a:rPr spc="-45" dirty="0"/>
              <a:t>composition</a:t>
            </a:r>
            <a:r>
              <a:rPr spc="-25" dirty="0"/>
              <a:t> is </a:t>
            </a:r>
            <a:r>
              <a:rPr dirty="0"/>
              <a:t>called 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pedology</a:t>
            </a:r>
            <a:r>
              <a:rPr b="1" spc="-10" dirty="0"/>
              <a:t>.</a:t>
            </a:r>
          </a:p>
          <a:p>
            <a:pPr marR="322579" indent="12700">
              <a:lnSpc>
                <a:spcPct val="111099"/>
              </a:lnSpc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30" dirty="0"/>
              <a:t> layer</a:t>
            </a:r>
            <a:r>
              <a:rPr spc="-40" dirty="0"/>
              <a:t> </a:t>
            </a:r>
            <a:r>
              <a:rPr spc="-20" dirty="0"/>
              <a:t>of</a:t>
            </a:r>
            <a:r>
              <a:rPr spc="-35" dirty="0"/>
              <a:t> forest </a:t>
            </a:r>
            <a:r>
              <a:rPr spc="-20" dirty="0"/>
              <a:t>soil</a:t>
            </a:r>
            <a:r>
              <a:rPr spc="-35" dirty="0"/>
              <a:t> </a:t>
            </a:r>
            <a:r>
              <a:rPr spc="-40" dirty="0"/>
              <a:t>rich</a:t>
            </a:r>
            <a:r>
              <a:rPr spc="-35" dirty="0"/>
              <a:t> </a:t>
            </a:r>
            <a:r>
              <a:rPr spc="-30" dirty="0"/>
              <a:t>in</a:t>
            </a:r>
            <a:r>
              <a:rPr spc="-35" dirty="0"/>
              <a:t> </a:t>
            </a:r>
            <a:r>
              <a:rPr spc="-30" dirty="0"/>
              <a:t>organic </a:t>
            </a:r>
            <a:r>
              <a:rPr spc="-50" dirty="0"/>
              <a:t>matter</a:t>
            </a:r>
            <a:r>
              <a:rPr spc="-25" dirty="0"/>
              <a:t> </a:t>
            </a:r>
            <a:r>
              <a:rPr spc="0" dirty="0"/>
              <a:t>is</a:t>
            </a:r>
            <a:r>
              <a:rPr spc="-30" dirty="0"/>
              <a:t> called</a:t>
            </a:r>
            <a:r>
              <a:rPr spc="-25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humus.</a:t>
            </a:r>
          </a:p>
          <a:p>
            <a:pPr marR="24765" indent="12700">
              <a:lnSpc>
                <a:spcPct val="111099"/>
              </a:lnSpc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45" dirty="0"/>
              <a:t> </a:t>
            </a:r>
            <a:r>
              <a:rPr spc="0" dirty="0"/>
              <a:t>is</a:t>
            </a:r>
            <a:r>
              <a:rPr spc="-35" dirty="0"/>
              <a:t> </a:t>
            </a:r>
            <a:r>
              <a:rPr spc="-45" dirty="0"/>
              <a:t>formed</a:t>
            </a:r>
            <a:r>
              <a:rPr spc="-30" dirty="0"/>
              <a:t> </a:t>
            </a:r>
            <a:r>
              <a:rPr spc="-35" dirty="0"/>
              <a:t>by </a:t>
            </a:r>
            <a:r>
              <a:rPr spc="-40" dirty="0"/>
              <a:t>the</a:t>
            </a:r>
            <a:r>
              <a:rPr spc="-35" dirty="0"/>
              <a:t> natural processes </a:t>
            </a:r>
            <a:r>
              <a:rPr spc="-25" dirty="0"/>
              <a:t>of </a:t>
            </a:r>
            <a:r>
              <a:rPr spc="-45" dirty="0"/>
              <a:t>decomposition</a:t>
            </a:r>
            <a:r>
              <a:rPr spc="-25" dirty="0"/>
              <a:t> </a:t>
            </a:r>
            <a:r>
              <a:rPr spc="-20" dirty="0"/>
              <a:t>of</a:t>
            </a:r>
            <a:r>
              <a:rPr spc="-25" dirty="0"/>
              <a:t> </a:t>
            </a:r>
            <a:r>
              <a:rPr spc="-30" dirty="0"/>
              <a:t>leaves,</a:t>
            </a:r>
            <a:r>
              <a:rPr spc="-25" dirty="0"/>
              <a:t> </a:t>
            </a:r>
            <a:r>
              <a:rPr spc="-30" dirty="0"/>
              <a:t>twigs,</a:t>
            </a:r>
            <a:r>
              <a:rPr spc="-25" dirty="0"/>
              <a:t> </a:t>
            </a:r>
            <a:r>
              <a:rPr spc="-30" dirty="0"/>
              <a:t>bark,</a:t>
            </a:r>
            <a:r>
              <a:rPr spc="-25" dirty="0"/>
              <a:t> plant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35" dirty="0"/>
              <a:t>animal</a:t>
            </a:r>
            <a:r>
              <a:rPr spc="-30" dirty="0"/>
              <a:t> </a:t>
            </a:r>
            <a:r>
              <a:rPr spc="-40" dirty="0"/>
              <a:t>remains</a:t>
            </a:r>
            <a:r>
              <a:rPr spc="-25" dirty="0"/>
              <a:t> </a:t>
            </a:r>
            <a:r>
              <a:rPr spc="-35" dirty="0"/>
              <a:t>that</a:t>
            </a:r>
            <a:r>
              <a:rPr spc="-30" dirty="0"/>
              <a:t> </a:t>
            </a:r>
            <a:r>
              <a:rPr spc="-25" dirty="0"/>
              <a:t>are</a:t>
            </a:r>
            <a:r>
              <a:rPr spc="-30" dirty="0"/>
              <a:t> </a:t>
            </a:r>
            <a:r>
              <a:rPr spc="-35" dirty="0"/>
              <a:t>deposited</a:t>
            </a:r>
            <a:r>
              <a:rPr spc="-25" dirty="0"/>
              <a:t> on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35" dirty="0"/>
              <a:t>forest</a:t>
            </a:r>
            <a:r>
              <a:rPr spc="-25" dirty="0"/>
              <a:t> </a:t>
            </a:r>
            <a:r>
              <a:rPr dirty="0"/>
              <a:t>floor.</a:t>
            </a:r>
          </a:p>
          <a:p>
            <a:pPr marR="10795" indent="12700">
              <a:lnSpc>
                <a:spcPct val="111099"/>
              </a:lnSpc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Earthworms</a:t>
            </a:r>
            <a:r>
              <a:rPr spc="-15" dirty="0"/>
              <a:t> </a:t>
            </a:r>
            <a:r>
              <a:rPr spc="-35" dirty="0"/>
              <a:t>(</a:t>
            </a:r>
            <a:r>
              <a:rPr i="1" spc="-35" dirty="0" err="1"/>
              <a:t>Lumbricidae</a:t>
            </a:r>
            <a:r>
              <a:rPr spc="-35" dirty="0"/>
              <a:t>)</a:t>
            </a:r>
            <a:r>
              <a:rPr spc="-15" dirty="0"/>
              <a:t> </a:t>
            </a:r>
            <a:r>
              <a:rPr spc="-25" dirty="0"/>
              <a:t>are</a:t>
            </a:r>
            <a:r>
              <a:rPr spc="-10" dirty="0"/>
              <a:t> </a:t>
            </a:r>
            <a:r>
              <a:rPr spc="-50" dirty="0"/>
              <a:t>worms</a:t>
            </a:r>
            <a:r>
              <a:rPr spc="-15" dirty="0"/>
              <a:t> </a:t>
            </a:r>
            <a:r>
              <a:rPr spc="-20" dirty="0"/>
              <a:t>that </a:t>
            </a:r>
            <a:r>
              <a:rPr spc="-25" dirty="0"/>
              <a:t>live</a:t>
            </a:r>
            <a:r>
              <a:rPr spc="-45" dirty="0"/>
              <a:t> </a:t>
            </a:r>
            <a:r>
              <a:rPr spc="-30" dirty="0"/>
              <a:t>in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soil</a:t>
            </a:r>
            <a:r>
              <a:rPr spc="-35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35" dirty="0"/>
              <a:t>feed</a:t>
            </a:r>
            <a:r>
              <a:rPr spc="-30" dirty="0"/>
              <a:t> </a:t>
            </a:r>
            <a:r>
              <a:rPr spc="-50" dirty="0"/>
              <a:t>on</a:t>
            </a:r>
            <a:r>
              <a:rPr spc="-25" dirty="0"/>
              <a:t> </a:t>
            </a:r>
            <a:r>
              <a:rPr spc="-35" dirty="0"/>
              <a:t>organic</a:t>
            </a:r>
            <a:r>
              <a:rPr spc="-30" dirty="0"/>
              <a:t> matter. </a:t>
            </a:r>
            <a:r>
              <a:rPr spc="-35" dirty="0"/>
              <a:t>They</a:t>
            </a:r>
            <a:r>
              <a:rPr spc="-20" dirty="0"/>
              <a:t> </a:t>
            </a:r>
            <a:r>
              <a:rPr spc="-45" dirty="0"/>
              <a:t>bring</a:t>
            </a:r>
            <a:r>
              <a:rPr spc="-15" dirty="0"/>
              <a:t> </a:t>
            </a:r>
            <a:r>
              <a:rPr spc="-45" dirty="0"/>
              <a:t>plant</a:t>
            </a:r>
            <a:r>
              <a:rPr spc="-20" dirty="0"/>
              <a:t> </a:t>
            </a:r>
            <a:r>
              <a:rPr dirty="0"/>
              <a:t>remains</a:t>
            </a:r>
            <a:r>
              <a:rPr spc="-15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soil </a:t>
            </a:r>
            <a:r>
              <a:rPr spc="-25" dirty="0"/>
              <a:t>by </a:t>
            </a:r>
            <a:r>
              <a:rPr dirty="0"/>
              <a:t>breaking</a:t>
            </a:r>
            <a:r>
              <a:rPr spc="-25" dirty="0"/>
              <a:t> </a:t>
            </a:r>
            <a:r>
              <a:rPr spc="-55" dirty="0"/>
              <a:t>them</a:t>
            </a:r>
            <a:r>
              <a:rPr spc="-20" dirty="0"/>
              <a:t> </a:t>
            </a:r>
            <a:r>
              <a:rPr spc="-55" dirty="0"/>
              <a:t>down</a:t>
            </a:r>
            <a:r>
              <a:rPr spc="-20" dirty="0"/>
              <a:t> </a:t>
            </a:r>
            <a:r>
              <a:rPr spc="-30" dirty="0"/>
              <a:t>in</a:t>
            </a:r>
            <a:r>
              <a:rPr spc="-20" dirty="0"/>
              <a:t> </a:t>
            </a:r>
            <a:r>
              <a:rPr spc="-35" dirty="0"/>
              <a:t>their</a:t>
            </a:r>
            <a:r>
              <a:rPr spc="-20" dirty="0"/>
              <a:t> </a:t>
            </a:r>
            <a:r>
              <a:rPr spc="-10" dirty="0"/>
              <a:t>digestive </a:t>
            </a:r>
            <a:r>
              <a:rPr spc="-35" dirty="0"/>
              <a:t>system,</a:t>
            </a:r>
            <a:r>
              <a:rPr spc="-30" dirty="0"/>
              <a:t>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dirty="0"/>
              <a:t>then</a:t>
            </a:r>
            <a:r>
              <a:rPr spc="-25" dirty="0"/>
              <a:t> </a:t>
            </a:r>
            <a:r>
              <a:rPr dirty="0"/>
              <a:t>excrete</a:t>
            </a:r>
            <a:r>
              <a:rPr spc="-25" dirty="0"/>
              <a:t> </a:t>
            </a:r>
            <a:r>
              <a:rPr spc="-55" dirty="0"/>
              <a:t>them</a:t>
            </a:r>
            <a:r>
              <a:rPr spc="-20" dirty="0"/>
              <a:t> as</a:t>
            </a:r>
            <a:r>
              <a:rPr spc="-25" dirty="0"/>
              <a:t> </a:t>
            </a:r>
            <a:r>
              <a:rPr spc="-10" dirty="0"/>
              <a:t>rich, </a:t>
            </a:r>
            <a:r>
              <a:rPr spc="-35" dirty="0"/>
              <a:t>nutritious material</a:t>
            </a:r>
            <a:r>
              <a:rPr spc="-30" dirty="0"/>
              <a:t> </a:t>
            </a:r>
            <a:r>
              <a:rPr spc="0" dirty="0"/>
              <a:t>–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basis </a:t>
            </a:r>
            <a:r>
              <a:rPr spc="-20" dirty="0"/>
              <a:t>of</a:t>
            </a:r>
            <a:r>
              <a:rPr spc="-30" dirty="0"/>
              <a:t> </a:t>
            </a:r>
            <a:r>
              <a:rPr spc="-10" dirty="0"/>
              <a:t>humus. </a:t>
            </a:r>
          </a:p>
          <a:p>
            <a:pPr marR="10795" indent="12700">
              <a:lnSpc>
                <a:spcPct val="111099"/>
              </a:lnSpc>
              <a:defRPr sz="1200" spc="-5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Water</a:t>
            </a:r>
            <a:r>
              <a:rPr spc="-20" dirty="0"/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reach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through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rain,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present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in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lakes,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rivers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various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watercourses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provide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habitats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numerous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aquatic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organisms.</a:t>
            </a:r>
            <a:r>
              <a:rPr spc="0" dirty="0">
                <a:solidFill>
                  <a:srgbClr val="00000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release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atmosphere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through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transpiration,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help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regulate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temperature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humidity.</a:t>
            </a:r>
            <a:endParaRPr spc="-10" dirty="0"/>
          </a:p>
          <a:p>
            <a:pPr marR="163829" indent="12700">
              <a:lnSpc>
                <a:spcPct val="111099"/>
              </a:lnSpc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If</a:t>
            </a:r>
            <a:r>
              <a:rPr spc="-45" dirty="0"/>
              <a:t> </a:t>
            </a:r>
            <a:r>
              <a:rPr spc="0" dirty="0"/>
              <a:t>a</a:t>
            </a:r>
            <a:r>
              <a:rPr spc="-35" dirty="0"/>
              <a:t> forest</a:t>
            </a:r>
            <a:r>
              <a:rPr spc="-40" dirty="0"/>
              <a:t> </a:t>
            </a:r>
            <a:r>
              <a:rPr spc="-35" dirty="0"/>
              <a:t>receives</a:t>
            </a:r>
            <a:r>
              <a:rPr spc="-40" dirty="0"/>
              <a:t> </a:t>
            </a:r>
            <a:r>
              <a:rPr b="1" spc="-3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clean </a:t>
            </a:r>
            <a:r>
              <a:rPr b="1"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air</a:t>
            </a:r>
            <a:r>
              <a:rPr spc="-20" dirty="0"/>
              <a:t>,</a:t>
            </a:r>
            <a:r>
              <a:rPr spc="-40" dirty="0"/>
              <a:t> </a:t>
            </a:r>
            <a:r>
              <a:rPr spc="-30" dirty="0"/>
              <a:t>this</a:t>
            </a:r>
            <a:r>
              <a:rPr spc="-40" dirty="0"/>
              <a:t> </a:t>
            </a:r>
            <a:r>
              <a:rPr spc="-20" dirty="0"/>
              <a:t>will </a:t>
            </a:r>
            <a:r>
              <a:rPr spc="-35" dirty="0"/>
              <a:t>primarily</a:t>
            </a:r>
            <a:r>
              <a:rPr spc="-30" dirty="0"/>
              <a:t> </a:t>
            </a:r>
            <a:r>
              <a:rPr spc="-35" dirty="0"/>
              <a:t>affect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25" dirty="0"/>
              <a:t> </a:t>
            </a:r>
            <a:r>
              <a:rPr spc="-40" dirty="0"/>
              <a:t>health</a:t>
            </a:r>
            <a:r>
              <a:rPr spc="-30" dirty="0"/>
              <a:t> </a:t>
            </a:r>
            <a:r>
              <a:rPr spc="-20" dirty="0"/>
              <a:t>of</a:t>
            </a:r>
            <a:r>
              <a:rPr spc="-25" dirty="0"/>
              <a:t> </a:t>
            </a:r>
            <a:r>
              <a:rPr spc="-40" dirty="0"/>
              <a:t>organisms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vitality </a:t>
            </a:r>
            <a:r>
              <a:rPr spc="-20" dirty="0"/>
              <a:t>of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35" dirty="0"/>
              <a:t>entire</a:t>
            </a:r>
            <a:r>
              <a:rPr spc="-30" dirty="0"/>
              <a:t> </a:t>
            </a:r>
            <a:r>
              <a:rPr spc="-20" dirty="0"/>
              <a:t>ecosystem.</a:t>
            </a:r>
          </a:p>
        </p:txBody>
      </p:sp>
      <p:sp>
        <p:nvSpPr>
          <p:cNvPr id="399" name="object 142"/>
          <p:cNvSpPr txBox="1">
            <a:spLocks noGrp="1"/>
          </p:cNvSpPr>
          <p:nvPr>
            <p:ph type="title"/>
          </p:nvPr>
        </p:nvSpPr>
        <p:spPr>
          <a:xfrm>
            <a:off x="643060" y="545897"/>
            <a:ext cx="1768477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t>Did you know?!</a:t>
            </a:r>
          </a:p>
        </p:txBody>
      </p:sp>
      <p:sp>
        <p:nvSpPr>
          <p:cNvPr id="400" name="object 143"/>
          <p:cNvSpPr txBox="1"/>
          <p:nvPr/>
        </p:nvSpPr>
        <p:spPr>
          <a:xfrm>
            <a:off x="643060" y="979162"/>
            <a:ext cx="2642238" cy="108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81610" indent="12700">
              <a:lnSpc>
                <a:spcPts val="1400"/>
              </a:lnSpc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Fungi</a:t>
            </a:r>
            <a:r>
              <a:rPr b="1" spc="-20" dirty="0"/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microscopic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size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 cause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rot,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infections,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or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mold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food.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ts val="1400"/>
              </a:lnSpc>
              <a:defRPr sz="12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Mushrooms</a:t>
            </a:r>
            <a:r>
              <a:rPr spc="-20" dirty="0"/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visible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naked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eye,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collected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eaten if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they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edible.</a:t>
            </a:r>
          </a:p>
        </p:txBody>
      </p:sp>
      <p:sp>
        <p:nvSpPr>
          <p:cNvPr id="401" name="object 144"/>
          <p:cNvSpPr txBox="1"/>
          <p:nvPr/>
        </p:nvSpPr>
        <p:spPr>
          <a:xfrm>
            <a:off x="3958068" y="3154477"/>
            <a:ext cx="215074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Powerful</a:t>
            </a:r>
            <a:r>
              <a:rPr spc="-20"/>
              <a:t> </a:t>
            </a:r>
            <a:r>
              <a:t>forest</a:t>
            </a:r>
            <a:r>
              <a:rPr spc="-15"/>
              <a:t> </a:t>
            </a:r>
            <a:r>
              <a:rPr spc="-10"/>
              <a:t>decomposers: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C2AD6BB-5A36-2C7C-9914-82455126BECC}"/>
              </a:ext>
            </a:extLst>
          </p:cNvPr>
          <p:cNvSpPr txBox="1"/>
          <p:nvPr/>
        </p:nvSpPr>
        <p:spPr>
          <a:xfrm>
            <a:off x="4076318" y="642755"/>
            <a:ext cx="263277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55" dirty="0">
                <a:solidFill>
                  <a:srgbClr val="231F20"/>
                </a:solidFill>
                <a:latin typeface="Podkova Regular Regular"/>
              </a:rPr>
              <a:t>Organisms such as fungi, bacteria and various invertebrates break down dead plants and animals, returning nutrients to the soil.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object 2"/>
          <p:cNvSpPr txBox="1"/>
          <p:nvPr/>
        </p:nvSpPr>
        <p:spPr>
          <a:xfrm>
            <a:off x="6620750" y="4088014"/>
            <a:ext cx="2200279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Here</a:t>
            </a:r>
            <a:r>
              <a:rPr spc="-20"/>
              <a:t> </a:t>
            </a:r>
            <a:r>
              <a:rPr spc="-25"/>
              <a:t>are</a:t>
            </a:r>
            <a:r>
              <a:rPr spc="-20"/>
              <a:t> </a:t>
            </a:r>
            <a:r>
              <a:rPr spc="-55"/>
              <a:t>some</a:t>
            </a:r>
            <a:r>
              <a:rPr spc="-20"/>
              <a:t> </a:t>
            </a:r>
            <a:r>
              <a:rPr spc="-45"/>
              <a:t>ways</a:t>
            </a:r>
            <a:r>
              <a:rPr spc="-20"/>
              <a:t> </a:t>
            </a:r>
            <a:r>
              <a:rPr spc="-40"/>
              <a:t>the</a:t>
            </a:r>
            <a:r>
              <a:rPr spc="-15"/>
              <a:t> </a:t>
            </a:r>
            <a:r>
              <a:rPr spc="-25"/>
              <a:t>tree</a:t>
            </a:r>
            <a:r>
              <a:rPr spc="-20"/>
              <a:t> </a:t>
            </a:r>
            <a:r>
              <a:rPr spc="-30"/>
              <a:t>parts </a:t>
            </a:r>
            <a:r>
              <a:rPr spc="-10"/>
              <a:t>collaborate.</a:t>
            </a:r>
          </a:p>
        </p:txBody>
      </p:sp>
      <p:sp>
        <p:nvSpPr>
          <p:cNvPr id="404" name="object 3"/>
          <p:cNvSpPr/>
          <p:nvPr/>
        </p:nvSpPr>
        <p:spPr>
          <a:xfrm>
            <a:off x="6572276" y="4838100"/>
            <a:ext cx="2475564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1" y="0"/>
                </a:moveTo>
                <a:lnTo>
                  <a:pt x="509" y="0"/>
                </a:lnTo>
                <a:lnTo>
                  <a:pt x="311" y="742"/>
                </a:lnTo>
                <a:lnTo>
                  <a:pt x="149" y="2765"/>
                </a:lnTo>
                <a:lnTo>
                  <a:pt x="40" y="5766"/>
                </a:lnTo>
                <a:lnTo>
                  <a:pt x="0" y="9442"/>
                </a:lnTo>
                <a:lnTo>
                  <a:pt x="0" y="12158"/>
                </a:lnTo>
                <a:lnTo>
                  <a:pt x="40" y="15834"/>
                </a:lnTo>
                <a:lnTo>
                  <a:pt x="149" y="18835"/>
                </a:lnTo>
                <a:lnTo>
                  <a:pt x="311" y="20858"/>
                </a:lnTo>
                <a:lnTo>
                  <a:pt x="509" y="21600"/>
                </a:lnTo>
                <a:lnTo>
                  <a:pt x="21091" y="21600"/>
                </a:lnTo>
                <a:lnTo>
                  <a:pt x="21289" y="20858"/>
                </a:lnTo>
                <a:lnTo>
                  <a:pt x="21451" y="18835"/>
                </a:lnTo>
                <a:lnTo>
                  <a:pt x="21560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60" y="5766"/>
                </a:lnTo>
                <a:lnTo>
                  <a:pt x="21451" y="2765"/>
                </a:lnTo>
                <a:lnTo>
                  <a:pt x="21289" y="742"/>
                </a:lnTo>
                <a:lnTo>
                  <a:pt x="21091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5" name="object 4"/>
          <p:cNvSpPr/>
          <p:nvPr/>
        </p:nvSpPr>
        <p:spPr>
          <a:xfrm>
            <a:off x="8965563" y="6153126"/>
            <a:ext cx="533391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0"/>
                </a:moveTo>
                <a:lnTo>
                  <a:pt x="2363" y="0"/>
                </a:lnTo>
                <a:lnTo>
                  <a:pt x="1443" y="742"/>
                </a:lnTo>
                <a:lnTo>
                  <a:pt x="692" y="2765"/>
                </a:lnTo>
                <a:lnTo>
                  <a:pt x="186" y="5766"/>
                </a:lnTo>
                <a:lnTo>
                  <a:pt x="0" y="9442"/>
                </a:lnTo>
                <a:lnTo>
                  <a:pt x="0" y="12158"/>
                </a:lnTo>
                <a:lnTo>
                  <a:pt x="186" y="15834"/>
                </a:lnTo>
                <a:lnTo>
                  <a:pt x="692" y="18835"/>
                </a:lnTo>
                <a:lnTo>
                  <a:pt x="1443" y="20858"/>
                </a:lnTo>
                <a:lnTo>
                  <a:pt x="2363" y="21600"/>
                </a:lnTo>
                <a:lnTo>
                  <a:pt x="19237" y="21600"/>
                </a:lnTo>
                <a:lnTo>
                  <a:pt x="20157" y="20858"/>
                </a:lnTo>
                <a:lnTo>
                  <a:pt x="20908" y="18835"/>
                </a:lnTo>
                <a:lnTo>
                  <a:pt x="21414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14" y="5766"/>
                </a:lnTo>
                <a:lnTo>
                  <a:pt x="20908" y="2765"/>
                </a:lnTo>
                <a:lnTo>
                  <a:pt x="20157" y="742"/>
                </a:lnTo>
                <a:lnTo>
                  <a:pt x="19237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6" name="object 5"/>
          <p:cNvSpPr/>
          <p:nvPr/>
        </p:nvSpPr>
        <p:spPr>
          <a:xfrm>
            <a:off x="6412929" y="2894608"/>
            <a:ext cx="3779343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60" y="0"/>
                </a:moveTo>
                <a:lnTo>
                  <a:pt x="640" y="0"/>
                </a:lnTo>
                <a:lnTo>
                  <a:pt x="391" y="837"/>
                </a:lnTo>
                <a:lnTo>
                  <a:pt x="187" y="3118"/>
                </a:lnTo>
                <a:lnTo>
                  <a:pt x="50" y="6502"/>
                </a:lnTo>
                <a:lnTo>
                  <a:pt x="0" y="10647"/>
                </a:lnTo>
                <a:lnTo>
                  <a:pt x="0" y="10953"/>
                </a:lnTo>
                <a:lnTo>
                  <a:pt x="50" y="15098"/>
                </a:lnTo>
                <a:lnTo>
                  <a:pt x="187" y="18482"/>
                </a:lnTo>
                <a:lnTo>
                  <a:pt x="391" y="20763"/>
                </a:lnTo>
                <a:lnTo>
                  <a:pt x="640" y="21600"/>
                </a:lnTo>
                <a:lnTo>
                  <a:pt x="20960" y="21600"/>
                </a:lnTo>
                <a:lnTo>
                  <a:pt x="21209" y="20763"/>
                </a:lnTo>
                <a:lnTo>
                  <a:pt x="21413" y="18482"/>
                </a:lnTo>
                <a:lnTo>
                  <a:pt x="21550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50" y="6502"/>
                </a:lnTo>
                <a:lnTo>
                  <a:pt x="21413" y="3118"/>
                </a:lnTo>
                <a:lnTo>
                  <a:pt x="21209" y="837"/>
                </a:lnTo>
                <a:lnTo>
                  <a:pt x="20960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7" name="object 6"/>
          <p:cNvSpPr txBox="1"/>
          <p:nvPr/>
        </p:nvSpPr>
        <p:spPr>
          <a:xfrm>
            <a:off x="6507367" y="873906"/>
            <a:ext cx="2952753" cy="2894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ts val="4600"/>
              </a:lnSpc>
              <a:spcBef>
                <a:spcPts val="800"/>
              </a:spcBef>
              <a:defRPr sz="4400">
                <a:solidFill>
                  <a:srgbClr val="2C5E5E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A Forest </a:t>
            </a:r>
            <a:r>
              <a:rPr spc="-25" dirty="0"/>
              <a:t>Is </a:t>
            </a:r>
            <a:r>
              <a:rPr dirty="0"/>
              <a:t>Made Up </a:t>
            </a:r>
            <a:r>
              <a:rPr spc="-25" dirty="0"/>
              <a:t>of </a:t>
            </a:r>
            <a:r>
              <a:rPr spc="-9" dirty="0"/>
              <a:t>Trees</a:t>
            </a:r>
          </a:p>
          <a:p>
            <a:pPr indent="133985">
              <a:spcBef>
                <a:spcPts val="2100"/>
              </a:spcBef>
              <a:defRPr sz="14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Parts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tree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0" dirty="0"/>
              <a:t> mission</a:t>
            </a:r>
            <a:endParaRPr lang="en-US" spc="-10" dirty="0"/>
          </a:p>
          <a:p>
            <a:pPr marR="247650" indent="125729">
              <a:lnSpc>
                <a:spcPct val="111099"/>
              </a:lnSpc>
              <a:spcBef>
                <a:spcPts val="1200"/>
              </a:spcBef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dirty="0"/>
              <a:t>Different</a:t>
            </a:r>
            <a:r>
              <a:rPr lang="en-US" spc="-30" dirty="0"/>
              <a:t> parts</a:t>
            </a:r>
            <a:r>
              <a:rPr lang="en-US" spc="-25" dirty="0"/>
              <a:t> </a:t>
            </a:r>
            <a:r>
              <a:rPr lang="en-US" spc="-20" dirty="0"/>
              <a:t>of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30" dirty="0"/>
              <a:t> </a:t>
            </a:r>
            <a:r>
              <a:rPr lang="en-US" spc="-25" dirty="0"/>
              <a:t>tree </a:t>
            </a:r>
            <a:r>
              <a:rPr lang="en-US" spc="-45" dirty="0"/>
              <a:t>work</a:t>
            </a:r>
            <a:r>
              <a:rPr lang="en-US" spc="-25" dirty="0"/>
              <a:t> </a:t>
            </a:r>
            <a:r>
              <a:rPr lang="en-US" spc="-35" dirty="0"/>
              <a:t>together </a:t>
            </a:r>
            <a:r>
              <a:rPr lang="en-US" spc="-20" dirty="0"/>
              <a:t>to</a:t>
            </a:r>
            <a:r>
              <a:rPr lang="en-US" spc="-50" dirty="0"/>
              <a:t> </a:t>
            </a:r>
            <a:r>
              <a:rPr lang="en-US" spc="-30" dirty="0"/>
              <a:t>allow</a:t>
            </a:r>
            <a:r>
              <a:rPr lang="en-US" dirty="0"/>
              <a:t> </a:t>
            </a:r>
            <a:r>
              <a:rPr lang="en-US" spc="-10" dirty="0"/>
              <a:t>it</a:t>
            </a:r>
            <a:r>
              <a:rPr lang="en-US" spc="-45" dirty="0"/>
              <a:t> </a:t>
            </a:r>
            <a:r>
              <a:rPr lang="en-US" spc="-20" dirty="0"/>
              <a:t>to</a:t>
            </a:r>
            <a:r>
              <a:rPr lang="en-US" dirty="0"/>
              <a:t> </a:t>
            </a:r>
            <a:r>
              <a:rPr lang="en-US" spc="-30" dirty="0"/>
              <a:t>grow,</a:t>
            </a:r>
            <a:r>
              <a:rPr lang="en-US" spc="-45" dirty="0"/>
              <a:t> </a:t>
            </a:r>
            <a:r>
              <a:rPr lang="en-US" spc="-35" dirty="0"/>
              <a:t>develop,</a:t>
            </a:r>
            <a:r>
              <a:rPr lang="en-US" dirty="0"/>
              <a:t> </a:t>
            </a:r>
            <a:r>
              <a:rPr lang="en-US" spc="-10" dirty="0"/>
              <a:t>reproduce, </a:t>
            </a:r>
            <a:r>
              <a:rPr lang="en-US" spc="-45" dirty="0"/>
              <a:t>and</a:t>
            </a:r>
            <a:r>
              <a:rPr lang="en-US" spc="-30" dirty="0"/>
              <a:t> </a:t>
            </a:r>
            <a:r>
              <a:rPr lang="en-US" spc="-35" dirty="0"/>
              <a:t>survive</a:t>
            </a:r>
            <a:r>
              <a:rPr lang="en-US" spc="-25" dirty="0"/>
              <a:t> </a:t>
            </a:r>
            <a:r>
              <a:rPr lang="en-US" spc="-30" dirty="0"/>
              <a:t>in</a:t>
            </a:r>
            <a:r>
              <a:rPr lang="en-US" spc="-25" dirty="0"/>
              <a:t> </a:t>
            </a:r>
            <a:r>
              <a:rPr lang="en-US" spc="-35" dirty="0"/>
              <a:t>various</a:t>
            </a:r>
            <a:r>
              <a:rPr lang="en-US" spc="-30" dirty="0"/>
              <a:t> </a:t>
            </a:r>
            <a:r>
              <a:rPr lang="en-US" spc="-10" dirty="0"/>
              <a:t>conditions.</a:t>
            </a:r>
          </a:p>
        </p:txBody>
      </p:sp>
      <p:sp>
        <p:nvSpPr>
          <p:cNvPr id="408" name="object 7"/>
          <p:cNvSpPr txBox="1"/>
          <p:nvPr/>
        </p:nvSpPr>
        <p:spPr>
          <a:xfrm>
            <a:off x="6628586" y="4806755"/>
            <a:ext cx="2896874" cy="78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1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Transport</a:t>
            </a:r>
            <a:r>
              <a:rPr spc="-15"/>
              <a:t> </a:t>
            </a:r>
            <a:r>
              <a:t>of</a:t>
            </a:r>
            <a:r>
              <a:rPr spc="-10"/>
              <a:t> </a:t>
            </a:r>
            <a:r>
              <a:t>water</a:t>
            </a:r>
            <a:r>
              <a:rPr spc="-10"/>
              <a:t> </a:t>
            </a:r>
            <a:r>
              <a:t>and</a:t>
            </a:r>
            <a:r>
              <a:rPr spc="-10"/>
              <a:t> nutrients</a:t>
            </a:r>
          </a:p>
          <a:p>
            <a:pPr marL="177164" marR="5080" indent="-114935">
              <a:lnSpc>
                <a:spcPct val="111099"/>
              </a:lnSpc>
              <a:spcBef>
                <a:spcPts val="600"/>
              </a:spcBef>
              <a:buSzPct val="100000"/>
              <a:buFont typeface="Podkova Regular Regular"/>
              <a:buChar char="•"/>
              <a:tabLst>
                <a:tab pos="165100" algn="l"/>
              </a:tabLst>
              <a:defRPr sz="1200" spc="-5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Roots</a:t>
            </a:r>
            <a:r>
              <a:rPr spc="-20"/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absorb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minerals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soil.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These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transported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trunk</a:t>
            </a:r>
          </a:p>
          <a:p>
            <a:pPr indent="62230"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and</a:t>
            </a:r>
            <a:r>
              <a:rPr spc="-30"/>
              <a:t> </a:t>
            </a:r>
            <a:r>
              <a:rPr spc="-40"/>
              <a:t>branches,</a:t>
            </a:r>
            <a:r>
              <a:rPr spc="-35"/>
              <a:t> </a:t>
            </a:r>
            <a:r>
              <a:t>and</a:t>
            </a:r>
            <a:r>
              <a:rPr spc="-30"/>
              <a:t> </a:t>
            </a:r>
            <a:r>
              <a:rPr spc="-40"/>
              <a:t>then</a:t>
            </a:r>
            <a:r>
              <a:rPr spc="-35"/>
              <a:t> </a:t>
            </a:r>
            <a:r>
              <a:rPr spc="-20"/>
              <a:t>to</a:t>
            </a:r>
            <a:r>
              <a:rPr spc="-30"/>
              <a:t> </a:t>
            </a:r>
            <a:r>
              <a:rPr spc="-40"/>
              <a:t>the</a:t>
            </a:r>
            <a:r>
              <a:rPr spc="-35"/>
              <a:t> </a:t>
            </a:r>
            <a:r>
              <a:rPr spc="-10"/>
              <a:t>leaves.</a:t>
            </a:r>
          </a:p>
        </p:txBody>
      </p:sp>
      <p:pic>
        <p:nvPicPr>
          <p:cNvPr id="409" name="object 8" descr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14" y="292333"/>
            <a:ext cx="3191045" cy="3390209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object 9"/>
          <p:cNvSpPr txBox="1"/>
          <p:nvPr/>
        </p:nvSpPr>
        <p:spPr>
          <a:xfrm>
            <a:off x="3381173" y="823753"/>
            <a:ext cx="8591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50495" indent="-137795">
              <a:spcBef>
                <a:spcPts val="100"/>
              </a:spcBef>
              <a:buSzPct val="100000"/>
              <a:buAutoNum type="arabicPeriod"/>
              <a:tabLst>
                <a:tab pos="139700" algn="l"/>
              </a:tabLst>
              <a:defRPr sz="1200" spc="-4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Heartwood</a:t>
            </a:r>
          </a:p>
          <a:p>
            <a:pPr marL="157479" indent="-144779">
              <a:buSzPct val="100000"/>
              <a:buAutoNum type="arabicPeriod"/>
              <a:tabLst>
                <a:tab pos="152400" algn="l"/>
              </a:tabLst>
              <a:defRPr sz="1200" spc="-3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Tree</a:t>
            </a:r>
            <a:r>
              <a:rPr spc="-45" dirty="0"/>
              <a:t> </a:t>
            </a:r>
            <a:r>
              <a:rPr lang="hr-HR" spc="-10" dirty="0"/>
              <a:t> </a:t>
            </a:r>
            <a:r>
              <a:rPr lang="hr-HR" spc="-10" dirty="0" err="1"/>
              <a:t>Ri</a:t>
            </a:r>
            <a:r>
              <a:rPr spc="-10" dirty="0" err="1"/>
              <a:t>ngs</a:t>
            </a:r>
            <a:endParaRPr spc="-10" dirty="0"/>
          </a:p>
        </p:txBody>
      </p:sp>
      <p:sp>
        <p:nvSpPr>
          <p:cNvPr id="411" name="object 10"/>
          <p:cNvSpPr txBox="1"/>
          <p:nvPr/>
        </p:nvSpPr>
        <p:spPr>
          <a:xfrm>
            <a:off x="4451624" y="823753"/>
            <a:ext cx="7515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53035" indent="-140335">
              <a:spcBef>
                <a:spcPts val="100"/>
              </a:spcBef>
              <a:buSzPct val="100000"/>
              <a:buAutoNum type="arabicPeriod" startAt="3"/>
              <a:tabLst>
                <a:tab pos="152400" algn="l"/>
              </a:tabLst>
              <a:defRPr sz="1200" spc="-1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 err="1"/>
              <a:t>Xylem</a:t>
            </a:r>
            <a:endParaRPr dirty="0"/>
          </a:p>
          <a:p>
            <a:pPr marL="170179" indent="-146050">
              <a:buSzPct val="100000"/>
              <a:buAutoNum type="arabicPeriod" startAt="3"/>
              <a:tabLst>
                <a:tab pos="165100" algn="l"/>
              </a:tabLst>
              <a:defRPr sz="1200" spc="-3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 err="1"/>
              <a:t>Cambium</a:t>
            </a:r>
            <a:endParaRPr dirty="0"/>
          </a:p>
        </p:txBody>
      </p:sp>
      <p:sp>
        <p:nvSpPr>
          <p:cNvPr id="412" name="object 11"/>
          <p:cNvSpPr txBox="1"/>
          <p:nvPr/>
        </p:nvSpPr>
        <p:spPr>
          <a:xfrm>
            <a:off x="5400544" y="823753"/>
            <a:ext cx="6155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56210" indent="-140970">
              <a:spcBef>
                <a:spcPts val="100"/>
              </a:spcBef>
              <a:buSzPct val="100000"/>
              <a:buAutoNum type="arabicPeriod" startAt="5"/>
              <a:tabLst>
                <a:tab pos="152400" algn="l"/>
              </a:tabLst>
              <a:defRPr sz="1200" spc="-3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 err="1"/>
              <a:t>Phloem</a:t>
            </a:r>
            <a:endParaRPr dirty="0"/>
          </a:p>
          <a:p>
            <a:pPr marL="158750" indent="-146050">
              <a:buSzPct val="100000"/>
              <a:buAutoNum type="arabicPeriod" startAt="5"/>
              <a:tabLst>
                <a:tab pos="152400" algn="l"/>
              </a:tabLst>
              <a:defRPr sz="1200" spc="-2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 err="1"/>
              <a:t>Bark</a:t>
            </a:r>
            <a:endParaRPr dirty="0"/>
          </a:p>
        </p:txBody>
      </p:sp>
      <p:sp>
        <p:nvSpPr>
          <p:cNvPr id="413" name="object 12"/>
          <p:cNvSpPr txBox="1"/>
          <p:nvPr/>
        </p:nvSpPr>
        <p:spPr>
          <a:xfrm>
            <a:off x="3346360" y="426861"/>
            <a:ext cx="1517655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5">
                <a:solidFill>
                  <a:srgbClr val="F4EE7B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Tree</a:t>
            </a:r>
            <a:r>
              <a:rPr spc="-40"/>
              <a:t> </a:t>
            </a:r>
            <a:r>
              <a:rPr spc="-60"/>
              <a:t>Structure</a:t>
            </a:r>
          </a:p>
        </p:txBody>
      </p:sp>
      <p:sp>
        <p:nvSpPr>
          <p:cNvPr id="414" name="object 13"/>
          <p:cNvSpPr txBox="1"/>
          <p:nvPr/>
        </p:nvSpPr>
        <p:spPr>
          <a:xfrm>
            <a:off x="6732117" y="5905636"/>
            <a:ext cx="2725424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25" dirty="0"/>
              <a:t> </a:t>
            </a:r>
            <a:r>
              <a:rPr spc="-30" dirty="0"/>
              <a:t>tissue</a:t>
            </a:r>
            <a:r>
              <a:rPr spc="-25" dirty="0"/>
              <a:t> </a:t>
            </a:r>
            <a:r>
              <a:rPr spc="-35" dirty="0"/>
              <a:t>that</a:t>
            </a:r>
            <a:r>
              <a:rPr spc="-25" dirty="0"/>
              <a:t> </a:t>
            </a:r>
            <a:r>
              <a:rPr dirty="0"/>
              <a:t>conducts</a:t>
            </a:r>
            <a:r>
              <a:rPr spc="-25" dirty="0"/>
              <a:t> </a:t>
            </a:r>
            <a:r>
              <a:rPr spc="-35" dirty="0"/>
              <a:t>water</a:t>
            </a:r>
            <a:r>
              <a:rPr spc="-25" dirty="0"/>
              <a:t> and </a:t>
            </a:r>
            <a:r>
              <a:rPr spc="-35" dirty="0"/>
              <a:t>minerals </a:t>
            </a:r>
            <a:r>
              <a:rPr spc="-50" dirty="0"/>
              <a:t>from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30" dirty="0"/>
              <a:t> roots </a:t>
            </a:r>
            <a:r>
              <a:rPr spc="-20" dirty="0"/>
              <a:t>to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0" dirty="0"/>
              <a:t> leaves</a:t>
            </a:r>
            <a:r>
              <a:rPr spc="-25" dirty="0"/>
              <a:t> is </a:t>
            </a:r>
            <a:r>
              <a:rPr spc="-30" dirty="0"/>
              <a:t>called</a:t>
            </a:r>
            <a:r>
              <a:rPr spc="-35" dirty="0"/>
              <a:t> </a:t>
            </a:r>
            <a:r>
              <a:rPr spc="-4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xylem</a:t>
            </a:r>
            <a:r>
              <a:rPr spc="-40" dirty="0"/>
              <a:t>.</a:t>
            </a:r>
            <a:r>
              <a:rPr spc="-35" dirty="0"/>
              <a:t> </a:t>
            </a:r>
            <a:r>
              <a:rPr spc="-10" dirty="0"/>
              <a:t>It</a:t>
            </a:r>
            <a:r>
              <a:rPr spc="-30" dirty="0"/>
              <a:t> </a:t>
            </a:r>
            <a:r>
              <a:rPr spc="-35" dirty="0"/>
              <a:t>serves </a:t>
            </a:r>
            <a:r>
              <a:rPr spc="-20" dirty="0"/>
              <a:t>as</a:t>
            </a:r>
            <a:r>
              <a:rPr spc="-30" dirty="0"/>
              <a:t> </a:t>
            </a:r>
            <a:r>
              <a:rPr spc="0" dirty="0"/>
              <a:t>a</a:t>
            </a:r>
            <a:r>
              <a:rPr spc="-35" dirty="0"/>
              <a:t> </a:t>
            </a:r>
            <a:r>
              <a:rPr dirty="0"/>
              <a:t>one-</a:t>
            </a:r>
            <a:r>
              <a:rPr spc="-25" dirty="0"/>
              <a:t>way </a:t>
            </a:r>
            <a:r>
              <a:rPr spc="-40" dirty="0"/>
              <a:t>transport</a:t>
            </a:r>
            <a:r>
              <a:rPr spc="-30" dirty="0"/>
              <a:t> </a:t>
            </a:r>
            <a:r>
              <a:rPr spc="-35" dirty="0"/>
              <a:t>system</a:t>
            </a:r>
            <a:r>
              <a:rPr spc="-30" dirty="0"/>
              <a:t> </a:t>
            </a:r>
            <a:r>
              <a:rPr spc="-50" dirty="0"/>
              <a:t>from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25" dirty="0"/>
              <a:t> </a:t>
            </a:r>
            <a:r>
              <a:rPr spc="-30" dirty="0"/>
              <a:t>roots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spc="-25" dirty="0"/>
              <a:t>top </a:t>
            </a:r>
            <a:r>
              <a:rPr spc="-20" dirty="0"/>
              <a:t>of</a:t>
            </a:r>
            <a:r>
              <a:rPr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10" dirty="0"/>
              <a:t>tree.</a:t>
            </a:r>
          </a:p>
        </p:txBody>
      </p:sp>
      <p:pic>
        <p:nvPicPr>
          <p:cNvPr id="415" name="object 14" descr="objec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77" y="3684021"/>
            <a:ext cx="3058230" cy="3227278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object 15"/>
          <p:cNvSpPr txBox="1"/>
          <p:nvPr/>
        </p:nvSpPr>
        <p:spPr>
          <a:xfrm>
            <a:off x="3388702" y="4362308"/>
            <a:ext cx="2119000" cy="14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indent="12700">
              <a:spcBef>
                <a:spcPts val="800"/>
              </a:spcBef>
              <a:defRPr sz="1400" b="1" spc="-70">
                <a:solidFill>
                  <a:srgbClr val="231F20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Wood</a:t>
            </a:r>
            <a:r>
              <a:rPr spc="-20" dirty="0"/>
              <a:t> </a:t>
            </a:r>
            <a:r>
              <a:rPr spc="0" dirty="0"/>
              <a:t>≠</a:t>
            </a:r>
            <a:r>
              <a:rPr spc="-55" dirty="0"/>
              <a:t> </a:t>
            </a:r>
            <a:r>
              <a:rPr spc="-20" dirty="0"/>
              <a:t>Tree</a:t>
            </a:r>
            <a:endParaRPr b="0" dirty="0"/>
          </a:p>
          <a:p>
            <a:pPr marR="5080" indent="19684">
              <a:lnSpc>
                <a:spcPct val="116700"/>
              </a:lnSpc>
              <a:spcBef>
                <a:spcPts val="200"/>
              </a:spcBef>
              <a:defRPr sz="10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Wood</a:t>
            </a:r>
            <a:r>
              <a:rPr spc="-15" dirty="0"/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building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material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tissue that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makes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tree.</a:t>
            </a:r>
          </a:p>
          <a:p>
            <a:pPr marR="647700" indent="19684">
              <a:lnSpc>
                <a:spcPct val="116700"/>
              </a:lnSpc>
              <a:spcBef>
                <a:spcPts val="500"/>
              </a:spcBef>
              <a:defRPr sz="1000" spc="-3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Trees</a:t>
            </a:r>
            <a:r>
              <a:rPr spc="-19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living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organisms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die.</a:t>
            </a:r>
          </a:p>
        </p:txBody>
      </p:sp>
      <p:grpSp>
        <p:nvGrpSpPr>
          <p:cNvPr id="451" name="object 16"/>
          <p:cNvGrpSpPr/>
          <p:nvPr/>
        </p:nvGrpSpPr>
        <p:grpSpPr>
          <a:xfrm>
            <a:off x="3213728" y="5778049"/>
            <a:ext cx="3044950" cy="1210122"/>
            <a:chOff x="-1" y="-1"/>
            <a:chExt cx="3044949" cy="1210121"/>
          </a:xfrm>
        </p:grpSpPr>
        <p:pic>
          <p:nvPicPr>
            <p:cNvPr id="417" name="object 17" descr="object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672496"/>
              <a:ext cx="867134" cy="221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1" name="object 18"/>
            <p:cNvGrpSpPr/>
            <p:nvPr/>
          </p:nvGrpSpPr>
          <p:grpSpPr>
            <a:xfrm>
              <a:off x="-2" y="934049"/>
              <a:ext cx="868509" cy="276059"/>
              <a:chOff x="-1" y="0"/>
              <a:chExt cx="868508" cy="276057"/>
            </a:xfrm>
          </p:grpSpPr>
          <p:sp>
            <p:nvSpPr>
              <p:cNvPr id="418" name="Shape"/>
              <p:cNvSpPr/>
              <p:nvPr/>
            </p:nvSpPr>
            <p:spPr>
              <a:xfrm>
                <a:off x="-2" y="16802"/>
                <a:ext cx="868510" cy="259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" y="0"/>
                    </a:moveTo>
                    <a:lnTo>
                      <a:pt x="0" y="432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84" y="21065"/>
                    </a:lnTo>
                    <a:lnTo>
                      <a:pt x="12544" y="21065"/>
                    </a:lnTo>
                    <a:lnTo>
                      <a:pt x="12542" y="20895"/>
                    </a:lnTo>
                    <a:lnTo>
                      <a:pt x="10197" y="20895"/>
                    </a:lnTo>
                    <a:lnTo>
                      <a:pt x="10189" y="20391"/>
                    </a:lnTo>
                    <a:lnTo>
                      <a:pt x="2002" y="20391"/>
                    </a:lnTo>
                    <a:lnTo>
                      <a:pt x="1849" y="19361"/>
                    </a:lnTo>
                    <a:lnTo>
                      <a:pt x="1661" y="16730"/>
                    </a:lnTo>
                    <a:lnTo>
                      <a:pt x="1491" y="13893"/>
                    </a:lnTo>
                    <a:lnTo>
                      <a:pt x="1406" y="12437"/>
                    </a:lnTo>
                    <a:lnTo>
                      <a:pt x="1181" y="9336"/>
                    </a:lnTo>
                    <a:lnTo>
                      <a:pt x="950" y="6255"/>
                    </a:lnTo>
                    <a:lnTo>
                      <a:pt x="724" y="313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9" name="Shape"/>
              <p:cNvSpPr/>
              <p:nvPr/>
            </p:nvSpPr>
            <p:spPr>
              <a:xfrm>
                <a:off x="80493" y="5371"/>
                <a:ext cx="329196" cy="256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02" y="0"/>
                    </a:moveTo>
                    <a:lnTo>
                      <a:pt x="2663" y="3310"/>
                    </a:lnTo>
                    <a:lnTo>
                      <a:pt x="1815" y="6626"/>
                    </a:lnTo>
                    <a:lnTo>
                      <a:pt x="1061" y="9974"/>
                    </a:lnTo>
                    <a:lnTo>
                      <a:pt x="513" y="13348"/>
                    </a:lnTo>
                    <a:lnTo>
                      <a:pt x="163" y="174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57" y="20558"/>
                    </a:lnTo>
                    <a:lnTo>
                      <a:pt x="21553" y="20466"/>
                    </a:lnTo>
                    <a:lnTo>
                      <a:pt x="16698" y="20466"/>
                    </a:lnTo>
                    <a:lnTo>
                      <a:pt x="16540" y="19802"/>
                    </a:lnTo>
                    <a:lnTo>
                      <a:pt x="16388" y="18312"/>
                    </a:lnTo>
                    <a:lnTo>
                      <a:pt x="16263" y="16711"/>
                    </a:lnTo>
                    <a:lnTo>
                      <a:pt x="16191" y="15761"/>
                    </a:lnTo>
                    <a:lnTo>
                      <a:pt x="16099" y="15194"/>
                    </a:lnTo>
                    <a:lnTo>
                      <a:pt x="11695" y="15194"/>
                    </a:lnTo>
                    <a:lnTo>
                      <a:pt x="11468" y="14060"/>
                    </a:lnTo>
                    <a:lnTo>
                      <a:pt x="5684" y="14060"/>
                    </a:lnTo>
                    <a:lnTo>
                      <a:pt x="3502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0" name="Shape"/>
              <p:cNvSpPr/>
              <p:nvPr/>
            </p:nvSpPr>
            <p:spPr>
              <a:xfrm>
                <a:off x="167120" y="-1"/>
                <a:ext cx="88158" cy="17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74" y="0"/>
                    </a:moveTo>
                    <a:lnTo>
                      <a:pt x="10609" y="5238"/>
                    </a:lnTo>
                    <a:lnTo>
                      <a:pt x="6776" y="10642"/>
                    </a:lnTo>
                    <a:lnTo>
                      <a:pt x="3299" y="16125"/>
                    </a:lnTo>
                    <a:lnTo>
                      <a:pt x="20" y="2156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42" y="21284"/>
                    </a:lnTo>
                    <a:lnTo>
                      <a:pt x="20932" y="18478"/>
                    </a:lnTo>
                    <a:lnTo>
                      <a:pt x="20915" y="18382"/>
                    </a:lnTo>
                    <a:lnTo>
                      <a:pt x="20899" y="18299"/>
                    </a:lnTo>
                    <a:lnTo>
                      <a:pt x="20659" y="16454"/>
                    </a:lnTo>
                    <a:lnTo>
                      <a:pt x="19460" y="13036"/>
                    </a:lnTo>
                    <a:lnTo>
                      <a:pt x="18173" y="9618"/>
                    </a:lnTo>
                    <a:lnTo>
                      <a:pt x="16849" y="6201"/>
                    </a:lnTo>
                    <a:lnTo>
                      <a:pt x="15544" y="2784"/>
                    </a:lnTo>
                    <a:lnTo>
                      <a:pt x="15544" y="2109"/>
                    </a:lnTo>
                    <a:lnTo>
                      <a:pt x="15354" y="1434"/>
                    </a:lnTo>
                    <a:lnTo>
                      <a:pt x="14594" y="759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22" name="object 19" descr="object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7605" y="1071884"/>
              <a:ext cx="161870" cy="138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7" name="object 20"/>
            <p:cNvGrpSpPr/>
            <p:nvPr/>
          </p:nvGrpSpPr>
          <p:grpSpPr>
            <a:xfrm>
              <a:off x="884693" y="1121642"/>
              <a:ext cx="153512" cy="88479"/>
              <a:chOff x="-1" y="-1"/>
              <a:chExt cx="153511" cy="88477"/>
            </a:xfrm>
          </p:grpSpPr>
          <p:sp>
            <p:nvSpPr>
              <p:cNvPr id="423" name="Shape"/>
              <p:cNvSpPr/>
              <p:nvPr/>
            </p:nvSpPr>
            <p:spPr>
              <a:xfrm>
                <a:off x="-2" y="20155"/>
                <a:ext cx="50513" cy="68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44" y="17861"/>
                    </a:lnTo>
                    <a:lnTo>
                      <a:pt x="12008" y="0"/>
                    </a:lnTo>
                    <a:lnTo>
                      <a:pt x="7707" y="17861"/>
                    </a:lnTo>
                    <a:lnTo>
                      <a:pt x="5898" y="17861"/>
                    </a:lnTo>
                    <a:lnTo>
                      <a:pt x="3986" y="15071"/>
                    </a:lnTo>
                    <a:lnTo>
                      <a:pt x="2216" y="11794"/>
                    </a:lnTo>
                    <a:lnTo>
                      <a:pt x="760" y="10208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4" name="Triangle"/>
              <p:cNvSpPr/>
              <p:nvPr/>
            </p:nvSpPr>
            <p:spPr>
              <a:xfrm>
                <a:off x="65024" y="-2"/>
                <a:ext cx="32973" cy="88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31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Shape"/>
              <p:cNvSpPr/>
              <p:nvPr/>
            </p:nvSpPr>
            <p:spPr>
              <a:xfrm>
                <a:off x="99949" y="43702"/>
                <a:ext cx="23016" cy="4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69" y="17838"/>
                    </a:lnTo>
                    <a:lnTo>
                      <a:pt x="19669" y="16869"/>
                    </a:lnTo>
                    <a:lnTo>
                      <a:pt x="18250" y="12776"/>
                    </a:lnTo>
                    <a:lnTo>
                      <a:pt x="15985" y="4093"/>
                    </a:lnTo>
                    <a:lnTo>
                      <a:pt x="1457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Triangle"/>
              <p:cNvSpPr/>
              <p:nvPr/>
            </p:nvSpPr>
            <p:spPr>
              <a:xfrm>
                <a:off x="130886" y="32258"/>
                <a:ext cx="22625" cy="5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49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0" name="object 21"/>
            <p:cNvGrpSpPr/>
            <p:nvPr/>
          </p:nvGrpSpPr>
          <p:grpSpPr>
            <a:xfrm>
              <a:off x="1108391" y="1135752"/>
              <a:ext cx="78102" cy="74369"/>
              <a:chOff x="-1" y="-1"/>
              <a:chExt cx="78101" cy="74367"/>
            </a:xfrm>
          </p:grpSpPr>
          <p:sp>
            <p:nvSpPr>
              <p:cNvPr id="428" name="Shape"/>
              <p:cNvSpPr/>
              <p:nvPr/>
            </p:nvSpPr>
            <p:spPr>
              <a:xfrm>
                <a:off x="-2" y="27571"/>
                <a:ext cx="32442" cy="46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890" y="19384"/>
                    </a:lnTo>
                    <a:lnTo>
                      <a:pt x="15816" y="12881"/>
                    </a:lnTo>
                    <a:lnTo>
                      <a:pt x="9675" y="6620"/>
                    </a:lnTo>
                    <a:lnTo>
                      <a:pt x="416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9" name="Shape"/>
              <p:cNvSpPr/>
              <p:nvPr/>
            </p:nvSpPr>
            <p:spPr>
              <a:xfrm>
                <a:off x="37491" y="-2"/>
                <a:ext cx="40610" cy="74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42" y="0"/>
                    </a:lnTo>
                    <a:lnTo>
                      <a:pt x="10134" y="15041"/>
                    </a:lnTo>
                    <a:lnTo>
                      <a:pt x="1081" y="195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1" name="object 22"/>
            <p:cNvSpPr/>
            <p:nvPr/>
          </p:nvSpPr>
          <p:spPr>
            <a:xfrm>
              <a:off x="1073660" y="1151221"/>
              <a:ext cx="22150" cy="5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5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8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4" name="object 23"/>
            <p:cNvGrpSpPr/>
            <p:nvPr/>
          </p:nvGrpSpPr>
          <p:grpSpPr>
            <a:xfrm>
              <a:off x="1049859" y="1163324"/>
              <a:ext cx="164422" cy="46796"/>
              <a:chOff x="0" y="0"/>
              <a:chExt cx="164421" cy="46794"/>
            </a:xfrm>
          </p:grpSpPr>
          <p:sp>
            <p:nvSpPr>
              <p:cNvPr id="432" name="Triangle"/>
              <p:cNvSpPr/>
              <p:nvPr/>
            </p:nvSpPr>
            <p:spPr>
              <a:xfrm>
                <a:off x="0" y="12104"/>
                <a:ext cx="17022" cy="34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5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Triangle"/>
              <p:cNvSpPr/>
              <p:nvPr/>
            </p:nvSpPr>
            <p:spPr>
              <a:xfrm>
                <a:off x="146278" y="-1"/>
                <a:ext cx="18144" cy="46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85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5" name="object 24"/>
            <p:cNvSpPr/>
            <p:nvPr/>
          </p:nvSpPr>
          <p:spPr>
            <a:xfrm>
              <a:off x="1231267" y="1175427"/>
              <a:ext cx="16425" cy="3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85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F68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36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109591"/>
              <a:ext cx="3044934" cy="1100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object 26"/>
            <p:cNvSpPr/>
            <p:nvPr/>
          </p:nvSpPr>
          <p:spPr>
            <a:xfrm>
              <a:off x="1576429" y="1067546"/>
              <a:ext cx="3945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962" y="0"/>
                  </a:lnTo>
                  <a:lnTo>
                    <a:pt x="0" y="21600"/>
                  </a:lnTo>
                  <a:lnTo>
                    <a:pt x="8554" y="21273"/>
                  </a:lnTo>
                  <a:lnTo>
                    <a:pt x="13286" y="13507"/>
                  </a:lnTo>
                  <a:lnTo>
                    <a:pt x="17622" y="43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05E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38" name="object 27" descr="object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1915" y="185705"/>
              <a:ext cx="193033" cy="488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object 28"/>
            <p:cNvSpPr/>
            <p:nvPr/>
          </p:nvSpPr>
          <p:spPr>
            <a:xfrm>
              <a:off x="2814019" y="525251"/>
              <a:ext cx="230917" cy="19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14" y="0"/>
                  </a:moveTo>
                  <a:lnTo>
                    <a:pt x="19424" y="697"/>
                  </a:lnTo>
                  <a:lnTo>
                    <a:pt x="16685" y="3861"/>
                  </a:lnTo>
                  <a:lnTo>
                    <a:pt x="15628" y="4943"/>
                  </a:lnTo>
                  <a:lnTo>
                    <a:pt x="13657" y="6598"/>
                  </a:lnTo>
                  <a:lnTo>
                    <a:pt x="12454" y="7532"/>
                  </a:lnTo>
                  <a:lnTo>
                    <a:pt x="11793" y="7910"/>
                  </a:lnTo>
                  <a:lnTo>
                    <a:pt x="11504" y="7834"/>
                  </a:lnTo>
                  <a:lnTo>
                    <a:pt x="11432" y="7073"/>
                  </a:lnTo>
                  <a:lnTo>
                    <a:pt x="10709" y="6846"/>
                  </a:lnTo>
                  <a:lnTo>
                    <a:pt x="10854" y="7453"/>
                  </a:lnTo>
                  <a:lnTo>
                    <a:pt x="11360" y="7607"/>
                  </a:lnTo>
                  <a:lnTo>
                    <a:pt x="10781" y="8061"/>
                  </a:lnTo>
                  <a:lnTo>
                    <a:pt x="7091" y="11418"/>
                  </a:lnTo>
                  <a:lnTo>
                    <a:pt x="3111" y="13996"/>
                  </a:lnTo>
                  <a:lnTo>
                    <a:pt x="2473" y="14345"/>
                  </a:lnTo>
                  <a:lnTo>
                    <a:pt x="2026" y="14623"/>
                  </a:lnTo>
                  <a:lnTo>
                    <a:pt x="1524" y="14872"/>
                  </a:lnTo>
                  <a:lnTo>
                    <a:pt x="723" y="15135"/>
                  </a:lnTo>
                  <a:lnTo>
                    <a:pt x="5861" y="15440"/>
                  </a:lnTo>
                  <a:lnTo>
                    <a:pt x="0" y="18939"/>
                  </a:lnTo>
                  <a:lnTo>
                    <a:pt x="3240" y="19078"/>
                  </a:lnTo>
                  <a:lnTo>
                    <a:pt x="6439" y="19024"/>
                  </a:lnTo>
                  <a:lnTo>
                    <a:pt x="9422" y="18243"/>
                  </a:lnTo>
                  <a:lnTo>
                    <a:pt x="12011" y="16200"/>
                  </a:lnTo>
                  <a:lnTo>
                    <a:pt x="13965" y="21600"/>
                  </a:lnTo>
                  <a:lnTo>
                    <a:pt x="15146" y="20706"/>
                  </a:lnTo>
                  <a:lnTo>
                    <a:pt x="16307" y="19756"/>
                  </a:lnTo>
                  <a:lnTo>
                    <a:pt x="19029" y="17418"/>
                  </a:lnTo>
                  <a:lnTo>
                    <a:pt x="19102" y="17264"/>
                  </a:lnTo>
                  <a:lnTo>
                    <a:pt x="19680" y="16885"/>
                  </a:lnTo>
                  <a:lnTo>
                    <a:pt x="19608" y="16353"/>
                  </a:lnTo>
                  <a:lnTo>
                    <a:pt x="19970" y="16200"/>
                  </a:lnTo>
                  <a:lnTo>
                    <a:pt x="20404" y="16430"/>
                  </a:lnTo>
                  <a:lnTo>
                    <a:pt x="20910" y="17342"/>
                  </a:lnTo>
                  <a:lnTo>
                    <a:pt x="21600" y="18105"/>
                  </a:lnTo>
                  <a:lnTo>
                    <a:pt x="21600" y="962"/>
                  </a:lnTo>
                  <a:lnTo>
                    <a:pt x="20668" y="225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0E37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object 29"/>
            <p:cNvSpPr/>
            <p:nvPr/>
          </p:nvSpPr>
          <p:spPr>
            <a:xfrm>
              <a:off x="2802410" y="436491"/>
              <a:ext cx="242512" cy="17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3"/>
                  </a:moveTo>
                  <a:lnTo>
                    <a:pt x="20944" y="0"/>
                  </a:lnTo>
                  <a:lnTo>
                    <a:pt x="19701" y="1429"/>
                  </a:lnTo>
                  <a:lnTo>
                    <a:pt x="19701" y="6393"/>
                  </a:lnTo>
                  <a:lnTo>
                    <a:pt x="18739" y="7906"/>
                  </a:lnTo>
                  <a:lnTo>
                    <a:pt x="18669" y="7966"/>
                  </a:lnTo>
                  <a:lnTo>
                    <a:pt x="19701" y="6393"/>
                  </a:lnTo>
                  <a:lnTo>
                    <a:pt x="19701" y="1429"/>
                  </a:lnTo>
                  <a:lnTo>
                    <a:pt x="13589" y="7220"/>
                  </a:lnTo>
                  <a:lnTo>
                    <a:pt x="9241" y="9971"/>
                  </a:lnTo>
                  <a:lnTo>
                    <a:pt x="4892" y="11912"/>
                  </a:lnTo>
                  <a:lnTo>
                    <a:pt x="4340" y="12077"/>
                  </a:lnTo>
                  <a:lnTo>
                    <a:pt x="3927" y="12651"/>
                  </a:lnTo>
                  <a:lnTo>
                    <a:pt x="3239" y="12651"/>
                  </a:lnTo>
                  <a:lnTo>
                    <a:pt x="3239" y="13145"/>
                  </a:lnTo>
                  <a:lnTo>
                    <a:pt x="4662" y="13171"/>
                  </a:lnTo>
                  <a:lnTo>
                    <a:pt x="6003" y="13171"/>
                  </a:lnTo>
                  <a:lnTo>
                    <a:pt x="7404" y="13007"/>
                  </a:lnTo>
                  <a:lnTo>
                    <a:pt x="8750" y="12570"/>
                  </a:lnTo>
                  <a:lnTo>
                    <a:pt x="4685" y="15610"/>
                  </a:lnTo>
                  <a:lnTo>
                    <a:pt x="5776" y="15741"/>
                  </a:lnTo>
                  <a:lnTo>
                    <a:pt x="6703" y="15741"/>
                  </a:lnTo>
                  <a:lnTo>
                    <a:pt x="7698" y="15540"/>
                  </a:lnTo>
                  <a:lnTo>
                    <a:pt x="8482" y="15225"/>
                  </a:lnTo>
                  <a:lnTo>
                    <a:pt x="6666" y="16695"/>
                  </a:lnTo>
                  <a:lnTo>
                    <a:pt x="4564" y="18537"/>
                  </a:lnTo>
                  <a:lnTo>
                    <a:pt x="2386" y="20210"/>
                  </a:lnTo>
                  <a:lnTo>
                    <a:pt x="0" y="21442"/>
                  </a:lnTo>
                  <a:lnTo>
                    <a:pt x="3008" y="21600"/>
                  </a:lnTo>
                  <a:lnTo>
                    <a:pt x="5873" y="21156"/>
                  </a:lnTo>
                  <a:lnTo>
                    <a:pt x="8661" y="20219"/>
                  </a:lnTo>
                  <a:lnTo>
                    <a:pt x="11436" y="18895"/>
                  </a:lnTo>
                  <a:lnTo>
                    <a:pt x="11299" y="18239"/>
                  </a:lnTo>
                  <a:lnTo>
                    <a:pt x="11988" y="18484"/>
                  </a:lnTo>
                  <a:lnTo>
                    <a:pt x="12126" y="19389"/>
                  </a:lnTo>
                  <a:lnTo>
                    <a:pt x="12332" y="19389"/>
                  </a:lnTo>
                  <a:lnTo>
                    <a:pt x="15984" y="16184"/>
                  </a:lnTo>
                  <a:lnTo>
                    <a:pt x="19588" y="11599"/>
                  </a:lnTo>
                  <a:lnTo>
                    <a:pt x="20255" y="10845"/>
                  </a:lnTo>
                  <a:lnTo>
                    <a:pt x="20782" y="11123"/>
                  </a:lnTo>
                  <a:lnTo>
                    <a:pt x="21600" y="11849"/>
                  </a:lnTo>
                  <a:lnTo>
                    <a:pt x="21600" y="683"/>
                  </a:lnTo>
                  <a:close/>
                </a:path>
              </a:pathLst>
            </a:custGeom>
            <a:solidFill>
              <a:srgbClr val="0D3F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object 30"/>
            <p:cNvSpPr/>
            <p:nvPr/>
          </p:nvSpPr>
          <p:spPr>
            <a:xfrm>
              <a:off x="3005842" y="669815"/>
              <a:ext cx="39093" cy="7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2" y="0"/>
                  </a:moveTo>
                  <a:lnTo>
                    <a:pt x="10260" y="366"/>
                  </a:lnTo>
                  <a:lnTo>
                    <a:pt x="10260" y="1646"/>
                  </a:lnTo>
                  <a:lnTo>
                    <a:pt x="9677" y="5327"/>
                  </a:lnTo>
                  <a:lnTo>
                    <a:pt x="10739" y="10227"/>
                  </a:lnTo>
                  <a:lnTo>
                    <a:pt x="11882" y="14956"/>
                  </a:lnTo>
                  <a:lnTo>
                    <a:pt x="11544" y="18122"/>
                  </a:lnTo>
                  <a:lnTo>
                    <a:pt x="10688" y="19038"/>
                  </a:lnTo>
                  <a:lnTo>
                    <a:pt x="5986" y="19038"/>
                  </a:lnTo>
                  <a:lnTo>
                    <a:pt x="5130" y="19401"/>
                  </a:lnTo>
                  <a:lnTo>
                    <a:pt x="3845" y="19767"/>
                  </a:lnTo>
                  <a:lnTo>
                    <a:pt x="1712" y="20134"/>
                  </a:lnTo>
                  <a:lnTo>
                    <a:pt x="0" y="20501"/>
                  </a:lnTo>
                  <a:lnTo>
                    <a:pt x="9404" y="21600"/>
                  </a:lnTo>
                  <a:lnTo>
                    <a:pt x="21600" y="20752"/>
                  </a:lnTo>
                  <a:lnTo>
                    <a:pt x="21600" y="18843"/>
                  </a:lnTo>
                  <a:lnTo>
                    <a:pt x="19172" y="17731"/>
                  </a:lnTo>
                  <a:lnTo>
                    <a:pt x="18170" y="13040"/>
                  </a:lnTo>
                  <a:lnTo>
                    <a:pt x="19090" y="7731"/>
                  </a:lnTo>
                  <a:lnTo>
                    <a:pt x="18819" y="3298"/>
                  </a:lnTo>
                  <a:lnTo>
                    <a:pt x="17523" y="2562"/>
                  </a:lnTo>
                  <a:lnTo>
                    <a:pt x="14962" y="546"/>
                  </a:lnTo>
                  <a:lnTo>
                    <a:pt x="11972" y="0"/>
                  </a:lnTo>
                  <a:close/>
                </a:path>
              </a:pathLst>
            </a:custGeom>
            <a:solidFill>
              <a:srgbClr val="3E2A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object 31"/>
            <p:cNvSpPr/>
            <p:nvPr/>
          </p:nvSpPr>
          <p:spPr>
            <a:xfrm>
              <a:off x="2820204" y="538027"/>
              <a:ext cx="80445" cy="2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3" y="0"/>
                  </a:moveTo>
                  <a:lnTo>
                    <a:pt x="0" y="5140"/>
                  </a:lnTo>
                  <a:lnTo>
                    <a:pt x="1405" y="8260"/>
                  </a:lnTo>
                  <a:lnTo>
                    <a:pt x="4526" y="17008"/>
                  </a:lnTo>
                  <a:lnTo>
                    <a:pt x="5814" y="19550"/>
                  </a:lnTo>
                  <a:lnTo>
                    <a:pt x="7270" y="21600"/>
                  </a:lnTo>
                  <a:lnTo>
                    <a:pt x="7686" y="19550"/>
                  </a:lnTo>
                  <a:lnTo>
                    <a:pt x="9347" y="19550"/>
                  </a:lnTo>
                  <a:lnTo>
                    <a:pt x="21600" y="515"/>
                  </a:lnTo>
                  <a:lnTo>
                    <a:pt x="17544" y="3249"/>
                  </a:lnTo>
                  <a:lnTo>
                    <a:pt x="13449" y="4243"/>
                  </a:lnTo>
                  <a:lnTo>
                    <a:pt x="9275" y="4272"/>
                  </a:lnTo>
                  <a:lnTo>
                    <a:pt x="4986" y="4110"/>
                  </a:lnTo>
                  <a:lnTo>
                    <a:pt x="3529" y="462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5EB2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3" name="object 32" descr="object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" y="479532"/>
              <a:ext cx="329556" cy="320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object 33"/>
            <p:cNvSpPr/>
            <p:nvPr/>
          </p:nvSpPr>
          <p:spPr>
            <a:xfrm>
              <a:off x="1" y="-2"/>
              <a:ext cx="188791" cy="39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87"/>
                  </a:lnTo>
                  <a:lnTo>
                    <a:pt x="813" y="13429"/>
                  </a:lnTo>
                  <a:lnTo>
                    <a:pt x="2173" y="14687"/>
                  </a:lnTo>
                  <a:lnTo>
                    <a:pt x="4519" y="16091"/>
                  </a:lnTo>
                  <a:lnTo>
                    <a:pt x="6298" y="16872"/>
                  </a:lnTo>
                  <a:lnTo>
                    <a:pt x="11912" y="19211"/>
                  </a:lnTo>
                  <a:lnTo>
                    <a:pt x="13193" y="19826"/>
                  </a:lnTo>
                  <a:lnTo>
                    <a:pt x="13370" y="20010"/>
                  </a:lnTo>
                  <a:lnTo>
                    <a:pt x="12661" y="20528"/>
                  </a:lnTo>
                  <a:lnTo>
                    <a:pt x="12042" y="20528"/>
                  </a:lnTo>
                  <a:lnTo>
                    <a:pt x="7174" y="19382"/>
                  </a:lnTo>
                  <a:lnTo>
                    <a:pt x="8405" y="19989"/>
                  </a:lnTo>
                  <a:lnTo>
                    <a:pt x="9719" y="20468"/>
                  </a:lnTo>
                  <a:lnTo>
                    <a:pt x="11132" y="20885"/>
                  </a:lnTo>
                  <a:lnTo>
                    <a:pt x="12661" y="21305"/>
                  </a:lnTo>
                  <a:lnTo>
                    <a:pt x="11864" y="20713"/>
                  </a:lnTo>
                  <a:lnTo>
                    <a:pt x="12764" y="20711"/>
                  </a:lnTo>
                  <a:lnTo>
                    <a:pt x="14210" y="21032"/>
                  </a:lnTo>
                  <a:lnTo>
                    <a:pt x="15723" y="21415"/>
                  </a:lnTo>
                  <a:lnTo>
                    <a:pt x="16821" y="21600"/>
                  </a:lnTo>
                  <a:lnTo>
                    <a:pt x="13812" y="19788"/>
                  </a:lnTo>
                  <a:lnTo>
                    <a:pt x="21600" y="19936"/>
                  </a:lnTo>
                  <a:lnTo>
                    <a:pt x="18566" y="18730"/>
                  </a:lnTo>
                  <a:lnTo>
                    <a:pt x="15781" y="17413"/>
                  </a:lnTo>
                  <a:lnTo>
                    <a:pt x="13162" y="16026"/>
                  </a:lnTo>
                  <a:lnTo>
                    <a:pt x="10626" y="14612"/>
                  </a:lnTo>
                  <a:lnTo>
                    <a:pt x="9801" y="14059"/>
                  </a:lnTo>
                  <a:lnTo>
                    <a:pt x="10062" y="13956"/>
                  </a:lnTo>
                  <a:lnTo>
                    <a:pt x="10738" y="13978"/>
                  </a:lnTo>
                  <a:lnTo>
                    <a:pt x="11157" y="13799"/>
                  </a:lnTo>
                  <a:lnTo>
                    <a:pt x="9553" y="13189"/>
                  </a:lnTo>
                  <a:lnTo>
                    <a:pt x="7152" y="12084"/>
                  </a:lnTo>
                  <a:lnTo>
                    <a:pt x="4984" y="10986"/>
                  </a:lnTo>
                  <a:lnTo>
                    <a:pt x="4077" y="10397"/>
                  </a:lnTo>
                  <a:lnTo>
                    <a:pt x="4513" y="10143"/>
                  </a:lnTo>
                  <a:lnTo>
                    <a:pt x="5172" y="10143"/>
                  </a:lnTo>
                  <a:lnTo>
                    <a:pt x="5882" y="10288"/>
                  </a:lnTo>
                  <a:lnTo>
                    <a:pt x="6466" y="10471"/>
                  </a:lnTo>
                  <a:lnTo>
                    <a:pt x="6555" y="10471"/>
                  </a:lnTo>
                  <a:lnTo>
                    <a:pt x="3104" y="7439"/>
                  </a:lnTo>
                  <a:lnTo>
                    <a:pt x="7528" y="7439"/>
                  </a:lnTo>
                  <a:lnTo>
                    <a:pt x="3643" y="5115"/>
                  </a:lnTo>
                  <a:lnTo>
                    <a:pt x="126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7D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5" name="object 34" descr="object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" y="325557"/>
              <a:ext cx="263822" cy="269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6" name="object 35"/>
            <p:cNvSpPr/>
            <p:nvPr/>
          </p:nvSpPr>
          <p:spPr>
            <a:xfrm>
              <a:off x="1" y="607953"/>
              <a:ext cx="24033" cy="10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6302" y="142"/>
                  </a:lnTo>
                  <a:lnTo>
                    <a:pt x="2189" y="748"/>
                  </a:lnTo>
                  <a:lnTo>
                    <a:pt x="0" y="1113"/>
                  </a:lnTo>
                  <a:lnTo>
                    <a:pt x="0" y="21546"/>
                  </a:lnTo>
                  <a:lnTo>
                    <a:pt x="5207" y="21600"/>
                  </a:lnTo>
                  <a:lnTo>
                    <a:pt x="14908" y="20615"/>
                  </a:lnTo>
                  <a:lnTo>
                    <a:pt x="16659" y="18003"/>
                  </a:lnTo>
                  <a:lnTo>
                    <a:pt x="17434" y="13377"/>
                  </a:lnTo>
                  <a:lnTo>
                    <a:pt x="17434" y="12095"/>
                  </a:lnTo>
                  <a:lnTo>
                    <a:pt x="20262" y="5131"/>
                  </a:lnTo>
                  <a:lnTo>
                    <a:pt x="21600" y="2704"/>
                  </a:lnTo>
                  <a:lnTo>
                    <a:pt x="17434" y="1992"/>
                  </a:lnTo>
                  <a:lnTo>
                    <a:pt x="13951" y="0"/>
                  </a:lnTo>
                  <a:close/>
                </a:path>
              </a:pathLst>
            </a:custGeom>
            <a:solidFill>
              <a:srgbClr val="4234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7" name="object 36" descr="object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" y="181676"/>
              <a:ext cx="600588" cy="541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object 37" descr="object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367" y="508662"/>
              <a:ext cx="1503363" cy="563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9" name="object 38" descr="object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6152" y="521213"/>
              <a:ext cx="1361807" cy="393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object 39" descr="object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6623" y="576986"/>
              <a:ext cx="1116594" cy="317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6" name="object 40"/>
          <p:cNvGrpSpPr/>
          <p:nvPr/>
        </p:nvGrpSpPr>
        <p:grpSpPr>
          <a:xfrm>
            <a:off x="377038" y="431228"/>
            <a:ext cx="2611497" cy="6597785"/>
            <a:chOff x="0" y="0"/>
            <a:chExt cx="2611496" cy="6597784"/>
          </a:xfrm>
        </p:grpSpPr>
        <p:sp>
          <p:nvSpPr>
            <p:cNvPr id="452" name="object 41"/>
            <p:cNvSpPr/>
            <p:nvPr/>
          </p:nvSpPr>
          <p:spPr>
            <a:xfrm>
              <a:off x="-1" y="357227"/>
              <a:ext cx="2611497" cy="624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698" y="24"/>
                  </a:lnTo>
                  <a:lnTo>
                    <a:pt x="385" y="204"/>
                  </a:lnTo>
                  <a:lnTo>
                    <a:pt x="256" y="350"/>
                  </a:lnTo>
                  <a:lnTo>
                    <a:pt x="149" y="527"/>
                  </a:lnTo>
                  <a:lnTo>
                    <a:pt x="69" y="731"/>
                  </a:lnTo>
                  <a:lnTo>
                    <a:pt x="18" y="955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18" y="20645"/>
                  </a:lnTo>
                  <a:lnTo>
                    <a:pt x="69" y="20869"/>
                  </a:lnTo>
                  <a:lnTo>
                    <a:pt x="149" y="21072"/>
                  </a:lnTo>
                  <a:lnTo>
                    <a:pt x="256" y="21250"/>
                  </a:lnTo>
                  <a:lnTo>
                    <a:pt x="385" y="21396"/>
                  </a:lnTo>
                  <a:lnTo>
                    <a:pt x="698" y="21576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66" y="21506"/>
                  </a:lnTo>
                  <a:lnTo>
                    <a:pt x="21344" y="21250"/>
                  </a:lnTo>
                  <a:lnTo>
                    <a:pt x="21451" y="21072"/>
                  </a:lnTo>
                  <a:lnTo>
                    <a:pt x="21531" y="20869"/>
                  </a:lnTo>
                  <a:lnTo>
                    <a:pt x="21582" y="20645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82" y="955"/>
                  </a:lnTo>
                  <a:lnTo>
                    <a:pt x="21531" y="731"/>
                  </a:lnTo>
                  <a:lnTo>
                    <a:pt x="21451" y="527"/>
                  </a:lnTo>
                  <a:lnTo>
                    <a:pt x="21344" y="350"/>
                  </a:lnTo>
                  <a:lnTo>
                    <a:pt x="21215" y="204"/>
                  </a:lnTo>
                  <a:lnTo>
                    <a:pt x="20902" y="2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CDE8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3" name="object 42"/>
            <p:cNvSpPr/>
            <p:nvPr/>
          </p:nvSpPr>
          <p:spPr>
            <a:xfrm>
              <a:off x="1844889" y="0"/>
              <a:ext cx="715878" cy="7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71" y="0"/>
                  </a:moveTo>
                  <a:lnTo>
                    <a:pt x="9173" y="129"/>
                  </a:lnTo>
                  <a:lnTo>
                    <a:pt x="7788" y="430"/>
                  </a:lnTo>
                  <a:lnTo>
                    <a:pt x="6452" y="901"/>
                  </a:lnTo>
                  <a:lnTo>
                    <a:pt x="5199" y="1538"/>
                  </a:lnTo>
                  <a:lnTo>
                    <a:pt x="4065" y="2339"/>
                  </a:lnTo>
                  <a:lnTo>
                    <a:pt x="2915" y="3427"/>
                  </a:lnTo>
                  <a:lnTo>
                    <a:pt x="1965" y="4612"/>
                  </a:lnTo>
                  <a:lnTo>
                    <a:pt x="1207" y="5895"/>
                  </a:lnTo>
                  <a:lnTo>
                    <a:pt x="632" y="7273"/>
                  </a:lnTo>
                  <a:lnTo>
                    <a:pt x="232" y="8747"/>
                  </a:lnTo>
                  <a:lnTo>
                    <a:pt x="0" y="10317"/>
                  </a:lnTo>
                  <a:lnTo>
                    <a:pt x="2" y="10764"/>
                  </a:lnTo>
                  <a:lnTo>
                    <a:pt x="22" y="11209"/>
                  </a:lnTo>
                  <a:lnTo>
                    <a:pt x="57" y="11653"/>
                  </a:lnTo>
                  <a:lnTo>
                    <a:pt x="102" y="12098"/>
                  </a:lnTo>
                  <a:lnTo>
                    <a:pt x="129" y="12453"/>
                  </a:lnTo>
                  <a:lnTo>
                    <a:pt x="392" y="13629"/>
                  </a:lnTo>
                  <a:lnTo>
                    <a:pt x="891" y="15035"/>
                  </a:lnTo>
                  <a:lnTo>
                    <a:pt x="1573" y="16360"/>
                  </a:lnTo>
                  <a:lnTo>
                    <a:pt x="2427" y="17580"/>
                  </a:lnTo>
                  <a:lnTo>
                    <a:pt x="3412" y="18651"/>
                  </a:lnTo>
                  <a:lnTo>
                    <a:pt x="4758" y="19729"/>
                  </a:lnTo>
                  <a:lnTo>
                    <a:pt x="6421" y="20657"/>
                  </a:lnTo>
                  <a:lnTo>
                    <a:pt x="8219" y="21279"/>
                  </a:lnTo>
                  <a:lnTo>
                    <a:pt x="10096" y="21576"/>
                  </a:lnTo>
                  <a:lnTo>
                    <a:pt x="11092" y="21600"/>
                  </a:lnTo>
                  <a:lnTo>
                    <a:pt x="12142" y="21529"/>
                  </a:lnTo>
                  <a:lnTo>
                    <a:pt x="13930" y="21163"/>
                  </a:lnTo>
                  <a:lnTo>
                    <a:pt x="15631" y="20494"/>
                  </a:lnTo>
                  <a:lnTo>
                    <a:pt x="17263" y="19490"/>
                  </a:lnTo>
                  <a:lnTo>
                    <a:pt x="18691" y="18208"/>
                  </a:lnTo>
                  <a:lnTo>
                    <a:pt x="19736" y="16902"/>
                  </a:lnTo>
                  <a:lnTo>
                    <a:pt x="20603" y="15415"/>
                  </a:lnTo>
                  <a:lnTo>
                    <a:pt x="21224" y="13814"/>
                  </a:lnTo>
                  <a:lnTo>
                    <a:pt x="21528" y="12168"/>
                  </a:lnTo>
                  <a:lnTo>
                    <a:pt x="21600" y="10799"/>
                  </a:lnTo>
                  <a:lnTo>
                    <a:pt x="21600" y="10341"/>
                  </a:lnTo>
                  <a:lnTo>
                    <a:pt x="21405" y="8890"/>
                  </a:lnTo>
                  <a:lnTo>
                    <a:pt x="21083" y="7538"/>
                  </a:lnTo>
                  <a:lnTo>
                    <a:pt x="20610" y="6261"/>
                  </a:lnTo>
                  <a:lnTo>
                    <a:pt x="19960" y="5038"/>
                  </a:lnTo>
                  <a:lnTo>
                    <a:pt x="19107" y="3845"/>
                  </a:lnTo>
                  <a:lnTo>
                    <a:pt x="18158" y="2830"/>
                  </a:lnTo>
                  <a:lnTo>
                    <a:pt x="17081" y="1958"/>
                  </a:lnTo>
                  <a:lnTo>
                    <a:pt x="15900" y="1237"/>
                  </a:lnTo>
                  <a:lnTo>
                    <a:pt x="14635" y="673"/>
                  </a:lnTo>
                  <a:lnTo>
                    <a:pt x="13310" y="274"/>
                  </a:lnTo>
                  <a:lnTo>
                    <a:pt x="11947" y="47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4" name="object 43"/>
            <p:cNvSpPr/>
            <p:nvPr/>
          </p:nvSpPr>
          <p:spPr>
            <a:xfrm>
              <a:off x="2009839" y="172628"/>
              <a:ext cx="384672" cy="43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95" y="0"/>
                  </a:moveTo>
                  <a:lnTo>
                    <a:pt x="626" y="182"/>
                  </a:lnTo>
                  <a:lnTo>
                    <a:pt x="0" y="1725"/>
                  </a:lnTo>
                  <a:lnTo>
                    <a:pt x="90" y="2455"/>
                  </a:lnTo>
                  <a:lnTo>
                    <a:pt x="769" y="4733"/>
                  </a:lnTo>
                  <a:lnTo>
                    <a:pt x="2936" y="7727"/>
                  </a:lnTo>
                  <a:lnTo>
                    <a:pt x="5739" y="9511"/>
                  </a:lnTo>
                  <a:lnTo>
                    <a:pt x="8560" y="10169"/>
                  </a:lnTo>
                  <a:lnTo>
                    <a:pt x="10013" y="10083"/>
                  </a:lnTo>
                  <a:lnTo>
                    <a:pt x="10052" y="13634"/>
                  </a:lnTo>
                  <a:lnTo>
                    <a:pt x="10053" y="17185"/>
                  </a:lnTo>
                  <a:lnTo>
                    <a:pt x="10005" y="19052"/>
                  </a:lnTo>
                  <a:lnTo>
                    <a:pt x="10012" y="19991"/>
                  </a:lnTo>
                  <a:lnTo>
                    <a:pt x="10720" y="21600"/>
                  </a:lnTo>
                  <a:lnTo>
                    <a:pt x="11194" y="21598"/>
                  </a:lnTo>
                  <a:lnTo>
                    <a:pt x="11879" y="19870"/>
                  </a:lnTo>
                  <a:lnTo>
                    <a:pt x="11842" y="16165"/>
                  </a:lnTo>
                  <a:lnTo>
                    <a:pt x="11900" y="15139"/>
                  </a:lnTo>
                  <a:lnTo>
                    <a:pt x="11896" y="14096"/>
                  </a:lnTo>
                  <a:lnTo>
                    <a:pt x="11841" y="12022"/>
                  </a:lnTo>
                  <a:lnTo>
                    <a:pt x="13680" y="11873"/>
                  </a:lnTo>
                  <a:lnTo>
                    <a:pt x="16857" y="10832"/>
                  </a:lnTo>
                  <a:lnTo>
                    <a:pt x="18913" y="9295"/>
                  </a:lnTo>
                  <a:lnTo>
                    <a:pt x="20511" y="7236"/>
                  </a:lnTo>
                  <a:lnTo>
                    <a:pt x="21439" y="4724"/>
                  </a:lnTo>
                  <a:lnTo>
                    <a:pt x="21600" y="2640"/>
                  </a:lnTo>
                  <a:lnTo>
                    <a:pt x="21335" y="2445"/>
                  </a:lnTo>
                  <a:lnTo>
                    <a:pt x="20895" y="2263"/>
                  </a:lnTo>
                  <a:lnTo>
                    <a:pt x="20320" y="2186"/>
                  </a:lnTo>
                  <a:lnTo>
                    <a:pt x="19725" y="2172"/>
                  </a:lnTo>
                  <a:lnTo>
                    <a:pt x="19227" y="2179"/>
                  </a:lnTo>
                  <a:lnTo>
                    <a:pt x="17147" y="2342"/>
                  </a:lnTo>
                  <a:lnTo>
                    <a:pt x="15213" y="2818"/>
                  </a:lnTo>
                  <a:lnTo>
                    <a:pt x="13438" y="3631"/>
                  </a:lnTo>
                  <a:lnTo>
                    <a:pt x="11832" y="4807"/>
                  </a:lnTo>
                  <a:lnTo>
                    <a:pt x="11313" y="3898"/>
                  </a:lnTo>
                  <a:lnTo>
                    <a:pt x="9932" y="2302"/>
                  </a:lnTo>
                  <a:lnTo>
                    <a:pt x="7217" y="733"/>
                  </a:lnTo>
                  <a:lnTo>
                    <a:pt x="5150" y="192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7CC3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object 44"/>
            <p:cNvSpPr/>
            <p:nvPr/>
          </p:nvSpPr>
          <p:spPr>
            <a:xfrm>
              <a:off x="2130411" y="265669"/>
              <a:ext cx="126013" cy="34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29" y="0"/>
                  </a:moveTo>
                  <a:lnTo>
                    <a:pt x="1624" y="14"/>
                  </a:lnTo>
                  <a:lnTo>
                    <a:pt x="1123" y="121"/>
                  </a:lnTo>
                  <a:lnTo>
                    <a:pt x="281" y="473"/>
                  </a:lnTo>
                  <a:lnTo>
                    <a:pt x="0" y="784"/>
                  </a:lnTo>
                  <a:lnTo>
                    <a:pt x="80" y="1034"/>
                  </a:lnTo>
                  <a:lnTo>
                    <a:pt x="621" y="1440"/>
                  </a:lnTo>
                  <a:lnTo>
                    <a:pt x="1716" y="1791"/>
                  </a:lnTo>
                  <a:lnTo>
                    <a:pt x="4075" y="2368"/>
                  </a:lnTo>
                  <a:lnTo>
                    <a:pt x="6438" y="3305"/>
                  </a:lnTo>
                  <a:lnTo>
                    <a:pt x="9320" y="5695"/>
                  </a:lnTo>
                  <a:lnTo>
                    <a:pt x="10017" y="11469"/>
                  </a:lnTo>
                  <a:lnTo>
                    <a:pt x="10018" y="15985"/>
                  </a:lnTo>
                  <a:lnTo>
                    <a:pt x="9874" y="18360"/>
                  </a:lnTo>
                  <a:lnTo>
                    <a:pt x="9895" y="19554"/>
                  </a:lnTo>
                  <a:lnTo>
                    <a:pt x="12058" y="21600"/>
                  </a:lnTo>
                  <a:lnTo>
                    <a:pt x="13502" y="21598"/>
                  </a:lnTo>
                  <a:lnTo>
                    <a:pt x="15594" y="19400"/>
                  </a:lnTo>
                  <a:lnTo>
                    <a:pt x="15483" y="14688"/>
                  </a:lnTo>
                  <a:lnTo>
                    <a:pt x="15246" y="13675"/>
                  </a:lnTo>
                  <a:lnTo>
                    <a:pt x="15203" y="11669"/>
                  </a:lnTo>
                  <a:lnTo>
                    <a:pt x="15398" y="8346"/>
                  </a:lnTo>
                  <a:lnTo>
                    <a:pt x="17617" y="5964"/>
                  </a:lnTo>
                  <a:lnTo>
                    <a:pt x="19336" y="5266"/>
                  </a:lnTo>
                  <a:lnTo>
                    <a:pt x="20887" y="4599"/>
                  </a:lnTo>
                  <a:lnTo>
                    <a:pt x="21580" y="4077"/>
                  </a:lnTo>
                  <a:lnTo>
                    <a:pt x="21600" y="3839"/>
                  </a:lnTo>
                  <a:lnTo>
                    <a:pt x="21376" y="3616"/>
                  </a:lnTo>
                  <a:lnTo>
                    <a:pt x="20355" y="3281"/>
                  </a:lnTo>
                  <a:lnTo>
                    <a:pt x="19747" y="3211"/>
                  </a:lnTo>
                  <a:lnTo>
                    <a:pt x="19029" y="3242"/>
                  </a:lnTo>
                  <a:lnTo>
                    <a:pt x="17640" y="3451"/>
                  </a:lnTo>
                  <a:lnTo>
                    <a:pt x="16305" y="3869"/>
                  </a:lnTo>
                  <a:lnTo>
                    <a:pt x="15099" y="4366"/>
                  </a:lnTo>
                  <a:lnTo>
                    <a:pt x="14098" y="4808"/>
                  </a:lnTo>
                  <a:lnTo>
                    <a:pt x="12834" y="3818"/>
                  </a:lnTo>
                  <a:lnTo>
                    <a:pt x="7702" y="1228"/>
                  </a:lnTo>
                  <a:lnTo>
                    <a:pt x="3715" y="108"/>
                  </a:lnTo>
                  <a:lnTo>
                    <a:pt x="2229" y="0"/>
                  </a:lnTo>
                  <a:close/>
                </a:path>
              </a:pathLst>
            </a:custGeom>
            <a:solidFill>
              <a:srgbClr val="46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57" name="object 45"/>
          <p:cNvSpPr txBox="1"/>
          <p:nvPr/>
        </p:nvSpPr>
        <p:spPr>
          <a:xfrm>
            <a:off x="566700" y="1019732"/>
            <a:ext cx="2135505" cy="82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Praxis!</a:t>
            </a:r>
            <a:endParaRPr b="0"/>
          </a:p>
          <a:p>
            <a:pPr marR="5080" indent="23495">
              <a:lnSpc>
                <a:spcPts val="1400"/>
              </a:lnSpc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Look</a:t>
            </a:r>
            <a:r>
              <a:rPr spc="-25"/>
              <a:t> </a:t>
            </a:r>
            <a:r>
              <a:rPr spc="-10"/>
              <a:t>at</a:t>
            </a:r>
            <a:r>
              <a:rPr spc="-45"/>
              <a:t> </a:t>
            </a:r>
            <a:r>
              <a:rPr spc="-40"/>
              <a:t>the</a:t>
            </a:r>
            <a:r>
              <a:rPr spc="-30"/>
              <a:t> </a:t>
            </a:r>
            <a:r>
              <a:rPr spc="-35"/>
              <a:t>images</a:t>
            </a:r>
            <a:r>
              <a:rPr spc="-30"/>
              <a:t> </a:t>
            </a:r>
            <a:r>
              <a:rPr spc="-45"/>
              <a:t>and</a:t>
            </a:r>
            <a:r>
              <a:rPr spc="-30"/>
              <a:t> write</a:t>
            </a:r>
            <a:r>
              <a:rPr spc="-35"/>
              <a:t> </a:t>
            </a:r>
            <a:r>
              <a:rPr spc="-25"/>
              <a:t>the </a:t>
            </a:r>
            <a:r>
              <a:rPr spc="-30"/>
              <a:t>correct</a:t>
            </a:r>
            <a:r>
              <a:rPr spc="-20"/>
              <a:t> </a:t>
            </a:r>
            <a:r>
              <a:rPr spc="-55"/>
              <a:t>name</a:t>
            </a:r>
            <a:r>
              <a:rPr spc="-15"/>
              <a:t> </a:t>
            </a:r>
            <a:r>
              <a:rPr spc="-35"/>
              <a:t>for</a:t>
            </a:r>
            <a:r>
              <a:rPr spc="-20"/>
              <a:t> </a:t>
            </a:r>
            <a:r>
              <a:rPr spc="-40"/>
              <a:t>each</a:t>
            </a:r>
            <a:r>
              <a:rPr spc="-15"/>
              <a:t> </a:t>
            </a:r>
            <a:r>
              <a:rPr spc="-45"/>
              <a:t>type</a:t>
            </a:r>
            <a:r>
              <a:rPr spc="-20"/>
              <a:t> </a:t>
            </a:r>
            <a:r>
              <a:rPr spc="-25"/>
              <a:t>of </a:t>
            </a:r>
            <a:r>
              <a:rPr spc="-10"/>
              <a:t>organism.</a:t>
            </a:r>
          </a:p>
        </p:txBody>
      </p:sp>
      <p:grpSp>
        <p:nvGrpSpPr>
          <p:cNvPr id="467" name="object 46"/>
          <p:cNvGrpSpPr/>
          <p:nvPr/>
        </p:nvGrpSpPr>
        <p:grpSpPr>
          <a:xfrm>
            <a:off x="514179" y="2168967"/>
            <a:ext cx="2231895" cy="4568957"/>
            <a:chOff x="-1" y="0"/>
            <a:chExt cx="2231893" cy="4568956"/>
          </a:xfrm>
        </p:grpSpPr>
        <p:pic>
          <p:nvPicPr>
            <p:cNvPr id="458" name="object 47" descr="object 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17" y="1146047"/>
              <a:ext cx="1066807" cy="1088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object 48" descr="object 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" y="3520427"/>
              <a:ext cx="1136897" cy="1048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object 49" descr="object 4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583" y="-1"/>
              <a:ext cx="1048529" cy="1027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5" name="object 50"/>
            <p:cNvGrpSpPr/>
            <p:nvPr/>
          </p:nvGrpSpPr>
          <p:grpSpPr>
            <a:xfrm>
              <a:off x="1237792" y="965021"/>
              <a:ext cx="994101" cy="3564759"/>
              <a:chOff x="0" y="0"/>
              <a:chExt cx="994099" cy="3564758"/>
            </a:xfrm>
          </p:grpSpPr>
          <p:sp>
            <p:nvSpPr>
              <p:cNvPr id="461" name="Rectangle"/>
              <p:cNvSpPr/>
              <p:nvPr/>
            </p:nvSpPr>
            <p:spPr>
              <a:xfrm>
                <a:off x="-1" y="3552055"/>
                <a:ext cx="994101" cy="12704"/>
              </a:xfrm>
              <a:prstGeom prst="rect">
                <a:avLst/>
              </a:pr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Rectangle"/>
              <p:cNvSpPr/>
              <p:nvPr/>
            </p:nvSpPr>
            <p:spPr>
              <a:xfrm>
                <a:off x="-1" y="2321562"/>
                <a:ext cx="994101" cy="12704"/>
              </a:xfrm>
              <a:prstGeom prst="rect">
                <a:avLst/>
              </a:pr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Rectangle"/>
              <p:cNvSpPr/>
              <p:nvPr/>
            </p:nvSpPr>
            <p:spPr>
              <a:xfrm>
                <a:off x="-1" y="1148409"/>
                <a:ext cx="994101" cy="12704"/>
              </a:xfrm>
              <a:prstGeom prst="rect">
                <a:avLst/>
              </a:pr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Rectangle"/>
              <p:cNvSpPr/>
              <p:nvPr/>
            </p:nvSpPr>
            <p:spPr>
              <a:xfrm>
                <a:off x="-1" y="-1"/>
                <a:ext cx="994101" cy="12703"/>
              </a:xfrm>
              <a:prstGeom prst="rect">
                <a:avLst/>
              </a:pr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66" name="object 51" descr="object 5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4981" y="2362199"/>
              <a:ext cx="984495" cy="1011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object 2"/>
          <p:cNvSpPr/>
          <p:nvPr/>
        </p:nvSpPr>
        <p:spPr>
          <a:xfrm>
            <a:off x="7226568" y="4848028"/>
            <a:ext cx="680695" cy="183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54" y="0"/>
                </a:moveTo>
                <a:lnTo>
                  <a:pt x="2546" y="0"/>
                </a:lnTo>
                <a:lnTo>
                  <a:pt x="1555" y="742"/>
                </a:lnTo>
                <a:lnTo>
                  <a:pt x="746" y="2765"/>
                </a:lnTo>
                <a:lnTo>
                  <a:pt x="200" y="5765"/>
                </a:lnTo>
                <a:lnTo>
                  <a:pt x="0" y="9440"/>
                </a:lnTo>
                <a:lnTo>
                  <a:pt x="0" y="12158"/>
                </a:lnTo>
                <a:lnTo>
                  <a:pt x="200" y="15834"/>
                </a:lnTo>
                <a:lnTo>
                  <a:pt x="746" y="18835"/>
                </a:lnTo>
                <a:lnTo>
                  <a:pt x="1555" y="20858"/>
                </a:lnTo>
                <a:lnTo>
                  <a:pt x="2546" y="21600"/>
                </a:lnTo>
                <a:lnTo>
                  <a:pt x="19054" y="21600"/>
                </a:lnTo>
                <a:lnTo>
                  <a:pt x="20045" y="20858"/>
                </a:lnTo>
                <a:lnTo>
                  <a:pt x="20854" y="18835"/>
                </a:lnTo>
                <a:lnTo>
                  <a:pt x="21400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400" y="5765"/>
                </a:lnTo>
                <a:lnTo>
                  <a:pt x="20854" y="2765"/>
                </a:lnTo>
                <a:lnTo>
                  <a:pt x="20045" y="742"/>
                </a:lnTo>
                <a:lnTo>
                  <a:pt x="19054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/>
          </a:p>
        </p:txBody>
      </p:sp>
      <p:sp>
        <p:nvSpPr>
          <p:cNvPr id="470" name="object 3"/>
          <p:cNvSpPr/>
          <p:nvPr/>
        </p:nvSpPr>
        <p:spPr>
          <a:xfrm>
            <a:off x="744400" y="2424711"/>
            <a:ext cx="597235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89" y="0"/>
                </a:moveTo>
                <a:lnTo>
                  <a:pt x="2110" y="0"/>
                </a:lnTo>
                <a:lnTo>
                  <a:pt x="1289" y="742"/>
                </a:lnTo>
                <a:lnTo>
                  <a:pt x="618" y="2765"/>
                </a:lnTo>
                <a:lnTo>
                  <a:pt x="166" y="5765"/>
                </a:lnTo>
                <a:lnTo>
                  <a:pt x="0" y="9440"/>
                </a:lnTo>
                <a:lnTo>
                  <a:pt x="0" y="12158"/>
                </a:lnTo>
                <a:lnTo>
                  <a:pt x="166" y="15834"/>
                </a:lnTo>
                <a:lnTo>
                  <a:pt x="618" y="18835"/>
                </a:lnTo>
                <a:lnTo>
                  <a:pt x="1289" y="20858"/>
                </a:lnTo>
                <a:lnTo>
                  <a:pt x="2110" y="21600"/>
                </a:lnTo>
                <a:lnTo>
                  <a:pt x="19489" y="21600"/>
                </a:lnTo>
                <a:lnTo>
                  <a:pt x="20311" y="20858"/>
                </a:lnTo>
                <a:lnTo>
                  <a:pt x="20982" y="18835"/>
                </a:lnTo>
                <a:lnTo>
                  <a:pt x="21434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434" y="5765"/>
                </a:lnTo>
                <a:lnTo>
                  <a:pt x="20982" y="2765"/>
                </a:lnTo>
                <a:lnTo>
                  <a:pt x="20311" y="742"/>
                </a:lnTo>
                <a:lnTo>
                  <a:pt x="19489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1" name="object 4"/>
          <p:cNvSpPr/>
          <p:nvPr/>
        </p:nvSpPr>
        <p:spPr>
          <a:xfrm>
            <a:off x="3993567" y="2108846"/>
            <a:ext cx="993106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31" y="0"/>
                </a:moveTo>
                <a:lnTo>
                  <a:pt x="1269" y="0"/>
                </a:lnTo>
                <a:lnTo>
                  <a:pt x="775" y="742"/>
                </a:lnTo>
                <a:lnTo>
                  <a:pt x="372" y="2765"/>
                </a:lnTo>
                <a:lnTo>
                  <a:pt x="100" y="5766"/>
                </a:lnTo>
                <a:lnTo>
                  <a:pt x="0" y="9442"/>
                </a:lnTo>
                <a:lnTo>
                  <a:pt x="0" y="12158"/>
                </a:lnTo>
                <a:lnTo>
                  <a:pt x="100" y="15834"/>
                </a:lnTo>
                <a:lnTo>
                  <a:pt x="372" y="18835"/>
                </a:lnTo>
                <a:lnTo>
                  <a:pt x="775" y="20858"/>
                </a:lnTo>
                <a:lnTo>
                  <a:pt x="1269" y="21600"/>
                </a:lnTo>
                <a:lnTo>
                  <a:pt x="20331" y="21600"/>
                </a:lnTo>
                <a:lnTo>
                  <a:pt x="20825" y="20858"/>
                </a:lnTo>
                <a:lnTo>
                  <a:pt x="21228" y="18835"/>
                </a:lnTo>
                <a:lnTo>
                  <a:pt x="21500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00" y="5766"/>
                </a:lnTo>
                <a:lnTo>
                  <a:pt x="21228" y="2765"/>
                </a:lnTo>
                <a:lnTo>
                  <a:pt x="20825" y="742"/>
                </a:lnTo>
                <a:lnTo>
                  <a:pt x="20331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2" name="object 5"/>
          <p:cNvSpPr/>
          <p:nvPr/>
        </p:nvSpPr>
        <p:spPr>
          <a:xfrm>
            <a:off x="7464959" y="1476780"/>
            <a:ext cx="548732" cy="13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03" y="0"/>
                </a:moveTo>
                <a:lnTo>
                  <a:pt x="2297" y="0"/>
                </a:lnTo>
                <a:lnTo>
                  <a:pt x="1403" y="742"/>
                </a:lnTo>
                <a:lnTo>
                  <a:pt x="673" y="2765"/>
                </a:lnTo>
                <a:lnTo>
                  <a:pt x="180" y="5765"/>
                </a:lnTo>
                <a:lnTo>
                  <a:pt x="0" y="9440"/>
                </a:lnTo>
                <a:lnTo>
                  <a:pt x="0" y="12158"/>
                </a:lnTo>
                <a:lnTo>
                  <a:pt x="180" y="15834"/>
                </a:lnTo>
                <a:lnTo>
                  <a:pt x="673" y="18835"/>
                </a:lnTo>
                <a:lnTo>
                  <a:pt x="1403" y="20858"/>
                </a:lnTo>
                <a:lnTo>
                  <a:pt x="2297" y="21600"/>
                </a:lnTo>
                <a:lnTo>
                  <a:pt x="19303" y="21600"/>
                </a:lnTo>
                <a:lnTo>
                  <a:pt x="20197" y="20858"/>
                </a:lnTo>
                <a:lnTo>
                  <a:pt x="20927" y="18835"/>
                </a:lnTo>
                <a:lnTo>
                  <a:pt x="21420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420" y="5765"/>
                </a:lnTo>
                <a:lnTo>
                  <a:pt x="20927" y="2765"/>
                </a:lnTo>
                <a:lnTo>
                  <a:pt x="20197" y="742"/>
                </a:lnTo>
                <a:lnTo>
                  <a:pt x="19303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3" name="object 6"/>
          <p:cNvSpPr/>
          <p:nvPr/>
        </p:nvSpPr>
        <p:spPr>
          <a:xfrm>
            <a:off x="7091525" y="763679"/>
            <a:ext cx="1153863" cy="13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8" y="0"/>
                </a:moveTo>
                <a:lnTo>
                  <a:pt x="1092" y="0"/>
                </a:lnTo>
                <a:lnTo>
                  <a:pt x="667" y="742"/>
                </a:lnTo>
                <a:lnTo>
                  <a:pt x="320" y="2765"/>
                </a:lnTo>
                <a:lnTo>
                  <a:pt x="86" y="5766"/>
                </a:lnTo>
                <a:lnTo>
                  <a:pt x="0" y="9442"/>
                </a:lnTo>
                <a:lnTo>
                  <a:pt x="0" y="12158"/>
                </a:lnTo>
                <a:lnTo>
                  <a:pt x="86" y="15834"/>
                </a:lnTo>
                <a:lnTo>
                  <a:pt x="320" y="18835"/>
                </a:lnTo>
                <a:lnTo>
                  <a:pt x="667" y="20858"/>
                </a:lnTo>
                <a:lnTo>
                  <a:pt x="1092" y="21600"/>
                </a:lnTo>
                <a:lnTo>
                  <a:pt x="20508" y="21600"/>
                </a:lnTo>
                <a:lnTo>
                  <a:pt x="20933" y="20858"/>
                </a:lnTo>
                <a:lnTo>
                  <a:pt x="21280" y="18835"/>
                </a:lnTo>
                <a:lnTo>
                  <a:pt x="21514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14" y="5766"/>
                </a:lnTo>
                <a:lnTo>
                  <a:pt x="21280" y="2765"/>
                </a:lnTo>
                <a:lnTo>
                  <a:pt x="20933" y="742"/>
                </a:lnTo>
                <a:lnTo>
                  <a:pt x="20508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4" name="object 7"/>
          <p:cNvSpPr/>
          <p:nvPr/>
        </p:nvSpPr>
        <p:spPr>
          <a:xfrm>
            <a:off x="7021855" y="3140480"/>
            <a:ext cx="922291" cy="223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79" y="0"/>
                </a:moveTo>
                <a:lnTo>
                  <a:pt x="2621" y="0"/>
                </a:lnTo>
                <a:lnTo>
                  <a:pt x="1601" y="849"/>
                </a:lnTo>
                <a:lnTo>
                  <a:pt x="768" y="3163"/>
                </a:lnTo>
                <a:lnTo>
                  <a:pt x="206" y="6596"/>
                </a:lnTo>
                <a:lnTo>
                  <a:pt x="0" y="10800"/>
                </a:lnTo>
                <a:lnTo>
                  <a:pt x="206" y="15004"/>
                </a:lnTo>
                <a:lnTo>
                  <a:pt x="768" y="18437"/>
                </a:lnTo>
                <a:lnTo>
                  <a:pt x="1601" y="20751"/>
                </a:lnTo>
                <a:lnTo>
                  <a:pt x="2621" y="21600"/>
                </a:lnTo>
                <a:lnTo>
                  <a:pt x="18979" y="21600"/>
                </a:lnTo>
                <a:lnTo>
                  <a:pt x="19999" y="20751"/>
                </a:lnTo>
                <a:lnTo>
                  <a:pt x="20832" y="18437"/>
                </a:lnTo>
                <a:lnTo>
                  <a:pt x="21394" y="15004"/>
                </a:lnTo>
                <a:lnTo>
                  <a:pt x="21600" y="10800"/>
                </a:lnTo>
                <a:lnTo>
                  <a:pt x="21394" y="6596"/>
                </a:lnTo>
                <a:lnTo>
                  <a:pt x="20832" y="3163"/>
                </a:lnTo>
                <a:lnTo>
                  <a:pt x="19999" y="849"/>
                </a:lnTo>
                <a:lnTo>
                  <a:pt x="18979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5" name="object 8" descr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72" y="5220675"/>
            <a:ext cx="3867535" cy="1785462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object 10"/>
          <p:cNvSpPr txBox="1"/>
          <p:nvPr/>
        </p:nvSpPr>
        <p:spPr>
          <a:xfrm>
            <a:off x="7121311" y="3166502"/>
            <a:ext cx="2630809" cy="151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spcBef>
                <a:spcPts val="100"/>
              </a:spcBef>
              <a:defRPr sz="1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Tree</a:t>
            </a:r>
            <a:r>
              <a:rPr spc="-30"/>
              <a:t> </a:t>
            </a:r>
            <a:r>
              <a:rPr spc="-10"/>
              <a:t>rings</a:t>
            </a:r>
          </a:p>
          <a:p>
            <a:pPr marR="5080" indent="12700">
              <a:lnSpc>
                <a:spcPct val="111099"/>
              </a:lnSpc>
              <a:spcBef>
                <a:spcPts val="700"/>
              </a:spcBef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25"/>
              <a:t> </a:t>
            </a:r>
            <a:r>
              <a:rPr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xylem</a:t>
            </a:r>
            <a:r>
              <a:rPr spc="-2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35"/>
              <a:t>creates</a:t>
            </a:r>
            <a:r>
              <a:rPr spc="-20"/>
              <a:t> </a:t>
            </a:r>
            <a:r>
              <a:rPr spc="-30"/>
              <a:t>rings</a:t>
            </a:r>
            <a:r>
              <a:rPr spc="-25"/>
              <a:t> </a:t>
            </a:r>
            <a:r>
              <a:rPr spc="-35"/>
              <a:t>that</a:t>
            </a:r>
            <a:r>
              <a:rPr spc="-20"/>
              <a:t> </a:t>
            </a:r>
            <a:r>
              <a:rPr spc="-25"/>
              <a:t>are </a:t>
            </a:r>
            <a:r>
              <a:rPr spc="-10"/>
              <a:t>visible </a:t>
            </a:r>
            <a:r>
              <a:rPr spc="-30"/>
              <a:t>in</a:t>
            </a:r>
            <a:r>
              <a:rPr spc="-35"/>
              <a:t> </a:t>
            </a:r>
            <a:r>
              <a:rPr spc="0"/>
              <a:t>a</a:t>
            </a:r>
            <a:r>
              <a:rPr spc="-30"/>
              <a:t> </a:t>
            </a:r>
            <a:r>
              <a:rPr spc="-40"/>
              <a:t>cross-</a:t>
            </a:r>
            <a:r>
              <a:rPr spc="-35"/>
              <a:t>section</a:t>
            </a:r>
            <a:r>
              <a:rPr spc="-30"/>
              <a:t> </a:t>
            </a:r>
            <a:r>
              <a:rPr spc="-20"/>
              <a:t>of</a:t>
            </a:r>
            <a:r>
              <a:rPr spc="-30"/>
              <a:t> </a:t>
            </a:r>
            <a:r>
              <a:rPr spc="-40"/>
              <a:t>the</a:t>
            </a:r>
            <a:r>
              <a:rPr spc="-30"/>
              <a:t> </a:t>
            </a:r>
            <a:r>
              <a:rPr spc="-25"/>
              <a:t>tree.</a:t>
            </a:r>
            <a:r>
              <a:rPr spc="-30"/>
              <a:t> During  springtime,</a:t>
            </a:r>
            <a:r>
              <a:rPr spc="-40"/>
              <a:t> </a:t>
            </a:r>
            <a:r>
              <a:rPr spc="-35"/>
              <a:t>spring </a:t>
            </a:r>
            <a:r>
              <a:rPr spc="-25"/>
              <a:t>(early)</a:t>
            </a:r>
            <a:r>
              <a:rPr spc="-35"/>
              <a:t> </a:t>
            </a:r>
            <a:r>
              <a:t>wood</a:t>
            </a:r>
            <a:r>
              <a:rPr spc="-30"/>
              <a:t> </a:t>
            </a:r>
            <a:r>
              <a:rPr spc="0"/>
              <a:t>is</a:t>
            </a:r>
            <a:r>
              <a:rPr spc="-35"/>
              <a:t> </a:t>
            </a:r>
            <a:r>
              <a:rPr spc="-10"/>
              <a:t>formed, </a:t>
            </a:r>
            <a:r>
              <a:rPr spc="-50"/>
              <a:t>which</a:t>
            </a:r>
            <a:r>
              <a:rPr spc="-25"/>
              <a:t> </a:t>
            </a:r>
            <a:r>
              <a:rPr spc="-35"/>
              <a:t>has</a:t>
            </a:r>
            <a:r>
              <a:rPr spc="-30"/>
              <a:t> larger</a:t>
            </a:r>
            <a:r>
              <a:rPr spc="-25"/>
              <a:t> cells </a:t>
            </a:r>
            <a:r>
              <a:t>and</a:t>
            </a:r>
            <a:r>
              <a:rPr spc="-25"/>
              <a:t> </a:t>
            </a:r>
            <a:r>
              <a:rPr spc="-40"/>
              <a:t>thinner</a:t>
            </a:r>
            <a:r>
              <a:rPr spc="-25"/>
              <a:t> </a:t>
            </a:r>
            <a:r>
              <a:rPr spc="-10"/>
              <a:t>walls </a:t>
            </a:r>
            <a:r>
              <a:rPr spc="-40"/>
              <a:t>due</a:t>
            </a:r>
            <a:r>
              <a:rPr spc="-30"/>
              <a:t> </a:t>
            </a:r>
            <a:r>
              <a:rPr spc="-20"/>
              <a:t>to</a:t>
            </a:r>
            <a:r>
              <a:rPr spc="-25"/>
              <a:t> </a:t>
            </a:r>
            <a:r>
              <a:rPr spc="-30"/>
              <a:t>rapid</a:t>
            </a:r>
            <a:r>
              <a:rPr spc="-25"/>
              <a:t> </a:t>
            </a:r>
            <a:r>
              <a:rPr spc="-35"/>
              <a:t>growth,</a:t>
            </a:r>
            <a:r>
              <a:rPr spc="-30"/>
              <a:t> </a:t>
            </a:r>
            <a:r>
              <a:t>while</a:t>
            </a:r>
            <a:r>
              <a:rPr spc="-25"/>
              <a:t> </a:t>
            </a:r>
            <a:r>
              <a:rPr spc="-10"/>
              <a:t>autumn </a:t>
            </a:r>
            <a:r>
              <a:rPr spc="-25"/>
              <a:t>(later) </a:t>
            </a:r>
            <a:r>
              <a:t>wood</a:t>
            </a:r>
            <a:r>
              <a:rPr spc="-25"/>
              <a:t> </a:t>
            </a:r>
            <a:r>
              <a:rPr spc="-35"/>
              <a:t>has</a:t>
            </a:r>
            <a:r>
              <a:rPr spc="-25"/>
              <a:t> </a:t>
            </a:r>
            <a:r>
              <a:rPr spc="-35"/>
              <a:t>smaller</a:t>
            </a:r>
            <a:r>
              <a:rPr spc="-25"/>
              <a:t> cells </a:t>
            </a:r>
            <a:r>
              <a:t>and</a:t>
            </a:r>
            <a:r>
              <a:rPr spc="-25"/>
              <a:t> </a:t>
            </a:r>
            <a:r>
              <a:rPr spc="-40"/>
              <a:t>thicker walls.</a:t>
            </a:r>
          </a:p>
        </p:txBody>
      </p:sp>
      <p:sp>
        <p:nvSpPr>
          <p:cNvPr id="477" name="object 11"/>
          <p:cNvSpPr txBox="1"/>
          <p:nvPr/>
        </p:nvSpPr>
        <p:spPr>
          <a:xfrm>
            <a:off x="7199506" y="710125"/>
            <a:ext cx="2620014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Secondary</a:t>
            </a:r>
            <a:r>
              <a:rPr spc="-35" dirty="0"/>
              <a:t> </a:t>
            </a:r>
            <a:r>
              <a:rPr dirty="0"/>
              <a:t>growth</a:t>
            </a:r>
            <a:r>
              <a:rPr spc="-30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allows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width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(thickening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of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trunk,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branches,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roots).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This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growth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occurs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cambium.</a:t>
            </a:r>
          </a:p>
        </p:txBody>
      </p:sp>
      <p:sp>
        <p:nvSpPr>
          <p:cNvPr id="478" name="object 12"/>
          <p:cNvSpPr txBox="1"/>
          <p:nvPr/>
        </p:nvSpPr>
        <p:spPr>
          <a:xfrm>
            <a:off x="7226568" y="1431712"/>
            <a:ext cx="2543814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93980" indent="12700">
              <a:lnSpc>
                <a:spcPct val="111099"/>
              </a:lnSpc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30"/>
              <a:t> </a:t>
            </a:r>
            <a:r>
              <a:rPr spc="-55">
                <a:latin typeface="Podkova Regular Bold"/>
                <a:ea typeface="Podkova Regular Bold"/>
                <a:cs typeface="Podkova Regular Bold"/>
                <a:sym typeface="Podkova Regular Bold"/>
              </a:rPr>
              <a:t>cambium</a:t>
            </a:r>
            <a:r>
              <a:rPr spc="-2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0"/>
              <a:t>is</a:t>
            </a:r>
            <a:r>
              <a:rPr spc="-30"/>
              <a:t> </a:t>
            </a:r>
            <a:r>
              <a:rPr spc="-35"/>
              <a:t>located</a:t>
            </a:r>
            <a:r>
              <a:rPr spc="-30"/>
              <a:t> </a:t>
            </a:r>
            <a:r>
              <a:t>between</a:t>
            </a:r>
            <a:r>
              <a:rPr spc="-25"/>
              <a:t> the </a:t>
            </a:r>
            <a:r>
              <a:rPr spc="-55"/>
              <a:t>xylem</a:t>
            </a:r>
            <a:r>
              <a:rPr spc="-5"/>
              <a:t> </a:t>
            </a:r>
            <a:r>
              <a:rPr spc="-35"/>
              <a:t>(inner</a:t>
            </a:r>
            <a:r>
              <a:rPr spc="0"/>
              <a:t> </a:t>
            </a:r>
            <a:r>
              <a:rPr spc="-50"/>
              <a:t>wood)</a:t>
            </a:r>
            <a:r>
              <a:rPr spc="0"/>
              <a:t> </a:t>
            </a:r>
            <a:r>
              <a:t>and</a:t>
            </a:r>
            <a:r>
              <a:rPr spc="0"/>
              <a:t> </a:t>
            </a:r>
            <a:r>
              <a:rPr spc="-55"/>
              <a:t>phloem</a:t>
            </a:r>
            <a:r>
              <a:rPr spc="0"/>
              <a:t> </a:t>
            </a:r>
            <a:r>
              <a:rPr spc="-20"/>
              <a:t>(outer </a:t>
            </a:r>
            <a:r>
              <a:rPr spc="-30"/>
              <a:t>tissue),</a:t>
            </a:r>
            <a:r>
              <a:rPr spc="-35"/>
              <a:t> </a:t>
            </a:r>
            <a:r>
              <a:t>and</a:t>
            </a:r>
            <a:r>
              <a:rPr spc="-25"/>
              <a:t> </a:t>
            </a:r>
            <a:r>
              <a:rPr spc="-10"/>
              <a:t>it</a:t>
            </a:r>
            <a:r>
              <a:rPr spc="-25"/>
              <a:t> </a:t>
            </a:r>
            <a:r>
              <a:rPr spc="-35"/>
              <a:t>produces</a:t>
            </a:r>
            <a:r>
              <a:rPr spc="-25"/>
              <a:t> </a:t>
            </a:r>
            <a:r>
              <a:rPr spc="-60"/>
              <a:t>new</a:t>
            </a:r>
            <a:r>
              <a:rPr spc="-20"/>
              <a:t> </a:t>
            </a:r>
            <a:r>
              <a:rPr spc="-30"/>
              <a:t>layers</a:t>
            </a:r>
            <a:r>
              <a:rPr spc="-25"/>
              <a:t> of </a:t>
            </a:r>
            <a:r>
              <a:rPr spc="-55"/>
              <a:t>xylem</a:t>
            </a:r>
            <a:r>
              <a:rPr spc="-5"/>
              <a:t> </a:t>
            </a:r>
            <a:r>
              <a:rPr spc="-35"/>
              <a:t>inward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rPr spc="-55"/>
              <a:t>phloem</a:t>
            </a:r>
            <a:r>
              <a:rPr spc="-5"/>
              <a:t> </a:t>
            </a:r>
            <a:r>
              <a:rPr spc="-10"/>
              <a:t>outward.</a:t>
            </a:r>
          </a:p>
          <a:p>
            <a:pPr marR="5080" indent="12700">
              <a:lnSpc>
                <a:spcPct val="111099"/>
              </a:lnSpc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As</a:t>
            </a:r>
            <a:r>
              <a:rPr spc="-15"/>
              <a:t> </a:t>
            </a:r>
            <a:r>
              <a:rPr spc="-60"/>
              <a:t>new</a:t>
            </a:r>
            <a:r>
              <a:rPr spc="-15"/>
              <a:t> </a:t>
            </a:r>
            <a:r>
              <a:t>layers</a:t>
            </a:r>
            <a:r>
              <a:rPr spc="-15"/>
              <a:t> </a:t>
            </a:r>
            <a:r>
              <a:rPr spc="-20"/>
              <a:t>of</a:t>
            </a:r>
            <a:r>
              <a:rPr spc="-15"/>
              <a:t> </a:t>
            </a:r>
            <a:r>
              <a:rPr spc="-55"/>
              <a:t>xylem</a:t>
            </a:r>
            <a:r>
              <a:rPr spc="-15"/>
              <a:t> </a:t>
            </a:r>
            <a:r>
              <a:rPr spc="-45"/>
              <a:t>and</a:t>
            </a:r>
            <a:r>
              <a:rPr spc="-15"/>
              <a:t> </a:t>
            </a:r>
            <a:r>
              <a:rPr spc="-55"/>
              <a:t>phloem</a:t>
            </a:r>
            <a:r>
              <a:rPr spc="-15"/>
              <a:t> </a:t>
            </a:r>
            <a:r>
              <a:rPr spc="-25"/>
              <a:t>are </a:t>
            </a:r>
            <a:r>
              <a:rPr spc="-35"/>
              <a:t>added</a:t>
            </a:r>
            <a:r>
              <a:t> </a:t>
            </a:r>
            <a:r>
              <a:rPr spc="-40"/>
              <a:t>each</a:t>
            </a:r>
            <a:r>
              <a:rPr spc="-25"/>
              <a:t> </a:t>
            </a:r>
            <a:r>
              <a:t>year,</a:t>
            </a:r>
            <a:r>
              <a:rPr spc="-25"/>
              <a:t> </a:t>
            </a:r>
            <a:r>
              <a:rPr spc="-40"/>
              <a:t>the</a:t>
            </a:r>
            <a:r>
              <a:rPr spc="-25"/>
              <a:t> tree </a:t>
            </a:r>
            <a:r>
              <a:rPr spc="-35"/>
              <a:t>increases</a:t>
            </a:r>
            <a:r>
              <a:rPr spc="-25"/>
              <a:t> in </a:t>
            </a:r>
            <a:r>
              <a:rPr spc="-10"/>
              <a:t>width.</a:t>
            </a:r>
          </a:p>
        </p:txBody>
      </p:sp>
      <p:sp>
        <p:nvSpPr>
          <p:cNvPr id="479" name="object 13"/>
          <p:cNvSpPr/>
          <p:nvPr/>
        </p:nvSpPr>
        <p:spPr>
          <a:xfrm>
            <a:off x="3780954" y="449443"/>
            <a:ext cx="3306651" cy="227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9" y="0"/>
                </a:moveTo>
                <a:lnTo>
                  <a:pt x="731" y="0"/>
                </a:lnTo>
                <a:lnTo>
                  <a:pt x="446" y="837"/>
                </a:lnTo>
                <a:lnTo>
                  <a:pt x="214" y="3118"/>
                </a:lnTo>
                <a:lnTo>
                  <a:pt x="57" y="6502"/>
                </a:lnTo>
                <a:lnTo>
                  <a:pt x="0" y="10647"/>
                </a:lnTo>
                <a:lnTo>
                  <a:pt x="0" y="10953"/>
                </a:lnTo>
                <a:lnTo>
                  <a:pt x="57" y="15098"/>
                </a:lnTo>
                <a:lnTo>
                  <a:pt x="214" y="18482"/>
                </a:lnTo>
                <a:lnTo>
                  <a:pt x="446" y="20763"/>
                </a:lnTo>
                <a:lnTo>
                  <a:pt x="731" y="21600"/>
                </a:lnTo>
                <a:lnTo>
                  <a:pt x="20869" y="21600"/>
                </a:lnTo>
                <a:lnTo>
                  <a:pt x="21153" y="20763"/>
                </a:lnTo>
                <a:lnTo>
                  <a:pt x="21386" y="18482"/>
                </a:lnTo>
                <a:lnTo>
                  <a:pt x="21543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3" y="6502"/>
                </a:lnTo>
                <a:lnTo>
                  <a:pt x="21386" y="3118"/>
                </a:lnTo>
                <a:lnTo>
                  <a:pt x="21153" y="837"/>
                </a:lnTo>
                <a:lnTo>
                  <a:pt x="20869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0" name="object 14"/>
          <p:cNvSpPr txBox="1"/>
          <p:nvPr/>
        </p:nvSpPr>
        <p:spPr>
          <a:xfrm>
            <a:off x="4008070" y="2034295"/>
            <a:ext cx="2767969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Primary</a:t>
            </a:r>
            <a:r>
              <a:rPr spc="-35" dirty="0"/>
              <a:t> </a:t>
            </a:r>
            <a:r>
              <a:rPr dirty="0"/>
              <a:t>growth</a:t>
            </a:r>
            <a:r>
              <a:rPr spc="-25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allows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grow in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height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(elongation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roots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shoots).</a:t>
            </a:r>
          </a:p>
          <a:p>
            <a:pPr marR="113029" indent="12700">
              <a:lnSpc>
                <a:spcPct val="111099"/>
              </a:lnSpc>
              <a:defRPr sz="1200" spc="-2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Cell</a:t>
            </a:r>
            <a:r>
              <a:rPr spc="-30" dirty="0"/>
              <a:t> </a:t>
            </a:r>
            <a:r>
              <a:rPr spc="-45" dirty="0"/>
              <a:t>growth</a:t>
            </a:r>
            <a:r>
              <a:rPr spc="-30" dirty="0"/>
              <a:t> in </a:t>
            </a:r>
            <a:r>
              <a:rPr spc="-40" dirty="0"/>
              <a:t>length</a:t>
            </a:r>
            <a:r>
              <a:rPr dirty="0"/>
              <a:t> </a:t>
            </a:r>
            <a:r>
              <a:rPr spc="-35" dirty="0"/>
              <a:t>occurs</a:t>
            </a:r>
            <a:r>
              <a:rPr spc="-30" dirty="0"/>
              <a:t> in </a:t>
            </a:r>
            <a:r>
              <a:rPr spc="-40" dirty="0"/>
              <a:t>the</a:t>
            </a:r>
            <a:r>
              <a:rPr dirty="0"/>
              <a:t> apical </a:t>
            </a:r>
            <a:r>
              <a:rPr spc="-40" dirty="0"/>
              <a:t>meristems</a:t>
            </a:r>
            <a:r>
              <a:rPr spc="-35" dirty="0"/>
              <a:t> located</a:t>
            </a:r>
            <a:r>
              <a:rPr spc="-30" dirty="0"/>
              <a:t> </a:t>
            </a:r>
            <a:r>
              <a:rPr spc="-10" dirty="0"/>
              <a:t>at</a:t>
            </a:r>
            <a:r>
              <a:rPr spc="-30"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30" dirty="0"/>
              <a:t>tips </a:t>
            </a:r>
            <a:r>
              <a:rPr spc="-20" dirty="0"/>
              <a:t>of</a:t>
            </a:r>
            <a:r>
              <a:rPr spc="-30" dirty="0"/>
              <a:t> </a:t>
            </a:r>
            <a:r>
              <a:rPr spc="-10" dirty="0"/>
              <a:t>roots, </a:t>
            </a:r>
            <a:r>
              <a:rPr spc="-30" dirty="0"/>
              <a:t>shoots,</a:t>
            </a:r>
            <a:r>
              <a:rPr spc="-35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10" dirty="0"/>
              <a:t>branches.</a:t>
            </a:r>
          </a:p>
        </p:txBody>
      </p:sp>
      <p:sp>
        <p:nvSpPr>
          <p:cNvPr id="481" name="object 16"/>
          <p:cNvSpPr txBox="1"/>
          <p:nvPr/>
        </p:nvSpPr>
        <p:spPr>
          <a:xfrm>
            <a:off x="3944949" y="440587"/>
            <a:ext cx="2927355" cy="120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Tree</a:t>
            </a:r>
            <a:r>
              <a:rPr spc="-10"/>
              <a:t> </a:t>
            </a:r>
            <a:r>
              <a:t>growth</a:t>
            </a:r>
            <a:r>
              <a:rPr spc="-10"/>
              <a:t> </a:t>
            </a:r>
            <a:r>
              <a:t>and</a:t>
            </a:r>
            <a:r>
              <a:rPr spc="-10"/>
              <a:t> development</a:t>
            </a:r>
          </a:p>
          <a:p>
            <a:pPr marR="5080" indent="75561">
              <a:lnSpc>
                <a:spcPct val="111099"/>
              </a:lnSpc>
              <a:spcBef>
                <a:spcPts val="9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Tree</a:t>
            </a:r>
            <a:r>
              <a:rPr spc="-45"/>
              <a:t> growth</a:t>
            </a:r>
            <a:r>
              <a:t> </a:t>
            </a:r>
            <a:r>
              <a:rPr spc="0"/>
              <a:t>is</a:t>
            </a:r>
            <a:r>
              <a:rPr spc="-55"/>
              <a:t> </a:t>
            </a:r>
            <a:r>
              <a:rPr spc="0"/>
              <a:t>a</a:t>
            </a:r>
            <a:r>
              <a:rPr spc="-35"/>
              <a:t> </a:t>
            </a:r>
            <a:r>
              <a:rPr spc="-45"/>
              <a:t>complex</a:t>
            </a:r>
            <a:r>
              <a:t> </a:t>
            </a:r>
            <a:r>
              <a:rPr spc="-35"/>
              <a:t>process</a:t>
            </a:r>
            <a:r>
              <a:rPr spc="-40"/>
              <a:t> </a:t>
            </a:r>
            <a:r>
              <a:rPr spc="-20"/>
              <a:t>that </a:t>
            </a:r>
            <a:r>
              <a:rPr spc="-35"/>
              <a:t>involves</a:t>
            </a:r>
            <a:r>
              <a:rPr spc="-15"/>
              <a:t> </a:t>
            </a:r>
            <a:r>
              <a:rPr spc="-20"/>
              <a:t>cell</a:t>
            </a:r>
            <a:r>
              <a:rPr spc="-10"/>
              <a:t> </a:t>
            </a:r>
            <a:r>
              <a:t>division,</a:t>
            </a:r>
            <a:r>
              <a:rPr spc="-10"/>
              <a:t> </a:t>
            </a:r>
            <a:r>
              <a:rPr spc="-40"/>
              <a:t>differentiation,</a:t>
            </a:r>
            <a:r>
              <a:rPr spc="-10"/>
              <a:t> </a:t>
            </a:r>
            <a:r>
              <a:rPr spc="-25"/>
              <a:t>and </a:t>
            </a:r>
            <a:r>
              <a:rPr spc="-20"/>
              <a:t>cell</a:t>
            </a:r>
            <a:r>
              <a:rPr spc="-25"/>
              <a:t> </a:t>
            </a:r>
            <a:r>
              <a:rPr spc="-35"/>
              <a:t>elongation.</a:t>
            </a:r>
            <a:r>
              <a:rPr spc="-20"/>
              <a:t> </a:t>
            </a:r>
            <a:r>
              <a:rPr spc="-45"/>
              <a:t>The</a:t>
            </a:r>
            <a:r>
              <a:rPr spc="-20"/>
              <a:t> </a:t>
            </a:r>
            <a:r>
              <a:rPr spc="-45"/>
              <a:t>growth</a:t>
            </a:r>
            <a:r>
              <a:rPr spc="-20"/>
              <a:t> </a:t>
            </a:r>
            <a:r>
              <a:rPr spc="-35"/>
              <a:t>process</a:t>
            </a:r>
            <a:r>
              <a:rPr spc="-25"/>
              <a:t> </a:t>
            </a:r>
            <a:r>
              <a:rPr spc="-35"/>
              <a:t>includes primary</a:t>
            </a:r>
            <a:r>
              <a:rPr spc="-20"/>
              <a:t> </a:t>
            </a:r>
            <a:r>
              <a:rPr spc="-45"/>
              <a:t>and</a:t>
            </a:r>
            <a:r>
              <a:rPr spc="-15"/>
              <a:t> </a:t>
            </a:r>
            <a:r>
              <a:rPr spc="-40"/>
              <a:t>secondary</a:t>
            </a:r>
            <a:r>
              <a:rPr spc="-20"/>
              <a:t> </a:t>
            </a:r>
            <a:r>
              <a:rPr spc="-35"/>
              <a:t>growth,</a:t>
            </a:r>
            <a:r>
              <a:rPr spc="-15"/>
              <a:t> </a:t>
            </a:r>
            <a:r>
              <a:rPr spc="-40"/>
              <a:t>each</a:t>
            </a:r>
            <a:r>
              <a:rPr spc="-20"/>
              <a:t> with </a:t>
            </a:r>
            <a:r>
              <a:t>specific</a:t>
            </a:r>
            <a:r>
              <a:rPr spc="-20"/>
              <a:t> </a:t>
            </a:r>
            <a:r>
              <a:rPr spc="-50"/>
              <a:t>mechanisms</a:t>
            </a:r>
            <a:r>
              <a:rPr spc="-15"/>
              <a:t> </a:t>
            </a:r>
            <a:r>
              <a:rPr spc="-45"/>
              <a:t>and</a:t>
            </a:r>
            <a:r>
              <a:rPr spc="-15"/>
              <a:t> </a:t>
            </a:r>
            <a:r>
              <a:rPr spc="-10"/>
              <a:t>structures.</a:t>
            </a:r>
          </a:p>
        </p:txBody>
      </p:sp>
      <p:sp>
        <p:nvSpPr>
          <p:cNvPr id="482" name="object 17"/>
          <p:cNvSpPr/>
          <p:nvPr/>
        </p:nvSpPr>
        <p:spPr>
          <a:xfrm>
            <a:off x="705762" y="460281"/>
            <a:ext cx="2840285" cy="205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56" y="0"/>
                </a:moveTo>
                <a:lnTo>
                  <a:pt x="444" y="0"/>
                </a:lnTo>
                <a:lnTo>
                  <a:pt x="271" y="482"/>
                </a:lnTo>
                <a:lnTo>
                  <a:pt x="130" y="1798"/>
                </a:lnTo>
                <a:lnTo>
                  <a:pt x="35" y="3750"/>
                </a:lnTo>
                <a:lnTo>
                  <a:pt x="0" y="6141"/>
                </a:lnTo>
                <a:lnTo>
                  <a:pt x="0" y="15459"/>
                </a:lnTo>
                <a:lnTo>
                  <a:pt x="35" y="17850"/>
                </a:lnTo>
                <a:lnTo>
                  <a:pt x="130" y="19802"/>
                </a:lnTo>
                <a:lnTo>
                  <a:pt x="271" y="21117"/>
                </a:lnTo>
                <a:lnTo>
                  <a:pt x="444" y="21600"/>
                </a:lnTo>
                <a:lnTo>
                  <a:pt x="21156" y="21600"/>
                </a:lnTo>
                <a:lnTo>
                  <a:pt x="21329" y="21117"/>
                </a:lnTo>
                <a:lnTo>
                  <a:pt x="21470" y="19802"/>
                </a:lnTo>
                <a:lnTo>
                  <a:pt x="21565" y="17850"/>
                </a:lnTo>
                <a:lnTo>
                  <a:pt x="21600" y="15459"/>
                </a:lnTo>
                <a:lnTo>
                  <a:pt x="21600" y="6141"/>
                </a:lnTo>
                <a:lnTo>
                  <a:pt x="21565" y="3750"/>
                </a:lnTo>
                <a:lnTo>
                  <a:pt x="21470" y="1798"/>
                </a:lnTo>
                <a:lnTo>
                  <a:pt x="21329" y="482"/>
                </a:lnTo>
                <a:lnTo>
                  <a:pt x="21156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3" name="object 18"/>
          <p:cNvSpPr txBox="1"/>
          <p:nvPr/>
        </p:nvSpPr>
        <p:spPr>
          <a:xfrm>
            <a:off x="824013" y="799213"/>
            <a:ext cx="2636525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Font typeface="Podkova Regular Regular"/>
              <a:buChar char="•"/>
              <a:tabLst>
                <a:tab pos="88900" algn="l"/>
              </a:tabLst>
              <a:defRPr sz="12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Leaves</a:t>
            </a:r>
            <a:r>
              <a:rPr spc="-30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carry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out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photosynthesis,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converting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sunlight,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carbon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dioxide,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glucose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oxygen.</a:t>
            </a:r>
          </a:p>
        </p:txBody>
      </p:sp>
      <p:sp>
        <p:nvSpPr>
          <p:cNvPr id="484" name="object 19"/>
          <p:cNvSpPr txBox="1"/>
          <p:nvPr/>
        </p:nvSpPr>
        <p:spPr>
          <a:xfrm>
            <a:off x="824013" y="1611962"/>
            <a:ext cx="2425065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Font typeface="Podkova Regular Regular"/>
              <a:buChar char="•"/>
              <a:tabLst>
                <a:tab pos="88900" algn="l"/>
              </a:tabLst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Glucose</a:t>
            </a:r>
            <a:r>
              <a:rPr spc="-35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(sugar)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used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energy source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building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block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growth.</a:t>
            </a:r>
          </a:p>
        </p:txBody>
      </p:sp>
      <p:sp>
        <p:nvSpPr>
          <p:cNvPr id="485" name="object 20"/>
          <p:cNvSpPr txBox="1"/>
          <p:nvPr/>
        </p:nvSpPr>
        <p:spPr>
          <a:xfrm>
            <a:off x="789088" y="2379664"/>
            <a:ext cx="2671450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Font typeface="Podkova Regular Regular"/>
              <a:buChar char="•"/>
              <a:tabLst>
                <a:tab pos="88900" algn="l"/>
              </a:tabLst>
              <a:defRPr sz="1200" spc="-5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Phloem</a:t>
            </a:r>
            <a:r>
              <a:rPr spc="-25" dirty="0"/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tissue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carries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sugars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produced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leaves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all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parts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of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tree.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Phloem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enables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two-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way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transport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because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sugars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travel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leaves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roots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all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other.</a:t>
            </a:r>
          </a:p>
        </p:txBody>
      </p:sp>
      <p:sp>
        <p:nvSpPr>
          <p:cNvPr id="486" name="object 21"/>
          <p:cNvSpPr txBox="1"/>
          <p:nvPr/>
        </p:nvSpPr>
        <p:spPr>
          <a:xfrm>
            <a:off x="768720" y="442748"/>
            <a:ext cx="283845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Photosynthesis</a:t>
            </a:r>
            <a:r>
              <a:rPr spc="15"/>
              <a:t> </a:t>
            </a:r>
            <a:r>
              <a:rPr spc="0"/>
              <a:t>and</a:t>
            </a:r>
            <a:r>
              <a:rPr spc="20"/>
              <a:t> </a:t>
            </a:r>
            <a:r>
              <a:rPr spc="0"/>
              <a:t>nutrient</a:t>
            </a:r>
            <a:r>
              <a:rPr spc="15"/>
              <a:t> </a:t>
            </a:r>
            <a:r>
              <a:t>transport</a:t>
            </a:r>
          </a:p>
        </p:txBody>
      </p:sp>
      <p:grpSp>
        <p:nvGrpSpPr>
          <p:cNvPr id="495" name="object 22"/>
          <p:cNvGrpSpPr/>
          <p:nvPr/>
        </p:nvGrpSpPr>
        <p:grpSpPr>
          <a:xfrm>
            <a:off x="674147" y="3739254"/>
            <a:ext cx="3139221" cy="3265065"/>
            <a:chOff x="0" y="-1"/>
            <a:chExt cx="3139220" cy="3265064"/>
          </a:xfrm>
        </p:grpSpPr>
        <p:sp>
          <p:nvSpPr>
            <p:cNvPr id="487" name="object 23"/>
            <p:cNvSpPr/>
            <p:nvPr/>
          </p:nvSpPr>
          <p:spPr>
            <a:xfrm>
              <a:off x="-1" y="343496"/>
              <a:ext cx="3139221" cy="292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598" y="61"/>
                  </a:lnTo>
                  <a:lnTo>
                    <a:pt x="358" y="231"/>
                  </a:lnTo>
                  <a:lnTo>
                    <a:pt x="169" y="490"/>
                  </a:lnTo>
                  <a:lnTo>
                    <a:pt x="45" y="818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45" y="20782"/>
                  </a:lnTo>
                  <a:lnTo>
                    <a:pt x="169" y="21110"/>
                  </a:lnTo>
                  <a:lnTo>
                    <a:pt x="358" y="21369"/>
                  </a:lnTo>
                  <a:lnTo>
                    <a:pt x="598" y="21539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02" y="21539"/>
                  </a:lnTo>
                  <a:lnTo>
                    <a:pt x="21242" y="21369"/>
                  </a:lnTo>
                  <a:lnTo>
                    <a:pt x="21431" y="21110"/>
                  </a:lnTo>
                  <a:lnTo>
                    <a:pt x="21555" y="20782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55" y="818"/>
                  </a:lnTo>
                  <a:lnTo>
                    <a:pt x="21431" y="490"/>
                  </a:lnTo>
                  <a:lnTo>
                    <a:pt x="21242" y="231"/>
                  </a:lnTo>
                  <a:lnTo>
                    <a:pt x="21002" y="61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8" name="object 24"/>
            <p:cNvSpPr/>
            <p:nvPr/>
          </p:nvSpPr>
          <p:spPr>
            <a:xfrm>
              <a:off x="2436007" y="-2"/>
              <a:ext cx="700767" cy="69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9" y="0"/>
                  </a:moveTo>
                  <a:lnTo>
                    <a:pt x="8828" y="191"/>
                  </a:lnTo>
                  <a:lnTo>
                    <a:pt x="6999" y="709"/>
                  </a:lnTo>
                  <a:lnTo>
                    <a:pt x="5364" y="1492"/>
                  </a:lnTo>
                  <a:lnTo>
                    <a:pt x="4017" y="2426"/>
                  </a:lnTo>
                  <a:lnTo>
                    <a:pt x="2845" y="3554"/>
                  </a:lnTo>
                  <a:lnTo>
                    <a:pt x="1854" y="4846"/>
                  </a:lnTo>
                  <a:lnTo>
                    <a:pt x="1052" y="6271"/>
                  </a:lnTo>
                  <a:lnTo>
                    <a:pt x="445" y="7797"/>
                  </a:lnTo>
                  <a:lnTo>
                    <a:pt x="199" y="8854"/>
                  </a:lnTo>
                  <a:lnTo>
                    <a:pt x="115" y="9206"/>
                  </a:lnTo>
                  <a:lnTo>
                    <a:pt x="116" y="9523"/>
                  </a:lnTo>
                  <a:lnTo>
                    <a:pt x="93" y="9988"/>
                  </a:lnTo>
                  <a:lnTo>
                    <a:pt x="53" y="10450"/>
                  </a:lnTo>
                  <a:lnTo>
                    <a:pt x="0" y="10759"/>
                  </a:lnTo>
                  <a:lnTo>
                    <a:pt x="26" y="11503"/>
                  </a:lnTo>
                  <a:lnTo>
                    <a:pt x="215" y="13016"/>
                  </a:lnTo>
                  <a:lnTo>
                    <a:pt x="872" y="15102"/>
                  </a:lnTo>
                  <a:lnTo>
                    <a:pt x="2021" y="17140"/>
                  </a:lnTo>
                  <a:lnTo>
                    <a:pt x="3464" y="18774"/>
                  </a:lnTo>
                  <a:lnTo>
                    <a:pt x="4620" y="19699"/>
                  </a:lnTo>
                  <a:lnTo>
                    <a:pt x="5861" y="20445"/>
                  </a:lnTo>
                  <a:lnTo>
                    <a:pt x="7175" y="21009"/>
                  </a:lnTo>
                  <a:lnTo>
                    <a:pt x="8554" y="21391"/>
                  </a:lnTo>
                  <a:lnTo>
                    <a:pt x="9984" y="21588"/>
                  </a:lnTo>
                  <a:lnTo>
                    <a:pt x="11458" y="21600"/>
                  </a:lnTo>
                  <a:lnTo>
                    <a:pt x="12852" y="21423"/>
                  </a:lnTo>
                  <a:lnTo>
                    <a:pt x="14211" y="21054"/>
                  </a:lnTo>
                  <a:lnTo>
                    <a:pt x="15512" y="20509"/>
                  </a:lnTo>
                  <a:lnTo>
                    <a:pt x="16734" y="19799"/>
                  </a:lnTo>
                  <a:lnTo>
                    <a:pt x="17855" y="18940"/>
                  </a:lnTo>
                  <a:lnTo>
                    <a:pt x="18855" y="17944"/>
                  </a:lnTo>
                  <a:lnTo>
                    <a:pt x="19904" y="16539"/>
                  </a:lnTo>
                  <a:lnTo>
                    <a:pt x="20699" y="15010"/>
                  </a:lnTo>
                  <a:lnTo>
                    <a:pt x="21240" y="13371"/>
                  </a:lnTo>
                  <a:lnTo>
                    <a:pt x="21525" y="11638"/>
                  </a:lnTo>
                  <a:lnTo>
                    <a:pt x="21540" y="10889"/>
                  </a:lnTo>
                  <a:lnTo>
                    <a:pt x="21556" y="10473"/>
                  </a:lnTo>
                  <a:lnTo>
                    <a:pt x="21600" y="10210"/>
                  </a:lnTo>
                  <a:lnTo>
                    <a:pt x="21513" y="9907"/>
                  </a:lnTo>
                  <a:lnTo>
                    <a:pt x="21454" y="9467"/>
                  </a:lnTo>
                  <a:lnTo>
                    <a:pt x="21382" y="8658"/>
                  </a:lnTo>
                  <a:lnTo>
                    <a:pt x="21271" y="8378"/>
                  </a:lnTo>
                  <a:lnTo>
                    <a:pt x="21192" y="8066"/>
                  </a:lnTo>
                  <a:lnTo>
                    <a:pt x="20870" y="6910"/>
                  </a:lnTo>
                  <a:lnTo>
                    <a:pt x="20158" y="5352"/>
                  </a:lnTo>
                  <a:lnTo>
                    <a:pt x="19230" y="3971"/>
                  </a:lnTo>
                  <a:lnTo>
                    <a:pt x="18087" y="2766"/>
                  </a:lnTo>
                  <a:lnTo>
                    <a:pt x="16768" y="1756"/>
                  </a:lnTo>
                  <a:lnTo>
                    <a:pt x="15314" y="959"/>
                  </a:lnTo>
                  <a:lnTo>
                    <a:pt x="13763" y="394"/>
                  </a:lnTo>
                  <a:lnTo>
                    <a:pt x="12613" y="141"/>
                  </a:lnTo>
                  <a:lnTo>
                    <a:pt x="11714" y="32"/>
                  </a:lnTo>
                  <a:lnTo>
                    <a:pt x="10719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2" name="object 25"/>
            <p:cNvGrpSpPr/>
            <p:nvPr/>
          </p:nvGrpSpPr>
          <p:grpSpPr>
            <a:xfrm>
              <a:off x="2708254" y="190245"/>
              <a:ext cx="177402" cy="305022"/>
              <a:chOff x="0" y="0"/>
              <a:chExt cx="177401" cy="305021"/>
            </a:xfrm>
          </p:grpSpPr>
          <p:sp>
            <p:nvSpPr>
              <p:cNvPr id="489" name="Shape"/>
              <p:cNvSpPr/>
              <p:nvPr/>
            </p:nvSpPr>
            <p:spPr>
              <a:xfrm>
                <a:off x="60006" y="243408"/>
                <a:ext cx="60876" cy="61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2" y="0"/>
                    </a:moveTo>
                    <a:lnTo>
                      <a:pt x="960" y="5548"/>
                    </a:lnTo>
                    <a:lnTo>
                      <a:pt x="0" y="8113"/>
                    </a:lnTo>
                    <a:lnTo>
                      <a:pt x="157" y="13367"/>
                    </a:lnTo>
                    <a:lnTo>
                      <a:pt x="176" y="13990"/>
                    </a:lnTo>
                    <a:lnTo>
                      <a:pt x="1284" y="16493"/>
                    </a:lnTo>
                    <a:lnTo>
                      <a:pt x="3425" y="18626"/>
                    </a:lnTo>
                    <a:lnTo>
                      <a:pt x="5674" y="20634"/>
                    </a:lnTo>
                    <a:lnTo>
                      <a:pt x="8238" y="21600"/>
                    </a:lnTo>
                    <a:lnTo>
                      <a:pt x="14114" y="21426"/>
                    </a:lnTo>
                    <a:lnTo>
                      <a:pt x="16616" y="20318"/>
                    </a:lnTo>
                    <a:lnTo>
                      <a:pt x="18630" y="18181"/>
                    </a:lnTo>
                    <a:lnTo>
                      <a:pt x="20640" y="15932"/>
                    </a:lnTo>
                    <a:lnTo>
                      <a:pt x="21600" y="13367"/>
                    </a:lnTo>
                    <a:lnTo>
                      <a:pt x="21444" y="8113"/>
                    </a:lnTo>
                    <a:lnTo>
                      <a:pt x="21429" y="7605"/>
                    </a:lnTo>
                    <a:lnTo>
                      <a:pt x="20262" y="5161"/>
                    </a:lnTo>
                    <a:lnTo>
                      <a:pt x="18008" y="3152"/>
                    </a:lnTo>
                    <a:lnTo>
                      <a:pt x="15872" y="1020"/>
                    </a:lnTo>
                    <a:lnTo>
                      <a:pt x="1336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49644" y="32219"/>
                <a:ext cx="127757" cy="188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05" y="0"/>
                    </a:moveTo>
                    <a:lnTo>
                      <a:pt x="5284" y="0"/>
                    </a:lnTo>
                    <a:lnTo>
                      <a:pt x="7284" y="31"/>
                    </a:lnTo>
                    <a:lnTo>
                      <a:pt x="9083" y="207"/>
                    </a:lnTo>
                    <a:lnTo>
                      <a:pt x="14561" y="2873"/>
                    </a:lnTo>
                    <a:lnTo>
                      <a:pt x="14784" y="4367"/>
                    </a:lnTo>
                    <a:lnTo>
                      <a:pt x="14619" y="4993"/>
                    </a:lnTo>
                    <a:lnTo>
                      <a:pt x="14258" y="5526"/>
                    </a:lnTo>
                    <a:lnTo>
                      <a:pt x="13951" y="6022"/>
                    </a:lnTo>
                    <a:lnTo>
                      <a:pt x="6225" y="9806"/>
                    </a:lnTo>
                    <a:lnTo>
                      <a:pt x="5074" y="10327"/>
                    </a:lnTo>
                    <a:lnTo>
                      <a:pt x="210" y="14110"/>
                    </a:lnTo>
                    <a:lnTo>
                      <a:pt x="0" y="14922"/>
                    </a:lnTo>
                    <a:lnTo>
                      <a:pt x="19" y="15382"/>
                    </a:lnTo>
                    <a:lnTo>
                      <a:pt x="37" y="15796"/>
                    </a:lnTo>
                    <a:lnTo>
                      <a:pt x="58" y="16285"/>
                    </a:lnTo>
                    <a:lnTo>
                      <a:pt x="3333" y="20077"/>
                    </a:lnTo>
                    <a:lnTo>
                      <a:pt x="6964" y="21600"/>
                    </a:lnTo>
                    <a:lnTo>
                      <a:pt x="10045" y="18546"/>
                    </a:lnTo>
                    <a:lnTo>
                      <a:pt x="8761" y="18082"/>
                    </a:lnTo>
                    <a:lnTo>
                      <a:pt x="7808" y="17630"/>
                    </a:lnTo>
                    <a:lnTo>
                      <a:pt x="7185" y="17190"/>
                    </a:lnTo>
                    <a:lnTo>
                      <a:pt x="6616" y="16750"/>
                    </a:lnTo>
                    <a:lnTo>
                      <a:pt x="6322" y="16285"/>
                    </a:lnTo>
                    <a:lnTo>
                      <a:pt x="6300" y="15796"/>
                    </a:lnTo>
                    <a:lnTo>
                      <a:pt x="6281" y="15382"/>
                    </a:lnTo>
                    <a:lnTo>
                      <a:pt x="11362" y="12122"/>
                    </a:lnTo>
                    <a:lnTo>
                      <a:pt x="12547" y="11661"/>
                    </a:lnTo>
                    <a:lnTo>
                      <a:pt x="14677" y="10771"/>
                    </a:lnTo>
                    <a:lnTo>
                      <a:pt x="20404" y="7212"/>
                    </a:lnTo>
                    <a:lnTo>
                      <a:pt x="21600" y="3799"/>
                    </a:lnTo>
                    <a:lnTo>
                      <a:pt x="21272" y="2170"/>
                    </a:lnTo>
                    <a:lnTo>
                      <a:pt x="20435" y="701"/>
                    </a:lnTo>
                    <a:lnTo>
                      <a:pt x="1970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-1" y="0"/>
                <a:ext cx="166194" cy="84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52" y="0"/>
                    </a:moveTo>
                    <a:lnTo>
                      <a:pt x="5097" y="1737"/>
                    </a:lnTo>
                    <a:lnTo>
                      <a:pt x="0" y="20960"/>
                    </a:lnTo>
                    <a:lnTo>
                      <a:pt x="4189" y="21600"/>
                    </a:lnTo>
                    <a:lnTo>
                      <a:pt x="4855" y="10964"/>
                    </a:lnTo>
                    <a:lnTo>
                      <a:pt x="5688" y="10243"/>
                    </a:lnTo>
                    <a:lnTo>
                      <a:pt x="6545" y="9646"/>
                    </a:lnTo>
                    <a:lnTo>
                      <a:pt x="7425" y="9175"/>
                    </a:lnTo>
                    <a:lnTo>
                      <a:pt x="8303" y="8619"/>
                    </a:lnTo>
                    <a:lnTo>
                      <a:pt x="9329" y="8309"/>
                    </a:lnTo>
                    <a:lnTo>
                      <a:pt x="9312" y="8309"/>
                    </a:lnTo>
                    <a:lnTo>
                      <a:pt x="10515" y="8239"/>
                    </a:lnTo>
                    <a:lnTo>
                      <a:pt x="21600" y="8239"/>
                    </a:lnTo>
                    <a:lnTo>
                      <a:pt x="21128" y="6923"/>
                    </a:lnTo>
                    <a:lnTo>
                      <a:pt x="19706" y="4427"/>
                    </a:lnTo>
                    <a:lnTo>
                      <a:pt x="17957" y="2374"/>
                    </a:lnTo>
                    <a:lnTo>
                      <a:pt x="15948" y="953"/>
                    </a:lnTo>
                    <a:lnTo>
                      <a:pt x="13727" y="178"/>
                    </a:lnTo>
                    <a:lnTo>
                      <a:pt x="13937" y="178"/>
                    </a:lnTo>
                    <a:lnTo>
                      <a:pt x="1115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93" name="object 26" descr="object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5122" y="311099"/>
              <a:ext cx="107351" cy="174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object 27" descr="object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199" y="336399"/>
              <a:ext cx="128058" cy="16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6" name="object 28"/>
          <p:cNvSpPr txBox="1"/>
          <p:nvPr/>
        </p:nvSpPr>
        <p:spPr>
          <a:xfrm>
            <a:off x="811392" y="4251540"/>
            <a:ext cx="2688590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marR="5080" indent="23495">
              <a:spcBef>
                <a:spcPts val="300"/>
              </a:spcBef>
              <a:defRPr sz="1100" spc="-4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Bark</a:t>
            </a:r>
            <a:r>
              <a:rPr spc="0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protects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physical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damage,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diseases,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insect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attacks.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Bark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produces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toxins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resins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repel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herbivores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and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pathogens.</a:t>
            </a:r>
          </a:p>
        </p:txBody>
      </p:sp>
      <p:sp>
        <p:nvSpPr>
          <p:cNvPr id="497" name="object 29"/>
          <p:cNvSpPr txBox="1"/>
          <p:nvPr/>
        </p:nvSpPr>
        <p:spPr>
          <a:xfrm>
            <a:off x="831836" y="5216464"/>
            <a:ext cx="2792100" cy="136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14958" indent="12700">
              <a:spcBef>
                <a:spcPts val="100"/>
              </a:spcBef>
              <a:defRPr sz="1100" spc="-3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Resin</a:t>
            </a:r>
            <a:r>
              <a:rPr spc="-19" dirty="0"/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oozes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wounds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bark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helps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seal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wound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prevent </a:t>
            </a:r>
            <a:r>
              <a:rPr spc="-3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pathogens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entering.</a:t>
            </a:r>
          </a:p>
          <a:p>
            <a:pPr>
              <a:spcBef>
                <a:spcPts val="100"/>
              </a:spcBef>
              <a:defRPr sz="11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9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defRPr sz="1100" spc="-39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Roots</a:t>
            </a:r>
            <a:r>
              <a:rPr b="1" spc="-15" dirty="0"/>
              <a:t> </a:t>
            </a:r>
            <a:r>
              <a:rPr b="1" dirty="0"/>
              <a:t>and</a:t>
            </a:r>
            <a:r>
              <a:rPr b="1" spc="-15" dirty="0"/>
              <a:t> </a:t>
            </a:r>
            <a:r>
              <a:rPr b="1" dirty="0"/>
              <a:t>trunk</a:t>
            </a:r>
            <a:r>
              <a:rPr b="1" spc="0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store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reserve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nutrients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like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starch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oils.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These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reserves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used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during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unfavorable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conditions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(e.g.,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winter)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support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new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growth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spring.</a:t>
            </a:r>
          </a:p>
        </p:txBody>
      </p:sp>
      <p:sp>
        <p:nvSpPr>
          <p:cNvPr id="498" name="TekstniOkvir 29"/>
          <p:cNvSpPr txBox="1"/>
          <p:nvPr/>
        </p:nvSpPr>
        <p:spPr>
          <a:xfrm>
            <a:off x="7238148" y="4793898"/>
            <a:ext cx="2452374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spc="-3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Tree rings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 provide information</a:t>
            </a:r>
          </a:p>
          <a:p>
            <a:pPr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about the age of the tree, climatic</a:t>
            </a:r>
          </a:p>
          <a:p>
            <a:pPr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conditions, and environmental events</a:t>
            </a:r>
          </a:p>
          <a:p>
            <a:pPr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during the tree's growth.</a:t>
            </a:r>
          </a:p>
        </p:txBody>
      </p:sp>
      <p:sp>
        <p:nvSpPr>
          <p:cNvPr id="499" name="TekstniOkvir 30"/>
          <p:cNvSpPr txBox="1"/>
          <p:nvPr/>
        </p:nvSpPr>
        <p:spPr>
          <a:xfrm>
            <a:off x="3951787" y="3252394"/>
            <a:ext cx="2539369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spc="-40" dirty="0">
                <a:solidFill>
                  <a:srgbClr val="231F20"/>
                </a:solidFill>
                <a:latin typeface="Podkova Regular Regular"/>
              </a:rPr>
              <a:t>The production of new cells occurs through the division of </a:t>
            </a:r>
            <a:r>
              <a:rPr sz="1200" spc="-40" dirty="0">
                <a:solidFill>
                  <a:srgbClr val="231F20"/>
                </a:solidFill>
                <a:latin typeface="Podkova Regular Regular"/>
                <a:sym typeface="Podkova Regular Bold"/>
              </a:rPr>
              <a:t>meristematic cells</a:t>
            </a:r>
            <a:r>
              <a:rPr sz="1200" spc="-40" dirty="0">
                <a:solidFill>
                  <a:srgbClr val="231F20"/>
                </a:solidFill>
                <a:latin typeface="Podkova Regular Regular"/>
              </a:rPr>
              <a:t>, which then differentiate into specialized tissue cells such as xylem, phloem, and ground tissue.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bject 2"/>
          <p:cNvSpPr/>
          <p:nvPr/>
        </p:nvSpPr>
        <p:spPr>
          <a:xfrm>
            <a:off x="990689" y="2218838"/>
            <a:ext cx="976531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9" y="0"/>
                </a:moveTo>
                <a:lnTo>
                  <a:pt x="1291" y="0"/>
                </a:lnTo>
                <a:lnTo>
                  <a:pt x="788" y="742"/>
                </a:lnTo>
                <a:lnTo>
                  <a:pt x="378" y="2765"/>
                </a:lnTo>
                <a:lnTo>
                  <a:pt x="101" y="5765"/>
                </a:lnTo>
                <a:lnTo>
                  <a:pt x="0" y="9440"/>
                </a:lnTo>
                <a:lnTo>
                  <a:pt x="0" y="12158"/>
                </a:lnTo>
                <a:lnTo>
                  <a:pt x="101" y="15834"/>
                </a:lnTo>
                <a:lnTo>
                  <a:pt x="378" y="18835"/>
                </a:lnTo>
                <a:lnTo>
                  <a:pt x="788" y="20858"/>
                </a:lnTo>
                <a:lnTo>
                  <a:pt x="1291" y="21600"/>
                </a:lnTo>
                <a:lnTo>
                  <a:pt x="20309" y="21600"/>
                </a:lnTo>
                <a:lnTo>
                  <a:pt x="20812" y="20858"/>
                </a:lnTo>
                <a:lnTo>
                  <a:pt x="21222" y="18835"/>
                </a:lnTo>
                <a:lnTo>
                  <a:pt x="21499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499" y="5765"/>
                </a:lnTo>
                <a:lnTo>
                  <a:pt x="21222" y="2765"/>
                </a:lnTo>
                <a:lnTo>
                  <a:pt x="20812" y="742"/>
                </a:lnTo>
                <a:lnTo>
                  <a:pt x="20309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2" name="object 3"/>
          <p:cNvSpPr/>
          <p:nvPr/>
        </p:nvSpPr>
        <p:spPr>
          <a:xfrm>
            <a:off x="590743" y="4829361"/>
            <a:ext cx="1047661" cy="133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66" y="0"/>
                </a:moveTo>
                <a:lnTo>
                  <a:pt x="1033" y="0"/>
                </a:lnTo>
                <a:lnTo>
                  <a:pt x="631" y="742"/>
                </a:lnTo>
                <a:lnTo>
                  <a:pt x="303" y="2765"/>
                </a:lnTo>
                <a:lnTo>
                  <a:pt x="81" y="5766"/>
                </a:lnTo>
                <a:lnTo>
                  <a:pt x="0" y="9442"/>
                </a:lnTo>
                <a:lnTo>
                  <a:pt x="0" y="12158"/>
                </a:lnTo>
                <a:lnTo>
                  <a:pt x="81" y="15834"/>
                </a:lnTo>
                <a:lnTo>
                  <a:pt x="303" y="18835"/>
                </a:lnTo>
                <a:lnTo>
                  <a:pt x="631" y="20858"/>
                </a:lnTo>
                <a:lnTo>
                  <a:pt x="1033" y="21600"/>
                </a:lnTo>
                <a:lnTo>
                  <a:pt x="20566" y="21600"/>
                </a:lnTo>
                <a:lnTo>
                  <a:pt x="20969" y="20858"/>
                </a:lnTo>
                <a:lnTo>
                  <a:pt x="21297" y="18835"/>
                </a:lnTo>
                <a:lnTo>
                  <a:pt x="21519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19" y="5766"/>
                </a:lnTo>
                <a:lnTo>
                  <a:pt x="21297" y="2765"/>
                </a:lnTo>
                <a:lnTo>
                  <a:pt x="20969" y="742"/>
                </a:lnTo>
                <a:lnTo>
                  <a:pt x="20566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05" name="object 4"/>
          <p:cNvGrpSpPr/>
          <p:nvPr/>
        </p:nvGrpSpPr>
        <p:grpSpPr>
          <a:xfrm>
            <a:off x="497814" y="194065"/>
            <a:ext cx="3131688" cy="1616882"/>
            <a:chOff x="0" y="0"/>
            <a:chExt cx="3131687" cy="1616880"/>
          </a:xfrm>
        </p:grpSpPr>
        <p:sp>
          <p:nvSpPr>
            <p:cNvPr id="503" name="object 5"/>
            <p:cNvSpPr/>
            <p:nvPr/>
          </p:nvSpPr>
          <p:spPr>
            <a:xfrm>
              <a:off x="373466" y="1397052"/>
              <a:ext cx="2391492" cy="4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97" y="2460"/>
                  </a:lnTo>
                  <a:lnTo>
                    <a:pt x="5989" y="3217"/>
                  </a:lnTo>
                  <a:lnTo>
                    <a:pt x="22" y="2176"/>
                  </a:lnTo>
                  <a:lnTo>
                    <a:pt x="0" y="16324"/>
                  </a:lnTo>
                  <a:lnTo>
                    <a:pt x="434" y="17546"/>
                  </a:lnTo>
                  <a:lnTo>
                    <a:pt x="872" y="18521"/>
                  </a:lnTo>
                  <a:lnTo>
                    <a:pt x="1314" y="19275"/>
                  </a:lnTo>
                  <a:lnTo>
                    <a:pt x="1757" y="19836"/>
                  </a:lnTo>
                  <a:lnTo>
                    <a:pt x="2203" y="20230"/>
                  </a:lnTo>
                  <a:lnTo>
                    <a:pt x="2650" y="20484"/>
                  </a:lnTo>
                  <a:lnTo>
                    <a:pt x="3547" y="20678"/>
                  </a:lnTo>
                  <a:lnTo>
                    <a:pt x="5773" y="20583"/>
                  </a:lnTo>
                  <a:lnTo>
                    <a:pt x="8472" y="21290"/>
                  </a:lnTo>
                  <a:lnTo>
                    <a:pt x="12547" y="21600"/>
                  </a:lnTo>
                  <a:lnTo>
                    <a:pt x="15265" y="21029"/>
                  </a:lnTo>
                  <a:lnTo>
                    <a:pt x="17529" y="19949"/>
                  </a:lnTo>
                  <a:lnTo>
                    <a:pt x="19791" y="18225"/>
                  </a:lnTo>
                  <a:lnTo>
                    <a:pt x="21600" y="163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B4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04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3131688" cy="1616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6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16" y="5381078"/>
            <a:ext cx="2756691" cy="1674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object 8" descr="objec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16" y="3636748"/>
            <a:ext cx="2756678" cy="167813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object 9"/>
          <p:cNvSpPr txBox="1"/>
          <p:nvPr/>
        </p:nvSpPr>
        <p:spPr>
          <a:xfrm>
            <a:off x="617243" y="1600439"/>
            <a:ext cx="158941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Reproduction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rPr spc="-10"/>
              <a:t>trees</a:t>
            </a:r>
          </a:p>
        </p:txBody>
      </p:sp>
      <p:sp>
        <p:nvSpPr>
          <p:cNvPr id="509" name="object 10"/>
          <p:cNvSpPr txBox="1"/>
          <p:nvPr/>
        </p:nvSpPr>
        <p:spPr>
          <a:xfrm>
            <a:off x="4176469" y="524302"/>
            <a:ext cx="250761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8415">
              <a:spcBef>
                <a:spcPts val="800"/>
              </a:spcBef>
              <a:defRPr sz="1200" b="1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Examples</a:t>
            </a:r>
            <a:r>
              <a:rPr spc="65"/>
              <a:t> </a:t>
            </a:r>
            <a:r>
              <a:t>of</a:t>
            </a:r>
            <a:r>
              <a:rPr spc="80"/>
              <a:t> </a:t>
            </a:r>
            <a:r>
              <a:t>Unisexual</a:t>
            </a:r>
            <a:r>
              <a:rPr spc="80"/>
              <a:t> </a:t>
            </a:r>
            <a:r>
              <a:rPr spc="-10"/>
              <a:t>Trees</a:t>
            </a:r>
            <a:endParaRPr b="0"/>
          </a:p>
          <a:p>
            <a:pPr marR="5080" indent="12700">
              <a:spcBef>
                <a:spcPts val="700"/>
              </a:spcBef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Willow</a:t>
            </a:r>
            <a:r>
              <a:rPr spc="-20"/>
              <a:t> </a:t>
            </a:r>
            <a:r>
              <a:rPr spc="-45"/>
              <a:t>and</a:t>
            </a:r>
            <a:r>
              <a:rPr spc="-15"/>
              <a:t> </a:t>
            </a:r>
            <a:r>
              <a:rPr spc="-35"/>
              <a:t>ginkgo:</a:t>
            </a:r>
            <a:r>
              <a:rPr spc="-15"/>
              <a:t> </a:t>
            </a:r>
            <a:r>
              <a:rPr spc="-35"/>
              <a:t>male</a:t>
            </a:r>
            <a:r>
              <a:rPr spc="-20"/>
              <a:t> </a:t>
            </a:r>
            <a:r>
              <a:rPr spc="-30"/>
              <a:t>trees</a:t>
            </a:r>
            <a:r>
              <a:rPr spc="-15"/>
              <a:t> </a:t>
            </a:r>
            <a:r>
              <a:rPr spc="-40"/>
              <a:t>produce </a:t>
            </a:r>
            <a:r>
              <a:rPr spc="-35"/>
              <a:t>pollen,</a:t>
            </a:r>
            <a:r>
              <a:rPr spc="-30"/>
              <a:t> </a:t>
            </a:r>
            <a:r>
              <a:rPr spc="-45"/>
              <a:t>while</a:t>
            </a:r>
            <a:r>
              <a:rPr spc="-25"/>
              <a:t> </a:t>
            </a:r>
            <a:r>
              <a:rPr spc="-40"/>
              <a:t>female</a:t>
            </a:r>
            <a:r>
              <a:rPr spc="-25"/>
              <a:t> </a:t>
            </a:r>
            <a:r>
              <a:rPr spc="-30"/>
              <a:t>trees</a:t>
            </a:r>
            <a:r>
              <a:rPr spc="-25"/>
              <a:t> </a:t>
            </a:r>
            <a:r>
              <a:rPr spc="-30"/>
              <a:t>carry</a:t>
            </a:r>
            <a:r>
              <a:rPr spc="-25"/>
              <a:t> </a:t>
            </a:r>
            <a:r>
              <a:rPr spc="-10"/>
              <a:t>seeds.</a:t>
            </a:r>
          </a:p>
        </p:txBody>
      </p:sp>
      <p:pic>
        <p:nvPicPr>
          <p:cNvPr id="510" name="object 11" descr="objec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85" y="1488488"/>
            <a:ext cx="2800747" cy="170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object 12" descr="object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385" y="3281159"/>
            <a:ext cx="2800747" cy="17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object 13"/>
          <p:cNvSpPr/>
          <p:nvPr/>
        </p:nvSpPr>
        <p:spPr>
          <a:xfrm>
            <a:off x="7222097" y="583329"/>
            <a:ext cx="3128076" cy="1897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ABDBC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3" name="object 14"/>
          <p:cNvSpPr txBox="1">
            <a:spLocks noGrp="1"/>
          </p:cNvSpPr>
          <p:nvPr>
            <p:ph type="title"/>
          </p:nvPr>
        </p:nvSpPr>
        <p:spPr>
          <a:xfrm>
            <a:off x="7372998" y="733379"/>
            <a:ext cx="796929" cy="330204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t>Media</a:t>
            </a:r>
          </a:p>
        </p:txBody>
      </p:sp>
      <p:grpSp>
        <p:nvGrpSpPr>
          <p:cNvPr id="706" name="object 15"/>
          <p:cNvGrpSpPr/>
          <p:nvPr/>
        </p:nvGrpSpPr>
        <p:grpSpPr>
          <a:xfrm>
            <a:off x="9066893" y="241334"/>
            <a:ext cx="1279115" cy="2228550"/>
            <a:chOff x="-1" y="0"/>
            <a:chExt cx="1279114" cy="2228549"/>
          </a:xfrm>
        </p:grpSpPr>
        <p:sp>
          <p:nvSpPr>
            <p:cNvPr id="514" name="object 16"/>
            <p:cNvSpPr/>
            <p:nvPr/>
          </p:nvSpPr>
          <p:spPr>
            <a:xfrm>
              <a:off x="595110" y="0"/>
              <a:ext cx="684004" cy="6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5" name="object 17"/>
            <p:cNvSpPr/>
            <p:nvPr/>
          </p:nvSpPr>
          <p:spPr>
            <a:xfrm>
              <a:off x="790029" y="176422"/>
              <a:ext cx="53600" cy="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18" name="object 18"/>
            <p:cNvGrpSpPr/>
            <p:nvPr/>
          </p:nvGrpSpPr>
          <p:grpSpPr>
            <a:xfrm>
              <a:off x="866301" y="180971"/>
              <a:ext cx="169108" cy="38146"/>
              <a:chOff x="-1" y="0"/>
              <a:chExt cx="169107" cy="38145"/>
            </a:xfrm>
          </p:grpSpPr>
          <p:sp>
            <p:nvSpPr>
              <p:cNvPr id="516" name="Triangle"/>
              <p:cNvSpPr/>
              <p:nvPr/>
            </p:nvSpPr>
            <p:spPr>
              <a:xfrm>
                <a:off x="156403" y="2543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-2" y="-1"/>
                <a:ext cx="162055" cy="3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8" y="0"/>
                    </a:moveTo>
                    <a:lnTo>
                      <a:pt x="3231" y="0"/>
                    </a:lnTo>
                    <a:lnTo>
                      <a:pt x="3029" y="2029"/>
                    </a:lnTo>
                    <a:lnTo>
                      <a:pt x="2626" y="4066"/>
                    </a:lnTo>
                    <a:lnTo>
                      <a:pt x="2046" y="7317"/>
                    </a:lnTo>
                    <a:lnTo>
                      <a:pt x="1163" y="12568"/>
                    </a:lnTo>
                    <a:lnTo>
                      <a:pt x="356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5" y="15998"/>
                    </a:lnTo>
                    <a:lnTo>
                      <a:pt x="20527" y="9651"/>
                    </a:lnTo>
                    <a:lnTo>
                      <a:pt x="19632" y="4066"/>
                    </a:lnTo>
                    <a:lnTo>
                      <a:pt x="18358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9" name="object 19"/>
            <p:cNvSpPr/>
            <p:nvPr/>
          </p:nvSpPr>
          <p:spPr>
            <a:xfrm>
              <a:off x="752584" y="209712"/>
              <a:ext cx="387938" cy="2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4"/>
                  </a:lnTo>
                  <a:lnTo>
                    <a:pt x="20517" y="19502"/>
                  </a:lnTo>
                  <a:lnTo>
                    <a:pt x="20741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4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0" y="679"/>
                  </a:lnTo>
                  <a:lnTo>
                    <a:pt x="19646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20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856" y="292949"/>
              <a:ext cx="382872" cy="21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3" name="object 21"/>
            <p:cNvGrpSpPr/>
            <p:nvPr/>
          </p:nvGrpSpPr>
          <p:grpSpPr>
            <a:xfrm>
              <a:off x="752638" y="211234"/>
              <a:ext cx="386374" cy="143760"/>
              <a:chOff x="0" y="-1"/>
              <a:chExt cx="386373" cy="143759"/>
            </a:xfrm>
          </p:grpSpPr>
          <p:sp>
            <p:nvSpPr>
              <p:cNvPr id="521" name="Shape"/>
              <p:cNvSpPr/>
              <p:nvPr/>
            </p:nvSpPr>
            <p:spPr>
              <a:xfrm>
                <a:off x="190873" y="54471"/>
                <a:ext cx="195361" cy="89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6" y="2335"/>
                    </a:lnTo>
                    <a:lnTo>
                      <a:pt x="9703" y="8787"/>
                    </a:lnTo>
                    <a:lnTo>
                      <a:pt x="12479" y="18105"/>
                    </a:lnTo>
                    <a:lnTo>
                      <a:pt x="13049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0" y="-1"/>
                <a:ext cx="386374" cy="89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3" y="0"/>
                    </a:moveTo>
                    <a:lnTo>
                      <a:pt x="6355" y="0"/>
                    </a:lnTo>
                    <a:lnTo>
                      <a:pt x="6355" y="366"/>
                    </a:lnTo>
                    <a:lnTo>
                      <a:pt x="2126" y="366"/>
                    </a:lnTo>
                    <a:lnTo>
                      <a:pt x="118" y="6542"/>
                    </a:lnTo>
                    <a:lnTo>
                      <a:pt x="0" y="9974"/>
                    </a:lnTo>
                    <a:lnTo>
                      <a:pt x="3" y="15513"/>
                    </a:lnTo>
                    <a:lnTo>
                      <a:pt x="10" y="21600"/>
                    </a:lnTo>
                    <a:lnTo>
                      <a:pt x="5932" y="21600"/>
                    </a:lnTo>
                    <a:lnTo>
                      <a:pt x="6355" y="19769"/>
                    </a:lnTo>
                    <a:lnTo>
                      <a:pt x="6610" y="19400"/>
                    </a:lnTo>
                    <a:lnTo>
                      <a:pt x="7530" y="16730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0756" y="2229"/>
                    </a:lnTo>
                    <a:lnTo>
                      <a:pt x="19637" y="1097"/>
                    </a:lnTo>
                    <a:lnTo>
                      <a:pt x="15492" y="1097"/>
                    </a:lnTo>
                    <a:lnTo>
                      <a:pt x="15323" y="366"/>
                    </a:lnTo>
                    <a:lnTo>
                      <a:pt x="15323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4" name="object 22"/>
            <p:cNvSpPr/>
            <p:nvPr/>
          </p:nvSpPr>
          <p:spPr>
            <a:xfrm>
              <a:off x="1032793" y="303541"/>
              <a:ext cx="107446" cy="5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1" y="4851"/>
                  </a:lnTo>
                  <a:lnTo>
                    <a:pt x="3724" y="10106"/>
                  </a:lnTo>
                  <a:lnTo>
                    <a:pt x="5046" y="15708"/>
                  </a:lnTo>
                  <a:lnTo>
                    <a:pt x="60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7" name="object 23"/>
            <p:cNvGrpSpPr/>
            <p:nvPr/>
          </p:nvGrpSpPr>
          <p:grpSpPr>
            <a:xfrm>
              <a:off x="-1" y="950595"/>
              <a:ext cx="1149701" cy="1277955"/>
              <a:chOff x="0" y="0"/>
              <a:chExt cx="1149700" cy="1277953"/>
            </a:xfrm>
          </p:grpSpPr>
          <p:sp>
            <p:nvSpPr>
              <p:cNvPr id="525" name="Shape"/>
              <p:cNvSpPr/>
              <p:nvPr/>
            </p:nvSpPr>
            <p:spPr>
              <a:xfrm>
                <a:off x="1116400" y="126524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471" y="13237"/>
                    </a:lnTo>
                    <a:lnTo>
                      <a:pt x="0" y="21600"/>
                    </a:lnTo>
                    <a:lnTo>
                      <a:pt x="10843" y="132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BD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Square"/>
              <p:cNvSpPr/>
              <p:nvPr/>
            </p:nvSpPr>
            <p:spPr>
              <a:xfrm>
                <a:off x="0" y="-1"/>
                <a:ext cx="1149701" cy="1149700"/>
              </a:xfrm>
              <a:prstGeom prst="rect">
                <a:avLst/>
              </a:prstGeom>
              <a:solidFill>
                <a:srgbClr val="ABD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8" name="Shape"/>
            <p:cNvSpPr/>
            <p:nvPr/>
          </p:nvSpPr>
          <p:spPr>
            <a:xfrm>
              <a:off x="2208" y="952159"/>
              <a:ext cx="1145307" cy="114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21"/>
                  </a:lnTo>
                  <a:lnTo>
                    <a:pt x="477" y="21121"/>
                  </a:lnTo>
                  <a:lnTo>
                    <a:pt x="477" y="383"/>
                  </a:lnTo>
                  <a:lnTo>
                    <a:pt x="21600" y="3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9" name="object 25"/>
            <p:cNvSpPr/>
            <p:nvPr/>
          </p:nvSpPr>
          <p:spPr>
            <a:xfrm>
              <a:off x="-2" y="950420"/>
              <a:ext cx="1149701" cy="11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559" y="0"/>
                  </a:lnTo>
                  <a:lnTo>
                    <a:pt x="21559" y="21573"/>
                  </a:lnTo>
                  <a:lnTo>
                    <a:pt x="42" y="21573"/>
                  </a:lnTo>
                  <a:lnTo>
                    <a:pt x="42" y="44"/>
                  </a:lnTo>
                  <a:lnTo>
                    <a:pt x="21559" y="44"/>
                  </a:lnTo>
                  <a:lnTo>
                    <a:pt x="2155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" y="21600"/>
                  </a:lnTo>
                  <a:lnTo>
                    <a:pt x="21" y="21597"/>
                  </a:lnTo>
                  <a:lnTo>
                    <a:pt x="21579" y="21597"/>
                  </a:lnTo>
                  <a:lnTo>
                    <a:pt x="21579" y="21589"/>
                  </a:lnTo>
                  <a:lnTo>
                    <a:pt x="21600" y="215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1" name="object 26"/>
            <p:cNvGrpSpPr/>
            <p:nvPr/>
          </p:nvGrpSpPr>
          <p:grpSpPr>
            <a:xfrm>
              <a:off x="130794" y="1199491"/>
              <a:ext cx="830959" cy="646299"/>
              <a:chOff x="0" y="-1"/>
              <a:chExt cx="830958" cy="646298"/>
            </a:xfrm>
          </p:grpSpPr>
          <p:sp>
            <p:nvSpPr>
              <p:cNvPr id="530" name="Shape"/>
              <p:cNvSpPr/>
              <p:nvPr/>
            </p:nvSpPr>
            <p:spPr>
              <a:xfrm>
                <a:off x="-1" y="184633"/>
                <a:ext cx="123106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3" y="0"/>
                    </a:lnTo>
                    <a:lnTo>
                      <a:pt x="16203" y="5404"/>
                    </a:lnTo>
                    <a:lnTo>
                      <a:pt x="10801" y="5404"/>
                    </a:lnTo>
                    <a:lnTo>
                      <a:pt x="10801" y="0"/>
                    </a:lnTo>
                    <a:lnTo>
                      <a:pt x="0" y="0"/>
                    </a:lnTo>
                    <a:lnTo>
                      <a:pt x="0" y="5404"/>
                    </a:lnTo>
                    <a:lnTo>
                      <a:pt x="5399" y="5404"/>
                    </a:lnTo>
                    <a:lnTo>
                      <a:pt x="5399" y="16201"/>
                    </a:lnTo>
                    <a:lnTo>
                      <a:pt x="10801" y="16201"/>
                    </a:lnTo>
                    <a:lnTo>
                      <a:pt x="10801" y="21600"/>
                    </a:lnTo>
                    <a:lnTo>
                      <a:pt x="16203" y="21600"/>
                    </a:lnTo>
                    <a:lnTo>
                      <a:pt x="16203" y="5406"/>
                    </a:lnTo>
                    <a:lnTo>
                      <a:pt x="21600" y="54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quare"/>
              <p:cNvSpPr/>
              <p:nvPr/>
            </p:nvSpPr>
            <p:spPr>
              <a:xfrm>
                <a:off x="123101" y="461633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quare"/>
              <p:cNvSpPr/>
              <p:nvPr/>
            </p:nvSpPr>
            <p:spPr>
              <a:xfrm>
                <a:off x="123101" y="338532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184670" y="369596"/>
                <a:ext cx="92309" cy="123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44"/>
                    </a:moveTo>
                    <a:lnTo>
                      <a:pt x="7201" y="5344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10689"/>
                    </a:lnTo>
                    <a:lnTo>
                      <a:pt x="7201" y="10689"/>
                    </a:lnTo>
                    <a:lnTo>
                      <a:pt x="7201" y="21600"/>
                    </a:lnTo>
                    <a:lnTo>
                      <a:pt x="14399" y="21600"/>
                    </a:lnTo>
                    <a:lnTo>
                      <a:pt x="14399" y="16033"/>
                    </a:lnTo>
                    <a:lnTo>
                      <a:pt x="21600" y="16033"/>
                    </a:lnTo>
                    <a:lnTo>
                      <a:pt x="21600" y="53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Rectangle"/>
              <p:cNvSpPr/>
              <p:nvPr/>
            </p:nvSpPr>
            <p:spPr>
              <a:xfrm>
                <a:off x="276975" y="492406"/>
                <a:ext cx="30801" cy="6154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"/>
              <p:cNvSpPr/>
              <p:nvPr/>
            </p:nvSpPr>
            <p:spPr>
              <a:xfrm>
                <a:off x="369305" y="215431"/>
                <a:ext cx="92346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8" y="0"/>
                    </a:lnTo>
                    <a:lnTo>
                      <a:pt x="7198" y="5399"/>
                    </a:lnTo>
                    <a:lnTo>
                      <a:pt x="0" y="5399"/>
                    </a:lnTo>
                    <a:lnTo>
                      <a:pt x="0" y="10797"/>
                    </a:lnTo>
                    <a:lnTo>
                      <a:pt x="7198" y="10797"/>
                    </a:lnTo>
                    <a:lnTo>
                      <a:pt x="7198" y="21600"/>
                    </a:lnTo>
                    <a:lnTo>
                      <a:pt x="21600" y="21600"/>
                    </a:lnTo>
                    <a:lnTo>
                      <a:pt x="21600" y="10797"/>
                    </a:lnTo>
                    <a:lnTo>
                      <a:pt x="14402" y="10797"/>
                    </a:lnTo>
                    <a:lnTo>
                      <a:pt x="14402" y="53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Square"/>
              <p:cNvSpPr/>
              <p:nvPr/>
            </p:nvSpPr>
            <p:spPr>
              <a:xfrm>
                <a:off x="523180" y="615522"/>
                <a:ext cx="30802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quare"/>
              <p:cNvSpPr/>
              <p:nvPr/>
            </p:nvSpPr>
            <p:spPr>
              <a:xfrm>
                <a:off x="584750" y="-2"/>
                <a:ext cx="30763" cy="3076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Rectangle"/>
              <p:cNvSpPr/>
              <p:nvPr/>
            </p:nvSpPr>
            <p:spPr>
              <a:xfrm>
                <a:off x="707851" y="215431"/>
                <a:ext cx="30763" cy="6153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"/>
              <p:cNvSpPr/>
              <p:nvPr/>
            </p:nvSpPr>
            <p:spPr>
              <a:xfrm>
                <a:off x="646294" y="123673"/>
                <a:ext cx="123107" cy="6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2" y="0"/>
                    </a:lnTo>
                    <a:lnTo>
                      <a:pt x="540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6198" y="21600"/>
                    </a:lnTo>
                    <a:lnTo>
                      <a:pt x="16198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quare"/>
              <p:cNvSpPr/>
              <p:nvPr/>
            </p:nvSpPr>
            <p:spPr>
              <a:xfrm>
                <a:off x="800182" y="153861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42" name="object 27" descr="object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45" y="1045606"/>
              <a:ext cx="153856" cy="153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9" name="object 28"/>
            <p:cNvGrpSpPr/>
            <p:nvPr/>
          </p:nvGrpSpPr>
          <p:grpSpPr>
            <a:xfrm>
              <a:off x="223138" y="1045490"/>
              <a:ext cx="830945" cy="922805"/>
              <a:chOff x="0" y="0"/>
              <a:chExt cx="830944" cy="922804"/>
            </a:xfrm>
          </p:grpSpPr>
          <p:sp>
            <p:nvSpPr>
              <p:cNvPr id="543" name="Square"/>
              <p:cNvSpPr/>
              <p:nvPr/>
            </p:nvSpPr>
            <p:spPr>
              <a:xfrm>
                <a:off x="0" y="461735"/>
                <a:ext cx="30763" cy="308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Square"/>
              <p:cNvSpPr/>
              <p:nvPr/>
            </p:nvSpPr>
            <p:spPr>
              <a:xfrm>
                <a:off x="0" y="277102"/>
                <a:ext cx="30763" cy="3076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quare"/>
              <p:cNvSpPr/>
              <p:nvPr/>
            </p:nvSpPr>
            <p:spPr>
              <a:xfrm>
                <a:off x="30759" y="430963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Square"/>
              <p:cNvSpPr/>
              <p:nvPr/>
            </p:nvSpPr>
            <p:spPr>
              <a:xfrm>
                <a:off x="30759" y="369431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quare"/>
              <p:cNvSpPr/>
              <p:nvPr/>
            </p:nvSpPr>
            <p:spPr>
              <a:xfrm>
                <a:off x="30759" y="307861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Shape"/>
              <p:cNvSpPr/>
              <p:nvPr/>
            </p:nvSpPr>
            <p:spPr>
              <a:xfrm>
                <a:off x="55244" y="7062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95"/>
                    </a:moveTo>
                    <a:lnTo>
                      <a:pt x="2566" y="353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566" y="17866"/>
                    </a:lnTo>
                    <a:lnTo>
                      <a:pt x="21600" y="14262"/>
                    </a:lnTo>
                    <a:lnTo>
                      <a:pt x="21600" y="699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Square"/>
              <p:cNvSpPr/>
              <p:nvPr/>
            </p:nvSpPr>
            <p:spPr>
              <a:xfrm>
                <a:off x="184632" y="738737"/>
                <a:ext cx="30802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0" name="Shape"/>
              <p:cNvSpPr/>
              <p:nvPr/>
            </p:nvSpPr>
            <p:spPr>
              <a:xfrm>
                <a:off x="184632" y="523013"/>
                <a:ext cx="61574" cy="62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580"/>
                    </a:lnTo>
                    <a:lnTo>
                      <a:pt x="10805" y="10580"/>
                    </a:lnTo>
                    <a:lnTo>
                      <a:pt x="1080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215430" y="707952"/>
                <a:ext cx="61536" cy="92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1"/>
                    </a:lnTo>
                    <a:lnTo>
                      <a:pt x="10802" y="7201"/>
                    </a:lnTo>
                    <a:lnTo>
                      <a:pt x="1080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Rectangle"/>
              <p:cNvSpPr/>
              <p:nvPr/>
            </p:nvSpPr>
            <p:spPr>
              <a:xfrm>
                <a:off x="215430" y="615634"/>
                <a:ext cx="61535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Square"/>
              <p:cNvSpPr/>
              <p:nvPr/>
            </p:nvSpPr>
            <p:spPr>
              <a:xfrm>
                <a:off x="276962" y="554077"/>
                <a:ext cx="30776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Shape"/>
              <p:cNvSpPr/>
              <p:nvPr/>
            </p:nvSpPr>
            <p:spPr>
              <a:xfrm>
                <a:off x="276962" y="646406"/>
                <a:ext cx="92347" cy="6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5"/>
                    </a:moveTo>
                    <a:lnTo>
                      <a:pt x="14402" y="10805"/>
                    </a:lnTo>
                    <a:lnTo>
                      <a:pt x="14402" y="0"/>
                    </a:lnTo>
                    <a:lnTo>
                      <a:pt x="0" y="0"/>
                    </a:lnTo>
                    <a:lnTo>
                      <a:pt x="0" y="10805"/>
                    </a:lnTo>
                    <a:lnTo>
                      <a:pt x="7198" y="10805"/>
                    </a:lnTo>
                    <a:lnTo>
                      <a:pt x="7198" y="21600"/>
                    </a:lnTo>
                    <a:lnTo>
                      <a:pt x="21600" y="21600"/>
                    </a:lnTo>
                    <a:lnTo>
                      <a:pt x="21600" y="1080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Shape"/>
              <p:cNvSpPr/>
              <p:nvPr/>
            </p:nvSpPr>
            <p:spPr>
              <a:xfrm>
                <a:off x="369305" y="615634"/>
                <a:ext cx="61535" cy="6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8"/>
                    </a:lnTo>
                    <a:lnTo>
                      <a:pt x="10798" y="10798"/>
                    </a:lnTo>
                    <a:lnTo>
                      <a:pt x="107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Shape"/>
              <p:cNvSpPr/>
              <p:nvPr/>
            </p:nvSpPr>
            <p:spPr>
              <a:xfrm>
                <a:off x="307734" y="154001"/>
                <a:ext cx="153904" cy="215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57"/>
                    </a:moveTo>
                    <a:lnTo>
                      <a:pt x="17277" y="9257"/>
                    </a:lnTo>
                    <a:lnTo>
                      <a:pt x="17277" y="6201"/>
                    </a:lnTo>
                    <a:lnTo>
                      <a:pt x="12959" y="6201"/>
                    </a:lnTo>
                    <a:lnTo>
                      <a:pt x="12959" y="9257"/>
                    </a:lnTo>
                    <a:lnTo>
                      <a:pt x="8641" y="9257"/>
                    </a:lnTo>
                    <a:lnTo>
                      <a:pt x="8641" y="12313"/>
                    </a:lnTo>
                    <a:lnTo>
                      <a:pt x="4323" y="12313"/>
                    </a:lnTo>
                    <a:lnTo>
                      <a:pt x="4323" y="9257"/>
                    </a:lnTo>
                    <a:lnTo>
                      <a:pt x="8641" y="9257"/>
                    </a:lnTo>
                    <a:lnTo>
                      <a:pt x="8641" y="6169"/>
                    </a:lnTo>
                    <a:lnTo>
                      <a:pt x="12959" y="6169"/>
                    </a:lnTo>
                    <a:lnTo>
                      <a:pt x="12959" y="0"/>
                    </a:lnTo>
                    <a:lnTo>
                      <a:pt x="8641" y="0"/>
                    </a:lnTo>
                    <a:lnTo>
                      <a:pt x="8641" y="3084"/>
                    </a:lnTo>
                    <a:lnTo>
                      <a:pt x="4323" y="308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3085"/>
                    </a:lnTo>
                    <a:lnTo>
                      <a:pt x="4323" y="3085"/>
                    </a:lnTo>
                    <a:lnTo>
                      <a:pt x="4323" y="6169"/>
                    </a:lnTo>
                    <a:lnTo>
                      <a:pt x="0" y="6169"/>
                    </a:lnTo>
                    <a:lnTo>
                      <a:pt x="0" y="12342"/>
                    </a:lnTo>
                    <a:lnTo>
                      <a:pt x="4323" y="12342"/>
                    </a:lnTo>
                    <a:lnTo>
                      <a:pt x="4323" y="18552"/>
                    </a:lnTo>
                    <a:lnTo>
                      <a:pt x="12959" y="18552"/>
                    </a:lnTo>
                    <a:lnTo>
                      <a:pt x="12959" y="21600"/>
                    </a:lnTo>
                    <a:lnTo>
                      <a:pt x="17277" y="21600"/>
                    </a:lnTo>
                    <a:lnTo>
                      <a:pt x="17277" y="18511"/>
                    </a:lnTo>
                    <a:lnTo>
                      <a:pt x="12959" y="18511"/>
                    </a:lnTo>
                    <a:lnTo>
                      <a:pt x="12959" y="15369"/>
                    </a:lnTo>
                    <a:lnTo>
                      <a:pt x="17277" y="15369"/>
                    </a:lnTo>
                    <a:lnTo>
                      <a:pt x="17277" y="12313"/>
                    </a:lnTo>
                    <a:lnTo>
                      <a:pt x="21600" y="12313"/>
                    </a:lnTo>
                    <a:lnTo>
                      <a:pt x="21600" y="92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Square"/>
              <p:cNvSpPr/>
              <p:nvPr/>
            </p:nvSpPr>
            <p:spPr>
              <a:xfrm>
                <a:off x="461634" y="277102"/>
                <a:ext cx="30776" cy="3076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8" name="Rectangle"/>
              <p:cNvSpPr/>
              <p:nvPr/>
            </p:nvSpPr>
            <p:spPr>
              <a:xfrm>
                <a:off x="461634" y="215532"/>
                <a:ext cx="61535" cy="308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Square"/>
              <p:cNvSpPr/>
              <p:nvPr/>
            </p:nvSpPr>
            <p:spPr>
              <a:xfrm>
                <a:off x="523167" y="123229"/>
                <a:ext cx="30789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Shape"/>
              <p:cNvSpPr/>
              <p:nvPr/>
            </p:nvSpPr>
            <p:spPr>
              <a:xfrm>
                <a:off x="430836" y="677193"/>
                <a:ext cx="153905" cy="184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66"/>
                    </a:moveTo>
                    <a:lnTo>
                      <a:pt x="8641" y="3566"/>
                    </a:lnTo>
                    <a:lnTo>
                      <a:pt x="8641" y="0"/>
                    </a:lnTo>
                    <a:lnTo>
                      <a:pt x="0" y="0"/>
                    </a:lnTo>
                    <a:lnTo>
                      <a:pt x="0" y="3610"/>
                    </a:lnTo>
                    <a:lnTo>
                      <a:pt x="8641" y="3610"/>
                    </a:lnTo>
                    <a:lnTo>
                      <a:pt x="8641" y="7292"/>
                    </a:lnTo>
                    <a:lnTo>
                      <a:pt x="4323" y="7292"/>
                    </a:lnTo>
                    <a:lnTo>
                      <a:pt x="4323" y="10869"/>
                    </a:lnTo>
                    <a:lnTo>
                      <a:pt x="8641" y="10869"/>
                    </a:lnTo>
                    <a:lnTo>
                      <a:pt x="8641" y="21600"/>
                    </a:lnTo>
                    <a:lnTo>
                      <a:pt x="12959" y="21600"/>
                    </a:lnTo>
                    <a:lnTo>
                      <a:pt x="12959" y="14446"/>
                    </a:lnTo>
                    <a:lnTo>
                      <a:pt x="17279" y="14446"/>
                    </a:lnTo>
                    <a:lnTo>
                      <a:pt x="17279" y="10869"/>
                    </a:lnTo>
                    <a:lnTo>
                      <a:pt x="12959" y="10869"/>
                    </a:lnTo>
                    <a:lnTo>
                      <a:pt x="12959" y="7292"/>
                    </a:lnTo>
                    <a:lnTo>
                      <a:pt x="21600" y="7292"/>
                    </a:lnTo>
                    <a:lnTo>
                      <a:pt x="21600" y="35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523167" y="831360"/>
                <a:ext cx="123105" cy="91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10803" y="7200"/>
                    </a:lnTo>
                    <a:lnTo>
                      <a:pt x="10803" y="0"/>
                    </a:lnTo>
                    <a:lnTo>
                      <a:pt x="5402" y="0"/>
                    </a:lnTo>
                    <a:lnTo>
                      <a:pt x="5402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6203" y="21600"/>
                    </a:lnTo>
                    <a:lnTo>
                      <a:pt x="16203" y="14400"/>
                    </a:lnTo>
                    <a:lnTo>
                      <a:pt x="21600" y="144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2" name="Shape"/>
              <p:cNvSpPr/>
              <p:nvPr/>
            </p:nvSpPr>
            <p:spPr>
              <a:xfrm>
                <a:off x="615509" y="738521"/>
                <a:ext cx="92333" cy="92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499"/>
                    </a:lnTo>
                    <a:lnTo>
                      <a:pt x="7196" y="14499"/>
                    </a:lnTo>
                    <a:lnTo>
                      <a:pt x="7196" y="7101"/>
                    </a:lnTo>
                    <a:lnTo>
                      <a:pt x="21600" y="71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3" name="Shape"/>
              <p:cNvSpPr/>
              <p:nvPr/>
            </p:nvSpPr>
            <p:spPr>
              <a:xfrm>
                <a:off x="307734" y="338951"/>
                <a:ext cx="400108" cy="33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51"/>
                    </a:moveTo>
                    <a:lnTo>
                      <a:pt x="16615" y="7851"/>
                    </a:lnTo>
                    <a:lnTo>
                      <a:pt x="16615" y="5847"/>
                    </a:lnTo>
                    <a:lnTo>
                      <a:pt x="14954" y="5847"/>
                    </a:lnTo>
                    <a:lnTo>
                      <a:pt x="14954" y="1949"/>
                    </a:lnTo>
                    <a:lnTo>
                      <a:pt x="13292" y="1949"/>
                    </a:lnTo>
                    <a:lnTo>
                      <a:pt x="13292" y="3898"/>
                    </a:lnTo>
                    <a:lnTo>
                      <a:pt x="11630" y="3898"/>
                    </a:lnTo>
                    <a:lnTo>
                      <a:pt x="11630" y="7877"/>
                    </a:lnTo>
                    <a:lnTo>
                      <a:pt x="9970" y="7877"/>
                    </a:lnTo>
                    <a:lnTo>
                      <a:pt x="9970" y="11774"/>
                    </a:lnTo>
                    <a:lnTo>
                      <a:pt x="11630" y="11774"/>
                    </a:lnTo>
                    <a:lnTo>
                      <a:pt x="11630" y="13723"/>
                    </a:lnTo>
                    <a:lnTo>
                      <a:pt x="9970" y="13723"/>
                    </a:lnTo>
                    <a:lnTo>
                      <a:pt x="9970" y="11787"/>
                    </a:lnTo>
                    <a:lnTo>
                      <a:pt x="8308" y="11787"/>
                    </a:lnTo>
                    <a:lnTo>
                      <a:pt x="8308" y="9820"/>
                    </a:lnTo>
                    <a:lnTo>
                      <a:pt x="6646" y="9820"/>
                    </a:lnTo>
                    <a:lnTo>
                      <a:pt x="6646" y="7877"/>
                    </a:lnTo>
                    <a:lnTo>
                      <a:pt x="8308" y="7877"/>
                    </a:lnTo>
                    <a:lnTo>
                      <a:pt x="8308" y="5847"/>
                    </a:lnTo>
                    <a:lnTo>
                      <a:pt x="11630" y="5847"/>
                    </a:lnTo>
                    <a:lnTo>
                      <a:pt x="11630" y="0"/>
                    </a:lnTo>
                    <a:lnTo>
                      <a:pt x="8308" y="0"/>
                    </a:lnTo>
                    <a:lnTo>
                      <a:pt x="8308" y="1949"/>
                    </a:lnTo>
                    <a:lnTo>
                      <a:pt x="9970" y="1949"/>
                    </a:lnTo>
                    <a:lnTo>
                      <a:pt x="9970" y="3898"/>
                    </a:lnTo>
                    <a:lnTo>
                      <a:pt x="6646" y="3898"/>
                    </a:lnTo>
                    <a:lnTo>
                      <a:pt x="6646" y="7851"/>
                    </a:lnTo>
                    <a:lnTo>
                      <a:pt x="4985" y="7851"/>
                    </a:lnTo>
                    <a:lnTo>
                      <a:pt x="4985" y="9820"/>
                    </a:lnTo>
                    <a:lnTo>
                      <a:pt x="3324" y="9820"/>
                    </a:lnTo>
                    <a:lnTo>
                      <a:pt x="3324" y="11787"/>
                    </a:lnTo>
                    <a:lnTo>
                      <a:pt x="4985" y="11787"/>
                    </a:lnTo>
                    <a:lnTo>
                      <a:pt x="4985" y="13755"/>
                    </a:lnTo>
                    <a:lnTo>
                      <a:pt x="3324" y="13755"/>
                    </a:lnTo>
                    <a:lnTo>
                      <a:pt x="3324" y="11787"/>
                    </a:lnTo>
                    <a:lnTo>
                      <a:pt x="0" y="11787"/>
                    </a:lnTo>
                    <a:lnTo>
                      <a:pt x="0" y="13755"/>
                    </a:lnTo>
                    <a:lnTo>
                      <a:pt x="1663" y="13755"/>
                    </a:lnTo>
                    <a:lnTo>
                      <a:pt x="1663" y="15723"/>
                    </a:lnTo>
                    <a:lnTo>
                      <a:pt x="8308" y="15723"/>
                    </a:lnTo>
                    <a:lnTo>
                      <a:pt x="8308" y="13755"/>
                    </a:lnTo>
                    <a:lnTo>
                      <a:pt x="9970" y="13755"/>
                    </a:lnTo>
                    <a:lnTo>
                      <a:pt x="9970" y="21600"/>
                    </a:lnTo>
                    <a:lnTo>
                      <a:pt x="13292" y="21600"/>
                    </a:lnTo>
                    <a:lnTo>
                      <a:pt x="13292" y="19651"/>
                    </a:lnTo>
                    <a:lnTo>
                      <a:pt x="11630" y="19651"/>
                    </a:lnTo>
                    <a:lnTo>
                      <a:pt x="11630" y="15753"/>
                    </a:lnTo>
                    <a:lnTo>
                      <a:pt x="13292" y="15753"/>
                    </a:lnTo>
                    <a:lnTo>
                      <a:pt x="13292" y="11774"/>
                    </a:lnTo>
                    <a:lnTo>
                      <a:pt x="16615" y="11774"/>
                    </a:lnTo>
                    <a:lnTo>
                      <a:pt x="16615" y="9826"/>
                    </a:lnTo>
                    <a:lnTo>
                      <a:pt x="13292" y="9826"/>
                    </a:lnTo>
                    <a:lnTo>
                      <a:pt x="13292" y="7877"/>
                    </a:lnTo>
                    <a:lnTo>
                      <a:pt x="16615" y="7877"/>
                    </a:lnTo>
                    <a:lnTo>
                      <a:pt x="16615" y="9820"/>
                    </a:lnTo>
                    <a:lnTo>
                      <a:pt x="21600" y="9820"/>
                    </a:lnTo>
                    <a:lnTo>
                      <a:pt x="21600" y="785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4" name="Square"/>
              <p:cNvSpPr/>
              <p:nvPr/>
            </p:nvSpPr>
            <p:spPr>
              <a:xfrm>
                <a:off x="738611" y="492533"/>
                <a:ext cx="30789" cy="30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5" name="Shape"/>
              <p:cNvSpPr/>
              <p:nvPr/>
            </p:nvSpPr>
            <p:spPr>
              <a:xfrm>
                <a:off x="677053" y="338633"/>
                <a:ext cx="92348" cy="12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1"/>
                    </a:moveTo>
                    <a:lnTo>
                      <a:pt x="14399" y="16201"/>
                    </a:lnTo>
                    <a:lnTo>
                      <a:pt x="14399" y="5404"/>
                    </a:lnTo>
                    <a:lnTo>
                      <a:pt x="7201" y="5404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5406"/>
                    </a:lnTo>
                    <a:lnTo>
                      <a:pt x="7201" y="5406"/>
                    </a:lnTo>
                    <a:lnTo>
                      <a:pt x="7201" y="10803"/>
                    </a:lnTo>
                    <a:lnTo>
                      <a:pt x="0" y="10803"/>
                    </a:lnTo>
                    <a:lnTo>
                      <a:pt x="0" y="16201"/>
                    </a:lnTo>
                    <a:lnTo>
                      <a:pt x="7201" y="16201"/>
                    </a:lnTo>
                    <a:lnTo>
                      <a:pt x="7201" y="21600"/>
                    </a:lnTo>
                    <a:lnTo>
                      <a:pt x="21600" y="21600"/>
                    </a:lnTo>
                    <a:lnTo>
                      <a:pt x="21600" y="162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Rectangle"/>
              <p:cNvSpPr/>
              <p:nvPr/>
            </p:nvSpPr>
            <p:spPr>
              <a:xfrm>
                <a:off x="769397" y="307861"/>
                <a:ext cx="30763" cy="6157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615509" y="523305"/>
                <a:ext cx="215436" cy="24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"/>
                    </a:moveTo>
                    <a:lnTo>
                      <a:pt x="18513" y="26"/>
                    </a:lnTo>
                    <a:lnTo>
                      <a:pt x="18513" y="2700"/>
                    </a:lnTo>
                    <a:lnTo>
                      <a:pt x="12343" y="2700"/>
                    </a:lnTo>
                    <a:lnTo>
                      <a:pt x="12343" y="5348"/>
                    </a:lnTo>
                    <a:lnTo>
                      <a:pt x="6171" y="5348"/>
                    </a:lnTo>
                    <a:lnTo>
                      <a:pt x="6171" y="2674"/>
                    </a:lnTo>
                    <a:lnTo>
                      <a:pt x="12343" y="2674"/>
                    </a:lnTo>
                    <a:lnTo>
                      <a:pt x="12343" y="0"/>
                    </a:lnTo>
                    <a:lnTo>
                      <a:pt x="0" y="0"/>
                    </a:lnTo>
                    <a:lnTo>
                      <a:pt x="0" y="10808"/>
                    </a:lnTo>
                    <a:lnTo>
                      <a:pt x="3084" y="10808"/>
                    </a:lnTo>
                    <a:lnTo>
                      <a:pt x="3084" y="8134"/>
                    </a:lnTo>
                    <a:lnTo>
                      <a:pt x="9257" y="8134"/>
                    </a:lnTo>
                    <a:lnTo>
                      <a:pt x="9257" y="10808"/>
                    </a:lnTo>
                    <a:lnTo>
                      <a:pt x="15429" y="10808"/>
                    </a:lnTo>
                    <a:lnTo>
                      <a:pt x="15429" y="16199"/>
                    </a:lnTo>
                    <a:lnTo>
                      <a:pt x="12343" y="16199"/>
                    </a:lnTo>
                    <a:lnTo>
                      <a:pt x="12343" y="21600"/>
                    </a:lnTo>
                    <a:lnTo>
                      <a:pt x="15429" y="21600"/>
                    </a:lnTo>
                    <a:lnTo>
                      <a:pt x="15429" y="18900"/>
                    </a:lnTo>
                    <a:lnTo>
                      <a:pt x="18513" y="18900"/>
                    </a:lnTo>
                    <a:lnTo>
                      <a:pt x="18513" y="16199"/>
                    </a:lnTo>
                    <a:lnTo>
                      <a:pt x="21600" y="16199"/>
                    </a:lnTo>
                    <a:lnTo>
                      <a:pt x="21600" y="10800"/>
                    </a:lnTo>
                    <a:lnTo>
                      <a:pt x="15429" y="10800"/>
                    </a:lnTo>
                    <a:lnTo>
                      <a:pt x="15429" y="8134"/>
                    </a:lnTo>
                    <a:lnTo>
                      <a:pt x="12343" y="8134"/>
                    </a:lnTo>
                    <a:lnTo>
                      <a:pt x="12343" y="5374"/>
                    </a:lnTo>
                    <a:lnTo>
                      <a:pt x="21600" y="5374"/>
                    </a:lnTo>
                    <a:lnTo>
                      <a:pt x="216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677053" y="-1"/>
                <a:ext cx="153892" cy="153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6"/>
                    </a:moveTo>
                    <a:lnTo>
                      <a:pt x="20746" y="6591"/>
                    </a:lnTo>
                    <a:lnTo>
                      <a:pt x="19227" y="4337"/>
                    </a:lnTo>
                    <a:lnTo>
                      <a:pt x="18434" y="3164"/>
                    </a:lnTo>
                    <a:lnTo>
                      <a:pt x="17279" y="2385"/>
                    </a:lnTo>
                    <a:lnTo>
                      <a:pt x="17279" y="10818"/>
                    </a:lnTo>
                    <a:lnTo>
                      <a:pt x="16771" y="13335"/>
                    </a:lnTo>
                    <a:lnTo>
                      <a:pt x="15388" y="15392"/>
                    </a:lnTo>
                    <a:lnTo>
                      <a:pt x="13334" y="16783"/>
                    </a:lnTo>
                    <a:lnTo>
                      <a:pt x="10819" y="17296"/>
                    </a:lnTo>
                    <a:lnTo>
                      <a:pt x="10780" y="17296"/>
                    </a:lnTo>
                    <a:lnTo>
                      <a:pt x="8264" y="16783"/>
                    </a:lnTo>
                    <a:lnTo>
                      <a:pt x="6211" y="15392"/>
                    </a:lnTo>
                    <a:lnTo>
                      <a:pt x="4827" y="13335"/>
                    </a:lnTo>
                    <a:lnTo>
                      <a:pt x="4321" y="10818"/>
                    </a:lnTo>
                    <a:lnTo>
                      <a:pt x="4829" y="8295"/>
                    </a:lnTo>
                    <a:lnTo>
                      <a:pt x="6218" y="6236"/>
                    </a:lnTo>
                    <a:lnTo>
                      <a:pt x="8277" y="4847"/>
                    </a:lnTo>
                    <a:lnTo>
                      <a:pt x="10799" y="4337"/>
                    </a:lnTo>
                    <a:lnTo>
                      <a:pt x="13321" y="4847"/>
                    </a:lnTo>
                    <a:lnTo>
                      <a:pt x="15380" y="6236"/>
                    </a:lnTo>
                    <a:lnTo>
                      <a:pt x="16769" y="8295"/>
                    </a:lnTo>
                    <a:lnTo>
                      <a:pt x="17272" y="10786"/>
                    </a:lnTo>
                    <a:lnTo>
                      <a:pt x="17279" y="10818"/>
                    </a:lnTo>
                    <a:lnTo>
                      <a:pt x="17279" y="2385"/>
                    </a:lnTo>
                    <a:lnTo>
                      <a:pt x="15010" y="852"/>
                    </a:lnTo>
                    <a:lnTo>
                      <a:pt x="10815" y="0"/>
                    </a:lnTo>
                    <a:lnTo>
                      <a:pt x="6567" y="852"/>
                    </a:lnTo>
                    <a:lnTo>
                      <a:pt x="6598" y="852"/>
                    </a:lnTo>
                    <a:lnTo>
                      <a:pt x="3168" y="3164"/>
                    </a:lnTo>
                    <a:lnTo>
                      <a:pt x="1089" y="6236"/>
                    </a:lnTo>
                    <a:lnTo>
                      <a:pt x="854" y="6591"/>
                    </a:lnTo>
                    <a:lnTo>
                      <a:pt x="0" y="10786"/>
                    </a:lnTo>
                    <a:lnTo>
                      <a:pt x="843" y="14991"/>
                    </a:lnTo>
                    <a:lnTo>
                      <a:pt x="3152" y="18427"/>
                    </a:lnTo>
                    <a:lnTo>
                      <a:pt x="6601" y="20758"/>
                    </a:lnTo>
                    <a:lnTo>
                      <a:pt x="6646" y="20758"/>
                    </a:lnTo>
                    <a:lnTo>
                      <a:pt x="10785" y="21600"/>
                    </a:lnTo>
                    <a:lnTo>
                      <a:pt x="14988" y="20758"/>
                    </a:lnTo>
                    <a:lnTo>
                      <a:pt x="18425" y="18450"/>
                    </a:lnTo>
                    <a:lnTo>
                      <a:pt x="19204" y="17296"/>
                    </a:lnTo>
                    <a:lnTo>
                      <a:pt x="20744" y="15020"/>
                    </a:lnTo>
                    <a:lnTo>
                      <a:pt x="21600" y="10818"/>
                    </a:lnTo>
                    <a:lnTo>
                      <a:pt x="21600" y="1078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70" name="Shape"/>
            <p:cNvSpPr/>
            <p:nvPr/>
          </p:nvSpPr>
          <p:spPr>
            <a:xfrm>
              <a:off x="27483" y="973649"/>
              <a:ext cx="1099142" cy="109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79" y="0"/>
                  </a:lnTo>
                  <a:lnTo>
                    <a:pt x="20779" y="8091"/>
                  </a:lnTo>
                  <a:lnTo>
                    <a:pt x="20174" y="8091"/>
                  </a:lnTo>
                  <a:lnTo>
                    <a:pt x="20174" y="11711"/>
                  </a:lnTo>
                  <a:lnTo>
                    <a:pt x="20779" y="11711"/>
                  </a:lnTo>
                  <a:lnTo>
                    <a:pt x="20779" y="20801"/>
                  </a:lnTo>
                  <a:lnTo>
                    <a:pt x="20174" y="20801"/>
                  </a:lnTo>
                  <a:lnTo>
                    <a:pt x="20174" y="20177"/>
                  </a:lnTo>
                  <a:lnTo>
                    <a:pt x="20779" y="20177"/>
                  </a:lnTo>
                  <a:lnTo>
                    <a:pt x="20779" y="16556"/>
                  </a:lnTo>
                  <a:lnTo>
                    <a:pt x="19569" y="16556"/>
                  </a:lnTo>
                  <a:lnTo>
                    <a:pt x="19569" y="18379"/>
                  </a:lnTo>
                  <a:lnTo>
                    <a:pt x="18360" y="18379"/>
                  </a:lnTo>
                  <a:lnTo>
                    <a:pt x="18360" y="18978"/>
                  </a:lnTo>
                  <a:lnTo>
                    <a:pt x="19569" y="18978"/>
                  </a:lnTo>
                  <a:lnTo>
                    <a:pt x="19569" y="19577"/>
                  </a:lnTo>
                  <a:lnTo>
                    <a:pt x="18965" y="19577"/>
                  </a:lnTo>
                  <a:lnTo>
                    <a:pt x="18965" y="20177"/>
                  </a:lnTo>
                  <a:lnTo>
                    <a:pt x="18360" y="20177"/>
                  </a:lnTo>
                  <a:lnTo>
                    <a:pt x="18360" y="18978"/>
                  </a:lnTo>
                  <a:lnTo>
                    <a:pt x="17755" y="18978"/>
                  </a:lnTo>
                  <a:lnTo>
                    <a:pt x="17755" y="20177"/>
                  </a:lnTo>
                  <a:lnTo>
                    <a:pt x="17150" y="20177"/>
                  </a:lnTo>
                  <a:lnTo>
                    <a:pt x="17150" y="19577"/>
                  </a:lnTo>
                  <a:lnTo>
                    <a:pt x="17755" y="19577"/>
                  </a:lnTo>
                  <a:lnTo>
                    <a:pt x="17755" y="18379"/>
                  </a:lnTo>
                  <a:lnTo>
                    <a:pt x="17150" y="18379"/>
                  </a:lnTo>
                  <a:lnTo>
                    <a:pt x="17150" y="18978"/>
                  </a:lnTo>
                  <a:lnTo>
                    <a:pt x="16545" y="18978"/>
                  </a:lnTo>
                  <a:lnTo>
                    <a:pt x="16545" y="20177"/>
                  </a:lnTo>
                  <a:lnTo>
                    <a:pt x="15336" y="20177"/>
                  </a:lnTo>
                  <a:lnTo>
                    <a:pt x="15336" y="20801"/>
                  </a:lnTo>
                  <a:lnTo>
                    <a:pt x="14731" y="20801"/>
                  </a:lnTo>
                  <a:lnTo>
                    <a:pt x="14731" y="20177"/>
                  </a:lnTo>
                  <a:lnTo>
                    <a:pt x="13522" y="20177"/>
                  </a:lnTo>
                  <a:lnTo>
                    <a:pt x="13522" y="18978"/>
                  </a:lnTo>
                  <a:lnTo>
                    <a:pt x="12917" y="18978"/>
                  </a:lnTo>
                  <a:lnTo>
                    <a:pt x="12917" y="20801"/>
                  </a:lnTo>
                  <a:lnTo>
                    <a:pt x="12312" y="20801"/>
                  </a:lnTo>
                  <a:lnTo>
                    <a:pt x="12312" y="20177"/>
                  </a:lnTo>
                  <a:lnTo>
                    <a:pt x="11707" y="20177"/>
                  </a:lnTo>
                  <a:lnTo>
                    <a:pt x="11707" y="19577"/>
                  </a:lnTo>
                  <a:lnTo>
                    <a:pt x="11102" y="19577"/>
                  </a:lnTo>
                  <a:lnTo>
                    <a:pt x="11102" y="20177"/>
                  </a:lnTo>
                  <a:lnTo>
                    <a:pt x="10498" y="20177"/>
                  </a:lnTo>
                  <a:lnTo>
                    <a:pt x="10498" y="19577"/>
                  </a:lnTo>
                  <a:lnTo>
                    <a:pt x="11102" y="19577"/>
                  </a:lnTo>
                  <a:lnTo>
                    <a:pt x="11102" y="18978"/>
                  </a:lnTo>
                  <a:lnTo>
                    <a:pt x="10498" y="18978"/>
                  </a:lnTo>
                  <a:lnTo>
                    <a:pt x="10498" y="17754"/>
                  </a:lnTo>
                  <a:lnTo>
                    <a:pt x="11102" y="17754"/>
                  </a:lnTo>
                  <a:lnTo>
                    <a:pt x="11102" y="18379"/>
                  </a:lnTo>
                  <a:lnTo>
                    <a:pt x="12312" y="18379"/>
                  </a:lnTo>
                  <a:lnTo>
                    <a:pt x="12312" y="18978"/>
                  </a:lnTo>
                  <a:lnTo>
                    <a:pt x="11707" y="18978"/>
                  </a:lnTo>
                  <a:lnTo>
                    <a:pt x="11707" y="19577"/>
                  </a:lnTo>
                  <a:lnTo>
                    <a:pt x="12917" y="19577"/>
                  </a:lnTo>
                  <a:lnTo>
                    <a:pt x="12917" y="17754"/>
                  </a:lnTo>
                  <a:lnTo>
                    <a:pt x="11707" y="17754"/>
                  </a:lnTo>
                  <a:lnTo>
                    <a:pt x="11707" y="15957"/>
                  </a:lnTo>
                  <a:lnTo>
                    <a:pt x="10498" y="15957"/>
                  </a:lnTo>
                  <a:lnTo>
                    <a:pt x="10498" y="16556"/>
                  </a:lnTo>
                  <a:lnTo>
                    <a:pt x="11102" y="16556"/>
                  </a:lnTo>
                  <a:lnTo>
                    <a:pt x="11102" y="17155"/>
                  </a:lnTo>
                  <a:lnTo>
                    <a:pt x="9288" y="17155"/>
                  </a:lnTo>
                  <a:lnTo>
                    <a:pt x="9288" y="17754"/>
                  </a:lnTo>
                  <a:lnTo>
                    <a:pt x="8683" y="17754"/>
                  </a:lnTo>
                  <a:lnTo>
                    <a:pt x="8683" y="18978"/>
                  </a:lnTo>
                  <a:lnTo>
                    <a:pt x="9288" y="18978"/>
                  </a:lnTo>
                  <a:lnTo>
                    <a:pt x="9288" y="19577"/>
                  </a:lnTo>
                  <a:lnTo>
                    <a:pt x="9893" y="19577"/>
                  </a:lnTo>
                  <a:lnTo>
                    <a:pt x="9893" y="20177"/>
                  </a:lnTo>
                  <a:lnTo>
                    <a:pt x="9288" y="20177"/>
                  </a:lnTo>
                  <a:lnTo>
                    <a:pt x="9288" y="19577"/>
                  </a:lnTo>
                  <a:lnTo>
                    <a:pt x="8683" y="19577"/>
                  </a:lnTo>
                  <a:lnTo>
                    <a:pt x="8683" y="20801"/>
                  </a:lnTo>
                  <a:lnTo>
                    <a:pt x="7473" y="20801"/>
                  </a:lnTo>
                  <a:lnTo>
                    <a:pt x="7473" y="20177"/>
                  </a:lnTo>
                  <a:lnTo>
                    <a:pt x="6264" y="20177"/>
                  </a:lnTo>
                  <a:lnTo>
                    <a:pt x="6264" y="19577"/>
                  </a:lnTo>
                  <a:lnTo>
                    <a:pt x="5659" y="19577"/>
                  </a:lnTo>
                  <a:lnTo>
                    <a:pt x="5659" y="18978"/>
                  </a:lnTo>
                  <a:lnTo>
                    <a:pt x="6264" y="18978"/>
                  </a:lnTo>
                  <a:lnTo>
                    <a:pt x="6264" y="18379"/>
                  </a:lnTo>
                  <a:lnTo>
                    <a:pt x="5659" y="18379"/>
                  </a:lnTo>
                  <a:lnTo>
                    <a:pt x="5659" y="17155"/>
                  </a:lnTo>
                  <a:lnTo>
                    <a:pt x="6264" y="17155"/>
                  </a:lnTo>
                  <a:lnTo>
                    <a:pt x="6264" y="18379"/>
                  </a:lnTo>
                  <a:lnTo>
                    <a:pt x="7473" y="18379"/>
                  </a:lnTo>
                  <a:lnTo>
                    <a:pt x="7473" y="18978"/>
                  </a:lnTo>
                  <a:lnTo>
                    <a:pt x="6869" y="18978"/>
                  </a:lnTo>
                  <a:lnTo>
                    <a:pt x="6869" y="19577"/>
                  </a:lnTo>
                  <a:lnTo>
                    <a:pt x="8079" y="19577"/>
                  </a:lnTo>
                  <a:lnTo>
                    <a:pt x="8079" y="20177"/>
                  </a:lnTo>
                  <a:lnTo>
                    <a:pt x="8683" y="20177"/>
                  </a:lnTo>
                  <a:lnTo>
                    <a:pt x="8683" y="18978"/>
                  </a:lnTo>
                  <a:lnTo>
                    <a:pt x="8079" y="18978"/>
                  </a:lnTo>
                  <a:lnTo>
                    <a:pt x="8079" y="17155"/>
                  </a:lnTo>
                  <a:lnTo>
                    <a:pt x="7473" y="17155"/>
                  </a:lnTo>
                  <a:lnTo>
                    <a:pt x="7473" y="16556"/>
                  </a:lnTo>
                  <a:lnTo>
                    <a:pt x="5659" y="16556"/>
                  </a:lnTo>
                  <a:lnTo>
                    <a:pt x="5659" y="15957"/>
                  </a:lnTo>
                  <a:lnTo>
                    <a:pt x="5054" y="15957"/>
                  </a:lnTo>
                  <a:lnTo>
                    <a:pt x="5054" y="18678"/>
                  </a:lnTo>
                  <a:lnTo>
                    <a:pt x="4889" y="19502"/>
                  </a:lnTo>
                  <a:lnTo>
                    <a:pt x="4436" y="20177"/>
                  </a:lnTo>
                  <a:lnTo>
                    <a:pt x="3763" y="20626"/>
                  </a:lnTo>
                  <a:lnTo>
                    <a:pt x="2940" y="20801"/>
                  </a:lnTo>
                  <a:lnTo>
                    <a:pt x="2115" y="20626"/>
                  </a:lnTo>
                  <a:lnTo>
                    <a:pt x="1442" y="20177"/>
                  </a:lnTo>
                  <a:lnTo>
                    <a:pt x="988" y="19502"/>
                  </a:lnTo>
                  <a:lnTo>
                    <a:pt x="821" y="18678"/>
                  </a:lnTo>
                  <a:lnTo>
                    <a:pt x="984" y="17854"/>
                  </a:lnTo>
                  <a:lnTo>
                    <a:pt x="1427" y="17180"/>
                  </a:lnTo>
                  <a:lnTo>
                    <a:pt x="2084" y="16731"/>
                  </a:lnTo>
                  <a:lnTo>
                    <a:pt x="2892" y="16556"/>
                  </a:lnTo>
                  <a:lnTo>
                    <a:pt x="3788" y="16731"/>
                  </a:lnTo>
                  <a:lnTo>
                    <a:pt x="4447" y="17180"/>
                  </a:lnTo>
                  <a:lnTo>
                    <a:pt x="4891" y="17854"/>
                  </a:lnTo>
                  <a:lnTo>
                    <a:pt x="5054" y="18678"/>
                  </a:lnTo>
                  <a:lnTo>
                    <a:pt x="5054" y="15957"/>
                  </a:lnTo>
                  <a:lnTo>
                    <a:pt x="4449" y="15957"/>
                  </a:lnTo>
                  <a:lnTo>
                    <a:pt x="4449" y="15357"/>
                  </a:lnTo>
                  <a:lnTo>
                    <a:pt x="5659" y="15357"/>
                  </a:lnTo>
                  <a:lnTo>
                    <a:pt x="5659" y="15957"/>
                  </a:lnTo>
                  <a:lnTo>
                    <a:pt x="7473" y="15957"/>
                  </a:lnTo>
                  <a:lnTo>
                    <a:pt x="7473" y="15357"/>
                  </a:lnTo>
                  <a:lnTo>
                    <a:pt x="6264" y="15357"/>
                  </a:lnTo>
                  <a:lnTo>
                    <a:pt x="6264" y="14733"/>
                  </a:lnTo>
                  <a:lnTo>
                    <a:pt x="5659" y="14733"/>
                  </a:lnTo>
                  <a:lnTo>
                    <a:pt x="5659" y="14134"/>
                  </a:lnTo>
                  <a:lnTo>
                    <a:pt x="5054" y="14134"/>
                  </a:lnTo>
                  <a:lnTo>
                    <a:pt x="5054" y="14733"/>
                  </a:lnTo>
                  <a:lnTo>
                    <a:pt x="3240" y="14733"/>
                  </a:lnTo>
                  <a:lnTo>
                    <a:pt x="3240" y="15957"/>
                  </a:lnTo>
                  <a:lnTo>
                    <a:pt x="2635" y="15957"/>
                  </a:lnTo>
                  <a:lnTo>
                    <a:pt x="2635" y="15357"/>
                  </a:lnTo>
                  <a:lnTo>
                    <a:pt x="2030" y="15357"/>
                  </a:lnTo>
                  <a:lnTo>
                    <a:pt x="2030" y="14733"/>
                  </a:lnTo>
                  <a:lnTo>
                    <a:pt x="1426" y="14733"/>
                  </a:lnTo>
                  <a:lnTo>
                    <a:pt x="1426" y="15357"/>
                  </a:lnTo>
                  <a:lnTo>
                    <a:pt x="821" y="15357"/>
                  </a:lnTo>
                  <a:lnTo>
                    <a:pt x="821" y="14733"/>
                  </a:lnTo>
                  <a:lnTo>
                    <a:pt x="1426" y="14733"/>
                  </a:lnTo>
                  <a:lnTo>
                    <a:pt x="1426" y="13534"/>
                  </a:lnTo>
                  <a:lnTo>
                    <a:pt x="2635" y="13534"/>
                  </a:lnTo>
                  <a:lnTo>
                    <a:pt x="2635" y="15357"/>
                  </a:lnTo>
                  <a:lnTo>
                    <a:pt x="3240" y="15357"/>
                  </a:lnTo>
                  <a:lnTo>
                    <a:pt x="3240" y="13534"/>
                  </a:lnTo>
                  <a:lnTo>
                    <a:pt x="3845" y="13534"/>
                  </a:lnTo>
                  <a:lnTo>
                    <a:pt x="3845" y="12935"/>
                  </a:lnTo>
                  <a:lnTo>
                    <a:pt x="3240" y="12935"/>
                  </a:lnTo>
                  <a:lnTo>
                    <a:pt x="3240" y="12311"/>
                  </a:lnTo>
                  <a:lnTo>
                    <a:pt x="3845" y="12311"/>
                  </a:lnTo>
                  <a:lnTo>
                    <a:pt x="3845" y="12935"/>
                  </a:lnTo>
                  <a:lnTo>
                    <a:pt x="5054" y="12935"/>
                  </a:lnTo>
                  <a:lnTo>
                    <a:pt x="5054" y="12311"/>
                  </a:lnTo>
                  <a:lnTo>
                    <a:pt x="4449" y="12311"/>
                  </a:lnTo>
                  <a:lnTo>
                    <a:pt x="4449" y="11711"/>
                  </a:lnTo>
                  <a:lnTo>
                    <a:pt x="2635" y="11711"/>
                  </a:lnTo>
                  <a:lnTo>
                    <a:pt x="2635" y="12935"/>
                  </a:lnTo>
                  <a:lnTo>
                    <a:pt x="1426" y="12935"/>
                  </a:lnTo>
                  <a:lnTo>
                    <a:pt x="1426" y="12311"/>
                  </a:lnTo>
                  <a:lnTo>
                    <a:pt x="821" y="12311"/>
                  </a:lnTo>
                  <a:lnTo>
                    <a:pt x="821" y="11711"/>
                  </a:lnTo>
                  <a:lnTo>
                    <a:pt x="2030" y="11711"/>
                  </a:lnTo>
                  <a:lnTo>
                    <a:pt x="2030" y="11112"/>
                  </a:lnTo>
                  <a:lnTo>
                    <a:pt x="1426" y="11112"/>
                  </a:lnTo>
                  <a:lnTo>
                    <a:pt x="1426" y="10513"/>
                  </a:lnTo>
                  <a:lnTo>
                    <a:pt x="821" y="10513"/>
                  </a:lnTo>
                  <a:lnTo>
                    <a:pt x="821" y="8690"/>
                  </a:lnTo>
                  <a:lnTo>
                    <a:pt x="1426" y="8690"/>
                  </a:lnTo>
                  <a:lnTo>
                    <a:pt x="1426" y="8091"/>
                  </a:lnTo>
                  <a:lnTo>
                    <a:pt x="821" y="8091"/>
                  </a:lnTo>
                  <a:lnTo>
                    <a:pt x="821" y="7466"/>
                  </a:lnTo>
                  <a:lnTo>
                    <a:pt x="1426" y="7466"/>
                  </a:lnTo>
                  <a:lnTo>
                    <a:pt x="1426" y="8071"/>
                  </a:lnTo>
                  <a:lnTo>
                    <a:pt x="2030" y="8071"/>
                  </a:lnTo>
                  <a:lnTo>
                    <a:pt x="2030" y="7466"/>
                  </a:lnTo>
                  <a:lnTo>
                    <a:pt x="3240" y="7466"/>
                  </a:lnTo>
                  <a:lnTo>
                    <a:pt x="3240" y="8071"/>
                  </a:lnTo>
                  <a:lnTo>
                    <a:pt x="3845" y="8071"/>
                  </a:lnTo>
                  <a:lnTo>
                    <a:pt x="3845" y="7466"/>
                  </a:lnTo>
                  <a:lnTo>
                    <a:pt x="3240" y="7466"/>
                  </a:lnTo>
                  <a:lnTo>
                    <a:pt x="3240" y="5668"/>
                  </a:lnTo>
                  <a:lnTo>
                    <a:pt x="5054" y="5668"/>
                  </a:lnTo>
                  <a:lnTo>
                    <a:pt x="5054" y="6268"/>
                  </a:lnTo>
                  <a:lnTo>
                    <a:pt x="4449" y="6268"/>
                  </a:lnTo>
                  <a:lnTo>
                    <a:pt x="4449" y="6867"/>
                  </a:lnTo>
                  <a:lnTo>
                    <a:pt x="5054" y="6867"/>
                  </a:lnTo>
                  <a:lnTo>
                    <a:pt x="5054" y="7466"/>
                  </a:lnTo>
                  <a:lnTo>
                    <a:pt x="5659" y="7466"/>
                  </a:lnTo>
                  <a:lnTo>
                    <a:pt x="5659" y="6867"/>
                  </a:lnTo>
                  <a:lnTo>
                    <a:pt x="6264" y="6867"/>
                  </a:lnTo>
                  <a:lnTo>
                    <a:pt x="6264" y="8091"/>
                  </a:lnTo>
                  <a:lnTo>
                    <a:pt x="5659" y="8091"/>
                  </a:lnTo>
                  <a:lnTo>
                    <a:pt x="5659" y="9289"/>
                  </a:lnTo>
                  <a:lnTo>
                    <a:pt x="5054" y="9289"/>
                  </a:lnTo>
                  <a:lnTo>
                    <a:pt x="5054" y="9889"/>
                  </a:lnTo>
                  <a:lnTo>
                    <a:pt x="6869" y="9889"/>
                  </a:lnTo>
                  <a:lnTo>
                    <a:pt x="6869" y="10491"/>
                  </a:lnTo>
                  <a:lnTo>
                    <a:pt x="5054" y="10491"/>
                  </a:lnTo>
                  <a:lnTo>
                    <a:pt x="5054" y="11097"/>
                  </a:lnTo>
                  <a:lnTo>
                    <a:pt x="6869" y="11097"/>
                  </a:lnTo>
                  <a:lnTo>
                    <a:pt x="6869" y="10513"/>
                  </a:lnTo>
                  <a:lnTo>
                    <a:pt x="8079" y="10513"/>
                  </a:lnTo>
                  <a:lnTo>
                    <a:pt x="8079" y="11097"/>
                  </a:lnTo>
                  <a:lnTo>
                    <a:pt x="6869" y="11097"/>
                  </a:lnTo>
                  <a:lnTo>
                    <a:pt x="6869" y="11696"/>
                  </a:lnTo>
                  <a:lnTo>
                    <a:pt x="7473" y="11696"/>
                  </a:lnTo>
                  <a:lnTo>
                    <a:pt x="7473" y="12296"/>
                  </a:lnTo>
                  <a:lnTo>
                    <a:pt x="8683" y="12296"/>
                  </a:lnTo>
                  <a:lnTo>
                    <a:pt x="8683" y="11696"/>
                  </a:lnTo>
                  <a:lnTo>
                    <a:pt x="9288" y="11696"/>
                  </a:lnTo>
                  <a:lnTo>
                    <a:pt x="9288" y="10498"/>
                  </a:lnTo>
                  <a:lnTo>
                    <a:pt x="8079" y="10498"/>
                  </a:lnTo>
                  <a:lnTo>
                    <a:pt x="8079" y="9889"/>
                  </a:lnTo>
                  <a:lnTo>
                    <a:pt x="7473" y="9889"/>
                  </a:lnTo>
                  <a:lnTo>
                    <a:pt x="7473" y="9289"/>
                  </a:lnTo>
                  <a:lnTo>
                    <a:pt x="6264" y="9289"/>
                  </a:lnTo>
                  <a:lnTo>
                    <a:pt x="6264" y="8690"/>
                  </a:lnTo>
                  <a:lnTo>
                    <a:pt x="7473" y="8690"/>
                  </a:lnTo>
                  <a:lnTo>
                    <a:pt x="7473" y="9289"/>
                  </a:lnTo>
                  <a:lnTo>
                    <a:pt x="8683" y="9289"/>
                  </a:lnTo>
                  <a:lnTo>
                    <a:pt x="8683" y="8690"/>
                  </a:lnTo>
                  <a:lnTo>
                    <a:pt x="8079" y="8690"/>
                  </a:lnTo>
                  <a:lnTo>
                    <a:pt x="8079" y="7466"/>
                  </a:lnTo>
                  <a:lnTo>
                    <a:pt x="7473" y="7466"/>
                  </a:lnTo>
                  <a:lnTo>
                    <a:pt x="7473" y="8091"/>
                  </a:lnTo>
                  <a:lnTo>
                    <a:pt x="6869" y="8091"/>
                  </a:lnTo>
                  <a:lnTo>
                    <a:pt x="6869" y="7466"/>
                  </a:lnTo>
                  <a:lnTo>
                    <a:pt x="7473" y="7466"/>
                  </a:lnTo>
                  <a:lnTo>
                    <a:pt x="7473" y="6867"/>
                  </a:lnTo>
                  <a:lnTo>
                    <a:pt x="9288" y="6867"/>
                  </a:lnTo>
                  <a:lnTo>
                    <a:pt x="9288" y="8071"/>
                  </a:lnTo>
                  <a:lnTo>
                    <a:pt x="9893" y="8071"/>
                  </a:lnTo>
                  <a:lnTo>
                    <a:pt x="9893" y="6861"/>
                  </a:lnTo>
                  <a:lnTo>
                    <a:pt x="9288" y="6861"/>
                  </a:lnTo>
                  <a:lnTo>
                    <a:pt x="9288" y="6268"/>
                  </a:lnTo>
                  <a:lnTo>
                    <a:pt x="8683" y="6268"/>
                  </a:lnTo>
                  <a:lnTo>
                    <a:pt x="8683" y="5668"/>
                  </a:lnTo>
                  <a:lnTo>
                    <a:pt x="8079" y="5668"/>
                  </a:lnTo>
                  <a:lnTo>
                    <a:pt x="8079" y="6268"/>
                  </a:lnTo>
                  <a:lnTo>
                    <a:pt x="7473" y="6268"/>
                  </a:lnTo>
                  <a:lnTo>
                    <a:pt x="7473" y="5668"/>
                  </a:lnTo>
                  <a:lnTo>
                    <a:pt x="6264" y="5668"/>
                  </a:lnTo>
                  <a:lnTo>
                    <a:pt x="6264" y="6268"/>
                  </a:lnTo>
                  <a:lnTo>
                    <a:pt x="5659" y="6268"/>
                  </a:lnTo>
                  <a:lnTo>
                    <a:pt x="5659" y="5668"/>
                  </a:lnTo>
                  <a:lnTo>
                    <a:pt x="6264" y="5668"/>
                  </a:lnTo>
                  <a:lnTo>
                    <a:pt x="6264" y="5069"/>
                  </a:lnTo>
                  <a:lnTo>
                    <a:pt x="5659" y="5069"/>
                  </a:lnTo>
                  <a:lnTo>
                    <a:pt x="5659" y="4445"/>
                  </a:lnTo>
                  <a:lnTo>
                    <a:pt x="6264" y="4445"/>
                  </a:lnTo>
                  <a:lnTo>
                    <a:pt x="6264" y="5069"/>
                  </a:lnTo>
                  <a:lnTo>
                    <a:pt x="6869" y="5069"/>
                  </a:lnTo>
                  <a:lnTo>
                    <a:pt x="6869" y="4445"/>
                  </a:lnTo>
                  <a:lnTo>
                    <a:pt x="7473" y="4445"/>
                  </a:lnTo>
                  <a:lnTo>
                    <a:pt x="7473" y="5046"/>
                  </a:lnTo>
                  <a:lnTo>
                    <a:pt x="8079" y="5046"/>
                  </a:lnTo>
                  <a:lnTo>
                    <a:pt x="8079" y="4441"/>
                  </a:lnTo>
                  <a:lnTo>
                    <a:pt x="7473" y="4441"/>
                  </a:lnTo>
                  <a:lnTo>
                    <a:pt x="7473" y="3846"/>
                  </a:lnTo>
                  <a:lnTo>
                    <a:pt x="8683" y="3846"/>
                  </a:lnTo>
                  <a:lnTo>
                    <a:pt x="8683" y="3246"/>
                  </a:lnTo>
                  <a:lnTo>
                    <a:pt x="8079" y="3246"/>
                  </a:lnTo>
                  <a:lnTo>
                    <a:pt x="8079" y="2647"/>
                  </a:lnTo>
                  <a:lnTo>
                    <a:pt x="8683" y="2647"/>
                  </a:lnTo>
                  <a:lnTo>
                    <a:pt x="8683" y="3223"/>
                  </a:lnTo>
                  <a:lnTo>
                    <a:pt x="9288" y="3223"/>
                  </a:lnTo>
                  <a:lnTo>
                    <a:pt x="9288" y="3847"/>
                  </a:lnTo>
                  <a:lnTo>
                    <a:pt x="8683" y="3847"/>
                  </a:lnTo>
                  <a:lnTo>
                    <a:pt x="8683" y="5045"/>
                  </a:lnTo>
                  <a:lnTo>
                    <a:pt x="9288" y="5045"/>
                  </a:lnTo>
                  <a:lnTo>
                    <a:pt x="9288" y="4446"/>
                  </a:lnTo>
                  <a:lnTo>
                    <a:pt x="9893" y="4446"/>
                  </a:lnTo>
                  <a:lnTo>
                    <a:pt x="9893" y="3847"/>
                  </a:lnTo>
                  <a:lnTo>
                    <a:pt x="11102" y="3847"/>
                  </a:lnTo>
                  <a:lnTo>
                    <a:pt x="11102" y="3223"/>
                  </a:lnTo>
                  <a:lnTo>
                    <a:pt x="11707" y="3223"/>
                  </a:lnTo>
                  <a:lnTo>
                    <a:pt x="11707" y="2623"/>
                  </a:lnTo>
                  <a:lnTo>
                    <a:pt x="10498" y="2623"/>
                  </a:lnTo>
                  <a:lnTo>
                    <a:pt x="10498" y="3223"/>
                  </a:lnTo>
                  <a:lnTo>
                    <a:pt x="9893" y="3223"/>
                  </a:lnTo>
                  <a:lnTo>
                    <a:pt x="9893" y="2647"/>
                  </a:lnTo>
                  <a:lnTo>
                    <a:pt x="10498" y="2647"/>
                  </a:lnTo>
                  <a:lnTo>
                    <a:pt x="10498" y="2023"/>
                  </a:lnTo>
                  <a:lnTo>
                    <a:pt x="12917" y="2023"/>
                  </a:lnTo>
                  <a:lnTo>
                    <a:pt x="12917" y="1423"/>
                  </a:lnTo>
                  <a:lnTo>
                    <a:pt x="13522" y="1423"/>
                  </a:lnTo>
                  <a:lnTo>
                    <a:pt x="13522" y="824"/>
                  </a:lnTo>
                  <a:lnTo>
                    <a:pt x="14126" y="824"/>
                  </a:lnTo>
                  <a:lnTo>
                    <a:pt x="14126" y="2023"/>
                  </a:lnTo>
                  <a:lnTo>
                    <a:pt x="15336" y="2023"/>
                  </a:lnTo>
                  <a:lnTo>
                    <a:pt x="15336" y="824"/>
                  </a:lnTo>
                  <a:lnTo>
                    <a:pt x="15941" y="824"/>
                  </a:lnTo>
                  <a:lnTo>
                    <a:pt x="15941" y="2647"/>
                  </a:lnTo>
                  <a:lnTo>
                    <a:pt x="15336" y="2647"/>
                  </a:lnTo>
                  <a:lnTo>
                    <a:pt x="15336" y="3846"/>
                  </a:lnTo>
                  <a:lnTo>
                    <a:pt x="15941" y="3846"/>
                  </a:lnTo>
                  <a:lnTo>
                    <a:pt x="15941" y="5069"/>
                  </a:lnTo>
                  <a:lnTo>
                    <a:pt x="15336" y="5069"/>
                  </a:lnTo>
                  <a:lnTo>
                    <a:pt x="15336" y="4445"/>
                  </a:lnTo>
                  <a:lnTo>
                    <a:pt x="14731" y="4445"/>
                  </a:lnTo>
                  <a:lnTo>
                    <a:pt x="14731" y="6268"/>
                  </a:lnTo>
                  <a:lnTo>
                    <a:pt x="14126" y="6268"/>
                  </a:lnTo>
                  <a:lnTo>
                    <a:pt x="14126" y="7466"/>
                  </a:lnTo>
                  <a:lnTo>
                    <a:pt x="14731" y="7466"/>
                  </a:lnTo>
                  <a:lnTo>
                    <a:pt x="14731" y="6867"/>
                  </a:lnTo>
                  <a:lnTo>
                    <a:pt x="15336" y="6867"/>
                  </a:lnTo>
                  <a:lnTo>
                    <a:pt x="15336" y="5668"/>
                  </a:lnTo>
                  <a:lnTo>
                    <a:pt x="16545" y="5668"/>
                  </a:lnTo>
                  <a:lnTo>
                    <a:pt x="16545" y="6268"/>
                  </a:lnTo>
                  <a:lnTo>
                    <a:pt x="17755" y="6268"/>
                  </a:lnTo>
                  <a:lnTo>
                    <a:pt x="17755" y="5668"/>
                  </a:lnTo>
                  <a:lnTo>
                    <a:pt x="18360" y="5668"/>
                  </a:lnTo>
                  <a:lnTo>
                    <a:pt x="18360" y="6268"/>
                  </a:lnTo>
                  <a:lnTo>
                    <a:pt x="19569" y="6268"/>
                  </a:lnTo>
                  <a:lnTo>
                    <a:pt x="19569" y="5668"/>
                  </a:lnTo>
                  <a:lnTo>
                    <a:pt x="20174" y="5668"/>
                  </a:lnTo>
                  <a:lnTo>
                    <a:pt x="20174" y="6268"/>
                  </a:lnTo>
                  <a:lnTo>
                    <a:pt x="19569" y="6268"/>
                  </a:lnTo>
                  <a:lnTo>
                    <a:pt x="19569" y="7466"/>
                  </a:lnTo>
                  <a:lnTo>
                    <a:pt x="20779" y="7466"/>
                  </a:lnTo>
                  <a:lnTo>
                    <a:pt x="20779" y="2947"/>
                  </a:lnTo>
                  <a:lnTo>
                    <a:pt x="20614" y="3771"/>
                  </a:lnTo>
                  <a:lnTo>
                    <a:pt x="20171" y="4420"/>
                  </a:lnTo>
                  <a:lnTo>
                    <a:pt x="19514" y="4869"/>
                  </a:lnTo>
                  <a:lnTo>
                    <a:pt x="18708" y="5069"/>
                  </a:lnTo>
                  <a:lnTo>
                    <a:pt x="18619" y="5069"/>
                  </a:lnTo>
                  <a:lnTo>
                    <a:pt x="17812" y="4869"/>
                  </a:lnTo>
                  <a:lnTo>
                    <a:pt x="17154" y="4420"/>
                  </a:lnTo>
                  <a:lnTo>
                    <a:pt x="16710" y="3771"/>
                  </a:lnTo>
                  <a:lnTo>
                    <a:pt x="16546" y="2947"/>
                  </a:lnTo>
                  <a:lnTo>
                    <a:pt x="16713" y="2123"/>
                  </a:lnTo>
                  <a:lnTo>
                    <a:pt x="17166" y="1448"/>
                  </a:lnTo>
                  <a:lnTo>
                    <a:pt x="17838" y="999"/>
                  </a:lnTo>
                  <a:lnTo>
                    <a:pt x="18660" y="824"/>
                  </a:lnTo>
                  <a:lnTo>
                    <a:pt x="19483" y="999"/>
                  </a:lnTo>
                  <a:lnTo>
                    <a:pt x="20155" y="1448"/>
                  </a:lnTo>
                  <a:lnTo>
                    <a:pt x="20610" y="2123"/>
                  </a:lnTo>
                  <a:lnTo>
                    <a:pt x="20779" y="2947"/>
                  </a:lnTo>
                  <a:lnTo>
                    <a:pt x="20779" y="0"/>
                  </a:lnTo>
                  <a:lnTo>
                    <a:pt x="11102" y="0"/>
                  </a:lnTo>
                  <a:lnTo>
                    <a:pt x="11102" y="1423"/>
                  </a:lnTo>
                  <a:lnTo>
                    <a:pt x="9893" y="1423"/>
                  </a:lnTo>
                  <a:lnTo>
                    <a:pt x="9893" y="2623"/>
                  </a:lnTo>
                  <a:lnTo>
                    <a:pt x="8683" y="2623"/>
                  </a:lnTo>
                  <a:lnTo>
                    <a:pt x="8683" y="2023"/>
                  </a:lnTo>
                  <a:lnTo>
                    <a:pt x="9893" y="2023"/>
                  </a:lnTo>
                  <a:lnTo>
                    <a:pt x="9893" y="824"/>
                  </a:lnTo>
                  <a:lnTo>
                    <a:pt x="11102" y="824"/>
                  </a:lnTo>
                  <a:lnTo>
                    <a:pt x="11102" y="0"/>
                  </a:lnTo>
                  <a:lnTo>
                    <a:pt x="9288" y="0"/>
                  </a:lnTo>
                  <a:lnTo>
                    <a:pt x="9288" y="1423"/>
                  </a:lnTo>
                  <a:lnTo>
                    <a:pt x="8683" y="1423"/>
                  </a:lnTo>
                  <a:lnTo>
                    <a:pt x="8683" y="824"/>
                  </a:lnTo>
                  <a:lnTo>
                    <a:pt x="9288" y="824"/>
                  </a:lnTo>
                  <a:lnTo>
                    <a:pt x="9288" y="0"/>
                  </a:lnTo>
                  <a:lnTo>
                    <a:pt x="7473" y="0"/>
                  </a:lnTo>
                  <a:lnTo>
                    <a:pt x="7473" y="1423"/>
                  </a:lnTo>
                  <a:lnTo>
                    <a:pt x="6264" y="1423"/>
                  </a:lnTo>
                  <a:lnTo>
                    <a:pt x="6264" y="2023"/>
                  </a:lnTo>
                  <a:lnTo>
                    <a:pt x="7473" y="2023"/>
                  </a:lnTo>
                  <a:lnTo>
                    <a:pt x="7473" y="3246"/>
                  </a:lnTo>
                  <a:lnTo>
                    <a:pt x="6869" y="3246"/>
                  </a:lnTo>
                  <a:lnTo>
                    <a:pt x="6869" y="3846"/>
                  </a:lnTo>
                  <a:lnTo>
                    <a:pt x="5659" y="3846"/>
                  </a:lnTo>
                  <a:lnTo>
                    <a:pt x="5659" y="3246"/>
                  </a:lnTo>
                  <a:lnTo>
                    <a:pt x="6264" y="3246"/>
                  </a:lnTo>
                  <a:lnTo>
                    <a:pt x="6264" y="2023"/>
                  </a:lnTo>
                  <a:lnTo>
                    <a:pt x="5659" y="2023"/>
                  </a:lnTo>
                  <a:lnTo>
                    <a:pt x="5659" y="1423"/>
                  </a:lnTo>
                  <a:lnTo>
                    <a:pt x="6264" y="1423"/>
                  </a:lnTo>
                  <a:lnTo>
                    <a:pt x="6264" y="824"/>
                  </a:lnTo>
                  <a:lnTo>
                    <a:pt x="7473" y="824"/>
                  </a:lnTo>
                  <a:lnTo>
                    <a:pt x="7473" y="0"/>
                  </a:lnTo>
                  <a:lnTo>
                    <a:pt x="5054" y="0"/>
                  </a:lnTo>
                  <a:lnTo>
                    <a:pt x="5054" y="2972"/>
                  </a:lnTo>
                  <a:lnTo>
                    <a:pt x="4878" y="3796"/>
                  </a:lnTo>
                  <a:lnTo>
                    <a:pt x="4424" y="4445"/>
                  </a:lnTo>
                  <a:lnTo>
                    <a:pt x="3757" y="4894"/>
                  </a:lnTo>
                  <a:lnTo>
                    <a:pt x="2942" y="5069"/>
                  </a:lnTo>
                  <a:lnTo>
                    <a:pt x="2635" y="5004"/>
                  </a:lnTo>
                  <a:lnTo>
                    <a:pt x="2635" y="6268"/>
                  </a:lnTo>
                  <a:lnTo>
                    <a:pt x="2030" y="6268"/>
                  </a:lnTo>
                  <a:lnTo>
                    <a:pt x="2030" y="7466"/>
                  </a:lnTo>
                  <a:lnTo>
                    <a:pt x="1426" y="7466"/>
                  </a:lnTo>
                  <a:lnTo>
                    <a:pt x="1426" y="6867"/>
                  </a:lnTo>
                  <a:lnTo>
                    <a:pt x="2030" y="6867"/>
                  </a:lnTo>
                  <a:lnTo>
                    <a:pt x="2030" y="5668"/>
                  </a:lnTo>
                  <a:lnTo>
                    <a:pt x="2635" y="5668"/>
                  </a:lnTo>
                  <a:lnTo>
                    <a:pt x="2635" y="5004"/>
                  </a:lnTo>
                  <a:lnTo>
                    <a:pt x="2118" y="4894"/>
                  </a:lnTo>
                  <a:lnTo>
                    <a:pt x="1445" y="4445"/>
                  </a:lnTo>
                  <a:lnTo>
                    <a:pt x="990" y="3771"/>
                  </a:lnTo>
                  <a:lnTo>
                    <a:pt x="823" y="2947"/>
                  </a:lnTo>
                  <a:lnTo>
                    <a:pt x="988" y="2123"/>
                  </a:lnTo>
                  <a:lnTo>
                    <a:pt x="1441" y="1448"/>
                  </a:lnTo>
                  <a:lnTo>
                    <a:pt x="2114" y="999"/>
                  </a:lnTo>
                  <a:lnTo>
                    <a:pt x="2938" y="824"/>
                  </a:lnTo>
                  <a:lnTo>
                    <a:pt x="2942" y="824"/>
                  </a:lnTo>
                  <a:lnTo>
                    <a:pt x="3756" y="974"/>
                  </a:lnTo>
                  <a:lnTo>
                    <a:pt x="4423" y="1423"/>
                  </a:lnTo>
                  <a:lnTo>
                    <a:pt x="4878" y="2098"/>
                  </a:lnTo>
                  <a:lnTo>
                    <a:pt x="5054" y="2897"/>
                  </a:lnTo>
                  <a:lnTo>
                    <a:pt x="505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1" name="object 30"/>
            <p:cNvGrpSpPr/>
            <p:nvPr/>
          </p:nvGrpSpPr>
          <p:grpSpPr>
            <a:xfrm>
              <a:off x="130796" y="1014821"/>
              <a:ext cx="954073" cy="1015627"/>
              <a:chOff x="0" y="0"/>
              <a:chExt cx="954072" cy="1015626"/>
            </a:xfrm>
          </p:grpSpPr>
          <p:sp>
            <p:nvSpPr>
              <p:cNvPr id="571" name="Square"/>
              <p:cNvSpPr/>
              <p:nvPr/>
            </p:nvSpPr>
            <p:spPr>
              <a:xfrm>
                <a:off x="0" y="246202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Rectangle"/>
              <p:cNvSpPr/>
              <p:nvPr/>
            </p:nvSpPr>
            <p:spPr>
              <a:xfrm>
                <a:off x="184670" y="830964"/>
                <a:ext cx="30776" cy="6154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quare"/>
              <p:cNvSpPr/>
              <p:nvPr/>
            </p:nvSpPr>
            <p:spPr>
              <a:xfrm>
                <a:off x="184670" y="246202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quare"/>
              <p:cNvSpPr/>
              <p:nvPr/>
            </p:nvSpPr>
            <p:spPr>
              <a:xfrm>
                <a:off x="184670" y="184670"/>
                <a:ext cx="30776" cy="3076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quare"/>
              <p:cNvSpPr/>
              <p:nvPr/>
            </p:nvSpPr>
            <p:spPr>
              <a:xfrm>
                <a:off x="184670" y="30797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quare"/>
              <p:cNvSpPr/>
              <p:nvPr/>
            </p:nvSpPr>
            <p:spPr>
              <a:xfrm>
                <a:off x="215442" y="215430"/>
                <a:ext cx="30764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Shape"/>
              <p:cNvSpPr/>
              <p:nvPr/>
            </p:nvSpPr>
            <p:spPr>
              <a:xfrm>
                <a:off x="184670" y="61569"/>
                <a:ext cx="61536" cy="9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2" y="0"/>
                    </a:lnTo>
                    <a:lnTo>
                      <a:pt x="10802" y="14395"/>
                    </a:lnTo>
                    <a:lnTo>
                      <a:pt x="0" y="1439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Rectangle"/>
              <p:cNvSpPr/>
              <p:nvPr/>
            </p:nvSpPr>
            <p:spPr>
              <a:xfrm>
                <a:off x="215442" y="400100"/>
                <a:ext cx="6153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9" name="Square"/>
              <p:cNvSpPr/>
              <p:nvPr/>
            </p:nvSpPr>
            <p:spPr>
              <a:xfrm>
                <a:off x="246202" y="338531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0" name="Rectangle"/>
              <p:cNvSpPr/>
              <p:nvPr/>
            </p:nvSpPr>
            <p:spPr>
              <a:xfrm>
                <a:off x="215442" y="-1"/>
                <a:ext cx="61536" cy="3078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quare"/>
              <p:cNvSpPr/>
              <p:nvPr/>
            </p:nvSpPr>
            <p:spPr>
              <a:xfrm>
                <a:off x="276975" y="430872"/>
                <a:ext cx="30801" cy="3076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Shape"/>
              <p:cNvSpPr/>
              <p:nvPr/>
            </p:nvSpPr>
            <p:spPr>
              <a:xfrm>
                <a:off x="184670" y="892508"/>
                <a:ext cx="153878" cy="123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7"/>
                    </a:moveTo>
                    <a:lnTo>
                      <a:pt x="17280" y="16197"/>
                    </a:lnTo>
                    <a:lnTo>
                      <a:pt x="17280" y="10800"/>
                    </a:lnTo>
                    <a:lnTo>
                      <a:pt x="8638" y="10800"/>
                    </a:lnTo>
                    <a:lnTo>
                      <a:pt x="8638" y="5401"/>
                    </a:lnTo>
                    <a:lnTo>
                      <a:pt x="12957" y="5401"/>
                    </a:lnTo>
                    <a:lnTo>
                      <a:pt x="12957" y="0"/>
                    </a:lnTo>
                    <a:lnTo>
                      <a:pt x="4320" y="0"/>
                    </a:lnTo>
                    <a:lnTo>
                      <a:pt x="4320" y="5401"/>
                    </a:lnTo>
                    <a:lnTo>
                      <a:pt x="0" y="5401"/>
                    </a:lnTo>
                    <a:lnTo>
                      <a:pt x="0" y="10800"/>
                    </a:lnTo>
                    <a:lnTo>
                      <a:pt x="4320" y="10800"/>
                    </a:lnTo>
                    <a:lnTo>
                      <a:pt x="4320" y="16197"/>
                    </a:lnTo>
                    <a:lnTo>
                      <a:pt x="12957" y="16197"/>
                    </a:lnTo>
                    <a:lnTo>
                      <a:pt x="12957" y="21600"/>
                    </a:lnTo>
                    <a:lnTo>
                      <a:pt x="21600" y="21600"/>
                    </a:lnTo>
                    <a:lnTo>
                      <a:pt x="21600" y="1619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276975" y="307771"/>
                <a:ext cx="61573" cy="9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6"/>
                    </a:lnTo>
                    <a:lnTo>
                      <a:pt x="10804" y="7196"/>
                    </a:lnTo>
                    <a:lnTo>
                      <a:pt x="1080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quare"/>
              <p:cNvSpPr/>
              <p:nvPr/>
            </p:nvSpPr>
            <p:spPr>
              <a:xfrm>
                <a:off x="307772" y="92329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Square"/>
              <p:cNvSpPr/>
              <p:nvPr/>
            </p:nvSpPr>
            <p:spPr>
              <a:xfrm>
                <a:off x="400077" y="646303"/>
                <a:ext cx="30801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Square"/>
              <p:cNvSpPr/>
              <p:nvPr/>
            </p:nvSpPr>
            <p:spPr>
              <a:xfrm>
                <a:off x="430874" y="954065"/>
                <a:ext cx="30777" cy="3076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Rectangle"/>
              <p:cNvSpPr/>
              <p:nvPr/>
            </p:nvSpPr>
            <p:spPr>
              <a:xfrm>
                <a:off x="400077" y="523201"/>
                <a:ext cx="61574" cy="30777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Rectangle"/>
              <p:cNvSpPr/>
              <p:nvPr/>
            </p:nvSpPr>
            <p:spPr>
              <a:xfrm>
                <a:off x="400077" y="-1"/>
                <a:ext cx="61574" cy="3078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quare"/>
              <p:cNvSpPr/>
              <p:nvPr/>
            </p:nvSpPr>
            <p:spPr>
              <a:xfrm>
                <a:off x="461647" y="553974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430874" y="861723"/>
                <a:ext cx="92308" cy="9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7201" y="7201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14402"/>
                    </a:lnTo>
                    <a:lnTo>
                      <a:pt x="7201" y="14402"/>
                    </a:lnTo>
                    <a:lnTo>
                      <a:pt x="7201" y="21600"/>
                    </a:lnTo>
                    <a:lnTo>
                      <a:pt x="14399" y="21600"/>
                    </a:lnTo>
                    <a:lnTo>
                      <a:pt x="14399" y="14402"/>
                    </a:lnTo>
                    <a:lnTo>
                      <a:pt x="21600" y="14402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Rectangle"/>
              <p:cNvSpPr/>
              <p:nvPr/>
            </p:nvSpPr>
            <p:spPr>
              <a:xfrm>
                <a:off x="461647" y="615518"/>
                <a:ext cx="61535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"/>
              <p:cNvSpPr/>
              <p:nvPr/>
            </p:nvSpPr>
            <p:spPr>
              <a:xfrm>
                <a:off x="461647" y="307390"/>
                <a:ext cx="92334" cy="21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5" y="0"/>
                    </a:lnTo>
                    <a:lnTo>
                      <a:pt x="14395" y="9293"/>
                    </a:lnTo>
                    <a:lnTo>
                      <a:pt x="7196" y="9293"/>
                    </a:lnTo>
                    <a:lnTo>
                      <a:pt x="7196" y="6206"/>
                    </a:lnTo>
                    <a:lnTo>
                      <a:pt x="14395" y="6206"/>
                    </a:lnTo>
                    <a:lnTo>
                      <a:pt x="14395" y="3121"/>
                    </a:lnTo>
                    <a:lnTo>
                      <a:pt x="7196" y="3121"/>
                    </a:lnTo>
                    <a:lnTo>
                      <a:pt x="7196" y="6197"/>
                    </a:lnTo>
                    <a:lnTo>
                      <a:pt x="0" y="6197"/>
                    </a:lnTo>
                    <a:lnTo>
                      <a:pt x="0" y="21600"/>
                    </a:lnTo>
                    <a:lnTo>
                      <a:pt x="7196" y="21600"/>
                    </a:lnTo>
                    <a:lnTo>
                      <a:pt x="7196" y="18545"/>
                    </a:lnTo>
                    <a:lnTo>
                      <a:pt x="14395" y="18545"/>
                    </a:lnTo>
                    <a:lnTo>
                      <a:pt x="14395" y="12348"/>
                    </a:lnTo>
                    <a:lnTo>
                      <a:pt x="21600" y="123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3" name="Square"/>
              <p:cNvSpPr/>
              <p:nvPr/>
            </p:nvSpPr>
            <p:spPr>
              <a:xfrm>
                <a:off x="553977" y="738622"/>
                <a:ext cx="30776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4" name="Shape"/>
              <p:cNvSpPr/>
              <p:nvPr/>
            </p:nvSpPr>
            <p:spPr>
              <a:xfrm>
                <a:off x="523178" y="461632"/>
                <a:ext cx="61576" cy="9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5" y="0"/>
                    </a:lnTo>
                    <a:lnTo>
                      <a:pt x="10805" y="7198"/>
                    </a:lnTo>
                    <a:lnTo>
                      <a:pt x="0" y="7198"/>
                    </a:lnTo>
                    <a:lnTo>
                      <a:pt x="0" y="14402"/>
                    </a:lnTo>
                    <a:lnTo>
                      <a:pt x="10805" y="14402"/>
                    </a:lnTo>
                    <a:lnTo>
                      <a:pt x="1080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Square"/>
              <p:cNvSpPr/>
              <p:nvPr/>
            </p:nvSpPr>
            <p:spPr>
              <a:xfrm>
                <a:off x="615509" y="769407"/>
                <a:ext cx="30789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6" name="Square"/>
              <p:cNvSpPr/>
              <p:nvPr/>
            </p:nvSpPr>
            <p:spPr>
              <a:xfrm>
                <a:off x="646294" y="492404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7" name="Shape"/>
              <p:cNvSpPr/>
              <p:nvPr/>
            </p:nvSpPr>
            <p:spPr>
              <a:xfrm>
                <a:off x="553977" y="553974"/>
                <a:ext cx="123106" cy="18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8" y="0"/>
                    </a:lnTo>
                    <a:lnTo>
                      <a:pt x="16198" y="7199"/>
                    </a:lnTo>
                    <a:lnTo>
                      <a:pt x="10797" y="7199"/>
                    </a:lnTo>
                    <a:lnTo>
                      <a:pt x="10797" y="14401"/>
                    </a:lnTo>
                    <a:lnTo>
                      <a:pt x="16198" y="14401"/>
                    </a:lnTo>
                    <a:lnTo>
                      <a:pt x="16198" y="18002"/>
                    </a:lnTo>
                    <a:lnTo>
                      <a:pt x="5399" y="18002"/>
                    </a:lnTo>
                    <a:lnTo>
                      <a:pt x="5399" y="3634"/>
                    </a:lnTo>
                    <a:lnTo>
                      <a:pt x="0" y="3634"/>
                    </a:lnTo>
                    <a:lnTo>
                      <a:pt x="0" y="18045"/>
                    </a:lnTo>
                    <a:lnTo>
                      <a:pt x="5399" y="18045"/>
                    </a:lnTo>
                    <a:lnTo>
                      <a:pt x="539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8" name="Square"/>
              <p:cNvSpPr/>
              <p:nvPr/>
            </p:nvSpPr>
            <p:spPr>
              <a:xfrm>
                <a:off x="677079" y="492404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9" name="Rectangle"/>
              <p:cNvSpPr/>
              <p:nvPr/>
            </p:nvSpPr>
            <p:spPr>
              <a:xfrm>
                <a:off x="677079" y="153898"/>
                <a:ext cx="30776" cy="6153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0" name="Rectangle"/>
              <p:cNvSpPr/>
              <p:nvPr/>
            </p:nvSpPr>
            <p:spPr>
              <a:xfrm>
                <a:off x="677079" y="-1"/>
                <a:ext cx="30776" cy="9233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1" name="Square"/>
              <p:cNvSpPr/>
              <p:nvPr/>
            </p:nvSpPr>
            <p:spPr>
              <a:xfrm>
                <a:off x="707851" y="461632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Rectangle"/>
              <p:cNvSpPr/>
              <p:nvPr/>
            </p:nvSpPr>
            <p:spPr>
              <a:xfrm>
                <a:off x="707851" y="523201"/>
                <a:ext cx="92320" cy="30777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3" name="Shape"/>
              <p:cNvSpPr/>
              <p:nvPr/>
            </p:nvSpPr>
            <p:spPr>
              <a:xfrm>
                <a:off x="707851" y="646303"/>
                <a:ext cx="92334" cy="123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6" y="0"/>
                    </a:lnTo>
                    <a:lnTo>
                      <a:pt x="7196" y="5399"/>
                    </a:lnTo>
                    <a:lnTo>
                      <a:pt x="0" y="5399"/>
                    </a:lnTo>
                    <a:lnTo>
                      <a:pt x="0" y="21600"/>
                    </a:lnTo>
                    <a:lnTo>
                      <a:pt x="14398" y="21600"/>
                    </a:lnTo>
                    <a:lnTo>
                      <a:pt x="14398" y="16198"/>
                    </a:lnTo>
                    <a:lnTo>
                      <a:pt x="7196" y="16198"/>
                    </a:lnTo>
                    <a:lnTo>
                      <a:pt x="7196" y="10801"/>
                    </a:lnTo>
                    <a:lnTo>
                      <a:pt x="14398" y="10801"/>
                    </a:lnTo>
                    <a:lnTo>
                      <a:pt x="14398" y="5399"/>
                    </a:lnTo>
                    <a:lnTo>
                      <a:pt x="21600" y="5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quare"/>
              <p:cNvSpPr/>
              <p:nvPr/>
            </p:nvSpPr>
            <p:spPr>
              <a:xfrm>
                <a:off x="769396" y="461632"/>
                <a:ext cx="30789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quare"/>
              <p:cNvSpPr/>
              <p:nvPr/>
            </p:nvSpPr>
            <p:spPr>
              <a:xfrm>
                <a:off x="769396" y="400100"/>
                <a:ext cx="30789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quare"/>
              <p:cNvSpPr/>
              <p:nvPr/>
            </p:nvSpPr>
            <p:spPr>
              <a:xfrm>
                <a:off x="800181" y="677075"/>
                <a:ext cx="30776" cy="3078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7" name="Shape"/>
              <p:cNvSpPr/>
              <p:nvPr/>
            </p:nvSpPr>
            <p:spPr>
              <a:xfrm>
                <a:off x="800181" y="492404"/>
                <a:ext cx="61562" cy="6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98" y="21600"/>
                    </a:lnTo>
                    <a:lnTo>
                      <a:pt x="10798" y="10804"/>
                    </a:lnTo>
                    <a:lnTo>
                      <a:pt x="21600" y="108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8" name="Square"/>
              <p:cNvSpPr/>
              <p:nvPr/>
            </p:nvSpPr>
            <p:spPr>
              <a:xfrm>
                <a:off x="861739" y="923293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9" name="Square"/>
              <p:cNvSpPr/>
              <p:nvPr/>
            </p:nvSpPr>
            <p:spPr>
              <a:xfrm>
                <a:off x="892498" y="246202"/>
                <a:ext cx="30790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0" name="Square"/>
              <p:cNvSpPr/>
              <p:nvPr/>
            </p:nvSpPr>
            <p:spPr>
              <a:xfrm>
                <a:off x="923284" y="338531"/>
                <a:ext cx="30789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52" name="object 31"/>
            <p:cNvGrpSpPr/>
            <p:nvPr/>
          </p:nvGrpSpPr>
          <p:grpSpPr>
            <a:xfrm>
              <a:off x="69252" y="1014821"/>
              <a:ext cx="1015616" cy="1015627"/>
              <a:chOff x="0" y="0"/>
              <a:chExt cx="1015615" cy="1015626"/>
            </a:xfrm>
          </p:grpSpPr>
          <p:sp>
            <p:nvSpPr>
              <p:cNvPr id="612" name="Square"/>
              <p:cNvSpPr/>
              <p:nvPr/>
            </p:nvSpPr>
            <p:spPr>
              <a:xfrm>
                <a:off x="-1" y="338531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3" name="Square"/>
              <p:cNvSpPr/>
              <p:nvPr/>
            </p:nvSpPr>
            <p:spPr>
              <a:xfrm>
                <a:off x="30772" y="307771"/>
                <a:ext cx="30776" cy="3076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4" name="Rectangle"/>
              <p:cNvSpPr/>
              <p:nvPr/>
            </p:nvSpPr>
            <p:spPr>
              <a:xfrm>
                <a:off x="123101" y="646303"/>
                <a:ext cx="30788" cy="61560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5" name="Square"/>
              <p:cNvSpPr/>
              <p:nvPr/>
            </p:nvSpPr>
            <p:spPr>
              <a:xfrm>
                <a:off x="123101" y="584746"/>
                <a:ext cx="30788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Square"/>
              <p:cNvSpPr/>
              <p:nvPr/>
            </p:nvSpPr>
            <p:spPr>
              <a:xfrm>
                <a:off x="153885" y="338531"/>
                <a:ext cx="30764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quare"/>
              <p:cNvSpPr/>
              <p:nvPr/>
            </p:nvSpPr>
            <p:spPr>
              <a:xfrm>
                <a:off x="184645" y="369303"/>
                <a:ext cx="30776" cy="3081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8" name="Square"/>
              <p:cNvSpPr/>
              <p:nvPr/>
            </p:nvSpPr>
            <p:spPr>
              <a:xfrm>
                <a:off x="184645" y="246202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Rectangle"/>
              <p:cNvSpPr/>
              <p:nvPr/>
            </p:nvSpPr>
            <p:spPr>
              <a:xfrm>
                <a:off x="184645" y="738622"/>
                <a:ext cx="61573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0" name="Rectangle"/>
              <p:cNvSpPr/>
              <p:nvPr/>
            </p:nvSpPr>
            <p:spPr>
              <a:xfrm>
                <a:off x="246214" y="307771"/>
                <a:ext cx="30777" cy="6153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1" name="Rectangle"/>
              <p:cNvSpPr/>
              <p:nvPr/>
            </p:nvSpPr>
            <p:spPr>
              <a:xfrm>
                <a:off x="276987" y="677075"/>
                <a:ext cx="30763" cy="6154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2" name="Square"/>
              <p:cNvSpPr/>
              <p:nvPr/>
            </p:nvSpPr>
            <p:spPr>
              <a:xfrm>
                <a:off x="276987" y="400100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3" name="Rectangle"/>
              <p:cNvSpPr/>
              <p:nvPr/>
            </p:nvSpPr>
            <p:spPr>
              <a:xfrm>
                <a:off x="246214" y="769407"/>
                <a:ext cx="92308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Rectangle"/>
              <p:cNvSpPr/>
              <p:nvPr/>
            </p:nvSpPr>
            <p:spPr>
              <a:xfrm>
                <a:off x="307746" y="61569"/>
                <a:ext cx="30776" cy="6154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quare"/>
              <p:cNvSpPr/>
              <p:nvPr/>
            </p:nvSpPr>
            <p:spPr>
              <a:xfrm>
                <a:off x="400090" y="923293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6" name="Square"/>
              <p:cNvSpPr/>
              <p:nvPr/>
            </p:nvSpPr>
            <p:spPr>
              <a:xfrm>
                <a:off x="400090" y="-1"/>
                <a:ext cx="30763" cy="3078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7" name="Square"/>
              <p:cNvSpPr/>
              <p:nvPr/>
            </p:nvSpPr>
            <p:spPr>
              <a:xfrm>
                <a:off x="430849" y="954065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8" name="Square"/>
              <p:cNvSpPr/>
              <p:nvPr/>
            </p:nvSpPr>
            <p:spPr>
              <a:xfrm>
                <a:off x="461621" y="584746"/>
                <a:ext cx="30802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9" name="Square"/>
              <p:cNvSpPr/>
              <p:nvPr/>
            </p:nvSpPr>
            <p:spPr>
              <a:xfrm>
                <a:off x="492419" y="800179"/>
                <a:ext cx="30776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0" name="Square"/>
              <p:cNvSpPr/>
              <p:nvPr/>
            </p:nvSpPr>
            <p:spPr>
              <a:xfrm>
                <a:off x="492419" y="430872"/>
                <a:ext cx="30776" cy="3076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1" name="Square"/>
              <p:cNvSpPr/>
              <p:nvPr/>
            </p:nvSpPr>
            <p:spPr>
              <a:xfrm>
                <a:off x="492419" y="369303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2" name="Square"/>
              <p:cNvSpPr/>
              <p:nvPr/>
            </p:nvSpPr>
            <p:spPr>
              <a:xfrm>
                <a:off x="492419" y="276999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quare"/>
              <p:cNvSpPr/>
              <p:nvPr/>
            </p:nvSpPr>
            <p:spPr>
              <a:xfrm>
                <a:off x="523191" y="246202"/>
                <a:ext cx="30763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4" name="Shape"/>
              <p:cNvSpPr/>
              <p:nvPr/>
            </p:nvSpPr>
            <p:spPr>
              <a:xfrm>
                <a:off x="553950" y="954065"/>
                <a:ext cx="61575" cy="61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93"/>
                    </a:lnTo>
                    <a:lnTo>
                      <a:pt x="10795" y="10793"/>
                    </a:lnTo>
                    <a:lnTo>
                      <a:pt x="1079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5" name="Shape"/>
              <p:cNvSpPr/>
              <p:nvPr/>
            </p:nvSpPr>
            <p:spPr>
              <a:xfrm>
                <a:off x="430849" y="61569"/>
                <a:ext cx="184676" cy="61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2" y="0"/>
                    </a:lnTo>
                    <a:lnTo>
                      <a:pt x="7202" y="10798"/>
                    </a:lnTo>
                    <a:lnTo>
                      <a:pt x="3599" y="10798"/>
                    </a:lnTo>
                    <a:lnTo>
                      <a:pt x="3599" y="0"/>
                    </a:lnTo>
                    <a:lnTo>
                      <a:pt x="0" y="0"/>
                    </a:lnTo>
                    <a:lnTo>
                      <a:pt x="0" y="10802"/>
                    </a:lnTo>
                    <a:lnTo>
                      <a:pt x="3599" y="10802"/>
                    </a:lnTo>
                    <a:lnTo>
                      <a:pt x="3599" y="21600"/>
                    </a:lnTo>
                    <a:lnTo>
                      <a:pt x="7202" y="21600"/>
                    </a:lnTo>
                    <a:lnTo>
                      <a:pt x="7202" y="10802"/>
                    </a:lnTo>
                    <a:lnTo>
                      <a:pt x="14398" y="10802"/>
                    </a:lnTo>
                    <a:lnTo>
                      <a:pt x="14398" y="21600"/>
                    </a:lnTo>
                    <a:lnTo>
                      <a:pt x="17998" y="21600"/>
                    </a:lnTo>
                    <a:lnTo>
                      <a:pt x="17998" y="10802"/>
                    </a:lnTo>
                    <a:lnTo>
                      <a:pt x="21600" y="108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6" name="Square"/>
              <p:cNvSpPr/>
              <p:nvPr/>
            </p:nvSpPr>
            <p:spPr>
              <a:xfrm>
                <a:off x="615521" y="400100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7" name="Square"/>
              <p:cNvSpPr/>
              <p:nvPr/>
            </p:nvSpPr>
            <p:spPr>
              <a:xfrm>
                <a:off x="646293" y="553974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8" name="Square"/>
              <p:cNvSpPr/>
              <p:nvPr/>
            </p:nvSpPr>
            <p:spPr>
              <a:xfrm>
                <a:off x="646293" y="461632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9" name="Shape"/>
              <p:cNvSpPr/>
              <p:nvPr/>
            </p:nvSpPr>
            <p:spPr>
              <a:xfrm>
                <a:off x="615521" y="-1"/>
                <a:ext cx="61535" cy="6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2" y="0"/>
                    </a:lnTo>
                    <a:lnTo>
                      <a:pt x="10802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646293" y="276999"/>
                <a:ext cx="61548" cy="153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8"/>
                    </a:moveTo>
                    <a:lnTo>
                      <a:pt x="10795" y="8638"/>
                    </a:lnTo>
                    <a:lnTo>
                      <a:pt x="10795" y="0"/>
                    </a:lnTo>
                    <a:lnTo>
                      <a:pt x="0" y="0"/>
                    </a:lnTo>
                    <a:lnTo>
                      <a:pt x="0" y="12957"/>
                    </a:lnTo>
                    <a:lnTo>
                      <a:pt x="10795" y="12957"/>
                    </a:lnTo>
                    <a:lnTo>
                      <a:pt x="10795" y="21600"/>
                    </a:lnTo>
                    <a:lnTo>
                      <a:pt x="21600" y="21600"/>
                    </a:lnTo>
                    <a:lnTo>
                      <a:pt x="21600" y="8638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615521" y="153898"/>
                <a:ext cx="92320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14397" y="5399"/>
                    </a:lnTo>
                    <a:lnTo>
                      <a:pt x="14397" y="10797"/>
                    </a:lnTo>
                    <a:lnTo>
                      <a:pt x="7200" y="10797"/>
                    </a:lnTo>
                    <a:lnTo>
                      <a:pt x="7200" y="5399"/>
                    </a:lnTo>
                    <a:lnTo>
                      <a:pt x="14397" y="5399"/>
                    </a:lnTo>
                    <a:lnTo>
                      <a:pt x="14397" y="0"/>
                    </a:lnTo>
                    <a:lnTo>
                      <a:pt x="0" y="0"/>
                    </a:lnTo>
                    <a:lnTo>
                      <a:pt x="0" y="16196"/>
                    </a:lnTo>
                    <a:lnTo>
                      <a:pt x="14397" y="16196"/>
                    </a:lnTo>
                    <a:lnTo>
                      <a:pt x="14397" y="21600"/>
                    </a:lnTo>
                    <a:lnTo>
                      <a:pt x="21600" y="21600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2" name="Square"/>
              <p:cNvSpPr/>
              <p:nvPr/>
            </p:nvSpPr>
            <p:spPr>
              <a:xfrm>
                <a:off x="707837" y="307771"/>
                <a:ext cx="30789" cy="3076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677052" y="61569"/>
                <a:ext cx="61574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201"/>
                    </a:lnTo>
                    <a:lnTo>
                      <a:pt x="10800" y="16201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646293" y="892508"/>
                <a:ext cx="153866" cy="123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7282" y="5401"/>
                    </a:lnTo>
                    <a:lnTo>
                      <a:pt x="17282" y="10800"/>
                    </a:lnTo>
                    <a:lnTo>
                      <a:pt x="4318" y="10800"/>
                    </a:lnTo>
                    <a:lnTo>
                      <a:pt x="4318" y="0"/>
                    </a:lnTo>
                    <a:lnTo>
                      <a:pt x="0" y="0"/>
                    </a:lnTo>
                    <a:lnTo>
                      <a:pt x="0" y="16197"/>
                    </a:lnTo>
                    <a:lnTo>
                      <a:pt x="8640" y="16197"/>
                    </a:lnTo>
                    <a:lnTo>
                      <a:pt x="8640" y="21600"/>
                    </a:lnTo>
                    <a:lnTo>
                      <a:pt x="12962" y="21600"/>
                    </a:lnTo>
                    <a:lnTo>
                      <a:pt x="12962" y="16197"/>
                    </a:lnTo>
                    <a:lnTo>
                      <a:pt x="21600" y="16197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quare"/>
              <p:cNvSpPr/>
              <p:nvPr/>
            </p:nvSpPr>
            <p:spPr>
              <a:xfrm>
                <a:off x="830940" y="954065"/>
                <a:ext cx="30776" cy="3076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6" name="Shape"/>
              <p:cNvSpPr/>
              <p:nvPr/>
            </p:nvSpPr>
            <p:spPr>
              <a:xfrm>
                <a:off x="800155" y="861723"/>
                <a:ext cx="61561" cy="6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"/>
                    </a:moveTo>
                    <a:lnTo>
                      <a:pt x="10802" y="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2" y="21600"/>
                    </a:lnTo>
                    <a:lnTo>
                      <a:pt x="10802" y="10800"/>
                    </a:lnTo>
                    <a:lnTo>
                      <a:pt x="21600" y="10800"/>
                    </a:lnTo>
                    <a:lnTo>
                      <a:pt x="21600" y="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7" name="Rectangle"/>
              <p:cNvSpPr/>
              <p:nvPr/>
            </p:nvSpPr>
            <p:spPr>
              <a:xfrm>
                <a:off x="861725" y="738622"/>
                <a:ext cx="30776" cy="184675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8" name="Rectangle"/>
              <p:cNvSpPr/>
              <p:nvPr/>
            </p:nvSpPr>
            <p:spPr>
              <a:xfrm>
                <a:off x="892497" y="923293"/>
                <a:ext cx="30789" cy="61535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9" name="Shape"/>
              <p:cNvSpPr/>
              <p:nvPr/>
            </p:nvSpPr>
            <p:spPr>
              <a:xfrm>
                <a:off x="738622" y="246202"/>
                <a:ext cx="215423" cy="215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2"/>
                    </a:moveTo>
                    <a:lnTo>
                      <a:pt x="18516" y="3082"/>
                    </a:lnTo>
                    <a:lnTo>
                      <a:pt x="18516" y="3042"/>
                    </a:lnTo>
                    <a:lnTo>
                      <a:pt x="15429" y="3042"/>
                    </a:lnTo>
                    <a:lnTo>
                      <a:pt x="15429" y="0"/>
                    </a:lnTo>
                    <a:lnTo>
                      <a:pt x="12343" y="0"/>
                    </a:lnTo>
                    <a:lnTo>
                      <a:pt x="12343" y="3082"/>
                    </a:lnTo>
                    <a:lnTo>
                      <a:pt x="6170" y="3082"/>
                    </a:lnTo>
                    <a:lnTo>
                      <a:pt x="6170" y="0"/>
                    </a:lnTo>
                    <a:lnTo>
                      <a:pt x="0" y="0"/>
                    </a:lnTo>
                    <a:lnTo>
                      <a:pt x="0" y="6162"/>
                    </a:lnTo>
                    <a:lnTo>
                      <a:pt x="9257" y="6162"/>
                    </a:lnTo>
                    <a:lnTo>
                      <a:pt x="9257" y="12321"/>
                    </a:lnTo>
                    <a:lnTo>
                      <a:pt x="12343" y="12321"/>
                    </a:lnTo>
                    <a:lnTo>
                      <a:pt x="12343" y="9241"/>
                    </a:lnTo>
                    <a:lnTo>
                      <a:pt x="15429" y="9241"/>
                    </a:lnTo>
                    <a:lnTo>
                      <a:pt x="15429" y="21600"/>
                    </a:lnTo>
                    <a:lnTo>
                      <a:pt x="18516" y="21600"/>
                    </a:lnTo>
                    <a:lnTo>
                      <a:pt x="18516" y="9241"/>
                    </a:lnTo>
                    <a:lnTo>
                      <a:pt x="21600" y="9241"/>
                    </a:lnTo>
                    <a:lnTo>
                      <a:pt x="21600" y="3082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0" name="Square"/>
              <p:cNvSpPr/>
              <p:nvPr/>
            </p:nvSpPr>
            <p:spPr>
              <a:xfrm>
                <a:off x="984826" y="984824"/>
                <a:ext cx="30789" cy="3080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1" name="Shape"/>
              <p:cNvSpPr/>
              <p:nvPr/>
            </p:nvSpPr>
            <p:spPr>
              <a:xfrm>
                <a:off x="923282" y="338531"/>
                <a:ext cx="92333" cy="553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97"/>
                    </a:moveTo>
                    <a:lnTo>
                      <a:pt x="14398" y="8397"/>
                    </a:lnTo>
                    <a:lnTo>
                      <a:pt x="14398" y="0"/>
                    </a:lnTo>
                    <a:lnTo>
                      <a:pt x="7196" y="0"/>
                    </a:lnTo>
                    <a:lnTo>
                      <a:pt x="7196" y="8400"/>
                    </a:lnTo>
                    <a:lnTo>
                      <a:pt x="14398" y="8400"/>
                    </a:lnTo>
                    <a:lnTo>
                      <a:pt x="14398" y="15600"/>
                    </a:lnTo>
                    <a:lnTo>
                      <a:pt x="7196" y="15600"/>
                    </a:lnTo>
                    <a:lnTo>
                      <a:pt x="7196" y="16800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7196" y="21600"/>
                    </a:lnTo>
                    <a:lnTo>
                      <a:pt x="7196" y="18000"/>
                    </a:lnTo>
                    <a:lnTo>
                      <a:pt x="14398" y="18000"/>
                    </a:lnTo>
                    <a:lnTo>
                      <a:pt x="21600" y="18003"/>
                    </a:lnTo>
                    <a:lnTo>
                      <a:pt x="21600" y="839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90" name="object 32"/>
            <p:cNvGrpSpPr/>
            <p:nvPr/>
          </p:nvGrpSpPr>
          <p:grpSpPr>
            <a:xfrm>
              <a:off x="69252" y="1076390"/>
              <a:ext cx="1015616" cy="861728"/>
              <a:chOff x="0" y="0"/>
              <a:chExt cx="1015615" cy="861727"/>
            </a:xfrm>
          </p:grpSpPr>
          <p:sp>
            <p:nvSpPr>
              <p:cNvPr id="653" name="Square"/>
              <p:cNvSpPr/>
              <p:nvPr/>
            </p:nvSpPr>
            <p:spPr>
              <a:xfrm>
                <a:off x="30784" y="430834"/>
                <a:ext cx="30764" cy="3080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4" name="Shape"/>
              <p:cNvSpPr/>
              <p:nvPr/>
            </p:nvSpPr>
            <p:spPr>
              <a:xfrm>
                <a:off x="-1" y="307733"/>
                <a:ext cx="61549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4" y="0"/>
                    </a:lnTo>
                    <a:lnTo>
                      <a:pt x="10804" y="5404"/>
                    </a:lnTo>
                    <a:lnTo>
                      <a:pt x="0" y="5404"/>
                    </a:lnTo>
                    <a:lnTo>
                      <a:pt x="0" y="21600"/>
                    </a:lnTo>
                    <a:lnTo>
                      <a:pt x="10804" y="21600"/>
                    </a:lnTo>
                    <a:lnTo>
                      <a:pt x="10804" y="10803"/>
                    </a:lnTo>
                    <a:lnTo>
                      <a:pt x="21600" y="108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5" name="Shape"/>
              <p:cNvSpPr/>
              <p:nvPr/>
            </p:nvSpPr>
            <p:spPr>
              <a:xfrm>
                <a:off x="-1" y="584733"/>
                <a:ext cx="92321" cy="92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0" y="0"/>
                    </a:lnTo>
                    <a:lnTo>
                      <a:pt x="7200" y="14403"/>
                    </a:lnTo>
                    <a:lnTo>
                      <a:pt x="0" y="14403"/>
                    </a:lnTo>
                    <a:lnTo>
                      <a:pt x="0" y="21600"/>
                    </a:lnTo>
                    <a:lnTo>
                      <a:pt x="7203" y="21600"/>
                    </a:lnTo>
                    <a:lnTo>
                      <a:pt x="7203" y="14403"/>
                    </a:lnTo>
                    <a:lnTo>
                      <a:pt x="14400" y="14403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6" name="Shape"/>
              <p:cNvSpPr/>
              <p:nvPr/>
            </p:nvSpPr>
            <p:spPr>
              <a:xfrm>
                <a:off x="-1" y="461632"/>
                <a:ext cx="92321" cy="92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14400" y="72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7203" y="14400"/>
                    </a:lnTo>
                    <a:lnTo>
                      <a:pt x="7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quare"/>
              <p:cNvSpPr/>
              <p:nvPr/>
            </p:nvSpPr>
            <p:spPr>
              <a:xfrm>
                <a:off x="92316" y="677052"/>
                <a:ext cx="30789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Rectangle"/>
              <p:cNvSpPr/>
              <p:nvPr/>
            </p:nvSpPr>
            <p:spPr>
              <a:xfrm>
                <a:off x="61544" y="276961"/>
                <a:ext cx="61561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Shape"/>
              <p:cNvSpPr/>
              <p:nvPr/>
            </p:nvSpPr>
            <p:spPr>
              <a:xfrm>
                <a:off x="123101" y="184632"/>
                <a:ext cx="61548" cy="9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4" y="21600"/>
                    </a:lnTo>
                    <a:lnTo>
                      <a:pt x="10804" y="14404"/>
                    </a:lnTo>
                    <a:lnTo>
                      <a:pt x="21600" y="144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quare"/>
              <p:cNvSpPr/>
              <p:nvPr/>
            </p:nvSpPr>
            <p:spPr>
              <a:xfrm>
                <a:off x="184645" y="369303"/>
                <a:ext cx="30776" cy="3076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1" name="Square"/>
              <p:cNvSpPr/>
              <p:nvPr/>
            </p:nvSpPr>
            <p:spPr>
              <a:xfrm>
                <a:off x="184645" y="246202"/>
                <a:ext cx="30776" cy="3076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2" name="Rectangle"/>
              <p:cNvSpPr/>
              <p:nvPr/>
            </p:nvSpPr>
            <p:spPr>
              <a:xfrm>
                <a:off x="215417" y="276961"/>
                <a:ext cx="30801" cy="9234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3" name="Rectangle"/>
              <p:cNvSpPr/>
              <p:nvPr/>
            </p:nvSpPr>
            <p:spPr>
              <a:xfrm>
                <a:off x="215417" y="400062"/>
                <a:ext cx="9233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Rectangle"/>
              <p:cNvSpPr/>
              <p:nvPr/>
            </p:nvSpPr>
            <p:spPr>
              <a:xfrm>
                <a:off x="307746" y="430834"/>
                <a:ext cx="61574" cy="3080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5" name="Square"/>
              <p:cNvSpPr/>
              <p:nvPr/>
            </p:nvSpPr>
            <p:spPr>
              <a:xfrm>
                <a:off x="369316" y="615506"/>
                <a:ext cx="61535" cy="6154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quare"/>
              <p:cNvSpPr/>
              <p:nvPr/>
            </p:nvSpPr>
            <p:spPr>
              <a:xfrm>
                <a:off x="400090" y="61531"/>
                <a:ext cx="30763" cy="3080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quare"/>
              <p:cNvSpPr/>
              <p:nvPr/>
            </p:nvSpPr>
            <p:spPr>
              <a:xfrm>
                <a:off x="400090" y="-1"/>
                <a:ext cx="30763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Rectangle"/>
              <p:cNvSpPr/>
              <p:nvPr/>
            </p:nvSpPr>
            <p:spPr>
              <a:xfrm>
                <a:off x="430849" y="553948"/>
                <a:ext cx="30776" cy="6156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9" name="Shape"/>
              <p:cNvSpPr/>
              <p:nvPr/>
            </p:nvSpPr>
            <p:spPr>
              <a:xfrm>
                <a:off x="369316" y="246202"/>
                <a:ext cx="123107" cy="18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6" y="0"/>
                    </a:lnTo>
                    <a:lnTo>
                      <a:pt x="16196" y="7198"/>
                    </a:lnTo>
                    <a:lnTo>
                      <a:pt x="10797" y="7198"/>
                    </a:lnTo>
                    <a:lnTo>
                      <a:pt x="10797" y="0"/>
                    </a:lnTo>
                    <a:lnTo>
                      <a:pt x="5399" y="0"/>
                    </a:lnTo>
                    <a:lnTo>
                      <a:pt x="5399" y="14402"/>
                    </a:lnTo>
                    <a:lnTo>
                      <a:pt x="0" y="14402"/>
                    </a:lnTo>
                    <a:lnTo>
                      <a:pt x="0" y="21600"/>
                    </a:lnTo>
                    <a:lnTo>
                      <a:pt x="10797" y="21600"/>
                    </a:lnTo>
                    <a:lnTo>
                      <a:pt x="10797" y="14402"/>
                    </a:lnTo>
                    <a:lnTo>
                      <a:pt x="16196" y="14402"/>
                    </a:lnTo>
                    <a:lnTo>
                      <a:pt x="16196" y="10802"/>
                    </a:lnTo>
                    <a:lnTo>
                      <a:pt x="21600" y="108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0" name="Shape"/>
              <p:cNvSpPr/>
              <p:nvPr/>
            </p:nvSpPr>
            <p:spPr>
              <a:xfrm>
                <a:off x="307746" y="92329"/>
                <a:ext cx="184677" cy="153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37"/>
                    </a:moveTo>
                    <a:lnTo>
                      <a:pt x="17998" y="8637"/>
                    </a:lnTo>
                    <a:lnTo>
                      <a:pt x="17998" y="4320"/>
                    </a:lnTo>
                    <a:lnTo>
                      <a:pt x="14398" y="4320"/>
                    </a:lnTo>
                    <a:lnTo>
                      <a:pt x="14398" y="8637"/>
                    </a:lnTo>
                    <a:lnTo>
                      <a:pt x="10801" y="8637"/>
                    </a:lnTo>
                    <a:lnTo>
                      <a:pt x="10801" y="0"/>
                    </a:lnTo>
                    <a:lnTo>
                      <a:pt x="3599" y="0"/>
                    </a:lnTo>
                    <a:lnTo>
                      <a:pt x="3599" y="4320"/>
                    </a:lnTo>
                    <a:lnTo>
                      <a:pt x="7202" y="4320"/>
                    </a:lnTo>
                    <a:lnTo>
                      <a:pt x="7202" y="8637"/>
                    </a:lnTo>
                    <a:lnTo>
                      <a:pt x="3599" y="8637"/>
                    </a:lnTo>
                    <a:lnTo>
                      <a:pt x="3599" y="4320"/>
                    </a:lnTo>
                    <a:lnTo>
                      <a:pt x="0" y="4320"/>
                    </a:lnTo>
                    <a:lnTo>
                      <a:pt x="0" y="12957"/>
                    </a:lnTo>
                    <a:lnTo>
                      <a:pt x="3599" y="12957"/>
                    </a:lnTo>
                    <a:lnTo>
                      <a:pt x="3599" y="17280"/>
                    </a:lnTo>
                    <a:lnTo>
                      <a:pt x="7202" y="17280"/>
                    </a:lnTo>
                    <a:lnTo>
                      <a:pt x="7202" y="12957"/>
                    </a:lnTo>
                    <a:lnTo>
                      <a:pt x="10801" y="12957"/>
                    </a:lnTo>
                    <a:lnTo>
                      <a:pt x="10801" y="17280"/>
                    </a:lnTo>
                    <a:lnTo>
                      <a:pt x="14398" y="17280"/>
                    </a:lnTo>
                    <a:lnTo>
                      <a:pt x="14398" y="21600"/>
                    </a:lnTo>
                    <a:lnTo>
                      <a:pt x="17998" y="21600"/>
                    </a:lnTo>
                    <a:lnTo>
                      <a:pt x="17998" y="12957"/>
                    </a:lnTo>
                    <a:lnTo>
                      <a:pt x="21600" y="12957"/>
                    </a:lnTo>
                    <a:lnTo>
                      <a:pt x="21600" y="863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1" name="Rectangle"/>
              <p:cNvSpPr/>
              <p:nvPr/>
            </p:nvSpPr>
            <p:spPr>
              <a:xfrm>
                <a:off x="492419" y="553948"/>
                <a:ext cx="30776" cy="9234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2" name="Shape"/>
              <p:cNvSpPr/>
              <p:nvPr/>
            </p:nvSpPr>
            <p:spPr>
              <a:xfrm>
                <a:off x="461621" y="61531"/>
                <a:ext cx="123106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6201" y="5404"/>
                    </a:lnTo>
                    <a:lnTo>
                      <a:pt x="16201" y="0"/>
                    </a:lnTo>
                    <a:lnTo>
                      <a:pt x="10803" y="0"/>
                    </a:lnTo>
                    <a:lnTo>
                      <a:pt x="10803" y="5404"/>
                    </a:lnTo>
                    <a:lnTo>
                      <a:pt x="0" y="5404"/>
                    </a:lnTo>
                    <a:lnTo>
                      <a:pt x="0" y="10803"/>
                    </a:lnTo>
                    <a:lnTo>
                      <a:pt x="5404" y="10803"/>
                    </a:lnTo>
                    <a:lnTo>
                      <a:pt x="5404" y="16201"/>
                    </a:lnTo>
                    <a:lnTo>
                      <a:pt x="10803" y="16201"/>
                    </a:lnTo>
                    <a:lnTo>
                      <a:pt x="10803" y="10803"/>
                    </a:lnTo>
                    <a:lnTo>
                      <a:pt x="16201" y="10803"/>
                    </a:lnTo>
                    <a:lnTo>
                      <a:pt x="16201" y="21600"/>
                    </a:lnTo>
                    <a:lnTo>
                      <a:pt x="2160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3" name="Rectangle"/>
              <p:cNvSpPr/>
              <p:nvPr/>
            </p:nvSpPr>
            <p:spPr>
              <a:xfrm>
                <a:off x="584723" y="677052"/>
                <a:ext cx="30802" cy="6156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4" name="Rectangle"/>
              <p:cNvSpPr/>
              <p:nvPr/>
            </p:nvSpPr>
            <p:spPr>
              <a:xfrm>
                <a:off x="584723" y="553948"/>
                <a:ext cx="30802" cy="9234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5" name="Square"/>
              <p:cNvSpPr/>
              <p:nvPr/>
            </p:nvSpPr>
            <p:spPr>
              <a:xfrm>
                <a:off x="584723" y="184632"/>
                <a:ext cx="30802" cy="3080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Rectangle"/>
              <p:cNvSpPr/>
              <p:nvPr/>
            </p:nvSpPr>
            <p:spPr>
              <a:xfrm>
                <a:off x="615521" y="738609"/>
                <a:ext cx="30776" cy="12311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7" name="Square"/>
              <p:cNvSpPr/>
              <p:nvPr/>
            </p:nvSpPr>
            <p:spPr>
              <a:xfrm>
                <a:off x="615521" y="276961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8" name="Square"/>
              <p:cNvSpPr/>
              <p:nvPr/>
            </p:nvSpPr>
            <p:spPr>
              <a:xfrm>
                <a:off x="615521" y="215430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9" name="Shape"/>
              <p:cNvSpPr/>
              <p:nvPr/>
            </p:nvSpPr>
            <p:spPr>
              <a:xfrm>
                <a:off x="677052" y="491934"/>
                <a:ext cx="123107" cy="369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4"/>
                    </a:moveTo>
                    <a:lnTo>
                      <a:pt x="16203" y="18004"/>
                    </a:lnTo>
                    <a:lnTo>
                      <a:pt x="16203" y="0"/>
                    </a:lnTo>
                    <a:lnTo>
                      <a:pt x="10803" y="0"/>
                    </a:lnTo>
                    <a:lnTo>
                      <a:pt x="10803" y="12611"/>
                    </a:lnTo>
                    <a:lnTo>
                      <a:pt x="5402" y="12611"/>
                    </a:lnTo>
                    <a:lnTo>
                      <a:pt x="5402" y="16207"/>
                    </a:lnTo>
                    <a:lnTo>
                      <a:pt x="0" y="16207"/>
                    </a:lnTo>
                    <a:lnTo>
                      <a:pt x="0" y="21600"/>
                    </a:lnTo>
                    <a:lnTo>
                      <a:pt x="5402" y="21600"/>
                    </a:lnTo>
                    <a:lnTo>
                      <a:pt x="5402" y="18004"/>
                    </a:lnTo>
                    <a:lnTo>
                      <a:pt x="10803" y="18004"/>
                    </a:lnTo>
                    <a:lnTo>
                      <a:pt x="10803" y="19807"/>
                    </a:lnTo>
                    <a:lnTo>
                      <a:pt x="16203" y="19807"/>
                    </a:lnTo>
                    <a:lnTo>
                      <a:pt x="21600" y="19802"/>
                    </a:lnTo>
                    <a:lnTo>
                      <a:pt x="21600" y="1800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0" name="Square"/>
              <p:cNvSpPr/>
              <p:nvPr/>
            </p:nvSpPr>
            <p:spPr>
              <a:xfrm>
                <a:off x="800155" y="738622"/>
                <a:ext cx="30789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1" name="Shape"/>
              <p:cNvSpPr/>
              <p:nvPr/>
            </p:nvSpPr>
            <p:spPr>
              <a:xfrm>
                <a:off x="707837" y="276872"/>
                <a:ext cx="123107" cy="153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8" y="0"/>
                    </a:lnTo>
                    <a:lnTo>
                      <a:pt x="16198" y="4338"/>
                    </a:lnTo>
                    <a:lnTo>
                      <a:pt x="0" y="4338"/>
                    </a:lnTo>
                    <a:lnTo>
                      <a:pt x="0" y="8669"/>
                    </a:lnTo>
                    <a:lnTo>
                      <a:pt x="5402" y="8669"/>
                    </a:lnTo>
                    <a:lnTo>
                      <a:pt x="5402" y="17316"/>
                    </a:lnTo>
                    <a:lnTo>
                      <a:pt x="10801" y="17316"/>
                    </a:lnTo>
                    <a:lnTo>
                      <a:pt x="10801" y="8669"/>
                    </a:lnTo>
                    <a:lnTo>
                      <a:pt x="16198" y="8669"/>
                    </a:lnTo>
                    <a:lnTo>
                      <a:pt x="161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quare"/>
              <p:cNvSpPr/>
              <p:nvPr/>
            </p:nvSpPr>
            <p:spPr>
              <a:xfrm>
                <a:off x="830940" y="677052"/>
                <a:ext cx="30776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3" name="Square"/>
              <p:cNvSpPr/>
              <p:nvPr/>
            </p:nvSpPr>
            <p:spPr>
              <a:xfrm>
                <a:off x="830940" y="523176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4" name="Square"/>
              <p:cNvSpPr/>
              <p:nvPr/>
            </p:nvSpPr>
            <p:spPr>
              <a:xfrm>
                <a:off x="861725" y="523176"/>
                <a:ext cx="30776" cy="30776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5" name="Square"/>
              <p:cNvSpPr/>
              <p:nvPr/>
            </p:nvSpPr>
            <p:spPr>
              <a:xfrm>
                <a:off x="861725" y="307733"/>
                <a:ext cx="30776" cy="3081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6" name="Rectangle"/>
              <p:cNvSpPr/>
              <p:nvPr/>
            </p:nvSpPr>
            <p:spPr>
              <a:xfrm>
                <a:off x="892497" y="738622"/>
                <a:ext cx="30789" cy="92320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7" name="Shape"/>
              <p:cNvSpPr/>
              <p:nvPr/>
            </p:nvSpPr>
            <p:spPr>
              <a:xfrm>
                <a:off x="892497" y="553948"/>
                <a:ext cx="61548" cy="61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2"/>
                    </a:lnTo>
                    <a:lnTo>
                      <a:pt x="10805" y="10802"/>
                    </a:lnTo>
                    <a:lnTo>
                      <a:pt x="1080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Shape"/>
              <p:cNvSpPr/>
              <p:nvPr/>
            </p:nvSpPr>
            <p:spPr>
              <a:xfrm>
                <a:off x="892497" y="338442"/>
                <a:ext cx="61548" cy="184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5" y="0"/>
                    </a:lnTo>
                    <a:lnTo>
                      <a:pt x="10805" y="18002"/>
                    </a:lnTo>
                    <a:lnTo>
                      <a:pt x="0" y="18002"/>
                    </a:lnTo>
                    <a:lnTo>
                      <a:pt x="0" y="21600"/>
                    </a:lnTo>
                    <a:lnTo>
                      <a:pt x="10805" y="21600"/>
                    </a:lnTo>
                    <a:lnTo>
                      <a:pt x="10805" y="21532"/>
                    </a:lnTo>
                    <a:lnTo>
                      <a:pt x="21600" y="215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9" name="Rectangle"/>
              <p:cNvSpPr/>
              <p:nvPr/>
            </p:nvSpPr>
            <p:spPr>
              <a:xfrm>
                <a:off x="984826" y="492315"/>
                <a:ext cx="30789" cy="12319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05" name="object 33"/>
            <p:cNvGrpSpPr/>
            <p:nvPr/>
          </p:nvGrpSpPr>
          <p:grpSpPr>
            <a:xfrm>
              <a:off x="69250" y="1014821"/>
              <a:ext cx="1015605" cy="1015500"/>
              <a:chOff x="0" y="-1"/>
              <a:chExt cx="1015604" cy="1015499"/>
            </a:xfrm>
          </p:grpSpPr>
          <p:sp>
            <p:nvSpPr>
              <p:cNvPr id="691" name="Shape"/>
              <p:cNvSpPr/>
              <p:nvPr/>
            </p:nvSpPr>
            <p:spPr>
              <a:xfrm>
                <a:off x="61545" y="400100"/>
                <a:ext cx="123105" cy="153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16203" y="17280"/>
                    </a:lnTo>
                    <a:lnTo>
                      <a:pt x="16203" y="12957"/>
                    </a:lnTo>
                    <a:lnTo>
                      <a:pt x="10801" y="12957"/>
                    </a:lnTo>
                    <a:lnTo>
                      <a:pt x="10801" y="8638"/>
                    </a:lnTo>
                    <a:lnTo>
                      <a:pt x="5399" y="8638"/>
                    </a:lnTo>
                    <a:lnTo>
                      <a:pt x="5399" y="0"/>
                    </a:lnTo>
                    <a:lnTo>
                      <a:pt x="0" y="0"/>
                    </a:lnTo>
                    <a:lnTo>
                      <a:pt x="0" y="12957"/>
                    </a:lnTo>
                    <a:lnTo>
                      <a:pt x="5399" y="12957"/>
                    </a:lnTo>
                    <a:lnTo>
                      <a:pt x="5399" y="21600"/>
                    </a:lnTo>
                    <a:lnTo>
                      <a:pt x="21600" y="2160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2" name="Shape"/>
              <p:cNvSpPr/>
              <p:nvPr/>
            </p:nvSpPr>
            <p:spPr>
              <a:xfrm>
                <a:off x="123102" y="369303"/>
                <a:ext cx="61548" cy="12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4"/>
                    </a:moveTo>
                    <a:lnTo>
                      <a:pt x="10804" y="5404"/>
                    </a:lnTo>
                    <a:lnTo>
                      <a:pt x="10804" y="0"/>
                    </a:lnTo>
                    <a:lnTo>
                      <a:pt x="0" y="0"/>
                    </a:lnTo>
                    <a:lnTo>
                      <a:pt x="0" y="5406"/>
                    </a:lnTo>
                    <a:lnTo>
                      <a:pt x="10804" y="5406"/>
                    </a:lnTo>
                    <a:lnTo>
                      <a:pt x="10804" y="21600"/>
                    </a:lnTo>
                    <a:lnTo>
                      <a:pt x="21600" y="21600"/>
                    </a:lnTo>
                    <a:lnTo>
                      <a:pt x="21600" y="540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Shape"/>
              <p:cNvSpPr/>
              <p:nvPr/>
            </p:nvSpPr>
            <p:spPr>
              <a:xfrm>
                <a:off x="-1" y="800179"/>
                <a:ext cx="215423" cy="21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20768" y="6635"/>
                    </a:lnTo>
                    <a:lnTo>
                      <a:pt x="18514" y="3246"/>
                    </a:lnTo>
                    <a:lnTo>
                      <a:pt x="18514" y="10827"/>
                    </a:lnTo>
                    <a:lnTo>
                      <a:pt x="17903" y="13832"/>
                    </a:lnTo>
                    <a:lnTo>
                      <a:pt x="16246" y="16283"/>
                    </a:lnTo>
                    <a:lnTo>
                      <a:pt x="13791" y="17933"/>
                    </a:lnTo>
                    <a:lnTo>
                      <a:pt x="10787" y="18535"/>
                    </a:lnTo>
                    <a:lnTo>
                      <a:pt x="7823" y="17933"/>
                    </a:lnTo>
                    <a:lnTo>
                      <a:pt x="7801" y="17933"/>
                    </a:lnTo>
                    <a:lnTo>
                      <a:pt x="5357" y="16283"/>
                    </a:lnTo>
                    <a:lnTo>
                      <a:pt x="4494" y="15012"/>
                    </a:lnTo>
                    <a:lnTo>
                      <a:pt x="3698" y="13832"/>
                    </a:lnTo>
                    <a:lnTo>
                      <a:pt x="3087" y="10827"/>
                    </a:lnTo>
                    <a:lnTo>
                      <a:pt x="3091" y="10785"/>
                    </a:lnTo>
                    <a:lnTo>
                      <a:pt x="3692" y="7823"/>
                    </a:lnTo>
                    <a:lnTo>
                      <a:pt x="3695" y="7802"/>
                    </a:lnTo>
                    <a:lnTo>
                      <a:pt x="5342" y="5367"/>
                    </a:lnTo>
                    <a:lnTo>
                      <a:pt x="5352" y="5351"/>
                    </a:lnTo>
                    <a:lnTo>
                      <a:pt x="7792" y="3710"/>
                    </a:lnTo>
                    <a:lnTo>
                      <a:pt x="7760" y="3710"/>
                    </a:lnTo>
                    <a:lnTo>
                      <a:pt x="10811" y="3100"/>
                    </a:lnTo>
                    <a:lnTo>
                      <a:pt x="13813" y="3710"/>
                    </a:lnTo>
                    <a:lnTo>
                      <a:pt x="16263" y="5367"/>
                    </a:lnTo>
                    <a:lnTo>
                      <a:pt x="17912" y="7823"/>
                    </a:lnTo>
                    <a:lnTo>
                      <a:pt x="18506" y="10785"/>
                    </a:lnTo>
                    <a:lnTo>
                      <a:pt x="18514" y="10827"/>
                    </a:lnTo>
                    <a:lnTo>
                      <a:pt x="18514" y="3246"/>
                    </a:lnTo>
                    <a:lnTo>
                      <a:pt x="18507" y="3233"/>
                    </a:lnTo>
                    <a:lnTo>
                      <a:pt x="18317" y="3100"/>
                    </a:lnTo>
                    <a:lnTo>
                      <a:pt x="15147" y="911"/>
                    </a:lnTo>
                    <a:lnTo>
                      <a:pt x="11018" y="0"/>
                    </a:lnTo>
                    <a:lnTo>
                      <a:pt x="10567" y="0"/>
                    </a:lnTo>
                    <a:lnTo>
                      <a:pt x="6447" y="911"/>
                    </a:lnTo>
                    <a:lnTo>
                      <a:pt x="3091" y="3233"/>
                    </a:lnTo>
                    <a:lnTo>
                      <a:pt x="830" y="6635"/>
                    </a:lnTo>
                    <a:lnTo>
                      <a:pt x="0" y="10785"/>
                    </a:lnTo>
                    <a:lnTo>
                      <a:pt x="4" y="10827"/>
                    </a:lnTo>
                    <a:lnTo>
                      <a:pt x="848" y="14992"/>
                    </a:lnTo>
                    <a:lnTo>
                      <a:pt x="852" y="15012"/>
                    </a:lnTo>
                    <a:lnTo>
                      <a:pt x="3159" y="18429"/>
                    </a:lnTo>
                    <a:lnTo>
                      <a:pt x="3170" y="18444"/>
                    </a:lnTo>
                    <a:lnTo>
                      <a:pt x="6605" y="20755"/>
                    </a:lnTo>
                    <a:lnTo>
                      <a:pt x="10811" y="21600"/>
                    </a:lnTo>
                    <a:lnTo>
                      <a:pt x="14972" y="20755"/>
                    </a:lnTo>
                    <a:lnTo>
                      <a:pt x="15001" y="20755"/>
                    </a:lnTo>
                    <a:lnTo>
                      <a:pt x="18287" y="18535"/>
                    </a:lnTo>
                    <a:lnTo>
                      <a:pt x="18444" y="18429"/>
                    </a:lnTo>
                    <a:lnTo>
                      <a:pt x="20756" y="14992"/>
                    </a:lnTo>
                    <a:lnTo>
                      <a:pt x="21591" y="10827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4" name="Square"/>
              <p:cNvSpPr/>
              <p:nvPr/>
            </p:nvSpPr>
            <p:spPr>
              <a:xfrm>
                <a:off x="184646" y="492404"/>
                <a:ext cx="30776" cy="3080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5" name="Shape"/>
              <p:cNvSpPr/>
              <p:nvPr/>
            </p:nvSpPr>
            <p:spPr>
              <a:xfrm>
                <a:off x="86" y="-2"/>
                <a:ext cx="215348" cy="21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4"/>
                    </a:moveTo>
                    <a:lnTo>
                      <a:pt x="20697" y="6467"/>
                    </a:lnTo>
                    <a:lnTo>
                      <a:pt x="18502" y="3285"/>
                    </a:lnTo>
                    <a:lnTo>
                      <a:pt x="18502" y="10812"/>
                    </a:lnTo>
                    <a:lnTo>
                      <a:pt x="17894" y="13793"/>
                    </a:lnTo>
                    <a:lnTo>
                      <a:pt x="13776" y="17914"/>
                    </a:lnTo>
                    <a:lnTo>
                      <a:pt x="10772" y="18516"/>
                    </a:lnTo>
                    <a:lnTo>
                      <a:pt x="7814" y="17914"/>
                    </a:lnTo>
                    <a:lnTo>
                      <a:pt x="7782" y="17914"/>
                    </a:lnTo>
                    <a:lnTo>
                      <a:pt x="5319" y="16248"/>
                    </a:lnTo>
                    <a:lnTo>
                      <a:pt x="3668" y="13793"/>
                    </a:lnTo>
                    <a:lnTo>
                      <a:pt x="3069" y="10812"/>
                    </a:lnTo>
                    <a:lnTo>
                      <a:pt x="3065" y="10789"/>
                    </a:lnTo>
                    <a:lnTo>
                      <a:pt x="3671" y="7810"/>
                    </a:lnTo>
                    <a:lnTo>
                      <a:pt x="3674" y="7793"/>
                    </a:lnTo>
                    <a:lnTo>
                      <a:pt x="5321" y="5354"/>
                    </a:lnTo>
                    <a:lnTo>
                      <a:pt x="7771" y="3698"/>
                    </a:lnTo>
                    <a:lnTo>
                      <a:pt x="10772" y="3087"/>
                    </a:lnTo>
                    <a:lnTo>
                      <a:pt x="10795" y="3087"/>
                    </a:lnTo>
                    <a:lnTo>
                      <a:pt x="13797" y="3698"/>
                    </a:lnTo>
                    <a:lnTo>
                      <a:pt x="16248" y="5354"/>
                    </a:lnTo>
                    <a:lnTo>
                      <a:pt x="17888" y="7793"/>
                    </a:lnTo>
                    <a:lnTo>
                      <a:pt x="17899" y="7810"/>
                    </a:lnTo>
                    <a:lnTo>
                      <a:pt x="18497" y="10789"/>
                    </a:lnTo>
                    <a:lnTo>
                      <a:pt x="18502" y="10812"/>
                    </a:lnTo>
                    <a:lnTo>
                      <a:pt x="18502" y="3285"/>
                    </a:lnTo>
                    <a:lnTo>
                      <a:pt x="18376" y="3102"/>
                    </a:lnTo>
                    <a:lnTo>
                      <a:pt x="18354" y="3087"/>
                    </a:lnTo>
                    <a:lnTo>
                      <a:pt x="14972" y="834"/>
                    </a:lnTo>
                    <a:lnTo>
                      <a:pt x="10817" y="0"/>
                    </a:lnTo>
                    <a:lnTo>
                      <a:pt x="10795" y="0"/>
                    </a:lnTo>
                    <a:lnTo>
                      <a:pt x="6590" y="854"/>
                    </a:lnTo>
                    <a:lnTo>
                      <a:pt x="3158" y="3173"/>
                    </a:lnTo>
                    <a:lnTo>
                      <a:pt x="845" y="6607"/>
                    </a:lnTo>
                    <a:lnTo>
                      <a:pt x="4" y="10789"/>
                    </a:lnTo>
                    <a:lnTo>
                      <a:pt x="0" y="10812"/>
                    </a:lnTo>
                    <a:lnTo>
                      <a:pt x="855" y="15015"/>
                    </a:lnTo>
                    <a:lnTo>
                      <a:pt x="3175" y="18446"/>
                    </a:lnTo>
                    <a:lnTo>
                      <a:pt x="6625" y="20766"/>
                    </a:lnTo>
                    <a:lnTo>
                      <a:pt x="6661" y="20766"/>
                    </a:lnTo>
                    <a:lnTo>
                      <a:pt x="10817" y="21600"/>
                    </a:lnTo>
                    <a:lnTo>
                      <a:pt x="14976" y="20766"/>
                    </a:lnTo>
                    <a:lnTo>
                      <a:pt x="18352" y="18516"/>
                    </a:lnTo>
                    <a:lnTo>
                      <a:pt x="18382" y="18497"/>
                    </a:lnTo>
                    <a:lnTo>
                      <a:pt x="20701" y="15126"/>
                    </a:lnTo>
                    <a:lnTo>
                      <a:pt x="21600" y="10992"/>
                    </a:lnTo>
                    <a:lnTo>
                      <a:pt x="21600" y="1059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6" name="Shape"/>
              <p:cNvSpPr/>
              <p:nvPr/>
            </p:nvSpPr>
            <p:spPr>
              <a:xfrm>
                <a:off x="153886" y="523201"/>
                <a:ext cx="184638" cy="18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18000" y="3600"/>
                    </a:lnTo>
                    <a:lnTo>
                      <a:pt x="18000" y="0"/>
                    </a:lnTo>
                    <a:lnTo>
                      <a:pt x="10801" y="0"/>
                    </a:lnTo>
                    <a:lnTo>
                      <a:pt x="10801" y="34"/>
                    </a:lnTo>
                    <a:lnTo>
                      <a:pt x="7199" y="34"/>
                    </a:lnTo>
                    <a:lnTo>
                      <a:pt x="7199" y="3600"/>
                    </a:lnTo>
                    <a:lnTo>
                      <a:pt x="3599" y="3600"/>
                    </a:lnTo>
                    <a:lnTo>
                      <a:pt x="3599" y="7199"/>
                    </a:lnTo>
                    <a:lnTo>
                      <a:pt x="7199" y="7199"/>
                    </a:lnTo>
                    <a:lnTo>
                      <a:pt x="7199" y="17999"/>
                    </a:lnTo>
                    <a:lnTo>
                      <a:pt x="3599" y="17999"/>
                    </a:lnTo>
                    <a:lnTo>
                      <a:pt x="3599" y="14400"/>
                    </a:lnTo>
                    <a:lnTo>
                      <a:pt x="7199" y="14400"/>
                    </a:lnTo>
                    <a:lnTo>
                      <a:pt x="7199" y="10799"/>
                    </a:lnTo>
                    <a:lnTo>
                      <a:pt x="0" y="10799"/>
                    </a:lnTo>
                    <a:lnTo>
                      <a:pt x="0" y="21600"/>
                    </a:lnTo>
                    <a:lnTo>
                      <a:pt x="7199" y="21600"/>
                    </a:lnTo>
                    <a:lnTo>
                      <a:pt x="7199" y="18010"/>
                    </a:lnTo>
                    <a:lnTo>
                      <a:pt x="10801" y="18010"/>
                    </a:lnTo>
                    <a:lnTo>
                      <a:pt x="10801" y="21600"/>
                    </a:lnTo>
                    <a:lnTo>
                      <a:pt x="14402" y="21600"/>
                    </a:lnTo>
                    <a:lnTo>
                      <a:pt x="14402" y="10799"/>
                    </a:lnTo>
                    <a:lnTo>
                      <a:pt x="10801" y="10799"/>
                    </a:lnTo>
                    <a:lnTo>
                      <a:pt x="10801" y="3600"/>
                    </a:lnTo>
                    <a:lnTo>
                      <a:pt x="14402" y="3600"/>
                    </a:lnTo>
                    <a:lnTo>
                      <a:pt x="14402" y="7199"/>
                    </a:lnTo>
                    <a:lnTo>
                      <a:pt x="21600" y="7199"/>
                    </a:lnTo>
                    <a:lnTo>
                      <a:pt x="21600" y="360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7" name="Square"/>
              <p:cNvSpPr/>
              <p:nvPr/>
            </p:nvSpPr>
            <p:spPr>
              <a:xfrm>
                <a:off x="338520" y="738622"/>
                <a:ext cx="30802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8" name="Shape"/>
              <p:cNvSpPr/>
              <p:nvPr/>
            </p:nvSpPr>
            <p:spPr>
              <a:xfrm>
                <a:off x="338520" y="769407"/>
                <a:ext cx="92334" cy="153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14404" y="8640"/>
                    </a:lnTo>
                    <a:lnTo>
                      <a:pt x="14404" y="0"/>
                    </a:lnTo>
                    <a:lnTo>
                      <a:pt x="7205" y="0"/>
                    </a:lnTo>
                    <a:lnTo>
                      <a:pt x="7205" y="4321"/>
                    </a:lnTo>
                    <a:lnTo>
                      <a:pt x="0" y="4321"/>
                    </a:lnTo>
                    <a:lnTo>
                      <a:pt x="0" y="8640"/>
                    </a:lnTo>
                    <a:lnTo>
                      <a:pt x="7205" y="8640"/>
                    </a:lnTo>
                    <a:lnTo>
                      <a:pt x="7205" y="21600"/>
                    </a:lnTo>
                    <a:lnTo>
                      <a:pt x="14404" y="21600"/>
                    </a:lnTo>
                    <a:lnTo>
                      <a:pt x="14404" y="12958"/>
                    </a:lnTo>
                    <a:lnTo>
                      <a:pt x="21600" y="12958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9" name="Shape"/>
              <p:cNvSpPr/>
              <p:nvPr/>
            </p:nvSpPr>
            <p:spPr>
              <a:xfrm>
                <a:off x="307748" y="461632"/>
                <a:ext cx="153878" cy="27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80" y="0"/>
                    </a:lnTo>
                    <a:lnTo>
                      <a:pt x="17280" y="7201"/>
                    </a:lnTo>
                    <a:lnTo>
                      <a:pt x="12963" y="7201"/>
                    </a:lnTo>
                    <a:lnTo>
                      <a:pt x="12963" y="12000"/>
                    </a:lnTo>
                    <a:lnTo>
                      <a:pt x="8643" y="12000"/>
                    </a:lnTo>
                    <a:lnTo>
                      <a:pt x="8643" y="9601"/>
                    </a:lnTo>
                    <a:lnTo>
                      <a:pt x="4320" y="9601"/>
                    </a:lnTo>
                    <a:lnTo>
                      <a:pt x="4320" y="14401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4320" y="21600"/>
                    </a:lnTo>
                    <a:lnTo>
                      <a:pt x="4320" y="16801"/>
                    </a:lnTo>
                    <a:lnTo>
                      <a:pt x="8643" y="16801"/>
                    </a:lnTo>
                    <a:lnTo>
                      <a:pt x="8643" y="14401"/>
                    </a:lnTo>
                    <a:lnTo>
                      <a:pt x="17280" y="14401"/>
                    </a:lnTo>
                    <a:lnTo>
                      <a:pt x="17280" y="9601"/>
                    </a:lnTo>
                    <a:lnTo>
                      <a:pt x="21600" y="96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0" name="Shape"/>
              <p:cNvSpPr/>
              <p:nvPr/>
            </p:nvSpPr>
            <p:spPr>
              <a:xfrm>
                <a:off x="430850" y="677076"/>
                <a:ext cx="184677" cy="184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2"/>
                    </a:moveTo>
                    <a:lnTo>
                      <a:pt x="17998" y="18002"/>
                    </a:lnTo>
                    <a:lnTo>
                      <a:pt x="17998" y="3555"/>
                    </a:lnTo>
                    <a:lnTo>
                      <a:pt x="14398" y="3555"/>
                    </a:lnTo>
                    <a:lnTo>
                      <a:pt x="14398" y="0"/>
                    </a:lnTo>
                    <a:lnTo>
                      <a:pt x="10801" y="0"/>
                    </a:lnTo>
                    <a:lnTo>
                      <a:pt x="10801" y="7199"/>
                    </a:lnTo>
                    <a:lnTo>
                      <a:pt x="3599" y="7199"/>
                    </a:lnTo>
                    <a:lnTo>
                      <a:pt x="3599" y="3601"/>
                    </a:lnTo>
                    <a:lnTo>
                      <a:pt x="0" y="3601"/>
                    </a:lnTo>
                    <a:lnTo>
                      <a:pt x="0" y="18002"/>
                    </a:lnTo>
                    <a:lnTo>
                      <a:pt x="7202" y="18002"/>
                    </a:lnTo>
                    <a:lnTo>
                      <a:pt x="7202" y="10801"/>
                    </a:lnTo>
                    <a:lnTo>
                      <a:pt x="14398" y="10801"/>
                    </a:lnTo>
                    <a:lnTo>
                      <a:pt x="14398" y="21532"/>
                    </a:lnTo>
                    <a:lnTo>
                      <a:pt x="17998" y="21532"/>
                    </a:lnTo>
                    <a:lnTo>
                      <a:pt x="17998" y="21600"/>
                    </a:lnTo>
                    <a:lnTo>
                      <a:pt x="21600" y="21600"/>
                    </a:lnTo>
                    <a:lnTo>
                      <a:pt x="21600" y="18002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1" name="Square"/>
              <p:cNvSpPr/>
              <p:nvPr/>
            </p:nvSpPr>
            <p:spPr>
              <a:xfrm>
                <a:off x="830941" y="738622"/>
                <a:ext cx="30776" cy="30789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2" name="Rectangle"/>
              <p:cNvSpPr/>
              <p:nvPr/>
            </p:nvSpPr>
            <p:spPr>
              <a:xfrm>
                <a:off x="892499" y="677076"/>
                <a:ext cx="30789" cy="61548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3" name="Rectangle"/>
              <p:cNvSpPr/>
              <p:nvPr/>
            </p:nvSpPr>
            <p:spPr>
              <a:xfrm>
                <a:off x="954043" y="615518"/>
                <a:ext cx="30789" cy="6156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4" name="Shape"/>
              <p:cNvSpPr/>
              <p:nvPr/>
            </p:nvSpPr>
            <p:spPr>
              <a:xfrm>
                <a:off x="800182" y="111"/>
                <a:ext cx="215422" cy="215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73"/>
                    </a:moveTo>
                    <a:lnTo>
                      <a:pt x="20742" y="6592"/>
                    </a:lnTo>
                    <a:lnTo>
                      <a:pt x="20737" y="6570"/>
                    </a:lnTo>
                    <a:lnTo>
                      <a:pt x="18514" y="3291"/>
                    </a:lnTo>
                    <a:lnTo>
                      <a:pt x="18514" y="10773"/>
                    </a:lnTo>
                    <a:lnTo>
                      <a:pt x="18503" y="10848"/>
                    </a:lnTo>
                    <a:lnTo>
                      <a:pt x="17907" y="13779"/>
                    </a:lnTo>
                    <a:lnTo>
                      <a:pt x="17903" y="13799"/>
                    </a:lnTo>
                    <a:lnTo>
                      <a:pt x="16257" y="16234"/>
                    </a:lnTo>
                    <a:lnTo>
                      <a:pt x="16246" y="16250"/>
                    </a:lnTo>
                    <a:lnTo>
                      <a:pt x="13791" y="17900"/>
                    </a:lnTo>
                    <a:lnTo>
                      <a:pt x="10789" y="18501"/>
                    </a:lnTo>
                    <a:lnTo>
                      <a:pt x="7832" y="17900"/>
                    </a:lnTo>
                    <a:lnTo>
                      <a:pt x="7800" y="17900"/>
                    </a:lnTo>
                    <a:lnTo>
                      <a:pt x="3687" y="13779"/>
                    </a:lnTo>
                    <a:lnTo>
                      <a:pt x="3084" y="10773"/>
                    </a:lnTo>
                    <a:lnTo>
                      <a:pt x="3694" y="7775"/>
                    </a:lnTo>
                    <a:lnTo>
                      <a:pt x="5347" y="5327"/>
                    </a:lnTo>
                    <a:lnTo>
                      <a:pt x="7797" y="3674"/>
                    </a:lnTo>
                    <a:lnTo>
                      <a:pt x="7776" y="3674"/>
                    </a:lnTo>
                    <a:lnTo>
                      <a:pt x="10810" y="3065"/>
                    </a:lnTo>
                    <a:lnTo>
                      <a:pt x="13807" y="3674"/>
                    </a:lnTo>
                    <a:lnTo>
                      <a:pt x="16253" y="5327"/>
                    </a:lnTo>
                    <a:lnTo>
                      <a:pt x="17905" y="7775"/>
                    </a:lnTo>
                    <a:lnTo>
                      <a:pt x="18514" y="10773"/>
                    </a:lnTo>
                    <a:lnTo>
                      <a:pt x="18514" y="3291"/>
                    </a:lnTo>
                    <a:lnTo>
                      <a:pt x="18429" y="3165"/>
                    </a:lnTo>
                    <a:lnTo>
                      <a:pt x="18418" y="3147"/>
                    </a:lnTo>
                    <a:lnTo>
                      <a:pt x="18295" y="3065"/>
                    </a:lnTo>
                    <a:lnTo>
                      <a:pt x="14998" y="851"/>
                    </a:lnTo>
                    <a:lnTo>
                      <a:pt x="15029" y="851"/>
                    </a:lnTo>
                    <a:lnTo>
                      <a:pt x="10789" y="0"/>
                    </a:lnTo>
                    <a:lnTo>
                      <a:pt x="6591" y="851"/>
                    </a:lnTo>
                    <a:lnTo>
                      <a:pt x="3163" y="3165"/>
                    </a:lnTo>
                    <a:lnTo>
                      <a:pt x="852" y="6592"/>
                    </a:lnTo>
                    <a:lnTo>
                      <a:pt x="3" y="10773"/>
                    </a:lnTo>
                    <a:lnTo>
                      <a:pt x="0" y="10848"/>
                    </a:lnTo>
                    <a:lnTo>
                      <a:pt x="839" y="14988"/>
                    </a:lnTo>
                    <a:lnTo>
                      <a:pt x="3105" y="18382"/>
                    </a:lnTo>
                    <a:lnTo>
                      <a:pt x="6463" y="20697"/>
                    </a:lnTo>
                    <a:lnTo>
                      <a:pt x="10580" y="21600"/>
                    </a:lnTo>
                    <a:lnTo>
                      <a:pt x="11032" y="21600"/>
                    </a:lnTo>
                    <a:lnTo>
                      <a:pt x="15128" y="20697"/>
                    </a:lnTo>
                    <a:lnTo>
                      <a:pt x="18318" y="18501"/>
                    </a:lnTo>
                    <a:lnTo>
                      <a:pt x="20758" y="14988"/>
                    </a:lnTo>
                    <a:lnTo>
                      <a:pt x="21600" y="10848"/>
                    </a:lnTo>
                    <a:lnTo>
                      <a:pt x="21600" y="1077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707" name="object 34"/>
          <p:cNvSpPr txBox="1"/>
          <p:nvPr/>
        </p:nvSpPr>
        <p:spPr>
          <a:xfrm>
            <a:off x="7379968" y="1479459"/>
            <a:ext cx="139573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"How Does a Tree Grow? Not What You Think!"</a:t>
            </a:r>
          </a:p>
          <a:p>
            <a:pPr indent="12700">
              <a:spcBef>
                <a:spcPts val="1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07:06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708" name="object 35"/>
          <p:cNvSpPr txBox="1"/>
          <p:nvPr/>
        </p:nvSpPr>
        <p:spPr>
          <a:xfrm>
            <a:off x="611110" y="1954757"/>
            <a:ext cx="2823849" cy="144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82879" indent="12700">
              <a:lnSpc>
                <a:spcPct val="111099"/>
              </a:lnSpc>
              <a:spcBef>
                <a:spcPts val="1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</a:t>
            </a:r>
            <a:r>
              <a:rPr spc="-45"/>
              <a:t> </a:t>
            </a:r>
            <a:r>
              <a:rPr spc="-25"/>
              <a:t>trees,</a:t>
            </a:r>
            <a:r>
              <a:rPr spc="-35"/>
              <a:t> we have</a:t>
            </a:r>
            <a:r>
              <a:rPr spc="-40"/>
              <a:t> </a:t>
            </a:r>
            <a:r>
              <a:rPr spc="-35"/>
              <a:t>unisexual </a:t>
            </a:r>
            <a:r>
              <a:rPr spc="-45"/>
              <a:t>and</a:t>
            </a:r>
            <a:r>
              <a:t> </a:t>
            </a:r>
            <a:r>
              <a:rPr spc="-35"/>
              <a:t>bisexual </a:t>
            </a:r>
            <a:r>
              <a:t>trees.</a:t>
            </a:r>
            <a:r>
              <a:rPr spc="-25"/>
              <a:t> </a:t>
            </a:r>
            <a:r>
              <a:rPr spc="-40">
                <a:latin typeface="Podkova Regular Bold"/>
                <a:ea typeface="Podkova Regular Bold"/>
                <a:cs typeface="Podkova Regular Bold"/>
                <a:sym typeface="Podkova Regular Bold"/>
              </a:rPr>
              <a:t>Unisexual</a:t>
            </a:r>
            <a:r>
              <a:rPr spc="-2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35">
                <a:latin typeface="Podkova Regular Bold"/>
                <a:ea typeface="Podkova Regular Bold"/>
                <a:cs typeface="Podkova Regular Bold"/>
                <a:sym typeface="Podkova Regular Bold"/>
              </a:rPr>
              <a:t>trees</a:t>
            </a:r>
            <a:r>
              <a:rPr spc="-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5"/>
              <a:t>are </a:t>
            </a:r>
            <a:r>
              <a:rPr spc="-45"/>
              <a:t>those</a:t>
            </a:r>
            <a:r>
              <a:rPr spc="-20"/>
              <a:t> that </a:t>
            </a:r>
            <a:r>
              <a:t>bear </a:t>
            </a:r>
            <a:r>
              <a:rPr spc="-45"/>
              <a:t>only</a:t>
            </a:r>
            <a:r>
              <a:t> </a:t>
            </a:r>
            <a:r>
              <a:rPr spc="-35"/>
              <a:t>male</a:t>
            </a:r>
            <a:r>
              <a:t> </a:t>
            </a:r>
            <a:r>
              <a:rPr spc="-20"/>
              <a:t>or</a:t>
            </a:r>
            <a:r>
              <a:rPr spc="-25"/>
              <a:t> </a:t>
            </a:r>
            <a:r>
              <a:rPr spc="-45"/>
              <a:t>only</a:t>
            </a:r>
            <a:r>
              <a:t> </a:t>
            </a:r>
            <a:r>
              <a:rPr spc="-40"/>
              <a:t>female</a:t>
            </a:r>
            <a:r>
              <a:t> </a:t>
            </a:r>
            <a:r>
              <a:rPr spc="-10"/>
              <a:t>flowers.</a:t>
            </a:r>
          </a:p>
          <a:p>
            <a:pPr marR="5080" indent="12700">
              <a:lnSpc>
                <a:spcPct val="111099"/>
              </a:lnSpc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Male</a:t>
            </a:r>
            <a:r>
              <a:rPr spc="-30"/>
              <a:t> trees</a:t>
            </a:r>
            <a:r>
              <a:rPr spc="-25"/>
              <a:t> </a:t>
            </a:r>
            <a:r>
              <a:rPr spc="-35"/>
              <a:t>produce</a:t>
            </a:r>
            <a:r>
              <a:rPr spc="-25"/>
              <a:t> </a:t>
            </a:r>
            <a:r>
              <a:rPr spc="-45"/>
              <a:t>only</a:t>
            </a:r>
            <a:r>
              <a:rPr spc="-25"/>
              <a:t> </a:t>
            </a:r>
            <a:r>
              <a:rPr spc="-35"/>
              <a:t>male</a:t>
            </a:r>
            <a:r>
              <a:rPr spc="-25"/>
              <a:t> </a:t>
            </a:r>
            <a:r>
              <a:rPr spc="-30"/>
              <a:t>flowers,</a:t>
            </a:r>
            <a:r>
              <a:rPr spc="-25"/>
              <a:t> and </a:t>
            </a:r>
            <a:r>
              <a:rPr spc="-45"/>
              <a:t>these</a:t>
            </a:r>
            <a:r>
              <a:rPr spc="-20"/>
              <a:t> </a:t>
            </a:r>
            <a:r>
              <a:t>flowers</a:t>
            </a:r>
            <a:r>
              <a:rPr spc="-20"/>
              <a:t> </a:t>
            </a:r>
            <a:r>
              <a:rPr spc="-35"/>
              <a:t>produce</a:t>
            </a:r>
            <a:r>
              <a:rPr spc="-20"/>
              <a:t> </a:t>
            </a:r>
            <a:r>
              <a:rPr spc="-35"/>
              <a:t>pollen.</a:t>
            </a:r>
            <a:r>
              <a:rPr spc="-20"/>
              <a:t> </a:t>
            </a:r>
            <a:r>
              <a:rPr spc="-45"/>
              <a:t>Female</a:t>
            </a:r>
            <a:r>
              <a:rPr spc="-20"/>
              <a:t> </a:t>
            </a:r>
            <a:r>
              <a:rPr spc="-10"/>
              <a:t>trees </a:t>
            </a:r>
            <a:r>
              <a:rPr spc="-35"/>
              <a:t>have</a:t>
            </a:r>
            <a:r>
              <a:rPr spc="-25"/>
              <a:t> </a:t>
            </a:r>
            <a:r>
              <a:rPr spc="-45"/>
              <a:t>only</a:t>
            </a:r>
            <a:r>
              <a:rPr spc="-20"/>
              <a:t> </a:t>
            </a:r>
            <a:r>
              <a:t>female</a:t>
            </a:r>
            <a:r>
              <a:rPr spc="-25"/>
              <a:t> </a:t>
            </a:r>
            <a:r>
              <a:rPr spc="-30"/>
              <a:t>flowers,</a:t>
            </a:r>
            <a:r>
              <a:rPr spc="-20"/>
              <a:t> </a:t>
            </a:r>
            <a:r>
              <a:rPr spc="-45"/>
              <a:t>and</a:t>
            </a:r>
            <a:r>
              <a:rPr spc="-25"/>
              <a:t> </a:t>
            </a:r>
            <a:r>
              <a:rPr spc="-45"/>
              <a:t>these</a:t>
            </a:r>
            <a:r>
              <a:rPr spc="-20"/>
              <a:t> </a:t>
            </a:r>
            <a:r>
              <a:rPr spc="-30"/>
              <a:t>flowers </a:t>
            </a:r>
            <a:r>
              <a:t>contain</a:t>
            </a:r>
            <a:r>
              <a:rPr spc="-30"/>
              <a:t> </a:t>
            </a:r>
            <a:r>
              <a:rPr spc="-35"/>
              <a:t>ovules</a:t>
            </a:r>
            <a:r>
              <a:rPr spc="-30"/>
              <a:t> that, </a:t>
            </a:r>
            <a:r>
              <a:rPr spc="-35"/>
              <a:t>after</a:t>
            </a:r>
            <a:r>
              <a:rPr spc="-30"/>
              <a:t> </a:t>
            </a:r>
            <a:r>
              <a:rPr spc="-10"/>
              <a:t>pollination, </a:t>
            </a:r>
            <a:r>
              <a:rPr spc="-55"/>
              <a:t>become</a:t>
            </a:r>
            <a:r>
              <a:rPr spc="25"/>
              <a:t> </a:t>
            </a:r>
            <a:r>
              <a:rPr spc="-10"/>
              <a:t>fruits.</a:t>
            </a:r>
          </a:p>
        </p:txBody>
      </p:sp>
      <p:sp>
        <p:nvSpPr>
          <p:cNvPr id="709" name="object 36"/>
          <p:cNvSpPr txBox="1"/>
          <p:nvPr/>
        </p:nvSpPr>
        <p:spPr>
          <a:xfrm>
            <a:off x="7268908" y="2624046"/>
            <a:ext cx="2861950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8415">
              <a:spcBef>
                <a:spcPts val="300"/>
              </a:spcBef>
              <a:defRPr sz="1200" b="1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dirty="0" err="1"/>
              <a:t>Examples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bisexual</a:t>
            </a:r>
            <a:r>
              <a:rPr lang="hr-HR" dirty="0"/>
              <a:t> </a:t>
            </a:r>
            <a:r>
              <a:rPr lang="hr-HR" dirty="0" err="1"/>
              <a:t>trees</a:t>
            </a:r>
            <a:endParaRPr b="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Walnut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40" dirty="0"/>
              <a:t>blueberry:</a:t>
            </a:r>
            <a:r>
              <a:rPr spc="-25" dirty="0"/>
              <a:t> </a:t>
            </a:r>
            <a:r>
              <a:rPr spc="-35" dirty="0"/>
              <a:t>male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female </a:t>
            </a:r>
            <a:r>
              <a:rPr spc="-35" dirty="0"/>
              <a:t>organs</a:t>
            </a:r>
            <a:r>
              <a:rPr spc="-25" dirty="0"/>
              <a:t> are</a:t>
            </a:r>
            <a:r>
              <a:rPr spc="-20" dirty="0"/>
              <a:t> </a:t>
            </a:r>
            <a:r>
              <a:rPr spc="-50" dirty="0"/>
              <a:t>found</a:t>
            </a:r>
            <a:r>
              <a:rPr spc="-25" dirty="0"/>
              <a:t> </a:t>
            </a:r>
            <a:r>
              <a:rPr spc="-40" dirty="0"/>
              <a:t>within</a:t>
            </a:r>
            <a:r>
              <a:rPr spc="-20" dirty="0"/>
              <a:t> </a:t>
            </a:r>
            <a:r>
              <a:rPr spc="-40" dirty="0"/>
              <a:t>the</a:t>
            </a:r>
            <a:r>
              <a:rPr spc="-20" dirty="0"/>
              <a:t> </a:t>
            </a:r>
            <a:r>
              <a:rPr dirty="0"/>
              <a:t>same</a:t>
            </a:r>
            <a:r>
              <a:rPr spc="-25" dirty="0"/>
              <a:t> </a:t>
            </a:r>
            <a:r>
              <a:rPr spc="-10" dirty="0"/>
              <a:t>flower, </a:t>
            </a:r>
            <a:r>
              <a:rPr spc="-50" dirty="0"/>
              <a:t>which</a:t>
            </a:r>
            <a:r>
              <a:rPr spc="-25" dirty="0"/>
              <a:t> </a:t>
            </a:r>
            <a:r>
              <a:rPr spc="-30" dirty="0"/>
              <a:t>allows </a:t>
            </a:r>
            <a:r>
              <a:rPr spc="-40" dirty="0"/>
              <a:t>the</a:t>
            </a:r>
            <a:r>
              <a:rPr spc="-30" dirty="0"/>
              <a:t> </a:t>
            </a:r>
            <a:r>
              <a:rPr dirty="0"/>
              <a:t>plant</a:t>
            </a:r>
            <a:r>
              <a:rPr spc="-25" dirty="0"/>
              <a:t> </a:t>
            </a:r>
            <a:r>
              <a:rPr spc="-20" dirty="0"/>
              <a:t>to</a:t>
            </a:r>
            <a:r>
              <a:rPr spc="-25" dirty="0"/>
              <a:t> </a:t>
            </a:r>
            <a:r>
              <a:rPr spc="-35" dirty="0"/>
              <a:t>produce</a:t>
            </a:r>
            <a:r>
              <a:rPr spc="-30" dirty="0"/>
              <a:t> fruit</a:t>
            </a:r>
            <a:r>
              <a:rPr spc="-25" dirty="0"/>
              <a:t> </a:t>
            </a:r>
            <a:r>
              <a:rPr spc="-20" dirty="0"/>
              <a:t>after </a:t>
            </a:r>
            <a:r>
              <a:rPr spc="-10" dirty="0"/>
              <a:t>pollination.</a:t>
            </a:r>
          </a:p>
        </p:txBody>
      </p:sp>
      <p:pic>
        <p:nvPicPr>
          <p:cNvPr id="710" name="object 37" descr="object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795" y="6875474"/>
            <a:ext cx="445481" cy="595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object 38" descr="object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1357" y="5927764"/>
            <a:ext cx="438377" cy="5807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9" name="object 39"/>
          <p:cNvGrpSpPr/>
          <p:nvPr/>
        </p:nvGrpSpPr>
        <p:grpSpPr>
          <a:xfrm>
            <a:off x="4974916" y="6465660"/>
            <a:ext cx="460641" cy="540235"/>
            <a:chOff x="-1" y="-1"/>
            <a:chExt cx="460639" cy="540234"/>
          </a:xfrm>
        </p:grpSpPr>
        <p:sp>
          <p:nvSpPr>
            <p:cNvPr id="712" name="object 40"/>
            <p:cNvSpPr/>
            <p:nvPr/>
          </p:nvSpPr>
          <p:spPr>
            <a:xfrm>
              <a:off x="12333" y="272015"/>
              <a:ext cx="424490" cy="3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1780" y="0"/>
                  </a:lnTo>
                  <a:lnTo>
                    <a:pt x="1342" y="4966"/>
                  </a:lnTo>
                  <a:lnTo>
                    <a:pt x="414" y="14769"/>
                  </a:lnTo>
                  <a:lnTo>
                    <a:pt x="0" y="19944"/>
                  </a:lnTo>
                  <a:lnTo>
                    <a:pt x="2693" y="20907"/>
                  </a:lnTo>
                  <a:lnTo>
                    <a:pt x="5389" y="21419"/>
                  </a:lnTo>
                  <a:lnTo>
                    <a:pt x="8085" y="21600"/>
                  </a:lnTo>
                  <a:lnTo>
                    <a:pt x="18870" y="21372"/>
                  </a:lnTo>
                  <a:lnTo>
                    <a:pt x="19484" y="16043"/>
                  </a:lnTo>
                  <a:lnTo>
                    <a:pt x="20140" y="13362"/>
                  </a:lnTo>
                  <a:lnTo>
                    <a:pt x="20844" y="12548"/>
                  </a:lnTo>
                  <a:lnTo>
                    <a:pt x="21600" y="12823"/>
                  </a:lnTo>
                  <a:lnTo>
                    <a:pt x="21085" y="6185"/>
                  </a:lnTo>
                  <a:lnTo>
                    <a:pt x="20819" y="3081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648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3" name="object 41"/>
            <p:cNvSpPr/>
            <p:nvPr/>
          </p:nvSpPr>
          <p:spPr>
            <a:xfrm>
              <a:off x="103289" y="351225"/>
              <a:ext cx="257713" cy="18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12" y="10"/>
                  </a:lnTo>
                  <a:lnTo>
                    <a:pt x="20624" y="1647"/>
                  </a:lnTo>
                  <a:lnTo>
                    <a:pt x="19870" y="3080"/>
                  </a:lnTo>
                  <a:lnTo>
                    <a:pt x="18858" y="4011"/>
                  </a:lnTo>
                  <a:lnTo>
                    <a:pt x="17594" y="4142"/>
                  </a:lnTo>
                  <a:lnTo>
                    <a:pt x="17985" y="10"/>
                  </a:lnTo>
                  <a:lnTo>
                    <a:pt x="17008" y="10"/>
                  </a:lnTo>
                  <a:lnTo>
                    <a:pt x="16945" y="2920"/>
                  </a:lnTo>
                  <a:lnTo>
                    <a:pt x="16250" y="5228"/>
                  </a:lnTo>
                  <a:lnTo>
                    <a:pt x="14980" y="7059"/>
                  </a:lnTo>
                  <a:lnTo>
                    <a:pt x="13196" y="8540"/>
                  </a:lnTo>
                  <a:lnTo>
                    <a:pt x="12847" y="7287"/>
                  </a:lnTo>
                  <a:lnTo>
                    <a:pt x="12688" y="4613"/>
                  </a:lnTo>
                  <a:lnTo>
                    <a:pt x="12709" y="1769"/>
                  </a:lnTo>
                  <a:lnTo>
                    <a:pt x="12902" y="10"/>
                  </a:lnTo>
                  <a:lnTo>
                    <a:pt x="12121" y="10"/>
                  </a:lnTo>
                  <a:lnTo>
                    <a:pt x="12023" y="21067"/>
                  </a:lnTo>
                  <a:lnTo>
                    <a:pt x="11314" y="21076"/>
                  </a:lnTo>
                  <a:lnTo>
                    <a:pt x="10789" y="21275"/>
                  </a:lnTo>
                  <a:lnTo>
                    <a:pt x="10361" y="20401"/>
                  </a:lnTo>
                  <a:lnTo>
                    <a:pt x="11143" y="10"/>
                  </a:lnTo>
                  <a:lnTo>
                    <a:pt x="8798" y="10"/>
                  </a:lnTo>
                  <a:lnTo>
                    <a:pt x="8504" y="8540"/>
                  </a:lnTo>
                  <a:lnTo>
                    <a:pt x="6664" y="7172"/>
                  </a:lnTo>
                  <a:lnTo>
                    <a:pt x="5320" y="5275"/>
                  </a:lnTo>
                  <a:lnTo>
                    <a:pt x="4566" y="2878"/>
                  </a:lnTo>
                  <a:lnTo>
                    <a:pt x="4496" y="10"/>
                  </a:lnTo>
                  <a:lnTo>
                    <a:pt x="3715" y="10"/>
                  </a:lnTo>
                  <a:lnTo>
                    <a:pt x="4008" y="4009"/>
                  </a:lnTo>
                  <a:lnTo>
                    <a:pt x="2856" y="3717"/>
                  </a:lnTo>
                  <a:lnTo>
                    <a:pt x="1953" y="2780"/>
                  </a:lnTo>
                  <a:lnTo>
                    <a:pt x="1270" y="1458"/>
                  </a:lnTo>
                  <a:lnTo>
                    <a:pt x="782" y="10"/>
                  </a:lnTo>
                  <a:lnTo>
                    <a:pt x="0" y="10"/>
                  </a:lnTo>
                  <a:lnTo>
                    <a:pt x="1697" y="3844"/>
                  </a:lnTo>
                  <a:lnTo>
                    <a:pt x="3945" y="5273"/>
                  </a:lnTo>
                  <a:lnTo>
                    <a:pt x="6359" y="8024"/>
                  </a:lnTo>
                  <a:lnTo>
                    <a:pt x="7740" y="9658"/>
                  </a:lnTo>
                  <a:lnTo>
                    <a:pt x="8406" y="10539"/>
                  </a:lnTo>
                  <a:lnTo>
                    <a:pt x="8698" y="12595"/>
                  </a:lnTo>
                  <a:lnTo>
                    <a:pt x="8574" y="15194"/>
                  </a:lnTo>
                  <a:lnTo>
                    <a:pt x="7986" y="20363"/>
                  </a:lnTo>
                  <a:lnTo>
                    <a:pt x="7575" y="21043"/>
                  </a:lnTo>
                  <a:lnTo>
                    <a:pt x="7917" y="21600"/>
                  </a:lnTo>
                  <a:lnTo>
                    <a:pt x="13587" y="21600"/>
                  </a:lnTo>
                  <a:lnTo>
                    <a:pt x="13761" y="21432"/>
                  </a:lnTo>
                  <a:lnTo>
                    <a:pt x="13689" y="20572"/>
                  </a:lnTo>
                  <a:lnTo>
                    <a:pt x="13685" y="20268"/>
                  </a:lnTo>
                  <a:lnTo>
                    <a:pt x="13448" y="18124"/>
                  </a:lnTo>
                  <a:lnTo>
                    <a:pt x="13035" y="15665"/>
                  </a:lnTo>
                  <a:lnTo>
                    <a:pt x="12800" y="13142"/>
                  </a:lnTo>
                  <a:lnTo>
                    <a:pt x="15030" y="8320"/>
                  </a:lnTo>
                  <a:lnTo>
                    <a:pt x="18273" y="5468"/>
                  </a:lnTo>
                  <a:lnTo>
                    <a:pt x="19103" y="5123"/>
                  </a:lnTo>
                  <a:lnTo>
                    <a:pt x="21193" y="1326"/>
                  </a:lnTo>
                  <a:lnTo>
                    <a:pt x="21504" y="277"/>
                  </a:lnTo>
                  <a:lnTo>
                    <a:pt x="21482" y="2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6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7" name="object 42"/>
            <p:cNvGrpSpPr/>
            <p:nvPr/>
          </p:nvGrpSpPr>
          <p:grpSpPr>
            <a:xfrm>
              <a:off x="7668" y="192718"/>
              <a:ext cx="452971" cy="161055"/>
              <a:chOff x="-1" y="0"/>
              <a:chExt cx="452969" cy="161054"/>
            </a:xfrm>
          </p:grpSpPr>
          <p:sp>
            <p:nvSpPr>
              <p:cNvPr id="714" name="Shape"/>
              <p:cNvSpPr/>
              <p:nvPr/>
            </p:nvSpPr>
            <p:spPr>
              <a:xfrm>
                <a:off x="46647" y="0"/>
                <a:ext cx="356854" cy="17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919"/>
                    </a:lnTo>
                    <a:lnTo>
                      <a:pt x="522" y="14986"/>
                    </a:lnTo>
                    <a:lnTo>
                      <a:pt x="1386" y="19197"/>
                    </a:lnTo>
                    <a:lnTo>
                      <a:pt x="2368" y="20487"/>
                    </a:lnTo>
                    <a:lnTo>
                      <a:pt x="6173" y="21600"/>
                    </a:lnTo>
                    <a:lnTo>
                      <a:pt x="9186" y="21326"/>
                    </a:lnTo>
                    <a:lnTo>
                      <a:pt x="12234" y="20326"/>
                    </a:lnTo>
                    <a:lnTo>
                      <a:pt x="18211" y="17777"/>
                    </a:lnTo>
                    <a:lnTo>
                      <a:pt x="20234" y="20599"/>
                    </a:lnTo>
                    <a:lnTo>
                      <a:pt x="21093" y="160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85A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Shape"/>
              <p:cNvSpPr/>
              <p:nvPr/>
            </p:nvSpPr>
            <p:spPr>
              <a:xfrm>
                <a:off x="-2" y="142281"/>
                <a:ext cx="450151" cy="1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64"/>
                    </a:lnTo>
                    <a:lnTo>
                      <a:pt x="870" y="16500"/>
                    </a:lnTo>
                    <a:lnTo>
                      <a:pt x="2124" y="19964"/>
                    </a:lnTo>
                    <a:lnTo>
                      <a:pt x="3463" y="19481"/>
                    </a:lnTo>
                    <a:lnTo>
                      <a:pt x="4588" y="18779"/>
                    </a:lnTo>
                    <a:lnTo>
                      <a:pt x="16954" y="18677"/>
                    </a:lnTo>
                    <a:lnTo>
                      <a:pt x="16887" y="21469"/>
                    </a:lnTo>
                    <a:lnTo>
                      <a:pt x="16900" y="21469"/>
                    </a:lnTo>
                    <a:lnTo>
                      <a:pt x="18059" y="21600"/>
                    </a:lnTo>
                    <a:lnTo>
                      <a:pt x="19520" y="20431"/>
                    </a:lnTo>
                    <a:lnTo>
                      <a:pt x="20844" y="144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85A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6" name="Shape"/>
              <p:cNvSpPr/>
              <p:nvPr/>
            </p:nvSpPr>
            <p:spPr>
              <a:xfrm>
                <a:off x="41986" y="120840"/>
                <a:ext cx="410983" cy="16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53"/>
                    </a:moveTo>
                    <a:lnTo>
                      <a:pt x="21581" y="7904"/>
                    </a:lnTo>
                    <a:lnTo>
                      <a:pt x="21452" y="573"/>
                    </a:lnTo>
                    <a:lnTo>
                      <a:pt x="18777" y="1653"/>
                    </a:lnTo>
                    <a:lnTo>
                      <a:pt x="16075" y="1424"/>
                    </a:lnTo>
                    <a:lnTo>
                      <a:pt x="10641" y="0"/>
                    </a:lnTo>
                    <a:lnTo>
                      <a:pt x="7930" y="295"/>
                    </a:lnTo>
                    <a:lnTo>
                      <a:pt x="5236" y="2242"/>
                    </a:lnTo>
                    <a:lnTo>
                      <a:pt x="1920" y="7708"/>
                    </a:lnTo>
                    <a:lnTo>
                      <a:pt x="1181" y="9606"/>
                    </a:lnTo>
                    <a:lnTo>
                      <a:pt x="496" y="13729"/>
                    </a:lnTo>
                    <a:lnTo>
                      <a:pt x="0" y="21600"/>
                    </a:lnTo>
                    <a:lnTo>
                      <a:pt x="13486" y="18311"/>
                    </a:lnTo>
                    <a:lnTo>
                      <a:pt x="18879" y="18196"/>
                    </a:lnTo>
                    <a:lnTo>
                      <a:pt x="21575" y="18606"/>
                    </a:lnTo>
                    <a:lnTo>
                      <a:pt x="21600" y="10653"/>
                    </a:lnTo>
                    <a:close/>
                  </a:path>
                </a:pathLst>
              </a:custGeom>
              <a:solidFill>
                <a:srgbClr val="385A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18" name="object 43"/>
            <p:cNvSpPr/>
            <p:nvPr/>
          </p:nvSpPr>
          <p:spPr>
            <a:xfrm>
              <a:off x="126619" y="71432"/>
              <a:ext cx="209911" cy="2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1" y="0"/>
                  </a:moveTo>
                  <a:lnTo>
                    <a:pt x="1440" y="0"/>
                  </a:lnTo>
                  <a:lnTo>
                    <a:pt x="458" y="8776"/>
                  </a:lnTo>
                  <a:lnTo>
                    <a:pt x="97" y="140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98" y="14162"/>
                  </a:lnTo>
                  <a:lnTo>
                    <a:pt x="21111" y="8462"/>
                  </a:lnTo>
                  <a:lnTo>
                    <a:pt x="20548" y="3931"/>
                  </a:lnTo>
                  <a:lnTo>
                    <a:pt x="19921" y="0"/>
                  </a:lnTo>
                  <a:close/>
                </a:path>
              </a:pathLst>
            </a:custGeom>
            <a:solidFill>
              <a:srgbClr val="648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9" name="object 44"/>
            <p:cNvSpPr/>
            <p:nvPr/>
          </p:nvSpPr>
          <p:spPr>
            <a:xfrm>
              <a:off x="672" y="327281"/>
              <a:ext cx="45948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0" y="118"/>
                  </a:moveTo>
                  <a:lnTo>
                    <a:pt x="16778" y="0"/>
                  </a:lnTo>
                  <a:lnTo>
                    <a:pt x="11952" y="853"/>
                  </a:lnTo>
                  <a:lnTo>
                    <a:pt x="2303" y="4865"/>
                  </a:lnTo>
                  <a:lnTo>
                    <a:pt x="1723" y="4432"/>
                  </a:lnTo>
                  <a:lnTo>
                    <a:pt x="577" y="1594"/>
                  </a:lnTo>
                  <a:lnTo>
                    <a:pt x="0" y="699"/>
                  </a:lnTo>
                  <a:lnTo>
                    <a:pt x="38" y="13904"/>
                  </a:lnTo>
                  <a:lnTo>
                    <a:pt x="162" y="14177"/>
                  </a:lnTo>
                  <a:lnTo>
                    <a:pt x="329" y="21600"/>
                  </a:lnTo>
                  <a:lnTo>
                    <a:pt x="21490" y="13244"/>
                  </a:lnTo>
                  <a:lnTo>
                    <a:pt x="21528" y="9555"/>
                  </a:lnTo>
                  <a:lnTo>
                    <a:pt x="21580" y="10238"/>
                  </a:lnTo>
                  <a:lnTo>
                    <a:pt x="21600" y="699"/>
                  </a:lnTo>
                  <a:lnTo>
                    <a:pt x="19190" y="118"/>
                  </a:lnTo>
                  <a:close/>
                </a:path>
              </a:pathLst>
            </a:custGeom>
            <a:solidFill>
              <a:srgbClr val="819F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0" name="object 45"/>
            <p:cNvSpPr/>
            <p:nvPr/>
          </p:nvSpPr>
          <p:spPr>
            <a:xfrm>
              <a:off x="89306" y="250039"/>
              <a:ext cx="31486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23" y="0"/>
                  </a:moveTo>
                  <a:lnTo>
                    <a:pt x="3457" y="1183"/>
                  </a:lnTo>
                  <a:lnTo>
                    <a:pt x="0" y="5598"/>
                  </a:lnTo>
                  <a:lnTo>
                    <a:pt x="480" y="21600"/>
                  </a:lnTo>
                  <a:lnTo>
                    <a:pt x="21600" y="17611"/>
                  </a:lnTo>
                  <a:lnTo>
                    <a:pt x="21399" y="14165"/>
                  </a:lnTo>
                  <a:lnTo>
                    <a:pt x="21285" y="4115"/>
                  </a:lnTo>
                  <a:lnTo>
                    <a:pt x="20800" y="1586"/>
                  </a:lnTo>
                  <a:lnTo>
                    <a:pt x="17338" y="2841"/>
                  </a:lnTo>
                  <a:lnTo>
                    <a:pt x="13869" y="2127"/>
                  </a:lnTo>
                  <a:lnTo>
                    <a:pt x="10396" y="747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3" name="object 46"/>
            <p:cNvGrpSpPr/>
            <p:nvPr/>
          </p:nvGrpSpPr>
          <p:grpSpPr>
            <a:xfrm>
              <a:off x="98628" y="104084"/>
              <a:ext cx="265896" cy="37333"/>
              <a:chOff x="0" y="0"/>
              <a:chExt cx="265895" cy="37332"/>
            </a:xfrm>
          </p:grpSpPr>
          <p:sp>
            <p:nvSpPr>
              <p:cNvPr id="721" name="Shape"/>
              <p:cNvSpPr/>
              <p:nvPr/>
            </p:nvSpPr>
            <p:spPr>
              <a:xfrm>
                <a:off x="23329" y="-1"/>
                <a:ext cx="219248" cy="16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80" y="16275"/>
                    </a:lnTo>
                    <a:lnTo>
                      <a:pt x="20380" y="7121"/>
                    </a:lnTo>
                    <a:lnTo>
                      <a:pt x="20221" y="0"/>
                    </a:lnTo>
                    <a:lnTo>
                      <a:pt x="17012" y="3023"/>
                    </a:lnTo>
                    <a:lnTo>
                      <a:pt x="10799" y="4031"/>
                    </a:lnTo>
                    <a:lnTo>
                      <a:pt x="4587" y="3023"/>
                    </a:lnTo>
                    <a:lnTo>
                      <a:pt x="1379" y="0"/>
                    </a:lnTo>
                    <a:lnTo>
                      <a:pt x="1241" y="648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0" y="23533"/>
                <a:ext cx="265896" cy="13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14" y="16328"/>
                    </a:lnTo>
                    <a:lnTo>
                      <a:pt x="21242" y="7040"/>
                    </a:lnTo>
                    <a:lnTo>
                      <a:pt x="20463" y="3341"/>
                    </a:lnTo>
                    <a:lnTo>
                      <a:pt x="18188" y="1114"/>
                    </a:lnTo>
                    <a:lnTo>
                      <a:pt x="13573" y="0"/>
                    </a:lnTo>
                    <a:lnTo>
                      <a:pt x="8163" y="19"/>
                    </a:lnTo>
                    <a:lnTo>
                      <a:pt x="3502" y="1134"/>
                    </a:lnTo>
                    <a:lnTo>
                      <a:pt x="1137" y="3341"/>
                    </a:lnTo>
                    <a:lnTo>
                      <a:pt x="457" y="6006"/>
                    </a:lnTo>
                    <a:lnTo>
                      <a:pt x="396" y="13923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4" name="object 47"/>
            <p:cNvSpPr/>
            <p:nvPr/>
          </p:nvSpPr>
          <p:spPr>
            <a:xfrm>
              <a:off x="79973" y="230683"/>
              <a:ext cx="305541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6" y="0"/>
                  </a:moveTo>
                  <a:lnTo>
                    <a:pt x="495" y="0"/>
                  </a:lnTo>
                  <a:lnTo>
                    <a:pt x="312" y="5348"/>
                  </a:lnTo>
                  <a:lnTo>
                    <a:pt x="165" y="11256"/>
                  </a:lnTo>
                  <a:lnTo>
                    <a:pt x="0" y="16192"/>
                  </a:lnTo>
                  <a:lnTo>
                    <a:pt x="21600" y="21600"/>
                  </a:lnTo>
                  <a:lnTo>
                    <a:pt x="21406" y="15780"/>
                  </a:lnTo>
                  <a:lnTo>
                    <a:pt x="21028" y="1791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object 48"/>
            <p:cNvSpPr/>
            <p:nvPr/>
          </p:nvSpPr>
          <p:spPr>
            <a:xfrm>
              <a:off x="3008" y="304667"/>
              <a:ext cx="454807" cy="1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3" y="0"/>
                  </a:moveTo>
                  <a:lnTo>
                    <a:pt x="309" y="5155"/>
                  </a:lnTo>
                  <a:lnTo>
                    <a:pt x="93" y="6859"/>
                  </a:lnTo>
                  <a:lnTo>
                    <a:pt x="0" y="14406"/>
                  </a:lnTo>
                  <a:lnTo>
                    <a:pt x="4541" y="21600"/>
                  </a:lnTo>
                  <a:lnTo>
                    <a:pt x="6948" y="16394"/>
                  </a:lnTo>
                  <a:lnTo>
                    <a:pt x="9381" y="14060"/>
                  </a:lnTo>
                  <a:lnTo>
                    <a:pt x="11831" y="13712"/>
                  </a:lnTo>
                  <a:lnTo>
                    <a:pt x="16742" y="15417"/>
                  </a:lnTo>
                  <a:lnTo>
                    <a:pt x="19183" y="15695"/>
                  </a:lnTo>
                  <a:lnTo>
                    <a:pt x="21600" y="14406"/>
                  </a:lnTo>
                  <a:lnTo>
                    <a:pt x="21508" y="7487"/>
                  </a:lnTo>
                  <a:lnTo>
                    <a:pt x="21316" y="5820"/>
                  </a:lnTo>
                  <a:lnTo>
                    <a:pt x="21268" y="3605"/>
                  </a:lnTo>
                  <a:lnTo>
                    <a:pt x="20468" y="4075"/>
                  </a:lnTo>
                  <a:lnTo>
                    <a:pt x="18055" y="3605"/>
                  </a:lnTo>
                  <a:lnTo>
                    <a:pt x="15540" y="3514"/>
                  </a:lnTo>
                  <a:lnTo>
                    <a:pt x="7989" y="4184"/>
                  </a:lnTo>
                  <a:lnTo>
                    <a:pt x="5472" y="3726"/>
                  </a:lnTo>
                  <a:lnTo>
                    <a:pt x="2957" y="2431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83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8" name="object 49"/>
            <p:cNvGrpSpPr/>
            <p:nvPr/>
          </p:nvGrpSpPr>
          <p:grpSpPr>
            <a:xfrm>
              <a:off x="53504" y="149828"/>
              <a:ext cx="306358" cy="38781"/>
              <a:chOff x="0" y="0"/>
              <a:chExt cx="306357" cy="38780"/>
            </a:xfrm>
          </p:grpSpPr>
          <p:sp>
            <p:nvSpPr>
              <p:cNvPr id="726" name="Shape"/>
              <p:cNvSpPr/>
              <p:nvPr/>
            </p:nvSpPr>
            <p:spPr>
              <a:xfrm>
                <a:off x="-1" y="21449"/>
                <a:ext cx="257374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68"/>
                    </a:moveTo>
                    <a:lnTo>
                      <a:pt x="17454" y="2914"/>
                    </a:lnTo>
                    <a:lnTo>
                      <a:pt x="9140" y="586"/>
                    </a:lnTo>
                    <a:lnTo>
                      <a:pt x="4988" y="0"/>
                    </a:lnTo>
                    <a:lnTo>
                      <a:pt x="851" y="554"/>
                    </a:lnTo>
                    <a:lnTo>
                      <a:pt x="587" y="5193"/>
                    </a:lnTo>
                    <a:lnTo>
                      <a:pt x="0" y="8393"/>
                    </a:lnTo>
                    <a:lnTo>
                      <a:pt x="6673" y="21409"/>
                    </a:lnTo>
                    <a:lnTo>
                      <a:pt x="12013" y="21600"/>
                    </a:lnTo>
                    <a:lnTo>
                      <a:pt x="17132" y="19984"/>
                    </a:lnTo>
                    <a:lnTo>
                      <a:pt x="20230" y="15091"/>
                    </a:lnTo>
                    <a:lnTo>
                      <a:pt x="20633" y="13207"/>
                    </a:lnTo>
                    <a:lnTo>
                      <a:pt x="21272" y="7776"/>
                    </a:lnTo>
                    <a:lnTo>
                      <a:pt x="21600" y="3468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7" name="Shape"/>
              <p:cNvSpPr/>
              <p:nvPr/>
            </p:nvSpPr>
            <p:spPr>
              <a:xfrm>
                <a:off x="21805" y="-2"/>
                <a:ext cx="284553" cy="17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61"/>
                    </a:moveTo>
                    <a:lnTo>
                      <a:pt x="1062" y="1109"/>
                    </a:lnTo>
                    <a:lnTo>
                      <a:pt x="539" y="0"/>
                    </a:lnTo>
                    <a:lnTo>
                      <a:pt x="256" y="12597"/>
                    </a:lnTo>
                    <a:lnTo>
                      <a:pt x="0" y="15474"/>
                    </a:lnTo>
                    <a:lnTo>
                      <a:pt x="153" y="20037"/>
                    </a:lnTo>
                    <a:lnTo>
                      <a:pt x="507" y="21115"/>
                    </a:lnTo>
                    <a:lnTo>
                      <a:pt x="4803" y="21600"/>
                    </a:lnTo>
                    <a:lnTo>
                      <a:pt x="8825" y="20599"/>
                    </a:lnTo>
                    <a:lnTo>
                      <a:pt x="12853" y="19130"/>
                    </a:lnTo>
                    <a:lnTo>
                      <a:pt x="16878" y="18083"/>
                    </a:lnTo>
                    <a:lnTo>
                      <a:pt x="20891" y="18334"/>
                    </a:lnTo>
                    <a:lnTo>
                      <a:pt x="20968" y="16207"/>
                    </a:lnTo>
                    <a:lnTo>
                      <a:pt x="21555" y="7221"/>
                    </a:lnTo>
                    <a:lnTo>
                      <a:pt x="21600" y="6861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9" name="object 50"/>
            <p:cNvSpPr/>
            <p:nvPr/>
          </p:nvSpPr>
          <p:spPr>
            <a:xfrm>
              <a:off x="47320" y="259836"/>
              <a:ext cx="368508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7" y="0"/>
                  </a:moveTo>
                  <a:lnTo>
                    <a:pt x="2871" y="4306"/>
                  </a:lnTo>
                  <a:lnTo>
                    <a:pt x="410" y="8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71" y="15365"/>
                  </a:lnTo>
                  <a:lnTo>
                    <a:pt x="21255" y="7317"/>
                  </a:lnTo>
                  <a:lnTo>
                    <a:pt x="20917" y="0"/>
                  </a:lnTo>
                  <a:close/>
                </a:path>
              </a:pathLst>
            </a:custGeom>
            <a:solidFill>
              <a:srgbClr val="83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0" name="object 51"/>
            <p:cNvSpPr/>
            <p:nvPr/>
          </p:nvSpPr>
          <p:spPr>
            <a:xfrm>
              <a:off x="96305" y="210852"/>
              <a:ext cx="27055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8" y="0"/>
                  </a:moveTo>
                  <a:lnTo>
                    <a:pt x="931" y="0"/>
                  </a:lnTo>
                  <a:lnTo>
                    <a:pt x="505" y="2399"/>
                  </a:lnTo>
                  <a:lnTo>
                    <a:pt x="293" y="162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30" y="15436"/>
                  </a:lnTo>
                  <a:lnTo>
                    <a:pt x="20775" y="8729"/>
                  </a:lnTo>
                  <a:lnTo>
                    <a:pt x="20668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4" name="object 52"/>
            <p:cNvGrpSpPr/>
            <p:nvPr/>
          </p:nvGrpSpPr>
          <p:grpSpPr>
            <a:xfrm>
              <a:off x="50710" y="141408"/>
              <a:ext cx="367509" cy="55977"/>
              <a:chOff x="0" y="-1"/>
              <a:chExt cx="367508" cy="55976"/>
            </a:xfrm>
          </p:grpSpPr>
          <p:sp>
            <p:nvSpPr>
              <p:cNvPr id="731" name="Shape"/>
              <p:cNvSpPr/>
              <p:nvPr/>
            </p:nvSpPr>
            <p:spPr>
              <a:xfrm>
                <a:off x="38595" y="-2"/>
                <a:ext cx="284552" cy="1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6"/>
                    </a:moveTo>
                    <a:lnTo>
                      <a:pt x="21396" y="11094"/>
                    </a:lnTo>
                    <a:lnTo>
                      <a:pt x="21245" y="5096"/>
                    </a:lnTo>
                    <a:lnTo>
                      <a:pt x="20891" y="0"/>
                    </a:lnTo>
                    <a:lnTo>
                      <a:pt x="708" y="0"/>
                    </a:lnTo>
                    <a:lnTo>
                      <a:pt x="485" y="4567"/>
                    </a:lnTo>
                    <a:lnTo>
                      <a:pt x="100" y="7212"/>
                    </a:lnTo>
                    <a:lnTo>
                      <a:pt x="0" y="14386"/>
                    </a:lnTo>
                    <a:lnTo>
                      <a:pt x="20538" y="21600"/>
                    </a:lnTo>
                    <a:lnTo>
                      <a:pt x="20821" y="18680"/>
                    </a:lnTo>
                    <a:lnTo>
                      <a:pt x="21437" y="20012"/>
                    </a:lnTo>
                    <a:lnTo>
                      <a:pt x="21600" y="14386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2" name="Shape"/>
              <p:cNvSpPr/>
              <p:nvPr/>
            </p:nvSpPr>
            <p:spPr>
              <a:xfrm>
                <a:off x="-1" y="41974"/>
                <a:ext cx="361007" cy="1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9"/>
                    </a:moveTo>
                    <a:lnTo>
                      <a:pt x="21582" y="8859"/>
                    </a:lnTo>
                    <a:lnTo>
                      <a:pt x="21575" y="8057"/>
                    </a:lnTo>
                    <a:lnTo>
                      <a:pt x="21567" y="7214"/>
                    </a:lnTo>
                    <a:lnTo>
                      <a:pt x="14590" y="0"/>
                    </a:lnTo>
                    <a:lnTo>
                      <a:pt x="12381" y="6056"/>
                    </a:lnTo>
                    <a:lnTo>
                      <a:pt x="8732" y="8057"/>
                    </a:lnTo>
                    <a:lnTo>
                      <a:pt x="2239" y="7214"/>
                    </a:lnTo>
                    <a:lnTo>
                      <a:pt x="1719" y="6430"/>
                    </a:lnTo>
                    <a:lnTo>
                      <a:pt x="1160" y="4587"/>
                    </a:lnTo>
                    <a:lnTo>
                      <a:pt x="76" y="0"/>
                    </a:lnTo>
                    <a:lnTo>
                      <a:pt x="10" y="6056"/>
                    </a:lnTo>
                    <a:lnTo>
                      <a:pt x="5" y="6430"/>
                    </a:lnTo>
                    <a:lnTo>
                      <a:pt x="0" y="8057"/>
                    </a:lnTo>
                    <a:lnTo>
                      <a:pt x="85" y="14564"/>
                    </a:lnTo>
                    <a:lnTo>
                      <a:pt x="216" y="21600"/>
                    </a:lnTo>
                    <a:lnTo>
                      <a:pt x="21102" y="14564"/>
                    </a:lnTo>
                    <a:lnTo>
                      <a:pt x="21566" y="14564"/>
                    </a:lnTo>
                    <a:lnTo>
                      <a:pt x="21600" y="10819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Triangle"/>
              <p:cNvSpPr/>
              <p:nvPr/>
            </p:nvSpPr>
            <p:spPr>
              <a:xfrm>
                <a:off x="354805" y="42628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1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5" name="object 53"/>
            <p:cNvSpPr/>
            <p:nvPr/>
          </p:nvSpPr>
          <p:spPr>
            <a:xfrm>
              <a:off x="126619" y="92425"/>
              <a:ext cx="209911" cy="1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4" y="5390"/>
                  </a:lnTo>
                  <a:lnTo>
                    <a:pt x="567" y="14754"/>
                  </a:lnTo>
                  <a:lnTo>
                    <a:pt x="961" y="17123"/>
                  </a:lnTo>
                  <a:lnTo>
                    <a:pt x="4312" y="20481"/>
                  </a:lnTo>
                  <a:lnTo>
                    <a:pt x="10801" y="21600"/>
                  </a:lnTo>
                  <a:lnTo>
                    <a:pt x="17289" y="20481"/>
                  </a:lnTo>
                  <a:lnTo>
                    <a:pt x="20641" y="17123"/>
                  </a:lnTo>
                  <a:lnTo>
                    <a:pt x="21034" y="14736"/>
                  </a:lnTo>
                  <a:lnTo>
                    <a:pt x="21566" y="53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8" name="object 54"/>
            <p:cNvGrpSpPr/>
            <p:nvPr/>
          </p:nvGrpSpPr>
          <p:grpSpPr>
            <a:xfrm>
              <a:off x="63638" y="161880"/>
              <a:ext cx="333536" cy="92057"/>
              <a:chOff x="0" y="-1"/>
              <a:chExt cx="333535" cy="92056"/>
            </a:xfrm>
          </p:grpSpPr>
          <p:sp>
            <p:nvSpPr>
              <p:cNvPr id="736" name="Shape"/>
              <p:cNvSpPr/>
              <p:nvPr/>
            </p:nvSpPr>
            <p:spPr>
              <a:xfrm>
                <a:off x="2334" y="77483"/>
                <a:ext cx="327517" cy="1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77"/>
                    </a:moveTo>
                    <a:lnTo>
                      <a:pt x="21265" y="7382"/>
                    </a:lnTo>
                    <a:lnTo>
                      <a:pt x="21074" y="3464"/>
                    </a:lnTo>
                    <a:lnTo>
                      <a:pt x="923" y="0"/>
                    </a:lnTo>
                    <a:lnTo>
                      <a:pt x="594" y="6761"/>
                    </a:lnTo>
                    <a:lnTo>
                      <a:pt x="314" y="14105"/>
                    </a:lnTo>
                    <a:lnTo>
                      <a:pt x="0" y="20753"/>
                    </a:lnTo>
                    <a:lnTo>
                      <a:pt x="508" y="20151"/>
                    </a:lnTo>
                    <a:lnTo>
                      <a:pt x="1033" y="21600"/>
                    </a:lnTo>
                    <a:lnTo>
                      <a:pt x="1539" y="20753"/>
                    </a:lnTo>
                    <a:lnTo>
                      <a:pt x="4861" y="16950"/>
                    </a:lnTo>
                    <a:lnTo>
                      <a:pt x="8194" y="15932"/>
                    </a:lnTo>
                    <a:lnTo>
                      <a:pt x="11532" y="16573"/>
                    </a:lnTo>
                    <a:lnTo>
                      <a:pt x="14872" y="17759"/>
                    </a:lnTo>
                    <a:lnTo>
                      <a:pt x="18207" y="18381"/>
                    </a:lnTo>
                    <a:lnTo>
                      <a:pt x="21535" y="17288"/>
                    </a:lnTo>
                    <a:lnTo>
                      <a:pt x="21600" y="9077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7" name="Shape"/>
              <p:cNvSpPr/>
              <p:nvPr/>
            </p:nvSpPr>
            <p:spPr>
              <a:xfrm>
                <a:off x="-1" y="-2"/>
                <a:ext cx="33353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0"/>
                    </a:moveTo>
                    <a:lnTo>
                      <a:pt x="18579" y="4306"/>
                    </a:lnTo>
                    <a:lnTo>
                      <a:pt x="15155" y="3928"/>
                    </a:lnTo>
                    <a:lnTo>
                      <a:pt x="11721" y="5505"/>
                    </a:lnTo>
                    <a:lnTo>
                      <a:pt x="8285" y="7717"/>
                    </a:lnTo>
                    <a:lnTo>
                      <a:pt x="4853" y="9223"/>
                    </a:lnTo>
                    <a:lnTo>
                      <a:pt x="1188" y="8493"/>
                    </a:lnTo>
                    <a:lnTo>
                      <a:pt x="887" y="6870"/>
                    </a:lnTo>
                    <a:lnTo>
                      <a:pt x="756" y="0"/>
                    </a:lnTo>
                    <a:lnTo>
                      <a:pt x="124" y="13105"/>
                    </a:lnTo>
                    <a:lnTo>
                      <a:pt x="0" y="17270"/>
                    </a:lnTo>
                    <a:lnTo>
                      <a:pt x="3193" y="16447"/>
                    </a:lnTo>
                    <a:lnTo>
                      <a:pt x="6396" y="17318"/>
                    </a:lnTo>
                    <a:lnTo>
                      <a:pt x="12812" y="20777"/>
                    </a:lnTo>
                    <a:lnTo>
                      <a:pt x="16011" y="21600"/>
                    </a:lnTo>
                    <a:lnTo>
                      <a:pt x="17404" y="20377"/>
                    </a:lnTo>
                    <a:lnTo>
                      <a:pt x="18801" y="17930"/>
                    </a:lnTo>
                    <a:lnTo>
                      <a:pt x="20201" y="16236"/>
                    </a:lnTo>
                    <a:lnTo>
                      <a:pt x="21600" y="17270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9" name="object 55"/>
            <p:cNvSpPr/>
            <p:nvPr/>
          </p:nvSpPr>
          <p:spPr>
            <a:xfrm>
              <a:off x="149937" y="50451"/>
              <a:ext cx="160940" cy="1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" y="0"/>
                  </a:moveTo>
                  <a:lnTo>
                    <a:pt x="0" y="21600"/>
                  </a:lnTo>
                  <a:lnTo>
                    <a:pt x="21600" y="18010"/>
                  </a:lnTo>
                  <a:lnTo>
                    <a:pt x="21014" y="11438"/>
                  </a:lnTo>
                  <a:lnTo>
                    <a:pt x="21123" y="6159"/>
                  </a:lnTo>
                  <a:lnTo>
                    <a:pt x="20035" y="3590"/>
                  </a:lnTo>
                  <a:lnTo>
                    <a:pt x="15836" y="226"/>
                  </a:lnTo>
                  <a:lnTo>
                    <a:pt x="11067" y="3119"/>
                  </a:lnTo>
                  <a:lnTo>
                    <a:pt x="6244" y="5350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648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2" name="object 56"/>
            <p:cNvGrpSpPr/>
            <p:nvPr/>
          </p:nvGrpSpPr>
          <p:grpSpPr>
            <a:xfrm>
              <a:off x="86968" y="202692"/>
              <a:ext cx="286891" cy="31364"/>
              <a:chOff x="0" y="-1"/>
              <a:chExt cx="286890" cy="31363"/>
            </a:xfrm>
          </p:grpSpPr>
          <p:sp>
            <p:nvSpPr>
              <p:cNvPr id="740" name="Shape"/>
              <p:cNvSpPr/>
              <p:nvPr/>
            </p:nvSpPr>
            <p:spPr>
              <a:xfrm>
                <a:off x="20993" y="-2"/>
                <a:ext cx="2474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44"/>
                    </a:moveTo>
                    <a:lnTo>
                      <a:pt x="21584" y="0"/>
                    </a:lnTo>
                    <a:lnTo>
                      <a:pt x="12962" y="9298"/>
                    </a:lnTo>
                    <a:lnTo>
                      <a:pt x="8567" y="12951"/>
                    </a:lnTo>
                    <a:lnTo>
                      <a:pt x="4220" y="13947"/>
                    </a:lnTo>
                    <a:lnTo>
                      <a:pt x="0" y="10828"/>
                    </a:lnTo>
                    <a:lnTo>
                      <a:pt x="0" y="21600"/>
                    </a:lnTo>
                    <a:lnTo>
                      <a:pt x="21584" y="21600"/>
                    </a:lnTo>
                    <a:lnTo>
                      <a:pt x="21556" y="16070"/>
                    </a:lnTo>
                    <a:lnTo>
                      <a:pt x="21600" y="6944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1" name="Shape"/>
              <p:cNvSpPr/>
              <p:nvPr/>
            </p:nvSpPr>
            <p:spPr>
              <a:xfrm>
                <a:off x="-2" y="18656"/>
                <a:ext cx="286892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52" y="13960"/>
                    </a:lnTo>
                    <a:lnTo>
                      <a:pt x="21280" y="6289"/>
                    </a:lnTo>
                    <a:lnTo>
                      <a:pt x="21073" y="0"/>
                    </a:lnTo>
                    <a:lnTo>
                      <a:pt x="703" y="0"/>
                    </a:lnTo>
                    <a:lnTo>
                      <a:pt x="413" y="7053"/>
                    </a:lnTo>
                    <a:lnTo>
                      <a:pt x="249" y="1475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3" name="object 57"/>
            <p:cNvSpPr/>
            <p:nvPr/>
          </p:nvSpPr>
          <p:spPr>
            <a:xfrm>
              <a:off x="294553" y="171158"/>
              <a:ext cx="116615" cy="1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8" y="0"/>
                  </a:moveTo>
                  <a:lnTo>
                    <a:pt x="11004" y="1171"/>
                  </a:lnTo>
                  <a:lnTo>
                    <a:pt x="7005" y="2866"/>
                  </a:lnTo>
                  <a:lnTo>
                    <a:pt x="3023" y="3711"/>
                  </a:lnTo>
                  <a:lnTo>
                    <a:pt x="2298" y="8127"/>
                  </a:lnTo>
                  <a:lnTo>
                    <a:pt x="889" y="13694"/>
                  </a:lnTo>
                  <a:lnTo>
                    <a:pt x="0" y="15626"/>
                  </a:lnTo>
                  <a:lnTo>
                    <a:pt x="21600" y="21600"/>
                  </a:lnTo>
                  <a:lnTo>
                    <a:pt x="21074" y="11230"/>
                  </a:lnTo>
                  <a:lnTo>
                    <a:pt x="20488" y="7035"/>
                  </a:lnTo>
                  <a:lnTo>
                    <a:pt x="19811" y="4903"/>
                  </a:lnTo>
                  <a:lnTo>
                    <a:pt x="19008" y="725"/>
                  </a:lnTo>
                  <a:lnTo>
                    <a:pt x="15008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4" name="object 58"/>
            <p:cNvSpPr/>
            <p:nvPr/>
          </p:nvSpPr>
          <p:spPr>
            <a:xfrm>
              <a:off x="111646" y="118733"/>
              <a:ext cx="238880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7" y="0"/>
                  </a:moveTo>
                  <a:lnTo>
                    <a:pt x="932" y="0"/>
                  </a:lnTo>
                  <a:lnTo>
                    <a:pt x="636" y="6581"/>
                  </a:lnTo>
                  <a:lnTo>
                    <a:pt x="0" y="5112"/>
                  </a:lnTo>
                  <a:lnTo>
                    <a:pt x="88" y="21600"/>
                  </a:lnTo>
                  <a:lnTo>
                    <a:pt x="2721" y="18319"/>
                  </a:lnTo>
                  <a:lnTo>
                    <a:pt x="7909" y="16666"/>
                  </a:lnTo>
                  <a:lnTo>
                    <a:pt x="13931" y="16652"/>
                  </a:lnTo>
                  <a:lnTo>
                    <a:pt x="19069" y="18293"/>
                  </a:lnTo>
                  <a:lnTo>
                    <a:pt x="21600" y="21600"/>
                  </a:lnTo>
                  <a:lnTo>
                    <a:pt x="21471" y="10872"/>
                  </a:lnTo>
                  <a:lnTo>
                    <a:pt x="21036" y="6757"/>
                  </a:lnTo>
                  <a:lnTo>
                    <a:pt x="20757" y="0"/>
                  </a:lnTo>
                  <a:close/>
                </a:path>
              </a:pathLst>
            </a:custGeom>
            <a:solidFill>
              <a:srgbClr val="9BB6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7" name="object 59"/>
            <p:cNvGrpSpPr/>
            <p:nvPr/>
          </p:nvGrpSpPr>
          <p:grpSpPr>
            <a:xfrm>
              <a:off x="-2" y="30099"/>
              <a:ext cx="285226" cy="300229"/>
              <a:chOff x="-1" y="0"/>
              <a:chExt cx="285225" cy="300228"/>
            </a:xfrm>
          </p:grpSpPr>
          <p:sp>
            <p:nvSpPr>
              <p:cNvPr id="745" name="Shape"/>
              <p:cNvSpPr/>
              <p:nvPr/>
            </p:nvSpPr>
            <p:spPr>
              <a:xfrm>
                <a:off x="-1" y="283905"/>
                <a:ext cx="98633" cy="1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9"/>
                    </a:moveTo>
                    <a:lnTo>
                      <a:pt x="659" y="0"/>
                    </a:lnTo>
                    <a:lnTo>
                      <a:pt x="186" y="7093"/>
                    </a:lnTo>
                    <a:lnTo>
                      <a:pt x="0" y="10405"/>
                    </a:lnTo>
                    <a:lnTo>
                      <a:pt x="147" y="18524"/>
                    </a:lnTo>
                    <a:lnTo>
                      <a:pt x="2834" y="19196"/>
                    </a:lnTo>
                    <a:lnTo>
                      <a:pt x="8174" y="21281"/>
                    </a:lnTo>
                    <a:lnTo>
                      <a:pt x="10875" y="21600"/>
                    </a:lnTo>
                    <a:lnTo>
                      <a:pt x="12942" y="13515"/>
                    </a:lnTo>
                    <a:lnTo>
                      <a:pt x="15798" y="9279"/>
                    </a:lnTo>
                    <a:lnTo>
                      <a:pt x="18877" y="7329"/>
                    </a:lnTo>
                    <a:lnTo>
                      <a:pt x="21600" y="6169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6" name="Shape"/>
              <p:cNvSpPr/>
              <p:nvPr/>
            </p:nvSpPr>
            <p:spPr>
              <a:xfrm>
                <a:off x="173268" y="-1"/>
                <a:ext cx="11195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2"/>
                    </a:moveTo>
                    <a:lnTo>
                      <a:pt x="21164" y="11372"/>
                    </a:lnTo>
                    <a:lnTo>
                      <a:pt x="20706" y="5230"/>
                    </a:lnTo>
                    <a:lnTo>
                      <a:pt x="20250" y="0"/>
                    </a:lnTo>
                    <a:lnTo>
                      <a:pt x="2249" y="0"/>
                    </a:lnTo>
                    <a:lnTo>
                      <a:pt x="1553" y="7199"/>
                    </a:lnTo>
                    <a:lnTo>
                      <a:pt x="664" y="14077"/>
                    </a:lnTo>
                    <a:lnTo>
                      <a:pt x="0" y="21600"/>
                    </a:lnTo>
                    <a:lnTo>
                      <a:pt x="21600" y="16192"/>
                    </a:lnTo>
                    <a:close/>
                  </a:path>
                </a:pathLst>
              </a:custGeom>
              <a:solidFill>
                <a:srgbClr val="6487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0" name="object 60"/>
            <p:cNvGrpSpPr/>
            <p:nvPr/>
          </p:nvGrpSpPr>
          <p:grpSpPr>
            <a:xfrm>
              <a:off x="140613" y="38778"/>
              <a:ext cx="179600" cy="34349"/>
              <a:chOff x="-1" y="-1"/>
              <a:chExt cx="179599" cy="34348"/>
            </a:xfrm>
          </p:grpSpPr>
          <p:sp>
            <p:nvSpPr>
              <p:cNvPr id="748" name="Shape"/>
              <p:cNvSpPr/>
              <p:nvPr/>
            </p:nvSpPr>
            <p:spPr>
              <a:xfrm>
                <a:off x="23317" y="-2"/>
                <a:ext cx="135288" cy="15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69"/>
                    </a:moveTo>
                    <a:lnTo>
                      <a:pt x="21588" y="8244"/>
                    </a:lnTo>
                    <a:lnTo>
                      <a:pt x="20118" y="6178"/>
                    </a:lnTo>
                    <a:lnTo>
                      <a:pt x="19365" y="0"/>
                    </a:lnTo>
                    <a:lnTo>
                      <a:pt x="1490" y="3333"/>
                    </a:lnTo>
                    <a:lnTo>
                      <a:pt x="961" y="7792"/>
                    </a:lnTo>
                    <a:lnTo>
                      <a:pt x="0" y="16653"/>
                    </a:lnTo>
                    <a:lnTo>
                      <a:pt x="5193" y="21600"/>
                    </a:lnTo>
                    <a:lnTo>
                      <a:pt x="10930" y="19534"/>
                    </a:lnTo>
                    <a:lnTo>
                      <a:pt x="16603" y="16870"/>
                    </a:lnTo>
                    <a:lnTo>
                      <a:pt x="21600" y="19969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Shape"/>
              <p:cNvSpPr/>
              <p:nvPr/>
            </p:nvSpPr>
            <p:spPr>
              <a:xfrm>
                <a:off x="-2" y="21641"/>
                <a:ext cx="179601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34" y="10860"/>
                    </a:lnTo>
                    <a:lnTo>
                      <a:pt x="20841" y="6798"/>
                    </a:lnTo>
                    <a:lnTo>
                      <a:pt x="20477" y="0"/>
                    </a:lnTo>
                    <a:lnTo>
                      <a:pt x="1121" y="5387"/>
                    </a:lnTo>
                    <a:lnTo>
                      <a:pt x="860" y="10566"/>
                    </a:lnTo>
                    <a:lnTo>
                      <a:pt x="510" y="1059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3AD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51" name="object 61"/>
            <p:cNvSpPr/>
            <p:nvPr/>
          </p:nvSpPr>
          <p:spPr>
            <a:xfrm>
              <a:off x="194260" y="9975"/>
              <a:ext cx="72307" cy="1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13" y="0"/>
                  </a:moveTo>
                  <a:lnTo>
                    <a:pt x="7549" y="1753"/>
                  </a:lnTo>
                  <a:lnTo>
                    <a:pt x="4181" y="1149"/>
                  </a:lnTo>
                  <a:lnTo>
                    <a:pt x="2561" y="6858"/>
                  </a:lnTo>
                  <a:lnTo>
                    <a:pt x="1495" y="11560"/>
                  </a:lnTo>
                  <a:lnTo>
                    <a:pt x="0" y="17374"/>
                  </a:lnTo>
                  <a:lnTo>
                    <a:pt x="5412" y="20110"/>
                  </a:lnTo>
                  <a:lnTo>
                    <a:pt x="11022" y="21600"/>
                  </a:lnTo>
                  <a:lnTo>
                    <a:pt x="16521" y="20165"/>
                  </a:lnTo>
                  <a:lnTo>
                    <a:pt x="21600" y="14122"/>
                  </a:lnTo>
                  <a:lnTo>
                    <a:pt x="20473" y="10499"/>
                  </a:lnTo>
                  <a:lnTo>
                    <a:pt x="20735" y="3624"/>
                  </a:lnTo>
                  <a:lnTo>
                    <a:pt x="18117" y="1149"/>
                  </a:lnTo>
                  <a:lnTo>
                    <a:pt x="14913" y="0"/>
                  </a:lnTo>
                  <a:close/>
                </a:path>
              </a:pathLst>
            </a:custGeom>
            <a:solidFill>
              <a:srgbClr val="648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2" name="object 62"/>
            <p:cNvSpPr/>
            <p:nvPr/>
          </p:nvSpPr>
          <p:spPr>
            <a:xfrm>
              <a:off x="383174" y="292559"/>
              <a:ext cx="67644" cy="1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4" y="0"/>
                  </a:moveTo>
                  <a:lnTo>
                    <a:pt x="7969" y="1949"/>
                  </a:lnTo>
                  <a:lnTo>
                    <a:pt x="3852" y="8379"/>
                  </a:lnTo>
                  <a:lnTo>
                    <a:pt x="0" y="21155"/>
                  </a:lnTo>
                  <a:lnTo>
                    <a:pt x="10815" y="21587"/>
                  </a:lnTo>
                  <a:lnTo>
                    <a:pt x="16222" y="21600"/>
                  </a:lnTo>
                  <a:lnTo>
                    <a:pt x="21600" y="21155"/>
                  </a:lnTo>
                  <a:lnTo>
                    <a:pt x="20262" y="12468"/>
                  </a:lnTo>
                  <a:lnTo>
                    <a:pt x="18546" y="8004"/>
                  </a:lnTo>
                  <a:lnTo>
                    <a:pt x="17131" y="658"/>
                  </a:lnTo>
                  <a:lnTo>
                    <a:pt x="12384" y="0"/>
                  </a:lnTo>
                  <a:close/>
                </a:path>
              </a:pathLst>
            </a:custGeom>
            <a:solidFill>
              <a:srgbClr val="385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3" name="object 63"/>
            <p:cNvSpPr/>
            <p:nvPr/>
          </p:nvSpPr>
          <p:spPr>
            <a:xfrm>
              <a:off x="184926" y="19604"/>
              <a:ext cx="93299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1" y="0"/>
                  </a:moveTo>
                  <a:lnTo>
                    <a:pt x="14964" y="8045"/>
                  </a:lnTo>
                  <a:lnTo>
                    <a:pt x="10703" y="9955"/>
                  </a:lnTo>
                  <a:lnTo>
                    <a:pt x="6355" y="7971"/>
                  </a:lnTo>
                  <a:lnTo>
                    <a:pt x="2161" y="4328"/>
                  </a:lnTo>
                  <a:lnTo>
                    <a:pt x="1238" y="10470"/>
                  </a:lnTo>
                  <a:lnTo>
                    <a:pt x="650" y="1715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624" y="14165"/>
                  </a:lnTo>
                  <a:lnTo>
                    <a:pt x="20100" y="6635"/>
                  </a:lnTo>
                  <a:lnTo>
                    <a:pt x="18901" y="0"/>
                  </a:lnTo>
                  <a:close/>
                </a:path>
              </a:pathLst>
            </a:custGeom>
            <a:solidFill>
              <a:srgbClr val="83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4" name="object 64"/>
            <p:cNvSpPr/>
            <p:nvPr/>
          </p:nvSpPr>
          <p:spPr>
            <a:xfrm>
              <a:off x="54319" y="252635"/>
              <a:ext cx="41990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57" y="0"/>
                  </a:moveTo>
                  <a:lnTo>
                    <a:pt x="5998" y="727"/>
                  </a:lnTo>
                  <a:lnTo>
                    <a:pt x="3854" y="7753"/>
                  </a:lnTo>
                  <a:lnTo>
                    <a:pt x="2045" y="14415"/>
                  </a:lnTo>
                  <a:lnTo>
                    <a:pt x="0" y="21600"/>
                  </a:lnTo>
                  <a:lnTo>
                    <a:pt x="21600" y="17418"/>
                  </a:lnTo>
                  <a:lnTo>
                    <a:pt x="18000" y="727"/>
                  </a:lnTo>
                  <a:lnTo>
                    <a:pt x="14053" y="1749"/>
                  </a:lnTo>
                  <a:lnTo>
                    <a:pt x="9957" y="0"/>
                  </a:lnTo>
                  <a:close/>
                </a:path>
              </a:pathLst>
            </a:custGeom>
            <a:solidFill>
              <a:srgbClr val="6487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5" name="object 65"/>
            <p:cNvSpPr/>
            <p:nvPr/>
          </p:nvSpPr>
          <p:spPr>
            <a:xfrm>
              <a:off x="350522" y="150730"/>
              <a:ext cx="41990" cy="1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2" y="0"/>
                  </a:moveTo>
                  <a:lnTo>
                    <a:pt x="10898" y="4819"/>
                  </a:lnTo>
                  <a:lnTo>
                    <a:pt x="6723" y="3678"/>
                  </a:lnTo>
                  <a:lnTo>
                    <a:pt x="4495" y="6566"/>
                  </a:lnTo>
                  <a:lnTo>
                    <a:pt x="522" y="16225"/>
                  </a:lnTo>
                  <a:lnTo>
                    <a:pt x="0" y="18509"/>
                  </a:lnTo>
                  <a:lnTo>
                    <a:pt x="5447" y="18767"/>
                  </a:lnTo>
                  <a:lnTo>
                    <a:pt x="10866" y="19192"/>
                  </a:lnTo>
                  <a:lnTo>
                    <a:pt x="16252" y="20047"/>
                  </a:lnTo>
                  <a:lnTo>
                    <a:pt x="21600" y="21600"/>
                  </a:lnTo>
                  <a:lnTo>
                    <a:pt x="17640" y="11219"/>
                  </a:lnTo>
                  <a:lnTo>
                    <a:pt x="16229" y="8700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5171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6" name="object 66"/>
            <p:cNvSpPr/>
            <p:nvPr/>
          </p:nvSpPr>
          <p:spPr>
            <a:xfrm>
              <a:off x="208256" y="-2"/>
              <a:ext cx="47363" cy="1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84" y="0"/>
                  </a:moveTo>
                  <a:lnTo>
                    <a:pt x="2125" y="10305"/>
                  </a:lnTo>
                  <a:lnTo>
                    <a:pt x="724" y="14743"/>
                  </a:lnTo>
                  <a:lnTo>
                    <a:pt x="284" y="19572"/>
                  </a:lnTo>
                  <a:lnTo>
                    <a:pt x="0" y="20640"/>
                  </a:lnTo>
                  <a:lnTo>
                    <a:pt x="5142" y="21600"/>
                  </a:lnTo>
                  <a:lnTo>
                    <a:pt x="10805" y="20061"/>
                  </a:lnTo>
                  <a:lnTo>
                    <a:pt x="16385" y="18812"/>
                  </a:lnTo>
                  <a:lnTo>
                    <a:pt x="21276" y="20640"/>
                  </a:lnTo>
                  <a:lnTo>
                    <a:pt x="21600" y="8929"/>
                  </a:lnTo>
                  <a:lnTo>
                    <a:pt x="19607" y="5334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83AD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7" name="object 67"/>
            <p:cNvSpPr/>
            <p:nvPr/>
          </p:nvSpPr>
          <p:spPr>
            <a:xfrm>
              <a:off x="226912" y="351314"/>
              <a:ext cx="20998" cy="18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91" y="0"/>
                  </a:lnTo>
                  <a:lnTo>
                    <a:pt x="0" y="20713"/>
                  </a:lnTo>
                  <a:lnTo>
                    <a:pt x="5253" y="21600"/>
                  </a:lnTo>
                  <a:lnTo>
                    <a:pt x="11695" y="21398"/>
                  </a:lnTo>
                  <a:lnTo>
                    <a:pt x="20397" y="213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6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8" name="object 68"/>
            <p:cNvSpPr/>
            <p:nvPr/>
          </p:nvSpPr>
          <p:spPr>
            <a:xfrm>
              <a:off x="112625" y="351291"/>
              <a:ext cx="38484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0" y="14"/>
                  </a:moveTo>
                  <a:lnTo>
                    <a:pt x="14733" y="0"/>
                  </a:lnTo>
                  <a:lnTo>
                    <a:pt x="4902" y="59"/>
                  </a:lnTo>
                  <a:lnTo>
                    <a:pt x="0" y="14"/>
                  </a:lnTo>
                  <a:lnTo>
                    <a:pt x="3266" y="7832"/>
                  </a:lnTo>
                  <a:lnTo>
                    <a:pt x="7838" y="14968"/>
                  </a:lnTo>
                  <a:lnTo>
                    <a:pt x="13890" y="20023"/>
                  </a:lnTo>
                  <a:lnTo>
                    <a:pt x="21600" y="21600"/>
                  </a:lnTo>
                  <a:lnTo>
                    <a:pt x="19640" y="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60" name="object 69" descr="object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922" y="6613216"/>
            <a:ext cx="508417" cy="4732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0" name="object 70"/>
          <p:cNvGrpSpPr/>
          <p:nvPr/>
        </p:nvGrpSpPr>
        <p:grpSpPr>
          <a:xfrm>
            <a:off x="5890962" y="5219033"/>
            <a:ext cx="510744" cy="592444"/>
            <a:chOff x="-1" y="0"/>
            <a:chExt cx="510743" cy="592442"/>
          </a:xfrm>
        </p:grpSpPr>
        <p:sp>
          <p:nvSpPr>
            <p:cNvPr id="761" name="object 71"/>
            <p:cNvSpPr/>
            <p:nvPr/>
          </p:nvSpPr>
          <p:spPr>
            <a:xfrm>
              <a:off x="219193" y="318739"/>
              <a:ext cx="121293" cy="2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2" y="0"/>
                  </a:moveTo>
                  <a:lnTo>
                    <a:pt x="9771" y="433"/>
                  </a:lnTo>
                  <a:lnTo>
                    <a:pt x="8308" y="1289"/>
                  </a:lnTo>
                  <a:lnTo>
                    <a:pt x="8296" y="2333"/>
                  </a:lnTo>
                  <a:lnTo>
                    <a:pt x="8391" y="3603"/>
                  </a:lnTo>
                  <a:lnTo>
                    <a:pt x="7873" y="4681"/>
                  </a:lnTo>
                  <a:lnTo>
                    <a:pt x="6023" y="5154"/>
                  </a:lnTo>
                  <a:lnTo>
                    <a:pt x="4089" y="5176"/>
                  </a:lnTo>
                  <a:lnTo>
                    <a:pt x="3546" y="4392"/>
                  </a:lnTo>
                  <a:lnTo>
                    <a:pt x="2207" y="3957"/>
                  </a:lnTo>
                  <a:lnTo>
                    <a:pt x="283" y="3536"/>
                  </a:lnTo>
                  <a:lnTo>
                    <a:pt x="0" y="3866"/>
                  </a:lnTo>
                  <a:lnTo>
                    <a:pt x="1646" y="4839"/>
                  </a:lnTo>
                  <a:lnTo>
                    <a:pt x="3423" y="6155"/>
                  </a:lnTo>
                  <a:lnTo>
                    <a:pt x="5462" y="7454"/>
                  </a:lnTo>
                  <a:lnTo>
                    <a:pt x="7894" y="8375"/>
                  </a:lnTo>
                  <a:lnTo>
                    <a:pt x="6231" y="20983"/>
                  </a:lnTo>
                  <a:lnTo>
                    <a:pt x="6295" y="20987"/>
                  </a:lnTo>
                  <a:lnTo>
                    <a:pt x="6055" y="21496"/>
                  </a:lnTo>
                  <a:lnTo>
                    <a:pt x="6439" y="21536"/>
                  </a:lnTo>
                  <a:lnTo>
                    <a:pt x="7971" y="21587"/>
                  </a:lnTo>
                  <a:lnTo>
                    <a:pt x="10526" y="21600"/>
                  </a:lnTo>
                  <a:lnTo>
                    <a:pt x="13114" y="21581"/>
                  </a:lnTo>
                  <a:lnTo>
                    <a:pt x="14747" y="21536"/>
                  </a:lnTo>
                  <a:lnTo>
                    <a:pt x="15394" y="21492"/>
                  </a:lnTo>
                  <a:lnTo>
                    <a:pt x="15301" y="20986"/>
                  </a:lnTo>
                  <a:lnTo>
                    <a:pt x="15369" y="20983"/>
                  </a:lnTo>
                  <a:lnTo>
                    <a:pt x="13292" y="9847"/>
                  </a:lnTo>
                  <a:lnTo>
                    <a:pt x="16428" y="8367"/>
                  </a:lnTo>
                  <a:lnTo>
                    <a:pt x="18715" y="6627"/>
                  </a:lnTo>
                  <a:lnTo>
                    <a:pt x="20367" y="4726"/>
                  </a:lnTo>
                  <a:lnTo>
                    <a:pt x="21600" y="2761"/>
                  </a:lnTo>
                  <a:lnTo>
                    <a:pt x="21498" y="2752"/>
                  </a:lnTo>
                  <a:lnTo>
                    <a:pt x="20394" y="2267"/>
                  </a:lnTo>
                  <a:lnTo>
                    <a:pt x="19938" y="2209"/>
                  </a:lnTo>
                  <a:lnTo>
                    <a:pt x="19525" y="3709"/>
                  </a:lnTo>
                  <a:lnTo>
                    <a:pt x="18262" y="5214"/>
                  </a:lnTo>
                  <a:lnTo>
                    <a:pt x="16124" y="6414"/>
                  </a:lnTo>
                  <a:lnTo>
                    <a:pt x="13084" y="6995"/>
                  </a:lnTo>
                  <a:lnTo>
                    <a:pt x="12692" y="5756"/>
                  </a:lnTo>
                  <a:lnTo>
                    <a:pt x="12383" y="3266"/>
                  </a:lnTo>
                  <a:lnTo>
                    <a:pt x="12046" y="2025"/>
                  </a:lnTo>
                  <a:lnTo>
                    <a:pt x="11413" y="906"/>
                  </a:lnTo>
                  <a:lnTo>
                    <a:pt x="10957" y="275"/>
                  </a:lnTo>
                  <a:lnTo>
                    <a:pt x="10592" y="0"/>
                  </a:lnTo>
                  <a:close/>
                </a:path>
              </a:pathLst>
            </a:custGeom>
            <a:solidFill>
              <a:srgbClr val="7E3A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2" name="object 72"/>
            <p:cNvSpPr/>
            <p:nvPr/>
          </p:nvSpPr>
          <p:spPr>
            <a:xfrm>
              <a:off x="468763" y="160140"/>
              <a:ext cx="41979" cy="55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022" y="1426"/>
                  </a:lnTo>
                  <a:lnTo>
                    <a:pt x="9905" y="2567"/>
                  </a:lnTo>
                  <a:lnTo>
                    <a:pt x="3236" y="3437"/>
                  </a:lnTo>
                  <a:lnTo>
                    <a:pt x="0" y="4048"/>
                  </a:lnTo>
                  <a:lnTo>
                    <a:pt x="171" y="6355"/>
                  </a:lnTo>
                  <a:lnTo>
                    <a:pt x="1216" y="11150"/>
                  </a:lnTo>
                  <a:lnTo>
                    <a:pt x="2252" y="16781"/>
                  </a:lnTo>
                  <a:lnTo>
                    <a:pt x="2398" y="21600"/>
                  </a:lnTo>
                  <a:lnTo>
                    <a:pt x="10153" y="17953"/>
                  </a:lnTo>
                  <a:lnTo>
                    <a:pt x="16349" y="12952"/>
                  </a:lnTo>
                  <a:lnTo>
                    <a:pt x="20371" y="68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3" name="object 73"/>
            <p:cNvSpPr/>
            <p:nvPr/>
          </p:nvSpPr>
          <p:spPr>
            <a:xfrm>
              <a:off x="-2" y="-1"/>
              <a:ext cx="510745" cy="33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0"/>
                  </a:moveTo>
                  <a:lnTo>
                    <a:pt x="10407" y="516"/>
                  </a:lnTo>
                  <a:lnTo>
                    <a:pt x="9024" y="2538"/>
                  </a:lnTo>
                  <a:lnTo>
                    <a:pt x="7425" y="1277"/>
                  </a:lnTo>
                  <a:lnTo>
                    <a:pt x="5775" y="1351"/>
                  </a:lnTo>
                  <a:lnTo>
                    <a:pt x="4357" y="2535"/>
                  </a:lnTo>
                  <a:lnTo>
                    <a:pt x="3455" y="4605"/>
                  </a:lnTo>
                  <a:lnTo>
                    <a:pt x="3352" y="7337"/>
                  </a:lnTo>
                  <a:lnTo>
                    <a:pt x="1457" y="8054"/>
                  </a:lnTo>
                  <a:lnTo>
                    <a:pt x="331" y="9678"/>
                  </a:lnTo>
                  <a:lnTo>
                    <a:pt x="0" y="12036"/>
                  </a:lnTo>
                  <a:lnTo>
                    <a:pt x="492" y="14954"/>
                  </a:lnTo>
                  <a:lnTo>
                    <a:pt x="538" y="15112"/>
                  </a:lnTo>
                  <a:lnTo>
                    <a:pt x="874" y="15456"/>
                  </a:lnTo>
                  <a:lnTo>
                    <a:pt x="932" y="15967"/>
                  </a:lnTo>
                  <a:lnTo>
                    <a:pt x="532" y="16324"/>
                  </a:lnTo>
                  <a:lnTo>
                    <a:pt x="492" y="16781"/>
                  </a:lnTo>
                  <a:lnTo>
                    <a:pt x="638" y="17854"/>
                  </a:lnTo>
                  <a:lnTo>
                    <a:pt x="1161" y="18704"/>
                  </a:lnTo>
                  <a:lnTo>
                    <a:pt x="1880" y="19221"/>
                  </a:lnTo>
                  <a:lnTo>
                    <a:pt x="2612" y="19295"/>
                  </a:lnTo>
                  <a:lnTo>
                    <a:pt x="2743" y="19397"/>
                  </a:lnTo>
                  <a:lnTo>
                    <a:pt x="2384" y="20026"/>
                  </a:lnTo>
                  <a:lnTo>
                    <a:pt x="2366" y="20361"/>
                  </a:lnTo>
                  <a:lnTo>
                    <a:pt x="2869" y="20885"/>
                  </a:lnTo>
                  <a:lnTo>
                    <a:pt x="3403" y="21333"/>
                  </a:lnTo>
                  <a:lnTo>
                    <a:pt x="3973" y="21600"/>
                  </a:lnTo>
                  <a:lnTo>
                    <a:pt x="4585" y="21580"/>
                  </a:lnTo>
                  <a:lnTo>
                    <a:pt x="4805" y="21511"/>
                  </a:lnTo>
                  <a:lnTo>
                    <a:pt x="5233" y="20825"/>
                  </a:lnTo>
                  <a:lnTo>
                    <a:pt x="5276" y="20818"/>
                  </a:lnTo>
                  <a:lnTo>
                    <a:pt x="6063" y="21301"/>
                  </a:lnTo>
                  <a:lnTo>
                    <a:pt x="6766" y="21581"/>
                  </a:lnTo>
                  <a:lnTo>
                    <a:pt x="7544" y="21580"/>
                  </a:lnTo>
                  <a:lnTo>
                    <a:pt x="8089" y="21247"/>
                  </a:lnTo>
                  <a:lnTo>
                    <a:pt x="8492" y="20694"/>
                  </a:lnTo>
                  <a:lnTo>
                    <a:pt x="8841" y="20050"/>
                  </a:lnTo>
                  <a:lnTo>
                    <a:pt x="9221" y="19447"/>
                  </a:lnTo>
                  <a:lnTo>
                    <a:pt x="9775" y="18872"/>
                  </a:lnTo>
                  <a:lnTo>
                    <a:pt x="10339" y="18312"/>
                  </a:lnTo>
                  <a:lnTo>
                    <a:pt x="10813" y="17558"/>
                  </a:lnTo>
                  <a:lnTo>
                    <a:pt x="11095" y="16400"/>
                  </a:lnTo>
                  <a:lnTo>
                    <a:pt x="11517" y="16888"/>
                  </a:lnTo>
                  <a:lnTo>
                    <a:pt x="11816" y="17381"/>
                  </a:lnTo>
                  <a:lnTo>
                    <a:pt x="12050" y="17956"/>
                  </a:lnTo>
                  <a:lnTo>
                    <a:pt x="12279" y="18686"/>
                  </a:lnTo>
                  <a:lnTo>
                    <a:pt x="12353" y="17815"/>
                  </a:lnTo>
                  <a:lnTo>
                    <a:pt x="12627" y="17585"/>
                  </a:lnTo>
                  <a:lnTo>
                    <a:pt x="13047" y="17638"/>
                  </a:lnTo>
                  <a:lnTo>
                    <a:pt x="13561" y="17619"/>
                  </a:lnTo>
                  <a:lnTo>
                    <a:pt x="13792" y="17545"/>
                  </a:lnTo>
                  <a:lnTo>
                    <a:pt x="14212" y="17013"/>
                  </a:lnTo>
                  <a:lnTo>
                    <a:pt x="14251" y="17010"/>
                  </a:lnTo>
                  <a:lnTo>
                    <a:pt x="14517" y="17188"/>
                  </a:lnTo>
                  <a:lnTo>
                    <a:pt x="15055" y="17581"/>
                  </a:lnTo>
                  <a:lnTo>
                    <a:pt x="15733" y="17955"/>
                  </a:lnTo>
                  <a:lnTo>
                    <a:pt x="16422" y="18076"/>
                  </a:lnTo>
                  <a:lnTo>
                    <a:pt x="16778" y="17937"/>
                  </a:lnTo>
                  <a:lnTo>
                    <a:pt x="17060" y="17691"/>
                  </a:lnTo>
                  <a:lnTo>
                    <a:pt x="17270" y="17448"/>
                  </a:lnTo>
                  <a:lnTo>
                    <a:pt x="17408" y="17315"/>
                  </a:lnTo>
                  <a:lnTo>
                    <a:pt x="17654" y="17216"/>
                  </a:lnTo>
                  <a:lnTo>
                    <a:pt x="18186" y="17428"/>
                  </a:lnTo>
                  <a:lnTo>
                    <a:pt x="18395" y="17315"/>
                  </a:lnTo>
                  <a:lnTo>
                    <a:pt x="18985" y="16829"/>
                  </a:lnTo>
                  <a:lnTo>
                    <a:pt x="19463" y="16115"/>
                  </a:lnTo>
                  <a:lnTo>
                    <a:pt x="19814" y="15239"/>
                  </a:lnTo>
                  <a:lnTo>
                    <a:pt x="20023" y="14260"/>
                  </a:lnTo>
                  <a:lnTo>
                    <a:pt x="20009" y="14294"/>
                  </a:lnTo>
                  <a:lnTo>
                    <a:pt x="20022" y="14116"/>
                  </a:lnTo>
                  <a:lnTo>
                    <a:pt x="20010" y="13300"/>
                  </a:lnTo>
                  <a:lnTo>
                    <a:pt x="19925" y="12347"/>
                  </a:lnTo>
                  <a:lnTo>
                    <a:pt x="19839" y="11535"/>
                  </a:lnTo>
                  <a:lnTo>
                    <a:pt x="19825" y="11145"/>
                  </a:lnTo>
                  <a:lnTo>
                    <a:pt x="20091" y="11041"/>
                  </a:lnTo>
                  <a:lnTo>
                    <a:pt x="20639" y="10894"/>
                  </a:lnTo>
                  <a:lnTo>
                    <a:pt x="21224" y="10701"/>
                  </a:lnTo>
                  <a:lnTo>
                    <a:pt x="21600" y="10460"/>
                  </a:lnTo>
                  <a:lnTo>
                    <a:pt x="21303" y="8950"/>
                  </a:lnTo>
                  <a:lnTo>
                    <a:pt x="20603" y="7772"/>
                  </a:lnTo>
                  <a:lnTo>
                    <a:pt x="19662" y="7005"/>
                  </a:lnTo>
                  <a:lnTo>
                    <a:pt x="18641" y="6728"/>
                  </a:lnTo>
                  <a:lnTo>
                    <a:pt x="18622" y="4519"/>
                  </a:lnTo>
                  <a:lnTo>
                    <a:pt x="17736" y="2847"/>
                  </a:lnTo>
                  <a:lnTo>
                    <a:pt x="16426" y="2258"/>
                  </a:lnTo>
                  <a:lnTo>
                    <a:pt x="15139" y="3300"/>
                  </a:lnTo>
                  <a:lnTo>
                    <a:pt x="13964" y="944"/>
                  </a:lnTo>
                  <a:lnTo>
                    <a:pt x="12220" y="0"/>
                  </a:lnTo>
                  <a:close/>
                </a:path>
              </a:pathLst>
            </a:custGeom>
            <a:solidFill>
              <a:srgbClr val="92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9" name="object 74"/>
            <p:cNvGrpSpPr/>
            <p:nvPr/>
          </p:nvGrpSpPr>
          <p:grpSpPr>
            <a:xfrm>
              <a:off x="50979" y="34193"/>
              <a:ext cx="411365" cy="254237"/>
              <a:chOff x="0" y="0"/>
              <a:chExt cx="411364" cy="254236"/>
            </a:xfrm>
          </p:grpSpPr>
          <p:sp>
            <p:nvSpPr>
              <p:cNvPr id="764" name="Shape"/>
              <p:cNvSpPr/>
              <p:nvPr/>
            </p:nvSpPr>
            <p:spPr>
              <a:xfrm>
                <a:off x="-1" y="102628"/>
                <a:ext cx="18343" cy="44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7"/>
                    </a:moveTo>
                    <a:lnTo>
                      <a:pt x="15453" y="0"/>
                    </a:lnTo>
                    <a:lnTo>
                      <a:pt x="4712" y="4092"/>
                    </a:lnTo>
                    <a:lnTo>
                      <a:pt x="0" y="9633"/>
                    </a:lnTo>
                    <a:lnTo>
                      <a:pt x="253" y="15749"/>
                    </a:lnTo>
                    <a:lnTo>
                      <a:pt x="4457" y="21600"/>
                    </a:lnTo>
                    <a:lnTo>
                      <a:pt x="14225" y="16969"/>
                    </a:lnTo>
                    <a:lnTo>
                      <a:pt x="20568" y="11496"/>
                    </a:lnTo>
                    <a:lnTo>
                      <a:pt x="21600" y="5677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23609" y="205247"/>
                <a:ext cx="21340" cy="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42"/>
                    </a:moveTo>
                    <a:lnTo>
                      <a:pt x="17820" y="7763"/>
                    </a:lnTo>
                    <a:lnTo>
                      <a:pt x="11031" y="1504"/>
                    </a:lnTo>
                    <a:lnTo>
                      <a:pt x="3548" y="0"/>
                    </a:lnTo>
                    <a:lnTo>
                      <a:pt x="2366" y="2815"/>
                    </a:lnTo>
                    <a:lnTo>
                      <a:pt x="1067" y="8712"/>
                    </a:lnTo>
                    <a:lnTo>
                      <a:pt x="115" y="14686"/>
                    </a:lnTo>
                    <a:lnTo>
                      <a:pt x="0" y="17744"/>
                    </a:lnTo>
                    <a:lnTo>
                      <a:pt x="476" y="18357"/>
                    </a:lnTo>
                    <a:lnTo>
                      <a:pt x="16187" y="18071"/>
                    </a:lnTo>
                    <a:lnTo>
                      <a:pt x="20070" y="21600"/>
                    </a:lnTo>
                    <a:lnTo>
                      <a:pt x="21600" y="15542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49530" y="179123"/>
                <a:ext cx="15790" cy="2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07"/>
                    </a:moveTo>
                    <a:lnTo>
                      <a:pt x="21165" y="10172"/>
                    </a:lnTo>
                    <a:lnTo>
                      <a:pt x="17967" y="3564"/>
                    </a:lnTo>
                    <a:lnTo>
                      <a:pt x="14006" y="427"/>
                    </a:lnTo>
                    <a:lnTo>
                      <a:pt x="9818" y="0"/>
                    </a:lnTo>
                    <a:lnTo>
                      <a:pt x="0" y="15188"/>
                    </a:lnTo>
                    <a:lnTo>
                      <a:pt x="2832" y="18429"/>
                    </a:lnTo>
                    <a:lnTo>
                      <a:pt x="17186" y="21600"/>
                    </a:lnTo>
                    <a:lnTo>
                      <a:pt x="21600" y="17207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7" name="Shape"/>
              <p:cNvSpPr/>
              <p:nvPr/>
            </p:nvSpPr>
            <p:spPr>
              <a:xfrm>
                <a:off x="79997" y="13994"/>
                <a:ext cx="25251" cy="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1"/>
                    </a:moveTo>
                    <a:lnTo>
                      <a:pt x="18363" y="12678"/>
                    </a:lnTo>
                    <a:lnTo>
                      <a:pt x="14537" y="7597"/>
                    </a:lnTo>
                    <a:lnTo>
                      <a:pt x="9507" y="3223"/>
                    </a:lnTo>
                    <a:lnTo>
                      <a:pt x="2640" y="0"/>
                    </a:lnTo>
                    <a:lnTo>
                      <a:pt x="0" y="7997"/>
                    </a:lnTo>
                    <a:lnTo>
                      <a:pt x="1282" y="14755"/>
                    </a:lnTo>
                    <a:lnTo>
                      <a:pt x="7225" y="19538"/>
                    </a:lnTo>
                    <a:lnTo>
                      <a:pt x="18601" y="21600"/>
                    </a:lnTo>
                    <a:lnTo>
                      <a:pt x="21600" y="18001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Shape"/>
              <p:cNvSpPr/>
              <p:nvPr/>
            </p:nvSpPr>
            <p:spPr>
              <a:xfrm>
                <a:off x="94297" y="102628"/>
                <a:ext cx="21569" cy="3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37"/>
                    </a:moveTo>
                    <a:lnTo>
                      <a:pt x="14463" y="0"/>
                    </a:lnTo>
                    <a:lnTo>
                      <a:pt x="10698" y="3344"/>
                    </a:lnTo>
                    <a:lnTo>
                      <a:pt x="7543" y="3083"/>
                    </a:lnTo>
                    <a:lnTo>
                      <a:pt x="4644" y="2630"/>
                    </a:lnTo>
                    <a:lnTo>
                      <a:pt x="1616" y="5394"/>
                    </a:lnTo>
                    <a:lnTo>
                      <a:pt x="611" y="8653"/>
                    </a:lnTo>
                    <a:lnTo>
                      <a:pt x="0" y="13803"/>
                    </a:lnTo>
                    <a:lnTo>
                      <a:pt x="484" y="18802"/>
                    </a:lnTo>
                    <a:lnTo>
                      <a:pt x="2786" y="21600"/>
                    </a:lnTo>
                    <a:lnTo>
                      <a:pt x="14566" y="17307"/>
                    </a:lnTo>
                    <a:lnTo>
                      <a:pt x="21230" y="12359"/>
                    </a:lnTo>
                    <a:lnTo>
                      <a:pt x="21600" y="6637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112255" y="219244"/>
                <a:ext cx="20718" cy="34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6"/>
                    </a:moveTo>
                    <a:lnTo>
                      <a:pt x="19614" y="6099"/>
                    </a:lnTo>
                    <a:lnTo>
                      <a:pt x="10925" y="0"/>
                    </a:lnTo>
                    <a:lnTo>
                      <a:pt x="5218" y="4100"/>
                    </a:lnTo>
                    <a:lnTo>
                      <a:pt x="1059" y="10906"/>
                    </a:lnTo>
                    <a:lnTo>
                      <a:pt x="0" y="17656"/>
                    </a:lnTo>
                    <a:lnTo>
                      <a:pt x="3629" y="21600"/>
                    </a:lnTo>
                    <a:lnTo>
                      <a:pt x="16408" y="17076"/>
                    </a:lnTo>
                    <a:lnTo>
                      <a:pt x="21600" y="11846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0" name="Shape"/>
              <p:cNvSpPr/>
              <p:nvPr/>
            </p:nvSpPr>
            <p:spPr>
              <a:xfrm>
                <a:off x="138226" y="34988"/>
                <a:ext cx="22994" cy="32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5"/>
                    </a:moveTo>
                    <a:lnTo>
                      <a:pt x="15538" y="11460"/>
                    </a:lnTo>
                    <a:lnTo>
                      <a:pt x="12304" y="6906"/>
                    </a:lnTo>
                    <a:lnTo>
                      <a:pt x="10156" y="2176"/>
                    </a:lnTo>
                    <a:lnTo>
                      <a:pt x="7363" y="0"/>
                    </a:lnTo>
                    <a:lnTo>
                      <a:pt x="4057" y="3125"/>
                    </a:lnTo>
                    <a:lnTo>
                      <a:pt x="979" y="10107"/>
                    </a:lnTo>
                    <a:lnTo>
                      <a:pt x="0" y="17441"/>
                    </a:lnTo>
                    <a:lnTo>
                      <a:pt x="2972" y="21600"/>
                    </a:lnTo>
                    <a:lnTo>
                      <a:pt x="21600" y="13115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1" name="Shape"/>
              <p:cNvSpPr/>
              <p:nvPr/>
            </p:nvSpPr>
            <p:spPr>
              <a:xfrm>
                <a:off x="163299" y="163260"/>
                <a:ext cx="21340" cy="41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6"/>
                    </a:moveTo>
                    <a:lnTo>
                      <a:pt x="20636" y="9245"/>
                    </a:lnTo>
                    <a:lnTo>
                      <a:pt x="14786" y="4031"/>
                    </a:lnTo>
                    <a:lnTo>
                      <a:pt x="3793" y="0"/>
                    </a:lnTo>
                    <a:lnTo>
                      <a:pt x="694" y="4162"/>
                    </a:lnTo>
                    <a:lnTo>
                      <a:pt x="0" y="10591"/>
                    </a:lnTo>
                    <a:lnTo>
                      <a:pt x="1196" y="16530"/>
                    </a:lnTo>
                    <a:lnTo>
                      <a:pt x="3793" y="19202"/>
                    </a:lnTo>
                    <a:lnTo>
                      <a:pt x="8576" y="15086"/>
                    </a:lnTo>
                    <a:lnTo>
                      <a:pt x="10903" y="16706"/>
                    </a:lnTo>
                    <a:lnTo>
                      <a:pt x="13218" y="20182"/>
                    </a:lnTo>
                    <a:lnTo>
                      <a:pt x="17962" y="21600"/>
                    </a:lnTo>
                    <a:lnTo>
                      <a:pt x="21600" y="15236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Shape"/>
              <p:cNvSpPr/>
              <p:nvPr/>
            </p:nvSpPr>
            <p:spPr>
              <a:xfrm>
                <a:off x="188699" y="90957"/>
                <a:ext cx="21747" cy="46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59"/>
                    </a:moveTo>
                    <a:lnTo>
                      <a:pt x="19921" y="8989"/>
                    </a:lnTo>
                    <a:lnTo>
                      <a:pt x="13739" y="2200"/>
                    </a:lnTo>
                    <a:lnTo>
                      <a:pt x="6295" y="0"/>
                    </a:lnTo>
                    <a:lnTo>
                      <a:pt x="3419" y="2389"/>
                    </a:lnTo>
                    <a:lnTo>
                      <a:pt x="1148" y="6985"/>
                    </a:lnTo>
                    <a:lnTo>
                      <a:pt x="0" y="11769"/>
                    </a:lnTo>
                    <a:lnTo>
                      <a:pt x="505" y="14704"/>
                    </a:lnTo>
                    <a:lnTo>
                      <a:pt x="2549" y="16525"/>
                    </a:lnTo>
                    <a:lnTo>
                      <a:pt x="6724" y="13489"/>
                    </a:lnTo>
                    <a:lnTo>
                      <a:pt x="10888" y="14959"/>
                    </a:lnTo>
                    <a:lnTo>
                      <a:pt x="7911" y="21600"/>
                    </a:lnTo>
                    <a:lnTo>
                      <a:pt x="15569" y="20693"/>
                    </a:lnTo>
                    <a:lnTo>
                      <a:pt x="21600" y="16459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191214" y="-1"/>
                <a:ext cx="20870" cy="37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68"/>
                    </a:moveTo>
                    <a:lnTo>
                      <a:pt x="11201" y="0"/>
                    </a:lnTo>
                    <a:lnTo>
                      <a:pt x="5469" y="3390"/>
                    </a:lnTo>
                    <a:lnTo>
                      <a:pt x="1721" y="6067"/>
                    </a:lnTo>
                    <a:lnTo>
                      <a:pt x="0" y="9252"/>
                    </a:lnTo>
                    <a:lnTo>
                      <a:pt x="342" y="14146"/>
                    </a:lnTo>
                    <a:lnTo>
                      <a:pt x="7757" y="21600"/>
                    </a:lnTo>
                    <a:lnTo>
                      <a:pt x="17643" y="17550"/>
                    </a:lnTo>
                    <a:lnTo>
                      <a:pt x="21600" y="8268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226329" y="146941"/>
                <a:ext cx="22255" cy="46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32"/>
                    </a:moveTo>
                    <a:lnTo>
                      <a:pt x="18308" y="5804"/>
                    </a:lnTo>
                    <a:lnTo>
                      <a:pt x="10381" y="0"/>
                    </a:lnTo>
                    <a:lnTo>
                      <a:pt x="2219" y="5328"/>
                    </a:lnTo>
                    <a:lnTo>
                      <a:pt x="0" y="11167"/>
                    </a:lnTo>
                    <a:lnTo>
                      <a:pt x="3526" y="16825"/>
                    </a:lnTo>
                    <a:lnTo>
                      <a:pt x="12649" y="21600"/>
                    </a:lnTo>
                    <a:lnTo>
                      <a:pt x="19837" y="15696"/>
                    </a:lnTo>
                    <a:lnTo>
                      <a:pt x="21600" y="10732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275504" y="37312"/>
                <a:ext cx="23601" cy="44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02"/>
                    </a:moveTo>
                    <a:lnTo>
                      <a:pt x="19507" y="4921"/>
                    </a:lnTo>
                    <a:lnTo>
                      <a:pt x="11742" y="0"/>
                    </a:lnTo>
                    <a:lnTo>
                      <a:pt x="9207" y="2402"/>
                    </a:lnTo>
                    <a:lnTo>
                      <a:pt x="5115" y="7482"/>
                    </a:lnTo>
                    <a:lnTo>
                      <a:pt x="1395" y="12663"/>
                    </a:lnTo>
                    <a:lnTo>
                      <a:pt x="0" y="15349"/>
                    </a:lnTo>
                    <a:lnTo>
                      <a:pt x="1628" y="17714"/>
                    </a:lnTo>
                    <a:lnTo>
                      <a:pt x="10567" y="15770"/>
                    </a:lnTo>
                    <a:lnTo>
                      <a:pt x="9603" y="21600"/>
                    </a:lnTo>
                    <a:lnTo>
                      <a:pt x="18229" y="17280"/>
                    </a:lnTo>
                    <a:lnTo>
                      <a:pt x="21600" y="11202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6" name="Shape"/>
              <p:cNvSpPr/>
              <p:nvPr/>
            </p:nvSpPr>
            <p:spPr>
              <a:xfrm>
                <a:off x="313288" y="167934"/>
                <a:ext cx="21163" cy="41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22"/>
                    </a:moveTo>
                    <a:lnTo>
                      <a:pt x="18618" y="4758"/>
                    </a:lnTo>
                    <a:lnTo>
                      <a:pt x="10243" y="0"/>
                    </a:lnTo>
                    <a:lnTo>
                      <a:pt x="3955" y="6451"/>
                    </a:lnTo>
                    <a:lnTo>
                      <a:pt x="0" y="12247"/>
                    </a:lnTo>
                    <a:lnTo>
                      <a:pt x="1763" y="17319"/>
                    </a:lnTo>
                    <a:lnTo>
                      <a:pt x="12615" y="21600"/>
                    </a:lnTo>
                    <a:lnTo>
                      <a:pt x="19487" y="16424"/>
                    </a:lnTo>
                    <a:lnTo>
                      <a:pt x="21600" y="10522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7" name="Shape"/>
              <p:cNvSpPr/>
              <p:nvPr/>
            </p:nvSpPr>
            <p:spPr>
              <a:xfrm>
                <a:off x="318279" y="90957"/>
                <a:ext cx="18001" cy="39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92"/>
                    </a:moveTo>
                    <a:lnTo>
                      <a:pt x="21448" y="3176"/>
                    </a:lnTo>
                    <a:lnTo>
                      <a:pt x="14451" y="0"/>
                    </a:lnTo>
                    <a:lnTo>
                      <a:pt x="3765" y="5646"/>
                    </a:lnTo>
                    <a:lnTo>
                      <a:pt x="0" y="10924"/>
                    </a:lnTo>
                    <a:lnTo>
                      <a:pt x="2073" y="16148"/>
                    </a:lnTo>
                    <a:lnTo>
                      <a:pt x="8841" y="21600"/>
                    </a:lnTo>
                    <a:lnTo>
                      <a:pt x="18094" y="18438"/>
                    </a:lnTo>
                    <a:lnTo>
                      <a:pt x="21418" y="13761"/>
                    </a:lnTo>
                    <a:lnTo>
                      <a:pt x="21600" y="8392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389794" y="111951"/>
                <a:ext cx="21570" cy="39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69"/>
                    </a:moveTo>
                    <a:lnTo>
                      <a:pt x="18840" y="2919"/>
                    </a:lnTo>
                    <a:lnTo>
                      <a:pt x="12848" y="0"/>
                    </a:lnTo>
                    <a:lnTo>
                      <a:pt x="9489" y="2173"/>
                    </a:lnTo>
                    <a:lnTo>
                      <a:pt x="5190" y="7002"/>
                    </a:lnTo>
                    <a:lnTo>
                      <a:pt x="1513" y="11990"/>
                    </a:lnTo>
                    <a:lnTo>
                      <a:pt x="0" y="14612"/>
                    </a:lnTo>
                    <a:lnTo>
                      <a:pt x="63" y="15152"/>
                    </a:lnTo>
                    <a:lnTo>
                      <a:pt x="13382" y="19269"/>
                    </a:lnTo>
                    <a:lnTo>
                      <a:pt x="15189" y="21600"/>
                    </a:lnTo>
                    <a:lnTo>
                      <a:pt x="20569" y="16833"/>
                    </a:lnTo>
                    <a:lnTo>
                      <a:pt x="21600" y="9569"/>
                    </a:lnTo>
                    <a:close/>
                  </a:path>
                </a:pathLst>
              </a:custGeom>
              <a:solidFill>
                <a:srgbClr val="DC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0" name="object 75"/>
            <p:cNvSpPr/>
            <p:nvPr/>
          </p:nvSpPr>
          <p:spPr>
            <a:xfrm>
              <a:off x="389322" y="78505"/>
              <a:ext cx="13087" cy="1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95" y="0"/>
                  </a:moveTo>
                  <a:lnTo>
                    <a:pt x="9259" y="2438"/>
                  </a:lnTo>
                  <a:lnTo>
                    <a:pt x="2889" y="9320"/>
                  </a:lnTo>
                  <a:lnTo>
                    <a:pt x="0" y="16836"/>
                  </a:lnTo>
                  <a:lnTo>
                    <a:pt x="6000" y="21178"/>
                  </a:lnTo>
                  <a:lnTo>
                    <a:pt x="9480" y="21600"/>
                  </a:lnTo>
                  <a:lnTo>
                    <a:pt x="21600" y="4957"/>
                  </a:lnTo>
                  <a:lnTo>
                    <a:pt x="13695" y="0"/>
                  </a:lnTo>
                  <a:close/>
                </a:path>
              </a:pathLst>
            </a:custGeom>
            <a:solidFill>
              <a:srgbClr val="BC99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1" name="object 76"/>
            <p:cNvSpPr/>
            <p:nvPr/>
          </p:nvSpPr>
          <p:spPr>
            <a:xfrm>
              <a:off x="233189" y="335071"/>
              <a:ext cx="33126" cy="4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4" y="0"/>
                  </a:moveTo>
                  <a:lnTo>
                    <a:pt x="13240" y="8578"/>
                  </a:lnTo>
                  <a:lnTo>
                    <a:pt x="7829" y="12511"/>
                  </a:lnTo>
                  <a:lnTo>
                    <a:pt x="0" y="15339"/>
                  </a:lnTo>
                  <a:lnTo>
                    <a:pt x="3860" y="17244"/>
                  </a:lnTo>
                  <a:lnTo>
                    <a:pt x="5847" y="21600"/>
                  </a:lnTo>
                  <a:lnTo>
                    <a:pt x="12929" y="21478"/>
                  </a:lnTo>
                  <a:lnTo>
                    <a:pt x="19704" y="18852"/>
                  </a:lnTo>
                  <a:lnTo>
                    <a:pt x="21600" y="12859"/>
                  </a:lnTo>
                  <a:lnTo>
                    <a:pt x="21251" y="5805"/>
                  </a:lnTo>
                  <a:lnTo>
                    <a:pt x="212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2" name="object 77"/>
            <p:cNvSpPr/>
            <p:nvPr/>
          </p:nvSpPr>
          <p:spPr>
            <a:xfrm>
              <a:off x="55783" y="218446"/>
              <a:ext cx="440610" cy="17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4" y="0"/>
                  </a:moveTo>
                  <a:lnTo>
                    <a:pt x="19272" y="4850"/>
                  </a:lnTo>
                  <a:lnTo>
                    <a:pt x="18346" y="5984"/>
                  </a:lnTo>
                  <a:lnTo>
                    <a:pt x="17729" y="5582"/>
                  </a:lnTo>
                  <a:lnTo>
                    <a:pt x="17444" y="5769"/>
                  </a:lnTo>
                  <a:lnTo>
                    <a:pt x="17284" y="6021"/>
                  </a:lnTo>
                  <a:lnTo>
                    <a:pt x="17041" y="6482"/>
                  </a:lnTo>
                  <a:lnTo>
                    <a:pt x="16714" y="6947"/>
                  </a:lnTo>
                  <a:lnTo>
                    <a:pt x="16301" y="7211"/>
                  </a:lnTo>
                  <a:lnTo>
                    <a:pt x="15503" y="6982"/>
                  </a:lnTo>
                  <a:lnTo>
                    <a:pt x="14717" y="6274"/>
                  </a:lnTo>
                  <a:lnTo>
                    <a:pt x="14093" y="5529"/>
                  </a:lnTo>
                  <a:lnTo>
                    <a:pt x="13785" y="5193"/>
                  </a:lnTo>
                  <a:lnTo>
                    <a:pt x="13739" y="5199"/>
                  </a:lnTo>
                  <a:lnTo>
                    <a:pt x="13253" y="6206"/>
                  </a:lnTo>
                  <a:lnTo>
                    <a:pt x="12985" y="6346"/>
                  </a:lnTo>
                  <a:lnTo>
                    <a:pt x="12389" y="6382"/>
                  </a:lnTo>
                  <a:lnTo>
                    <a:pt x="11902" y="6281"/>
                  </a:lnTo>
                  <a:lnTo>
                    <a:pt x="11585" y="6717"/>
                  </a:lnTo>
                  <a:lnTo>
                    <a:pt x="11499" y="8366"/>
                  </a:lnTo>
                  <a:lnTo>
                    <a:pt x="11234" y="6983"/>
                  </a:lnTo>
                  <a:lnTo>
                    <a:pt x="10962" y="5896"/>
                  </a:lnTo>
                  <a:lnTo>
                    <a:pt x="10615" y="4961"/>
                  </a:lnTo>
                  <a:lnTo>
                    <a:pt x="10127" y="4038"/>
                  </a:lnTo>
                  <a:lnTo>
                    <a:pt x="9800" y="6230"/>
                  </a:lnTo>
                  <a:lnTo>
                    <a:pt x="9250" y="7658"/>
                  </a:lnTo>
                  <a:lnTo>
                    <a:pt x="8596" y="8718"/>
                  </a:lnTo>
                  <a:lnTo>
                    <a:pt x="7954" y="9807"/>
                  </a:lnTo>
                  <a:lnTo>
                    <a:pt x="7513" y="10949"/>
                  </a:lnTo>
                  <a:lnTo>
                    <a:pt x="7109" y="12168"/>
                  </a:lnTo>
                  <a:lnTo>
                    <a:pt x="6642" y="13215"/>
                  </a:lnTo>
                  <a:lnTo>
                    <a:pt x="6010" y="13846"/>
                  </a:lnTo>
                  <a:lnTo>
                    <a:pt x="5108" y="13847"/>
                  </a:lnTo>
                  <a:lnTo>
                    <a:pt x="4293" y="13317"/>
                  </a:lnTo>
                  <a:lnTo>
                    <a:pt x="3381" y="12404"/>
                  </a:lnTo>
                  <a:lnTo>
                    <a:pt x="3331" y="12416"/>
                  </a:lnTo>
                  <a:lnTo>
                    <a:pt x="2835" y="13715"/>
                  </a:lnTo>
                  <a:lnTo>
                    <a:pt x="2580" y="13846"/>
                  </a:lnTo>
                  <a:lnTo>
                    <a:pt x="1871" y="13884"/>
                  </a:lnTo>
                  <a:lnTo>
                    <a:pt x="1210" y="13378"/>
                  </a:lnTo>
                  <a:lnTo>
                    <a:pt x="590" y="12530"/>
                  </a:lnTo>
                  <a:lnTo>
                    <a:pt x="7" y="11538"/>
                  </a:lnTo>
                  <a:lnTo>
                    <a:pt x="0" y="12808"/>
                  </a:lnTo>
                  <a:lnTo>
                    <a:pt x="82" y="14073"/>
                  </a:lnTo>
                  <a:lnTo>
                    <a:pt x="283" y="15223"/>
                  </a:lnTo>
                  <a:lnTo>
                    <a:pt x="636" y="16153"/>
                  </a:lnTo>
                  <a:lnTo>
                    <a:pt x="1372" y="16949"/>
                  </a:lnTo>
                  <a:lnTo>
                    <a:pt x="2002" y="16913"/>
                  </a:lnTo>
                  <a:lnTo>
                    <a:pt x="2493" y="16569"/>
                  </a:lnTo>
                  <a:lnTo>
                    <a:pt x="2808" y="16442"/>
                  </a:lnTo>
                  <a:lnTo>
                    <a:pt x="3006" y="17008"/>
                  </a:lnTo>
                  <a:lnTo>
                    <a:pt x="3373" y="18234"/>
                  </a:lnTo>
                  <a:lnTo>
                    <a:pt x="3801" y="19573"/>
                  </a:lnTo>
                  <a:lnTo>
                    <a:pt x="4181" y="20480"/>
                  </a:lnTo>
                  <a:lnTo>
                    <a:pt x="5240" y="21600"/>
                  </a:lnTo>
                  <a:lnTo>
                    <a:pt x="6137" y="21406"/>
                  </a:lnTo>
                  <a:lnTo>
                    <a:pt x="6886" y="20028"/>
                  </a:lnTo>
                  <a:lnTo>
                    <a:pt x="7497" y="17597"/>
                  </a:lnTo>
                  <a:lnTo>
                    <a:pt x="7647" y="17930"/>
                  </a:lnTo>
                  <a:lnTo>
                    <a:pt x="7866" y="18116"/>
                  </a:lnTo>
                  <a:lnTo>
                    <a:pt x="8011" y="18462"/>
                  </a:lnTo>
                  <a:lnTo>
                    <a:pt x="8089" y="17945"/>
                  </a:lnTo>
                  <a:lnTo>
                    <a:pt x="8619" y="18605"/>
                  </a:lnTo>
                  <a:lnTo>
                    <a:pt x="8697" y="18749"/>
                  </a:lnTo>
                  <a:lnTo>
                    <a:pt x="9286" y="17952"/>
                  </a:lnTo>
                  <a:lnTo>
                    <a:pt x="9692" y="16843"/>
                  </a:lnTo>
                  <a:lnTo>
                    <a:pt x="10298" y="14424"/>
                  </a:lnTo>
                  <a:lnTo>
                    <a:pt x="10506" y="13704"/>
                  </a:lnTo>
                  <a:lnTo>
                    <a:pt x="10927" y="12404"/>
                  </a:lnTo>
                  <a:lnTo>
                    <a:pt x="11027" y="12835"/>
                  </a:lnTo>
                  <a:lnTo>
                    <a:pt x="11153" y="13824"/>
                  </a:lnTo>
                  <a:lnTo>
                    <a:pt x="11327" y="15577"/>
                  </a:lnTo>
                  <a:lnTo>
                    <a:pt x="11925" y="16426"/>
                  </a:lnTo>
                  <a:lnTo>
                    <a:pt x="12485" y="16321"/>
                  </a:lnTo>
                  <a:lnTo>
                    <a:pt x="13008" y="15915"/>
                  </a:lnTo>
                  <a:lnTo>
                    <a:pt x="13499" y="15866"/>
                  </a:lnTo>
                  <a:lnTo>
                    <a:pt x="13625" y="15957"/>
                  </a:lnTo>
                  <a:lnTo>
                    <a:pt x="13929" y="16717"/>
                  </a:lnTo>
                  <a:lnTo>
                    <a:pt x="13957" y="16731"/>
                  </a:lnTo>
                  <a:lnTo>
                    <a:pt x="15230" y="16834"/>
                  </a:lnTo>
                  <a:lnTo>
                    <a:pt x="15950" y="15947"/>
                  </a:lnTo>
                  <a:lnTo>
                    <a:pt x="16345" y="14803"/>
                  </a:lnTo>
                  <a:lnTo>
                    <a:pt x="16644" y="14135"/>
                  </a:lnTo>
                  <a:lnTo>
                    <a:pt x="17352" y="15023"/>
                  </a:lnTo>
                  <a:lnTo>
                    <a:pt x="17912" y="15191"/>
                  </a:lnTo>
                  <a:lnTo>
                    <a:pt x="18416" y="14279"/>
                  </a:lnTo>
                  <a:lnTo>
                    <a:pt x="18613" y="13506"/>
                  </a:lnTo>
                  <a:lnTo>
                    <a:pt x="18438" y="12479"/>
                  </a:lnTo>
                  <a:lnTo>
                    <a:pt x="18473" y="12404"/>
                  </a:lnTo>
                  <a:lnTo>
                    <a:pt x="18721" y="12265"/>
                  </a:lnTo>
                  <a:lnTo>
                    <a:pt x="19786" y="11823"/>
                  </a:lnTo>
                  <a:lnTo>
                    <a:pt x="20188" y="11538"/>
                  </a:lnTo>
                  <a:lnTo>
                    <a:pt x="21212" y="9226"/>
                  </a:lnTo>
                  <a:lnTo>
                    <a:pt x="21600" y="5992"/>
                  </a:lnTo>
                  <a:lnTo>
                    <a:pt x="21354" y="2646"/>
                  </a:lnTo>
                  <a:lnTo>
                    <a:pt x="20474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3" name="object 78"/>
            <p:cNvSpPr/>
            <p:nvPr/>
          </p:nvSpPr>
          <p:spPr>
            <a:xfrm>
              <a:off x="367135" y="288423"/>
              <a:ext cx="19263" cy="3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44" y="0"/>
                  </a:moveTo>
                  <a:lnTo>
                    <a:pt x="3421" y="7176"/>
                  </a:lnTo>
                  <a:lnTo>
                    <a:pt x="0" y="12422"/>
                  </a:lnTo>
                  <a:lnTo>
                    <a:pt x="2555" y="16858"/>
                  </a:lnTo>
                  <a:lnTo>
                    <a:pt x="13263" y="21600"/>
                  </a:lnTo>
                  <a:lnTo>
                    <a:pt x="19496" y="16260"/>
                  </a:lnTo>
                  <a:lnTo>
                    <a:pt x="21600" y="10274"/>
                  </a:lnTo>
                  <a:lnTo>
                    <a:pt x="18880" y="4550"/>
                  </a:lnTo>
                  <a:lnTo>
                    <a:pt x="10644" y="0"/>
                  </a:lnTo>
                  <a:close/>
                </a:path>
              </a:pathLst>
            </a:custGeom>
            <a:solidFill>
              <a:srgbClr val="B1C1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8" name="object 79"/>
            <p:cNvGrpSpPr/>
            <p:nvPr/>
          </p:nvGrpSpPr>
          <p:grpSpPr>
            <a:xfrm>
              <a:off x="192267" y="281425"/>
              <a:ext cx="251572" cy="68399"/>
              <a:chOff x="-1" y="-1"/>
              <a:chExt cx="251571" cy="68397"/>
            </a:xfrm>
          </p:grpSpPr>
          <p:sp>
            <p:nvSpPr>
              <p:cNvPr id="784" name="Shape"/>
              <p:cNvSpPr/>
              <p:nvPr/>
            </p:nvSpPr>
            <p:spPr>
              <a:xfrm>
                <a:off x="-2" y="53645"/>
                <a:ext cx="24606" cy="14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45"/>
                    </a:moveTo>
                    <a:lnTo>
                      <a:pt x="14675" y="12670"/>
                    </a:lnTo>
                    <a:lnTo>
                      <a:pt x="9512" y="12503"/>
                    </a:lnTo>
                    <a:lnTo>
                      <a:pt x="5007" y="9060"/>
                    </a:lnTo>
                    <a:lnTo>
                      <a:pt x="89" y="0"/>
                    </a:lnTo>
                    <a:lnTo>
                      <a:pt x="0" y="14494"/>
                    </a:lnTo>
                    <a:lnTo>
                      <a:pt x="5531" y="21600"/>
                    </a:lnTo>
                    <a:lnTo>
                      <a:pt x="13717" y="20892"/>
                    </a:lnTo>
                    <a:lnTo>
                      <a:pt x="21600" y="11945"/>
                    </a:lnTo>
                    <a:close/>
                  </a:path>
                </a:pathLst>
              </a:custGeom>
              <a:solidFill>
                <a:srgbClr val="92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5" name="Shape"/>
              <p:cNvSpPr/>
              <p:nvPr/>
            </p:nvSpPr>
            <p:spPr>
              <a:xfrm>
                <a:off x="50420" y="27978"/>
                <a:ext cx="13529" cy="2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82"/>
                    </a:moveTo>
                    <a:lnTo>
                      <a:pt x="16509" y="9604"/>
                    </a:lnTo>
                    <a:lnTo>
                      <a:pt x="9573" y="2914"/>
                    </a:lnTo>
                    <a:lnTo>
                      <a:pt x="5313" y="0"/>
                    </a:lnTo>
                    <a:lnTo>
                      <a:pt x="0" y="3698"/>
                    </a:lnTo>
                    <a:lnTo>
                      <a:pt x="3183" y="11394"/>
                    </a:lnTo>
                    <a:lnTo>
                      <a:pt x="11135" y="18790"/>
                    </a:lnTo>
                    <a:lnTo>
                      <a:pt x="20220" y="21600"/>
                    </a:lnTo>
                    <a:lnTo>
                      <a:pt x="21600" y="16882"/>
                    </a:lnTo>
                    <a:close/>
                  </a:path>
                </a:pathLst>
              </a:custGeom>
              <a:solidFill>
                <a:srgbClr val="92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6" name="Shape"/>
              <p:cNvSpPr/>
              <p:nvPr/>
            </p:nvSpPr>
            <p:spPr>
              <a:xfrm>
                <a:off x="120690" y="23317"/>
                <a:ext cx="12705" cy="27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018" y="0"/>
                    </a:lnTo>
                    <a:lnTo>
                      <a:pt x="478" y="7046"/>
                    </a:lnTo>
                    <a:lnTo>
                      <a:pt x="0" y="11956"/>
                    </a:lnTo>
                    <a:lnTo>
                      <a:pt x="7168" y="1628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2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7" name="Shape"/>
              <p:cNvSpPr/>
              <p:nvPr/>
            </p:nvSpPr>
            <p:spPr>
              <a:xfrm>
                <a:off x="236669" y="-2"/>
                <a:ext cx="14901" cy="25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3"/>
                    </a:moveTo>
                    <a:lnTo>
                      <a:pt x="18819" y="2780"/>
                    </a:lnTo>
                    <a:lnTo>
                      <a:pt x="12080" y="0"/>
                    </a:lnTo>
                    <a:lnTo>
                      <a:pt x="11012" y="117"/>
                    </a:lnTo>
                    <a:lnTo>
                      <a:pt x="0" y="10169"/>
                    </a:lnTo>
                    <a:lnTo>
                      <a:pt x="589" y="11644"/>
                    </a:lnTo>
                    <a:lnTo>
                      <a:pt x="14952" y="11014"/>
                    </a:lnTo>
                    <a:lnTo>
                      <a:pt x="18857" y="21600"/>
                    </a:lnTo>
                    <a:lnTo>
                      <a:pt x="21306" y="17974"/>
                    </a:lnTo>
                    <a:lnTo>
                      <a:pt x="21600" y="10233"/>
                    </a:lnTo>
                    <a:close/>
                  </a:path>
                </a:pathLst>
              </a:custGeom>
              <a:solidFill>
                <a:srgbClr val="92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9" name="object 80"/>
            <p:cNvSpPr/>
            <p:nvPr/>
          </p:nvSpPr>
          <p:spPr>
            <a:xfrm>
              <a:off x="145083" y="342069"/>
              <a:ext cx="12704" cy="1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9" y="0"/>
                  </a:moveTo>
                  <a:lnTo>
                    <a:pt x="0" y="21600"/>
                  </a:lnTo>
                  <a:lnTo>
                    <a:pt x="6885" y="15532"/>
                  </a:lnTo>
                  <a:lnTo>
                    <a:pt x="16047" y="10020"/>
                  </a:lnTo>
                  <a:lnTo>
                    <a:pt x="21600" y="4897"/>
                  </a:lnTo>
                  <a:lnTo>
                    <a:pt x="17659" y="0"/>
                  </a:lnTo>
                  <a:close/>
                </a:path>
              </a:pathLst>
            </a:custGeom>
            <a:solidFill>
              <a:srgbClr val="82A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91" name="object 81" descr="object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4036" y="5769478"/>
            <a:ext cx="893228" cy="1606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7" name="object 82"/>
          <p:cNvGrpSpPr/>
          <p:nvPr/>
        </p:nvGrpSpPr>
        <p:grpSpPr>
          <a:xfrm>
            <a:off x="3335160" y="5445809"/>
            <a:ext cx="324200" cy="559056"/>
            <a:chOff x="-1" y="0"/>
            <a:chExt cx="324199" cy="559054"/>
          </a:xfrm>
        </p:grpSpPr>
        <p:sp>
          <p:nvSpPr>
            <p:cNvPr id="792" name="object 83"/>
            <p:cNvSpPr/>
            <p:nvPr/>
          </p:nvSpPr>
          <p:spPr>
            <a:xfrm>
              <a:off x="16331" y="222376"/>
              <a:ext cx="307867" cy="20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2" y="0"/>
                  </a:moveTo>
                  <a:lnTo>
                    <a:pt x="9196" y="27"/>
                  </a:lnTo>
                  <a:lnTo>
                    <a:pt x="6873" y="247"/>
                  </a:lnTo>
                  <a:lnTo>
                    <a:pt x="0" y="11973"/>
                  </a:lnTo>
                  <a:lnTo>
                    <a:pt x="1227" y="11840"/>
                  </a:lnTo>
                  <a:lnTo>
                    <a:pt x="4909" y="11356"/>
                  </a:lnTo>
                  <a:lnTo>
                    <a:pt x="6171" y="11150"/>
                  </a:lnTo>
                  <a:lnTo>
                    <a:pt x="7434" y="10914"/>
                  </a:lnTo>
                  <a:lnTo>
                    <a:pt x="8703" y="10806"/>
                  </a:lnTo>
                  <a:lnTo>
                    <a:pt x="9982" y="10986"/>
                  </a:lnTo>
                  <a:lnTo>
                    <a:pt x="9982" y="20737"/>
                  </a:lnTo>
                  <a:lnTo>
                    <a:pt x="10965" y="20729"/>
                  </a:lnTo>
                  <a:lnTo>
                    <a:pt x="13999" y="20786"/>
                  </a:lnTo>
                  <a:lnTo>
                    <a:pt x="16539" y="20896"/>
                  </a:lnTo>
                  <a:lnTo>
                    <a:pt x="19074" y="21142"/>
                  </a:lnTo>
                  <a:lnTo>
                    <a:pt x="21600" y="21600"/>
                  </a:lnTo>
                  <a:lnTo>
                    <a:pt x="15709" y="11603"/>
                  </a:lnTo>
                  <a:lnTo>
                    <a:pt x="15505" y="11578"/>
                  </a:lnTo>
                  <a:lnTo>
                    <a:pt x="15375" y="11121"/>
                  </a:lnTo>
                  <a:lnTo>
                    <a:pt x="12415" y="10957"/>
                  </a:lnTo>
                  <a:lnTo>
                    <a:pt x="10772" y="10797"/>
                  </a:lnTo>
                  <a:lnTo>
                    <a:pt x="9982" y="10491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3" name="object 84"/>
            <p:cNvSpPr/>
            <p:nvPr/>
          </p:nvSpPr>
          <p:spPr>
            <a:xfrm>
              <a:off x="34987" y="-1"/>
              <a:ext cx="251896" cy="23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1"/>
                  </a:moveTo>
                  <a:lnTo>
                    <a:pt x="13800" y="11767"/>
                  </a:lnTo>
                  <a:lnTo>
                    <a:pt x="18000" y="11767"/>
                  </a:lnTo>
                  <a:lnTo>
                    <a:pt x="10999" y="403"/>
                  </a:lnTo>
                  <a:lnTo>
                    <a:pt x="10487" y="0"/>
                  </a:lnTo>
                  <a:lnTo>
                    <a:pt x="10487" y="1024"/>
                  </a:lnTo>
                  <a:lnTo>
                    <a:pt x="10400" y="1168"/>
                  </a:lnTo>
                  <a:lnTo>
                    <a:pt x="8792" y="3978"/>
                  </a:lnTo>
                  <a:lnTo>
                    <a:pt x="7210" y="6811"/>
                  </a:lnTo>
                  <a:lnTo>
                    <a:pt x="5475" y="9529"/>
                  </a:lnTo>
                  <a:lnTo>
                    <a:pt x="3400" y="11986"/>
                  </a:lnTo>
                  <a:lnTo>
                    <a:pt x="8000" y="11767"/>
                  </a:lnTo>
                  <a:lnTo>
                    <a:pt x="0" y="21600"/>
                  </a:lnTo>
                  <a:lnTo>
                    <a:pt x="5097" y="21170"/>
                  </a:lnTo>
                  <a:lnTo>
                    <a:pt x="9639" y="20860"/>
                  </a:lnTo>
                  <a:lnTo>
                    <a:pt x="10600" y="20835"/>
                  </a:lnTo>
                  <a:lnTo>
                    <a:pt x="11817" y="20892"/>
                  </a:lnTo>
                  <a:lnTo>
                    <a:pt x="14064" y="21168"/>
                  </a:lnTo>
                  <a:lnTo>
                    <a:pt x="15200" y="21273"/>
                  </a:lnTo>
                  <a:lnTo>
                    <a:pt x="16783" y="21351"/>
                  </a:lnTo>
                  <a:lnTo>
                    <a:pt x="18398" y="21400"/>
                  </a:lnTo>
                  <a:lnTo>
                    <a:pt x="20013" y="21414"/>
                  </a:lnTo>
                  <a:lnTo>
                    <a:pt x="21600" y="21381"/>
                  </a:lnTo>
                  <a:close/>
                </a:path>
              </a:pathLst>
            </a:custGeom>
            <a:solidFill>
              <a:srgbClr val="92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4" name="object 85"/>
            <p:cNvSpPr/>
            <p:nvPr/>
          </p:nvSpPr>
          <p:spPr>
            <a:xfrm>
              <a:off x="-2" y="324477"/>
              <a:ext cx="158603" cy="9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9" y="0"/>
                  </a:moveTo>
                  <a:lnTo>
                    <a:pt x="16656" y="220"/>
                  </a:lnTo>
                  <a:lnTo>
                    <a:pt x="14203" y="703"/>
                  </a:lnTo>
                  <a:lnTo>
                    <a:pt x="11753" y="1125"/>
                  </a:lnTo>
                  <a:lnTo>
                    <a:pt x="0" y="21600"/>
                  </a:lnTo>
                  <a:lnTo>
                    <a:pt x="5318" y="21017"/>
                  </a:lnTo>
                  <a:lnTo>
                    <a:pt x="10633" y="20627"/>
                  </a:lnTo>
                  <a:lnTo>
                    <a:pt x="15952" y="20407"/>
                  </a:lnTo>
                  <a:lnTo>
                    <a:pt x="21600" y="20337"/>
                  </a:lnTo>
                  <a:lnTo>
                    <a:pt x="21600" y="368"/>
                  </a:lnTo>
                  <a:lnTo>
                    <a:pt x="19119" y="0"/>
                  </a:lnTo>
                  <a:close/>
                </a:path>
              </a:pathLst>
            </a:custGeom>
            <a:solidFill>
              <a:srgbClr val="5171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5" name="object 86"/>
            <p:cNvSpPr/>
            <p:nvPr/>
          </p:nvSpPr>
          <p:spPr>
            <a:xfrm>
              <a:off x="158597" y="222376"/>
              <a:ext cx="146943" cy="11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102"/>
                  </a:lnTo>
                  <a:lnTo>
                    <a:pt x="1656" y="19659"/>
                  </a:lnTo>
                  <a:lnTo>
                    <a:pt x="5098" y="19949"/>
                  </a:lnTo>
                  <a:lnTo>
                    <a:pt x="8776" y="20096"/>
                  </a:lnTo>
                  <a:lnTo>
                    <a:pt x="11300" y="20248"/>
                  </a:lnTo>
                  <a:lnTo>
                    <a:pt x="11573" y="21080"/>
                  </a:lnTo>
                  <a:lnTo>
                    <a:pt x="17136" y="21515"/>
                  </a:lnTo>
                  <a:lnTo>
                    <a:pt x="20230" y="21600"/>
                  </a:lnTo>
                  <a:lnTo>
                    <a:pt x="21600" y="21351"/>
                  </a:lnTo>
                  <a:lnTo>
                    <a:pt x="7886" y="901"/>
                  </a:lnTo>
                  <a:lnTo>
                    <a:pt x="5940" y="683"/>
                  </a:lnTo>
                  <a:lnTo>
                    <a:pt x="2088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6" name="object 87"/>
            <p:cNvSpPr/>
            <p:nvPr/>
          </p:nvSpPr>
          <p:spPr>
            <a:xfrm>
              <a:off x="145770" y="418300"/>
              <a:ext cx="44150" cy="14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48" y="0"/>
                  </a:moveTo>
                  <a:lnTo>
                    <a:pt x="5139" y="0"/>
                  </a:lnTo>
                  <a:lnTo>
                    <a:pt x="571" y="20759"/>
                  </a:lnTo>
                  <a:lnTo>
                    <a:pt x="0" y="21476"/>
                  </a:lnTo>
                  <a:lnTo>
                    <a:pt x="4930" y="21410"/>
                  </a:lnTo>
                  <a:lnTo>
                    <a:pt x="15935" y="21600"/>
                  </a:lnTo>
                  <a:lnTo>
                    <a:pt x="20544" y="21476"/>
                  </a:lnTo>
                  <a:lnTo>
                    <a:pt x="21600" y="21396"/>
                  </a:lnTo>
                  <a:lnTo>
                    <a:pt x="20941" y="20410"/>
                  </a:lnTo>
                  <a:lnTo>
                    <a:pt x="21115" y="20402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634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98" name="object 88" descr="object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4462" y="4950017"/>
            <a:ext cx="517782" cy="625072"/>
          </a:xfrm>
          <a:prstGeom prst="rect">
            <a:avLst/>
          </a:prstGeom>
          <a:ln w="12700">
            <a:miter lim="400000"/>
          </a:ln>
        </p:spPr>
      </p:pic>
      <p:sp>
        <p:nvSpPr>
          <p:cNvPr id="799" name="object 89"/>
          <p:cNvSpPr txBox="1"/>
          <p:nvPr/>
        </p:nvSpPr>
        <p:spPr>
          <a:xfrm>
            <a:off x="613414" y="3578635"/>
            <a:ext cx="2944944" cy="26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40" dirty="0"/>
              <a:t> coniferous</a:t>
            </a:r>
            <a:r>
              <a:rPr dirty="0"/>
              <a:t> </a:t>
            </a:r>
            <a:r>
              <a:rPr spc="-25" dirty="0"/>
              <a:t>trees,</a:t>
            </a:r>
            <a:r>
              <a:rPr spc="-35" dirty="0"/>
              <a:t> we</a:t>
            </a:r>
            <a:r>
              <a:rPr dirty="0"/>
              <a:t> </a:t>
            </a:r>
            <a:r>
              <a:rPr spc="-45" dirty="0"/>
              <a:t>do</a:t>
            </a:r>
            <a:r>
              <a:rPr dirty="0"/>
              <a:t> </a:t>
            </a:r>
            <a:r>
              <a:rPr spc="-40" dirty="0"/>
              <a:t>not</a:t>
            </a:r>
            <a:r>
              <a:rPr spc="-35" dirty="0"/>
              <a:t> have</a:t>
            </a:r>
            <a:r>
              <a:rPr dirty="0"/>
              <a:t> flowers, </a:t>
            </a:r>
            <a:r>
              <a:rPr spc="-40" dirty="0"/>
              <a:t>but</a:t>
            </a:r>
            <a:r>
              <a:rPr spc="-45" dirty="0"/>
              <a:t> </a:t>
            </a:r>
            <a:r>
              <a:rPr spc="-40" dirty="0"/>
              <a:t>cones</a:t>
            </a:r>
            <a:r>
              <a:rPr spc="-35" dirty="0"/>
              <a:t> </a:t>
            </a:r>
            <a:r>
              <a:rPr spc="-25" dirty="0"/>
              <a:t>are</a:t>
            </a:r>
            <a:r>
              <a:rPr spc="-35" dirty="0"/>
              <a:t> </a:t>
            </a:r>
            <a:r>
              <a:rPr spc="-40" dirty="0"/>
              <a:t>simple</a:t>
            </a:r>
            <a:r>
              <a:rPr spc="-35" dirty="0"/>
              <a:t> male </a:t>
            </a:r>
            <a:r>
              <a:rPr spc="-10" dirty="0"/>
              <a:t>reproductive </a:t>
            </a:r>
            <a:r>
              <a:rPr spc="-35" dirty="0"/>
              <a:t>organs</a:t>
            </a:r>
            <a:r>
              <a:rPr spc="-25" dirty="0"/>
              <a:t> </a:t>
            </a:r>
            <a:r>
              <a:rPr spc="-35" dirty="0"/>
              <a:t>that</a:t>
            </a:r>
            <a:r>
              <a:rPr spc="-20" dirty="0"/>
              <a:t> </a:t>
            </a:r>
            <a:r>
              <a:rPr spc="-35" dirty="0"/>
              <a:t>produce</a:t>
            </a:r>
            <a:r>
              <a:rPr spc="-20" dirty="0"/>
              <a:t> </a:t>
            </a:r>
            <a:r>
              <a:rPr spc="-45" dirty="0"/>
              <a:t>pollen</a:t>
            </a:r>
            <a:r>
              <a:rPr spc="-25" dirty="0"/>
              <a:t> for</a:t>
            </a:r>
            <a:r>
              <a:rPr lang="hr-HR" spc="-25" dirty="0"/>
              <a:t> </a:t>
            </a:r>
            <a:r>
              <a:rPr dirty="0"/>
              <a:t>pollination.</a:t>
            </a:r>
            <a:r>
              <a:rPr spc="-15" dirty="0"/>
              <a:t> </a:t>
            </a:r>
            <a:r>
              <a:rPr spc="-45" dirty="0"/>
              <a:t>The</a:t>
            </a:r>
            <a:r>
              <a:rPr spc="-10" dirty="0"/>
              <a:t> </a:t>
            </a:r>
            <a:r>
              <a:rPr dirty="0"/>
              <a:t>female</a:t>
            </a:r>
            <a:r>
              <a:rPr spc="-10" dirty="0"/>
              <a:t> reproductive </a:t>
            </a:r>
            <a:r>
              <a:rPr spc="-35" dirty="0"/>
              <a:t>structures</a:t>
            </a:r>
            <a:r>
              <a:rPr spc="-30" dirty="0"/>
              <a:t> </a:t>
            </a:r>
            <a:r>
              <a:rPr spc="-25" dirty="0"/>
              <a:t>are</a:t>
            </a:r>
            <a:r>
              <a:rPr spc="-30" dirty="0"/>
              <a:t> called </a:t>
            </a:r>
            <a:r>
              <a:rPr spc="-35" dirty="0"/>
              <a:t>ovules</a:t>
            </a:r>
            <a:r>
              <a:rPr spc="-30" dirty="0"/>
              <a:t> </a:t>
            </a:r>
            <a:r>
              <a:rPr spc="-45" dirty="0"/>
              <a:t>and</a:t>
            </a:r>
            <a:r>
              <a:rPr spc="-30" dirty="0"/>
              <a:t> </a:t>
            </a:r>
            <a:r>
              <a:rPr spc="-25" dirty="0"/>
              <a:t>are</a:t>
            </a:r>
            <a:r>
              <a:rPr spc="-30" dirty="0"/>
              <a:t> </a:t>
            </a:r>
            <a:r>
              <a:rPr dirty="0"/>
              <a:t>found </a:t>
            </a:r>
            <a:r>
              <a:rPr spc="-30" dirty="0"/>
              <a:t>in</a:t>
            </a:r>
            <a:r>
              <a:rPr dirty="0"/>
              <a:t> female</a:t>
            </a:r>
            <a:r>
              <a:rPr spc="-35" dirty="0"/>
              <a:t> </a:t>
            </a:r>
            <a:r>
              <a:rPr spc="-10" dirty="0"/>
              <a:t>cones.</a:t>
            </a:r>
          </a:p>
          <a:p>
            <a:pPr marR="812800" indent="51435">
              <a:lnSpc>
                <a:spcPct val="111099"/>
              </a:lnSpc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pc="-10" dirty="0"/>
          </a:p>
          <a:p>
            <a:pPr marR="812800" indent="51435">
              <a:lnSpc>
                <a:spcPct val="111099"/>
              </a:lnSpc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Bisexual</a:t>
            </a:r>
            <a:r>
              <a:rPr spc="-15" dirty="0"/>
              <a:t> </a:t>
            </a:r>
            <a:r>
              <a:rPr spc="-35" dirty="0"/>
              <a:t>trees</a:t>
            </a:r>
            <a:r>
              <a:rPr spc="0" dirty="0"/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(also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6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known</a:t>
            </a:r>
            <a:r>
              <a:rPr lang="hr-HR" spc="-6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hermaphroditic</a:t>
            </a:r>
            <a:r>
              <a:rPr lang="hr-HR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</a:t>
            </a:r>
            <a:r>
              <a:rPr lang="hr-HR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trees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flowers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contain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both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male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female</a:t>
            </a:r>
            <a:r>
              <a:rPr lang="hr-HR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reproductive</a:t>
            </a:r>
            <a:r>
              <a:rPr lang="hr-HR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organs</a:t>
            </a:r>
            <a:r>
              <a:rPr lang="hr-HR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lang="hr-HR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</a:p>
          <a:p>
            <a:pPr marR="812800" indent="51435">
              <a:lnSpc>
                <a:spcPct val="111099"/>
              </a:lnSpc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This</a:t>
            </a:r>
            <a:r>
              <a:rPr spc="-20" dirty="0"/>
              <a:t> </a:t>
            </a:r>
            <a:r>
              <a:rPr spc="-55" dirty="0"/>
              <a:t>means</a:t>
            </a:r>
            <a:r>
              <a:rPr spc="-20" dirty="0"/>
              <a:t> </a:t>
            </a:r>
            <a:r>
              <a:rPr spc="-35" dirty="0"/>
              <a:t>that</a:t>
            </a:r>
            <a:r>
              <a:rPr spc="-20" dirty="0"/>
              <a:t> </a:t>
            </a:r>
            <a:r>
              <a:rPr spc="-40" dirty="0"/>
              <a:t>each</a:t>
            </a:r>
            <a:r>
              <a:rPr spc="-20" dirty="0"/>
              <a:t> </a:t>
            </a:r>
            <a:r>
              <a:rPr spc="-10" dirty="0"/>
              <a:t>flower </a:t>
            </a:r>
            <a:r>
              <a:rPr spc="-50" dirty="0"/>
              <a:t>on</a:t>
            </a:r>
            <a:r>
              <a:rPr spc="-25" dirty="0"/>
              <a:t> </a:t>
            </a:r>
            <a:r>
              <a:rPr spc="-40" dirty="0"/>
              <a:t>the</a:t>
            </a:r>
            <a:r>
              <a:rPr spc="-35" dirty="0"/>
              <a:t> </a:t>
            </a:r>
            <a:r>
              <a:rPr spc="-25" dirty="0"/>
              <a:t>tree</a:t>
            </a:r>
            <a:r>
              <a:rPr dirty="0"/>
              <a:t> </a:t>
            </a:r>
            <a:r>
              <a:rPr spc="-35" dirty="0"/>
              <a:t>produces</a:t>
            </a:r>
            <a:r>
              <a:rPr dirty="0"/>
              <a:t> </a:t>
            </a:r>
            <a:r>
              <a:rPr spc="-10" dirty="0"/>
              <a:t>pollen </a:t>
            </a:r>
            <a:r>
              <a:rPr spc="-45" dirty="0"/>
              <a:t>and</a:t>
            </a:r>
            <a:r>
              <a:rPr dirty="0"/>
              <a:t> ovules,</a:t>
            </a:r>
            <a:r>
              <a:rPr spc="-25" dirty="0"/>
              <a:t> </a:t>
            </a:r>
            <a:r>
              <a:rPr spc="-20" dirty="0"/>
              <a:t>so</a:t>
            </a:r>
            <a:r>
              <a:rPr dirty="0"/>
              <a:t> </a:t>
            </a:r>
            <a:r>
              <a:rPr spc="-40" dirty="0"/>
              <a:t>self-</a:t>
            </a:r>
            <a:r>
              <a:rPr spc="-35" dirty="0"/>
              <a:t>pollination </a:t>
            </a:r>
            <a:r>
              <a:rPr spc="-25" dirty="0"/>
              <a:t>will</a:t>
            </a:r>
            <a:r>
              <a:rPr spc="-40" dirty="0"/>
              <a:t> </a:t>
            </a:r>
            <a:r>
              <a:rPr spc="-10" dirty="0"/>
              <a:t>occur</a:t>
            </a:r>
            <a:r>
              <a:rPr lang="hr-HR" spc="-10"/>
              <a:t>.</a:t>
            </a:r>
            <a:endParaRPr spc="-10" dirty="0"/>
          </a:p>
        </p:txBody>
      </p:sp>
      <p:pic>
        <p:nvPicPr>
          <p:cNvPr id="800" name="object 90" descr="object 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8230" y="5764595"/>
            <a:ext cx="531252" cy="5433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5" name="object 91"/>
          <p:cNvGrpSpPr/>
          <p:nvPr/>
        </p:nvGrpSpPr>
        <p:grpSpPr>
          <a:xfrm>
            <a:off x="4841069" y="5292436"/>
            <a:ext cx="456581" cy="580419"/>
            <a:chOff x="0" y="-1"/>
            <a:chExt cx="456579" cy="580417"/>
          </a:xfrm>
        </p:grpSpPr>
        <p:sp>
          <p:nvSpPr>
            <p:cNvPr id="801" name="object 92"/>
            <p:cNvSpPr/>
            <p:nvPr/>
          </p:nvSpPr>
          <p:spPr>
            <a:xfrm>
              <a:off x="153656" y="122397"/>
              <a:ext cx="165879" cy="45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24"/>
                  </a:moveTo>
                  <a:lnTo>
                    <a:pt x="15828" y="5169"/>
                  </a:lnTo>
                  <a:lnTo>
                    <a:pt x="13508" y="5875"/>
                  </a:lnTo>
                  <a:lnTo>
                    <a:pt x="12306" y="6209"/>
                  </a:lnTo>
                  <a:lnTo>
                    <a:pt x="10970" y="6434"/>
                  </a:lnTo>
                  <a:lnTo>
                    <a:pt x="9906" y="0"/>
                  </a:lnTo>
                  <a:lnTo>
                    <a:pt x="9392" y="423"/>
                  </a:lnTo>
                  <a:lnTo>
                    <a:pt x="9079" y="1565"/>
                  </a:lnTo>
                  <a:lnTo>
                    <a:pt x="8843" y="3519"/>
                  </a:lnTo>
                  <a:lnTo>
                    <a:pt x="8664" y="5250"/>
                  </a:lnTo>
                  <a:lnTo>
                    <a:pt x="8540" y="5829"/>
                  </a:lnTo>
                  <a:lnTo>
                    <a:pt x="8542" y="6113"/>
                  </a:lnTo>
                  <a:lnTo>
                    <a:pt x="8585" y="6410"/>
                  </a:lnTo>
                  <a:lnTo>
                    <a:pt x="8490" y="6692"/>
                  </a:lnTo>
                  <a:lnTo>
                    <a:pt x="8084" y="6929"/>
                  </a:lnTo>
                  <a:lnTo>
                    <a:pt x="7050" y="6616"/>
                  </a:lnTo>
                  <a:lnTo>
                    <a:pt x="5142" y="5886"/>
                  </a:lnTo>
                  <a:lnTo>
                    <a:pt x="3147" y="5100"/>
                  </a:lnTo>
                  <a:lnTo>
                    <a:pt x="1859" y="4620"/>
                  </a:lnTo>
                  <a:lnTo>
                    <a:pt x="1060" y="4373"/>
                  </a:lnTo>
                  <a:lnTo>
                    <a:pt x="643" y="4290"/>
                  </a:lnTo>
                  <a:lnTo>
                    <a:pt x="0" y="4345"/>
                  </a:lnTo>
                  <a:lnTo>
                    <a:pt x="5226" y="6599"/>
                  </a:lnTo>
                  <a:lnTo>
                    <a:pt x="7450" y="7590"/>
                  </a:lnTo>
                  <a:lnTo>
                    <a:pt x="8540" y="8194"/>
                  </a:lnTo>
                  <a:lnTo>
                    <a:pt x="8689" y="9192"/>
                  </a:lnTo>
                  <a:lnTo>
                    <a:pt x="8366" y="10521"/>
                  </a:lnTo>
                  <a:lnTo>
                    <a:pt x="7905" y="11883"/>
                  </a:lnTo>
                  <a:lnTo>
                    <a:pt x="7629" y="12979"/>
                  </a:lnTo>
                  <a:lnTo>
                    <a:pt x="7093" y="17215"/>
                  </a:lnTo>
                  <a:lnTo>
                    <a:pt x="6886" y="19641"/>
                  </a:lnTo>
                  <a:lnTo>
                    <a:pt x="7022" y="21008"/>
                  </a:lnTo>
                  <a:lnTo>
                    <a:pt x="6718" y="21118"/>
                  </a:lnTo>
                  <a:lnTo>
                    <a:pt x="7578" y="21537"/>
                  </a:lnTo>
                  <a:lnTo>
                    <a:pt x="9661" y="21600"/>
                  </a:lnTo>
                  <a:lnTo>
                    <a:pt x="12058" y="21533"/>
                  </a:lnTo>
                  <a:lnTo>
                    <a:pt x="13855" y="21559"/>
                  </a:lnTo>
                  <a:lnTo>
                    <a:pt x="14127" y="21500"/>
                  </a:lnTo>
                  <a:lnTo>
                    <a:pt x="13998" y="21236"/>
                  </a:lnTo>
                  <a:lnTo>
                    <a:pt x="14006" y="21118"/>
                  </a:lnTo>
                  <a:lnTo>
                    <a:pt x="13855" y="19228"/>
                  </a:lnTo>
                  <a:lnTo>
                    <a:pt x="13313" y="17113"/>
                  </a:lnTo>
                  <a:lnTo>
                    <a:pt x="12663" y="14967"/>
                  </a:lnTo>
                  <a:lnTo>
                    <a:pt x="12185" y="12979"/>
                  </a:lnTo>
                  <a:lnTo>
                    <a:pt x="11482" y="10362"/>
                  </a:lnTo>
                  <a:lnTo>
                    <a:pt x="11180" y="8886"/>
                  </a:lnTo>
                  <a:lnTo>
                    <a:pt x="11274" y="7974"/>
                  </a:lnTo>
                  <a:lnTo>
                    <a:pt x="12842" y="7245"/>
                  </a:lnTo>
                  <a:lnTo>
                    <a:pt x="16005" y="6085"/>
                  </a:lnTo>
                  <a:lnTo>
                    <a:pt x="21600" y="4124"/>
                  </a:lnTo>
                  <a:close/>
                </a:path>
              </a:pathLst>
            </a:custGeom>
            <a:solidFill>
              <a:srgbClr val="7E3A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2" name="object 93"/>
            <p:cNvSpPr/>
            <p:nvPr/>
          </p:nvSpPr>
          <p:spPr>
            <a:xfrm>
              <a:off x="167932" y="220352"/>
              <a:ext cx="51658" cy="4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40" y="4489"/>
                  </a:lnTo>
                  <a:lnTo>
                    <a:pt x="10544" y="11844"/>
                  </a:lnTo>
                  <a:lnTo>
                    <a:pt x="16673" y="18676"/>
                  </a:lnTo>
                  <a:lnTo>
                    <a:pt x="19989" y="21600"/>
                  </a:lnTo>
                  <a:lnTo>
                    <a:pt x="21300" y="19379"/>
                  </a:lnTo>
                  <a:lnTo>
                    <a:pt x="21600" y="16741"/>
                  </a:lnTo>
                  <a:lnTo>
                    <a:pt x="21461" y="13961"/>
                  </a:lnTo>
                  <a:lnTo>
                    <a:pt x="21455" y="11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A2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3" name="object 94"/>
            <p:cNvSpPr/>
            <p:nvPr/>
          </p:nvSpPr>
          <p:spPr>
            <a:xfrm>
              <a:off x="79298" y="-2"/>
              <a:ext cx="252874" cy="25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20" y="0"/>
                  </a:moveTo>
                  <a:lnTo>
                    <a:pt x="9668" y="423"/>
                  </a:lnTo>
                  <a:lnTo>
                    <a:pt x="6003" y="2074"/>
                  </a:lnTo>
                  <a:lnTo>
                    <a:pt x="2989" y="4861"/>
                  </a:lnTo>
                  <a:lnTo>
                    <a:pt x="470" y="10477"/>
                  </a:lnTo>
                  <a:lnTo>
                    <a:pt x="0" y="16637"/>
                  </a:lnTo>
                  <a:lnTo>
                    <a:pt x="1494" y="16669"/>
                  </a:lnTo>
                  <a:lnTo>
                    <a:pt x="3087" y="16945"/>
                  </a:lnTo>
                  <a:lnTo>
                    <a:pt x="4655" y="17359"/>
                  </a:lnTo>
                  <a:lnTo>
                    <a:pt x="6076" y="17805"/>
                  </a:lnTo>
                  <a:lnTo>
                    <a:pt x="6286" y="17811"/>
                  </a:lnTo>
                  <a:lnTo>
                    <a:pt x="6294" y="17692"/>
                  </a:lnTo>
                  <a:lnTo>
                    <a:pt x="6367" y="17629"/>
                  </a:lnTo>
                  <a:lnTo>
                    <a:pt x="6774" y="17805"/>
                  </a:lnTo>
                  <a:lnTo>
                    <a:pt x="7047" y="17952"/>
                  </a:lnTo>
                  <a:lnTo>
                    <a:pt x="7571" y="18389"/>
                  </a:lnTo>
                  <a:lnTo>
                    <a:pt x="11954" y="20530"/>
                  </a:lnTo>
                  <a:lnTo>
                    <a:pt x="12036" y="19505"/>
                  </a:lnTo>
                  <a:lnTo>
                    <a:pt x="12106" y="17464"/>
                  </a:lnTo>
                  <a:lnTo>
                    <a:pt x="12307" y="12983"/>
                  </a:lnTo>
                  <a:lnTo>
                    <a:pt x="12513" y="10963"/>
                  </a:lnTo>
                  <a:lnTo>
                    <a:pt x="12850" y="10214"/>
                  </a:lnTo>
                  <a:lnTo>
                    <a:pt x="13547" y="21600"/>
                  </a:lnTo>
                  <a:lnTo>
                    <a:pt x="14424" y="21202"/>
                  </a:lnTo>
                  <a:lnTo>
                    <a:pt x="15213" y="20610"/>
                  </a:lnTo>
                  <a:lnTo>
                    <a:pt x="15966" y="19954"/>
                  </a:lnTo>
                  <a:lnTo>
                    <a:pt x="16735" y="19362"/>
                  </a:lnTo>
                  <a:lnTo>
                    <a:pt x="19247" y="15767"/>
                  </a:lnTo>
                  <a:lnTo>
                    <a:pt x="20956" y="11755"/>
                  </a:lnTo>
                  <a:lnTo>
                    <a:pt x="21600" y="7508"/>
                  </a:lnTo>
                  <a:lnTo>
                    <a:pt x="20919" y="3206"/>
                  </a:lnTo>
                  <a:lnTo>
                    <a:pt x="17493" y="897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rgbClr val="72BF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0" name="object 95"/>
            <p:cNvGrpSpPr/>
            <p:nvPr/>
          </p:nvGrpSpPr>
          <p:grpSpPr>
            <a:xfrm>
              <a:off x="129575" y="31606"/>
              <a:ext cx="171432" cy="186417"/>
              <a:chOff x="0" y="0"/>
              <a:chExt cx="171431" cy="186416"/>
            </a:xfrm>
          </p:grpSpPr>
          <p:sp>
            <p:nvSpPr>
              <p:cNvPr id="804" name="Shape"/>
              <p:cNvSpPr/>
              <p:nvPr/>
            </p:nvSpPr>
            <p:spPr>
              <a:xfrm>
                <a:off x="-1" y="51142"/>
                <a:ext cx="13149" cy="20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02"/>
                    </a:moveTo>
                    <a:lnTo>
                      <a:pt x="17363" y="1609"/>
                    </a:lnTo>
                    <a:lnTo>
                      <a:pt x="7449" y="0"/>
                    </a:lnTo>
                    <a:lnTo>
                      <a:pt x="0" y="4525"/>
                    </a:lnTo>
                    <a:lnTo>
                      <a:pt x="1293" y="12200"/>
                    </a:lnTo>
                    <a:lnTo>
                      <a:pt x="7576" y="19181"/>
                    </a:lnTo>
                    <a:lnTo>
                      <a:pt x="15109" y="21600"/>
                    </a:lnTo>
                    <a:lnTo>
                      <a:pt x="20681" y="15350"/>
                    </a:lnTo>
                    <a:lnTo>
                      <a:pt x="21600" y="7702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5" name="Shape"/>
              <p:cNvSpPr/>
              <p:nvPr/>
            </p:nvSpPr>
            <p:spPr>
              <a:xfrm>
                <a:off x="37788" y="98425"/>
                <a:ext cx="12704" cy="13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94" y="6495"/>
                    </a:lnTo>
                    <a:lnTo>
                      <a:pt x="0" y="9223"/>
                    </a:lnTo>
                    <a:lnTo>
                      <a:pt x="6686" y="21519"/>
                    </a:lnTo>
                    <a:lnTo>
                      <a:pt x="192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6" name="Shape"/>
              <p:cNvSpPr/>
              <p:nvPr/>
            </p:nvSpPr>
            <p:spPr>
              <a:xfrm>
                <a:off x="50545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98" y="2314"/>
                    </a:lnTo>
                    <a:lnTo>
                      <a:pt x="0" y="3908"/>
                    </a:lnTo>
                    <a:lnTo>
                      <a:pt x="1953" y="20879"/>
                    </a:lnTo>
                    <a:lnTo>
                      <a:pt x="172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7" name="Shape"/>
              <p:cNvSpPr/>
              <p:nvPr/>
            </p:nvSpPr>
            <p:spPr>
              <a:xfrm>
                <a:off x="119214" y="6818"/>
                <a:ext cx="14257" cy="20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83"/>
                    </a:moveTo>
                    <a:lnTo>
                      <a:pt x="18058" y="2131"/>
                    </a:lnTo>
                    <a:lnTo>
                      <a:pt x="6469" y="0"/>
                    </a:lnTo>
                    <a:lnTo>
                      <a:pt x="0" y="4364"/>
                    </a:lnTo>
                    <a:lnTo>
                      <a:pt x="2772" y="11682"/>
                    </a:lnTo>
                    <a:lnTo>
                      <a:pt x="9145" y="18568"/>
                    </a:lnTo>
                    <a:lnTo>
                      <a:pt x="13534" y="21600"/>
                    </a:lnTo>
                    <a:lnTo>
                      <a:pt x="19328" y="17797"/>
                    </a:lnTo>
                    <a:lnTo>
                      <a:pt x="21600" y="9683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8" name="Shape"/>
              <p:cNvSpPr/>
              <p:nvPr/>
            </p:nvSpPr>
            <p:spPr>
              <a:xfrm>
                <a:off x="121297" y="165420"/>
                <a:ext cx="12885" cy="2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31"/>
                    </a:moveTo>
                    <a:lnTo>
                      <a:pt x="19066" y="2274"/>
                    </a:lnTo>
                    <a:lnTo>
                      <a:pt x="7563" y="0"/>
                    </a:lnTo>
                    <a:lnTo>
                      <a:pt x="0" y="4273"/>
                    </a:lnTo>
                    <a:lnTo>
                      <a:pt x="1087" y="11552"/>
                    </a:lnTo>
                    <a:lnTo>
                      <a:pt x="6370" y="18450"/>
                    </a:lnTo>
                    <a:lnTo>
                      <a:pt x="11483" y="21600"/>
                    </a:lnTo>
                    <a:lnTo>
                      <a:pt x="18106" y="18019"/>
                    </a:lnTo>
                    <a:lnTo>
                      <a:pt x="21600" y="9931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9" name="Shape"/>
              <p:cNvSpPr/>
              <p:nvPr/>
            </p:nvSpPr>
            <p:spPr>
              <a:xfrm>
                <a:off x="158041" y="74460"/>
                <a:ext cx="13390" cy="23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73"/>
                    </a:moveTo>
                    <a:lnTo>
                      <a:pt x="16682" y="541"/>
                    </a:lnTo>
                    <a:lnTo>
                      <a:pt x="4447" y="0"/>
                    </a:lnTo>
                    <a:lnTo>
                      <a:pt x="0" y="3833"/>
                    </a:lnTo>
                    <a:lnTo>
                      <a:pt x="2296" y="10018"/>
                    </a:lnTo>
                    <a:lnTo>
                      <a:pt x="7542" y="16602"/>
                    </a:lnTo>
                    <a:lnTo>
                      <a:pt x="11968" y="21600"/>
                    </a:lnTo>
                    <a:lnTo>
                      <a:pt x="19817" y="15015"/>
                    </a:lnTo>
                    <a:lnTo>
                      <a:pt x="21600" y="6773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1" name="object 96"/>
            <p:cNvSpPr/>
            <p:nvPr/>
          </p:nvSpPr>
          <p:spPr>
            <a:xfrm>
              <a:off x="211298" y="9208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2" y="0"/>
                  </a:moveTo>
                  <a:lnTo>
                    <a:pt x="5522" y="2682"/>
                  </a:lnTo>
                  <a:lnTo>
                    <a:pt x="0" y="16472"/>
                  </a:lnTo>
                  <a:lnTo>
                    <a:pt x="7635" y="21600"/>
                  </a:lnTo>
                  <a:lnTo>
                    <a:pt x="18235" y="18658"/>
                  </a:lnTo>
                  <a:lnTo>
                    <a:pt x="21600" y="8238"/>
                  </a:lnTo>
                  <a:lnTo>
                    <a:pt x="19672" y="913"/>
                  </a:lnTo>
                  <a:lnTo>
                    <a:pt x="77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97"/>
            <p:cNvSpPr/>
            <p:nvPr/>
          </p:nvSpPr>
          <p:spPr>
            <a:xfrm>
              <a:off x="192481" y="188341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98" y="16246"/>
                  </a:lnTo>
                  <a:lnTo>
                    <a:pt x="14396" y="21600"/>
                  </a:lnTo>
                  <a:lnTo>
                    <a:pt x="21600" y="5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A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98"/>
            <p:cNvSpPr/>
            <p:nvPr/>
          </p:nvSpPr>
          <p:spPr>
            <a:xfrm>
              <a:off x="239520" y="38425"/>
              <a:ext cx="217059" cy="35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26" y="0"/>
                  </a:moveTo>
                  <a:lnTo>
                    <a:pt x="9220" y="3100"/>
                  </a:lnTo>
                  <a:lnTo>
                    <a:pt x="8469" y="6160"/>
                  </a:lnTo>
                  <a:lnTo>
                    <a:pt x="6478" y="9051"/>
                  </a:lnTo>
                  <a:lnTo>
                    <a:pt x="3552" y="11642"/>
                  </a:lnTo>
                  <a:lnTo>
                    <a:pt x="4545" y="11233"/>
                  </a:lnTo>
                  <a:lnTo>
                    <a:pt x="5751" y="10770"/>
                  </a:lnTo>
                  <a:lnTo>
                    <a:pt x="6960" y="10410"/>
                  </a:lnTo>
                  <a:lnTo>
                    <a:pt x="7962" y="10309"/>
                  </a:lnTo>
                  <a:lnTo>
                    <a:pt x="3688" y="12808"/>
                  </a:lnTo>
                  <a:lnTo>
                    <a:pt x="1270" y="14288"/>
                  </a:lnTo>
                  <a:lnTo>
                    <a:pt x="71" y="15218"/>
                  </a:lnTo>
                  <a:lnTo>
                    <a:pt x="0" y="16381"/>
                  </a:lnTo>
                  <a:lnTo>
                    <a:pt x="231" y="18262"/>
                  </a:lnTo>
                  <a:lnTo>
                    <a:pt x="767" y="21600"/>
                  </a:lnTo>
                  <a:lnTo>
                    <a:pt x="4236" y="21541"/>
                  </a:lnTo>
                  <a:lnTo>
                    <a:pt x="11295" y="21003"/>
                  </a:lnTo>
                  <a:lnTo>
                    <a:pt x="18085" y="18969"/>
                  </a:lnTo>
                  <a:lnTo>
                    <a:pt x="21600" y="15222"/>
                  </a:lnTo>
                  <a:lnTo>
                    <a:pt x="21496" y="13256"/>
                  </a:lnTo>
                  <a:lnTo>
                    <a:pt x="20076" y="11504"/>
                  </a:lnTo>
                  <a:lnTo>
                    <a:pt x="17285" y="10172"/>
                  </a:lnTo>
                  <a:lnTo>
                    <a:pt x="13068" y="9468"/>
                  </a:lnTo>
                  <a:lnTo>
                    <a:pt x="13418" y="7907"/>
                  </a:lnTo>
                  <a:lnTo>
                    <a:pt x="13297" y="5996"/>
                  </a:lnTo>
                  <a:lnTo>
                    <a:pt x="12713" y="4139"/>
                  </a:lnTo>
                  <a:lnTo>
                    <a:pt x="11676" y="2735"/>
                  </a:lnTo>
                  <a:lnTo>
                    <a:pt x="11324" y="2445"/>
                  </a:lnTo>
                  <a:lnTo>
                    <a:pt x="10570" y="2783"/>
                  </a:lnTo>
                  <a:lnTo>
                    <a:pt x="10471" y="2190"/>
                  </a:lnTo>
                  <a:lnTo>
                    <a:pt x="11098" y="2109"/>
                  </a:lnTo>
                  <a:lnTo>
                    <a:pt x="10979" y="1894"/>
                  </a:lnTo>
                  <a:lnTo>
                    <a:pt x="10574" y="1493"/>
                  </a:lnTo>
                  <a:lnTo>
                    <a:pt x="9834" y="938"/>
                  </a:lnTo>
                  <a:lnTo>
                    <a:pt x="9029" y="387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50A2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object 99"/>
            <p:cNvSpPr/>
            <p:nvPr/>
          </p:nvSpPr>
          <p:spPr>
            <a:xfrm>
              <a:off x="315465" y="357340"/>
              <a:ext cx="17684" cy="1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19" y="0"/>
                  </a:moveTo>
                  <a:lnTo>
                    <a:pt x="6380" y="1026"/>
                  </a:lnTo>
                  <a:lnTo>
                    <a:pt x="0" y="8043"/>
                  </a:lnTo>
                  <a:lnTo>
                    <a:pt x="2092" y="16182"/>
                  </a:lnTo>
                  <a:lnTo>
                    <a:pt x="9181" y="21600"/>
                  </a:lnTo>
                  <a:lnTo>
                    <a:pt x="17786" y="20450"/>
                  </a:lnTo>
                  <a:lnTo>
                    <a:pt x="21600" y="14181"/>
                  </a:lnTo>
                  <a:lnTo>
                    <a:pt x="21585" y="5875"/>
                  </a:lnTo>
                  <a:lnTo>
                    <a:pt x="16819" y="0"/>
                  </a:lnTo>
                  <a:close/>
                </a:path>
              </a:pathLst>
            </a:custGeom>
            <a:solidFill>
              <a:srgbClr val="C7DA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5" name="object 100"/>
            <p:cNvSpPr/>
            <p:nvPr/>
          </p:nvSpPr>
          <p:spPr>
            <a:xfrm>
              <a:off x="417654" y="285655"/>
              <a:ext cx="17865" cy="1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10" y="0"/>
                  </a:moveTo>
                  <a:lnTo>
                    <a:pt x="10564" y="2429"/>
                  </a:lnTo>
                  <a:lnTo>
                    <a:pt x="3820" y="8410"/>
                  </a:lnTo>
                  <a:lnTo>
                    <a:pt x="0" y="15587"/>
                  </a:lnTo>
                  <a:lnTo>
                    <a:pt x="4022" y="21600"/>
                  </a:lnTo>
                  <a:lnTo>
                    <a:pt x="12548" y="20588"/>
                  </a:lnTo>
                  <a:lnTo>
                    <a:pt x="19543" y="13144"/>
                  </a:lnTo>
                  <a:lnTo>
                    <a:pt x="21600" y="4530"/>
                  </a:lnTo>
                  <a:lnTo>
                    <a:pt x="15310" y="0"/>
                  </a:lnTo>
                  <a:close/>
                </a:path>
              </a:pathLst>
            </a:custGeom>
            <a:solidFill>
              <a:srgbClr val="E1EC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8" name="object 101"/>
            <p:cNvGrpSpPr/>
            <p:nvPr/>
          </p:nvGrpSpPr>
          <p:grpSpPr>
            <a:xfrm>
              <a:off x="248817" y="220251"/>
              <a:ext cx="161755" cy="156370"/>
              <a:chOff x="0" y="-1"/>
              <a:chExt cx="161754" cy="156369"/>
            </a:xfrm>
          </p:grpSpPr>
          <p:sp>
            <p:nvSpPr>
              <p:cNvPr id="816" name="Shape"/>
              <p:cNvSpPr/>
              <p:nvPr/>
            </p:nvSpPr>
            <p:spPr>
              <a:xfrm>
                <a:off x="-1" y="142370"/>
                <a:ext cx="19156" cy="13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97"/>
                    </a:moveTo>
                    <a:lnTo>
                      <a:pt x="15297" y="0"/>
                    </a:lnTo>
                    <a:lnTo>
                      <a:pt x="14267" y="97"/>
                    </a:lnTo>
                    <a:lnTo>
                      <a:pt x="0" y="15269"/>
                    </a:lnTo>
                    <a:lnTo>
                      <a:pt x="7405" y="21600"/>
                    </a:lnTo>
                    <a:lnTo>
                      <a:pt x="14639" y="21424"/>
                    </a:lnTo>
                    <a:lnTo>
                      <a:pt x="20368" y="13347"/>
                    </a:lnTo>
                    <a:lnTo>
                      <a:pt x="21600" y="3997"/>
                    </a:lnTo>
                    <a:close/>
                  </a:path>
                </a:pathLst>
              </a:custGeom>
              <a:solidFill>
                <a:srgbClr val="C3D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Shape"/>
              <p:cNvSpPr/>
              <p:nvPr/>
            </p:nvSpPr>
            <p:spPr>
              <a:xfrm>
                <a:off x="147729" y="-2"/>
                <a:ext cx="14025" cy="14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78"/>
                    </a:moveTo>
                    <a:lnTo>
                      <a:pt x="20876" y="6480"/>
                    </a:lnTo>
                    <a:lnTo>
                      <a:pt x="15045" y="0"/>
                    </a:lnTo>
                    <a:lnTo>
                      <a:pt x="5303" y="155"/>
                    </a:lnTo>
                    <a:lnTo>
                      <a:pt x="0" y="6556"/>
                    </a:lnTo>
                    <a:lnTo>
                      <a:pt x="1956" y="14653"/>
                    </a:lnTo>
                    <a:lnTo>
                      <a:pt x="8276" y="20860"/>
                    </a:lnTo>
                    <a:lnTo>
                      <a:pt x="16082" y="21600"/>
                    </a:lnTo>
                    <a:lnTo>
                      <a:pt x="21600" y="15178"/>
                    </a:lnTo>
                    <a:close/>
                  </a:path>
                </a:pathLst>
              </a:custGeom>
              <a:solidFill>
                <a:srgbClr val="C3D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9" name="object 102"/>
            <p:cNvSpPr/>
            <p:nvPr/>
          </p:nvSpPr>
          <p:spPr>
            <a:xfrm>
              <a:off x="339040" y="164485"/>
              <a:ext cx="13758" cy="1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818" y="3318"/>
                  </a:lnTo>
                  <a:lnTo>
                    <a:pt x="0" y="5195"/>
                  </a:lnTo>
                  <a:lnTo>
                    <a:pt x="1335" y="19893"/>
                  </a:lnTo>
                  <a:lnTo>
                    <a:pt x="14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C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0" name="object 103"/>
            <p:cNvSpPr/>
            <p:nvPr/>
          </p:nvSpPr>
          <p:spPr>
            <a:xfrm>
              <a:off x="251891" y="230085"/>
              <a:ext cx="153080" cy="8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11" y="0"/>
                  </a:moveTo>
                  <a:lnTo>
                    <a:pt x="9050" y="2879"/>
                  </a:lnTo>
                  <a:lnTo>
                    <a:pt x="7490" y="4743"/>
                  </a:lnTo>
                  <a:lnTo>
                    <a:pt x="6231" y="6907"/>
                  </a:lnTo>
                  <a:lnTo>
                    <a:pt x="3950" y="11822"/>
                  </a:lnTo>
                  <a:lnTo>
                    <a:pt x="4953" y="13258"/>
                  </a:lnTo>
                  <a:lnTo>
                    <a:pt x="4621" y="15154"/>
                  </a:lnTo>
                  <a:lnTo>
                    <a:pt x="3706" y="15980"/>
                  </a:lnTo>
                  <a:lnTo>
                    <a:pt x="2962" y="14209"/>
                  </a:lnTo>
                  <a:lnTo>
                    <a:pt x="2239" y="15740"/>
                  </a:lnTo>
                  <a:lnTo>
                    <a:pt x="1395" y="17375"/>
                  </a:lnTo>
                  <a:lnTo>
                    <a:pt x="594" y="19141"/>
                  </a:lnTo>
                  <a:lnTo>
                    <a:pt x="0" y="21067"/>
                  </a:lnTo>
                  <a:lnTo>
                    <a:pt x="2352" y="21600"/>
                  </a:lnTo>
                  <a:lnTo>
                    <a:pt x="12813" y="19921"/>
                  </a:lnTo>
                  <a:lnTo>
                    <a:pt x="20693" y="13918"/>
                  </a:lnTo>
                  <a:lnTo>
                    <a:pt x="21600" y="7649"/>
                  </a:lnTo>
                  <a:lnTo>
                    <a:pt x="19450" y="229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rgbClr val="72BF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3" name="object 104"/>
            <p:cNvGrpSpPr/>
            <p:nvPr/>
          </p:nvGrpSpPr>
          <p:grpSpPr>
            <a:xfrm>
              <a:off x="272884" y="276320"/>
              <a:ext cx="75115" cy="17446"/>
              <a:chOff x="0" y="-1"/>
              <a:chExt cx="75114" cy="17445"/>
            </a:xfrm>
          </p:grpSpPr>
          <p:sp>
            <p:nvSpPr>
              <p:cNvPr id="821" name="Shape"/>
              <p:cNvSpPr/>
              <p:nvPr/>
            </p:nvSpPr>
            <p:spPr>
              <a:xfrm>
                <a:off x="0" y="-2"/>
                <a:ext cx="14101" cy="1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70"/>
                    </a:moveTo>
                    <a:lnTo>
                      <a:pt x="10721" y="0"/>
                    </a:lnTo>
                    <a:lnTo>
                      <a:pt x="6985" y="3743"/>
                    </a:lnTo>
                    <a:lnTo>
                      <a:pt x="3405" y="8379"/>
                    </a:lnTo>
                    <a:lnTo>
                      <a:pt x="0" y="12393"/>
                    </a:lnTo>
                    <a:lnTo>
                      <a:pt x="8075" y="21600"/>
                    </a:lnTo>
                    <a:lnTo>
                      <a:pt x="17999" y="17301"/>
                    </a:lnTo>
                    <a:lnTo>
                      <a:pt x="21600" y="7470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2" name="Shape"/>
              <p:cNvSpPr/>
              <p:nvPr/>
            </p:nvSpPr>
            <p:spPr>
              <a:xfrm>
                <a:off x="62408" y="4598"/>
                <a:ext cx="12707" cy="12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42"/>
                    </a:moveTo>
                    <a:lnTo>
                      <a:pt x="15228" y="128"/>
                    </a:lnTo>
                    <a:lnTo>
                      <a:pt x="14305" y="0"/>
                    </a:lnTo>
                    <a:lnTo>
                      <a:pt x="593" y="8076"/>
                    </a:lnTo>
                    <a:lnTo>
                      <a:pt x="0" y="9934"/>
                    </a:lnTo>
                    <a:lnTo>
                      <a:pt x="1658" y="21600"/>
                    </a:lnTo>
                    <a:lnTo>
                      <a:pt x="12979" y="17561"/>
                    </a:lnTo>
                    <a:lnTo>
                      <a:pt x="21600" y="7242"/>
                    </a:lnTo>
                    <a:close/>
                  </a:path>
                </a:pathLst>
              </a:custGeom>
              <a:solidFill>
                <a:srgbClr val="E1EC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24" name="object 105" descr="object 10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" y="199359"/>
              <a:ext cx="220389" cy="198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6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33371" y="1127801"/>
            <a:ext cx="1219534" cy="1221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object 2"/>
          <p:cNvGrpSpPr/>
          <p:nvPr/>
        </p:nvGrpSpPr>
        <p:grpSpPr>
          <a:xfrm>
            <a:off x="5448742" y="1032110"/>
            <a:ext cx="1701719" cy="5909457"/>
            <a:chOff x="0" y="-1"/>
            <a:chExt cx="1701718" cy="5909456"/>
          </a:xfrm>
        </p:grpSpPr>
        <p:sp>
          <p:nvSpPr>
            <p:cNvPr id="828" name="object 3"/>
            <p:cNvSpPr/>
            <p:nvPr/>
          </p:nvSpPr>
          <p:spPr>
            <a:xfrm>
              <a:off x="-1" y="365174"/>
              <a:ext cx="1701719" cy="554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ABDB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9" name="object 4"/>
            <p:cNvSpPr/>
            <p:nvPr/>
          </p:nvSpPr>
          <p:spPr>
            <a:xfrm>
              <a:off x="994424" y="-2"/>
              <a:ext cx="684001" cy="68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0" name="object 5"/>
            <p:cNvSpPr/>
            <p:nvPr/>
          </p:nvSpPr>
          <p:spPr>
            <a:xfrm>
              <a:off x="1189328" y="176427"/>
              <a:ext cx="53600" cy="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3" name="object 6"/>
            <p:cNvGrpSpPr/>
            <p:nvPr/>
          </p:nvGrpSpPr>
          <p:grpSpPr>
            <a:xfrm>
              <a:off x="1265612" y="180972"/>
              <a:ext cx="169097" cy="38147"/>
              <a:chOff x="-1" y="0"/>
              <a:chExt cx="169096" cy="38146"/>
            </a:xfrm>
          </p:grpSpPr>
          <p:sp>
            <p:nvSpPr>
              <p:cNvPr id="831" name="Triangle"/>
              <p:cNvSpPr/>
              <p:nvPr/>
            </p:nvSpPr>
            <p:spPr>
              <a:xfrm>
                <a:off x="156392" y="25439"/>
                <a:ext cx="12704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2" name="Shape"/>
              <p:cNvSpPr/>
              <p:nvPr/>
            </p:nvSpPr>
            <p:spPr>
              <a:xfrm>
                <a:off x="-2" y="-1"/>
                <a:ext cx="162045" cy="32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9" y="0"/>
                    </a:moveTo>
                    <a:lnTo>
                      <a:pt x="3229" y="0"/>
                    </a:lnTo>
                    <a:lnTo>
                      <a:pt x="3028" y="2029"/>
                    </a:lnTo>
                    <a:lnTo>
                      <a:pt x="2625" y="4066"/>
                    </a:lnTo>
                    <a:lnTo>
                      <a:pt x="2044" y="7317"/>
                    </a:lnTo>
                    <a:lnTo>
                      <a:pt x="1162" y="12568"/>
                    </a:lnTo>
                    <a:lnTo>
                      <a:pt x="355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6" y="15998"/>
                    </a:lnTo>
                    <a:lnTo>
                      <a:pt x="20528" y="9651"/>
                    </a:lnTo>
                    <a:lnTo>
                      <a:pt x="19633" y="4066"/>
                    </a:lnTo>
                    <a:lnTo>
                      <a:pt x="18359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4" name="object 7"/>
            <p:cNvSpPr/>
            <p:nvPr/>
          </p:nvSpPr>
          <p:spPr>
            <a:xfrm>
              <a:off x="1151894" y="209714"/>
              <a:ext cx="387927" cy="29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5"/>
                  </a:lnTo>
                  <a:lnTo>
                    <a:pt x="20518" y="19502"/>
                  </a:lnTo>
                  <a:lnTo>
                    <a:pt x="20742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1" y="679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35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168" y="292949"/>
              <a:ext cx="382858" cy="21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8" name="object 9"/>
            <p:cNvGrpSpPr/>
            <p:nvPr/>
          </p:nvGrpSpPr>
          <p:grpSpPr>
            <a:xfrm>
              <a:off x="1151943" y="211236"/>
              <a:ext cx="386369" cy="143761"/>
              <a:chOff x="0" y="0"/>
              <a:chExt cx="386368" cy="143759"/>
            </a:xfrm>
          </p:grpSpPr>
          <p:sp>
            <p:nvSpPr>
              <p:cNvPr id="836" name="Shape"/>
              <p:cNvSpPr/>
              <p:nvPr/>
            </p:nvSpPr>
            <p:spPr>
              <a:xfrm>
                <a:off x="190866" y="54471"/>
                <a:ext cx="195362" cy="89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9703" y="8787"/>
                    </a:lnTo>
                    <a:lnTo>
                      <a:pt x="12481" y="18106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7" name="Shape"/>
              <p:cNvSpPr/>
              <p:nvPr/>
            </p:nvSpPr>
            <p:spPr>
              <a:xfrm>
                <a:off x="-2" y="-1"/>
                <a:ext cx="386370" cy="89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4" y="0"/>
                    </a:moveTo>
                    <a:lnTo>
                      <a:pt x="6356" y="0"/>
                    </a:lnTo>
                    <a:lnTo>
                      <a:pt x="6356" y="366"/>
                    </a:lnTo>
                    <a:lnTo>
                      <a:pt x="2126" y="366"/>
                    </a:lnTo>
                    <a:lnTo>
                      <a:pt x="118" y="6542"/>
                    </a:lnTo>
                    <a:lnTo>
                      <a:pt x="0" y="9974"/>
                    </a:lnTo>
                    <a:lnTo>
                      <a:pt x="4" y="15513"/>
                    </a:lnTo>
                    <a:lnTo>
                      <a:pt x="10" y="21600"/>
                    </a:lnTo>
                    <a:lnTo>
                      <a:pt x="5933" y="21600"/>
                    </a:lnTo>
                    <a:lnTo>
                      <a:pt x="6356" y="19769"/>
                    </a:lnTo>
                    <a:lnTo>
                      <a:pt x="6610" y="19400"/>
                    </a:lnTo>
                    <a:lnTo>
                      <a:pt x="7530" y="16730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1591" y="9974"/>
                    </a:lnTo>
                    <a:lnTo>
                      <a:pt x="21584" y="8694"/>
                    </a:lnTo>
                    <a:lnTo>
                      <a:pt x="21441" y="5789"/>
                    </a:lnTo>
                    <a:lnTo>
                      <a:pt x="19638" y="1097"/>
                    </a:lnTo>
                    <a:lnTo>
                      <a:pt x="15492" y="1097"/>
                    </a:lnTo>
                    <a:lnTo>
                      <a:pt x="15324" y="366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9" name="object 10"/>
            <p:cNvSpPr/>
            <p:nvPr/>
          </p:nvSpPr>
          <p:spPr>
            <a:xfrm>
              <a:off x="1432091" y="303541"/>
              <a:ext cx="107446" cy="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2"/>
                  </a:lnTo>
                  <a:lnTo>
                    <a:pt x="3727" y="10108"/>
                  </a:lnTo>
                  <a:lnTo>
                    <a:pt x="5048" y="15710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41" name="object 11"/>
          <p:cNvSpPr txBox="1"/>
          <p:nvPr/>
        </p:nvSpPr>
        <p:spPr>
          <a:xfrm>
            <a:off x="5606617" y="5206693"/>
            <a:ext cx="71818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15:58 </a:t>
            </a:r>
            <a:r>
              <a:rPr spc="-20"/>
              <a:t>min.</a:t>
            </a:r>
          </a:p>
        </p:txBody>
      </p:sp>
      <p:sp>
        <p:nvSpPr>
          <p:cNvPr id="842" name="object 12"/>
          <p:cNvSpPr txBox="1"/>
          <p:nvPr/>
        </p:nvSpPr>
        <p:spPr>
          <a:xfrm>
            <a:off x="5606605" y="4643832"/>
            <a:ext cx="125412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“The</a:t>
            </a:r>
            <a:r>
              <a:rPr spc="-10" dirty="0"/>
              <a:t> Secret </a:t>
            </a:r>
            <a:r>
              <a:rPr dirty="0"/>
              <a:t>Language</a:t>
            </a:r>
            <a:r>
              <a:rPr spc="-35" dirty="0"/>
              <a:t> </a:t>
            </a:r>
            <a:r>
              <a:rPr spc="-20" dirty="0"/>
              <a:t>of</a:t>
            </a:r>
            <a:r>
              <a:rPr spc="-35" dirty="0"/>
              <a:t> </a:t>
            </a:r>
            <a:r>
              <a:rPr dirty="0"/>
              <a:t>Trees”</a:t>
            </a:r>
          </a:p>
        </p:txBody>
      </p:sp>
      <p:sp>
        <p:nvSpPr>
          <p:cNvPr id="843" name="object 26"/>
          <p:cNvSpPr txBox="1"/>
          <p:nvPr/>
        </p:nvSpPr>
        <p:spPr>
          <a:xfrm>
            <a:off x="5599643" y="1714712"/>
            <a:ext cx="1204599" cy="1659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Media</a:t>
            </a:r>
            <a:endParaRPr b="0" dirty="0"/>
          </a:p>
          <a:p>
            <a:pPr marR="5080" indent="24765">
              <a:lnSpc>
                <a:spcPct val="111099"/>
              </a:lnSpc>
              <a:spcBef>
                <a:spcPts val="8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Did</a:t>
            </a:r>
            <a:r>
              <a:rPr spc="-25" dirty="0"/>
              <a:t> </a:t>
            </a:r>
            <a:r>
              <a:rPr spc="-40" dirty="0"/>
              <a:t>you</a:t>
            </a:r>
            <a:r>
              <a:rPr spc="-20" dirty="0"/>
              <a:t> know</a:t>
            </a:r>
            <a:r>
              <a:rPr spc="500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spc="-10" dirty="0"/>
              <a:t>trees communicate </a:t>
            </a:r>
            <a:r>
              <a:rPr spc="-45" dirty="0"/>
              <a:t>with</a:t>
            </a:r>
            <a:r>
              <a:rPr spc="-10" dirty="0"/>
              <a:t> </a:t>
            </a:r>
            <a:r>
              <a:rPr spc="-40" dirty="0"/>
              <a:t>each</a:t>
            </a:r>
            <a:r>
              <a:rPr spc="-10" dirty="0"/>
              <a:t> other, </a:t>
            </a:r>
            <a:r>
              <a:rPr spc="-30" dirty="0"/>
              <a:t>interact,</a:t>
            </a:r>
            <a:r>
              <a:rPr spc="-25" dirty="0"/>
              <a:t>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spc="-50" dirty="0"/>
              <a:t>form </a:t>
            </a:r>
            <a:r>
              <a:rPr spc="-10" dirty="0"/>
              <a:t>relationships</a:t>
            </a:r>
          </a:p>
          <a:p>
            <a:pPr indent="24765">
              <a:spcBef>
                <a:spcPts val="100"/>
              </a:spcBef>
              <a:defRPr sz="1200" spc="-2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just</a:t>
            </a:r>
            <a:r>
              <a:rPr spc="-40" dirty="0"/>
              <a:t> </a:t>
            </a:r>
            <a:r>
              <a:rPr dirty="0"/>
              <a:t>like</a:t>
            </a:r>
            <a:r>
              <a:rPr spc="-40" dirty="0"/>
              <a:t> </a:t>
            </a:r>
            <a:r>
              <a:rPr spc="-35" dirty="0"/>
              <a:t>we</a:t>
            </a:r>
            <a:r>
              <a:rPr spc="-40" dirty="0"/>
              <a:t> </a:t>
            </a:r>
            <a:r>
              <a:rPr dirty="0"/>
              <a:t>do?</a:t>
            </a:r>
          </a:p>
        </p:txBody>
      </p:sp>
      <p:sp>
        <p:nvSpPr>
          <p:cNvPr id="844" name="object 27"/>
          <p:cNvSpPr txBox="1"/>
          <p:nvPr/>
        </p:nvSpPr>
        <p:spPr>
          <a:xfrm>
            <a:off x="5612319" y="3777346"/>
            <a:ext cx="91249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Discover</a:t>
            </a:r>
            <a:r>
              <a:rPr spc="-20" dirty="0"/>
              <a:t> </a:t>
            </a:r>
            <a:r>
              <a:rPr spc="-30" dirty="0"/>
              <a:t>how!</a:t>
            </a:r>
          </a:p>
        </p:txBody>
      </p:sp>
      <p:sp>
        <p:nvSpPr>
          <p:cNvPr id="845" name="object 28"/>
          <p:cNvSpPr/>
          <p:nvPr/>
        </p:nvSpPr>
        <p:spPr>
          <a:xfrm>
            <a:off x="7329981" y="331813"/>
            <a:ext cx="3021359" cy="663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6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5"/>
                </a:lnTo>
                <a:lnTo>
                  <a:pt x="62" y="21323"/>
                </a:lnTo>
                <a:lnTo>
                  <a:pt x="236" y="21434"/>
                </a:lnTo>
                <a:lnTo>
                  <a:pt x="501" y="21522"/>
                </a:lnTo>
                <a:lnTo>
                  <a:pt x="836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5"/>
                </a:lnTo>
                <a:lnTo>
                  <a:pt x="21600" y="404"/>
                </a:lnTo>
                <a:lnTo>
                  <a:pt x="21538" y="277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6" name="object 29"/>
          <p:cNvSpPr txBox="1"/>
          <p:nvPr/>
        </p:nvSpPr>
        <p:spPr>
          <a:xfrm>
            <a:off x="7407600" y="1166173"/>
            <a:ext cx="1714552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900" b="1" spc="-1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Knowledge </a:t>
            </a:r>
            <a:r>
              <a:rPr spc="-20" dirty="0"/>
              <a:t>Quiz</a:t>
            </a:r>
          </a:p>
        </p:txBody>
      </p:sp>
      <p:sp>
        <p:nvSpPr>
          <p:cNvPr id="847" name="object 30"/>
          <p:cNvSpPr txBox="1"/>
          <p:nvPr/>
        </p:nvSpPr>
        <p:spPr>
          <a:xfrm>
            <a:off x="7488109" y="1749979"/>
            <a:ext cx="2534289" cy="5176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are the biotic components of a forest ecosystem?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are two indicators of a healthy forest?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can bacteria do as powerful forest decomposers?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is the relationship between plants and fungi?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organisms are the most efficient in breaking down lignin that makes up wood?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In which tissue of the tree does sugar transport to all parts of the tree occur?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Which part of the tree is responsible for the tree's width growth?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information do the rings provide us?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substances are stored in the roots and trunk?</a:t>
            </a:r>
          </a:p>
          <a:p>
            <a:pPr marL="240029" marR="36193" indent="-227329">
              <a:lnSpc>
                <a:spcPct val="125000"/>
              </a:lnSpc>
              <a:spcBef>
                <a:spcPts val="100"/>
              </a:spcBef>
              <a:buSzPct val="100000"/>
              <a:buFontTx/>
              <a:buAutoNum type="arabicPeriod"/>
              <a:tabLst>
                <a:tab pos="241300" algn="l"/>
              </a:tabLst>
              <a:defRPr sz="1200">
                <a:solidFill>
                  <a:srgbClr val="221E1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>
                <a:solidFill>
                  <a:srgbClr val="221E1F"/>
                </a:solidFill>
                <a:latin typeface="Podkova Regular Regular"/>
              </a:rPr>
              <a:t>What is the difference between unisexual and bisexual trees?</a:t>
            </a:r>
          </a:p>
        </p:txBody>
      </p:sp>
      <p:grpSp>
        <p:nvGrpSpPr>
          <p:cNvPr id="856" name="object 32"/>
          <p:cNvGrpSpPr/>
          <p:nvPr/>
        </p:nvGrpSpPr>
        <p:grpSpPr>
          <a:xfrm>
            <a:off x="328279" y="131980"/>
            <a:ext cx="4930337" cy="6772851"/>
            <a:chOff x="0" y="-1"/>
            <a:chExt cx="4930335" cy="6772849"/>
          </a:xfrm>
        </p:grpSpPr>
        <p:sp>
          <p:nvSpPr>
            <p:cNvPr id="848" name="object 33"/>
            <p:cNvSpPr/>
            <p:nvPr/>
          </p:nvSpPr>
          <p:spPr>
            <a:xfrm>
              <a:off x="-1" y="305149"/>
              <a:ext cx="4930337" cy="646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43" y="11"/>
                  </a:lnTo>
                  <a:lnTo>
                    <a:pt x="685" y="41"/>
                  </a:lnTo>
                  <a:lnTo>
                    <a:pt x="458" y="89"/>
                  </a:lnTo>
                  <a:lnTo>
                    <a:pt x="269" y="152"/>
                  </a:lnTo>
                  <a:lnTo>
                    <a:pt x="124" y="227"/>
                  </a:lnTo>
                  <a:lnTo>
                    <a:pt x="0" y="404"/>
                  </a:lnTo>
                  <a:lnTo>
                    <a:pt x="0" y="21196"/>
                  </a:lnTo>
                  <a:lnTo>
                    <a:pt x="124" y="21373"/>
                  </a:lnTo>
                  <a:lnTo>
                    <a:pt x="269" y="21448"/>
                  </a:lnTo>
                  <a:lnTo>
                    <a:pt x="458" y="21511"/>
                  </a:lnTo>
                  <a:lnTo>
                    <a:pt x="685" y="21559"/>
                  </a:lnTo>
                  <a:lnTo>
                    <a:pt x="943" y="21589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57" y="21589"/>
                  </a:lnTo>
                  <a:lnTo>
                    <a:pt x="20915" y="21559"/>
                  </a:lnTo>
                  <a:lnTo>
                    <a:pt x="21142" y="21511"/>
                  </a:lnTo>
                  <a:lnTo>
                    <a:pt x="21331" y="21448"/>
                  </a:lnTo>
                  <a:lnTo>
                    <a:pt x="21476" y="21373"/>
                  </a:lnTo>
                  <a:lnTo>
                    <a:pt x="21600" y="21196"/>
                  </a:lnTo>
                  <a:lnTo>
                    <a:pt x="21600" y="404"/>
                  </a:lnTo>
                  <a:lnTo>
                    <a:pt x="21476" y="227"/>
                  </a:lnTo>
                  <a:lnTo>
                    <a:pt x="21331" y="152"/>
                  </a:lnTo>
                  <a:lnTo>
                    <a:pt x="21142" y="89"/>
                  </a:lnTo>
                  <a:lnTo>
                    <a:pt x="20915" y="41"/>
                  </a:lnTo>
                  <a:lnTo>
                    <a:pt x="20657" y="11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9" name="object 34"/>
            <p:cNvSpPr/>
            <p:nvPr/>
          </p:nvSpPr>
          <p:spPr>
            <a:xfrm>
              <a:off x="4088563" y="-2"/>
              <a:ext cx="678071" cy="67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2" name="object 35"/>
            <p:cNvGrpSpPr/>
            <p:nvPr/>
          </p:nvGrpSpPr>
          <p:grpSpPr>
            <a:xfrm>
              <a:off x="4265006" y="169147"/>
              <a:ext cx="341852" cy="386788"/>
              <a:chOff x="0" y="-1"/>
              <a:chExt cx="341851" cy="386787"/>
            </a:xfrm>
          </p:grpSpPr>
          <p:sp>
            <p:nvSpPr>
              <p:cNvPr id="850" name="Shape"/>
              <p:cNvSpPr/>
              <p:nvPr/>
            </p:nvSpPr>
            <p:spPr>
              <a:xfrm>
                <a:off x="160567" y="179757"/>
                <a:ext cx="125864" cy="20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2"/>
                    </a:lnTo>
                    <a:lnTo>
                      <a:pt x="5207" y="7454"/>
                    </a:lnTo>
                    <a:lnTo>
                      <a:pt x="5146" y="5505"/>
                    </a:lnTo>
                    <a:lnTo>
                      <a:pt x="5110" y="3600"/>
                    </a:lnTo>
                    <a:lnTo>
                      <a:pt x="10017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"/>
              <p:cNvSpPr/>
              <p:nvPr/>
            </p:nvSpPr>
            <p:spPr>
              <a:xfrm>
                <a:off x="-1" y="-2"/>
                <a:ext cx="341852" cy="18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3" y="20704"/>
                    </a:lnTo>
                    <a:lnTo>
                      <a:pt x="18663" y="20352"/>
                    </a:lnTo>
                    <a:lnTo>
                      <a:pt x="18758" y="19998"/>
                    </a:lnTo>
                    <a:lnTo>
                      <a:pt x="18851" y="19998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5" y="18578"/>
                    </a:lnTo>
                    <a:lnTo>
                      <a:pt x="19610" y="18401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5" y="17692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7" y="14326"/>
                    </a:lnTo>
                    <a:lnTo>
                      <a:pt x="21032" y="14148"/>
                    </a:lnTo>
                    <a:lnTo>
                      <a:pt x="21032" y="13793"/>
                    </a:lnTo>
                    <a:lnTo>
                      <a:pt x="21127" y="13439"/>
                    </a:lnTo>
                    <a:lnTo>
                      <a:pt x="21222" y="13261"/>
                    </a:lnTo>
                    <a:lnTo>
                      <a:pt x="21222" y="12907"/>
                    </a:lnTo>
                    <a:lnTo>
                      <a:pt x="21317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6" y="11667"/>
                    </a:lnTo>
                    <a:lnTo>
                      <a:pt x="21506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55" name="object 36"/>
            <p:cNvGrpSpPr/>
            <p:nvPr/>
          </p:nvGrpSpPr>
          <p:grpSpPr>
            <a:xfrm>
              <a:off x="4372837" y="251394"/>
              <a:ext cx="109522" cy="306040"/>
              <a:chOff x="0" y="0"/>
              <a:chExt cx="109521" cy="306039"/>
            </a:xfrm>
          </p:grpSpPr>
          <p:sp>
            <p:nvSpPr>
              <p:cNvPr id="853" name="Shape"/>
              <p:cNvSpPr/>
              <p:nvPr/>
            </p:nvSpPr>
            <p:spPr>
              <a:xfrm>
                <a:off x="-1" y="0"/>
                <a:ext cx="103126" cy="306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70" y="0"/>
                    </a:lnTo>
                    <a:lnTo>
                      <a:pt x="942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8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7" y="3370"/>
                    </a:lnTo>
                    <a:lnTo>
                      <a:pt x="8836" y="4513"/>
                    </a:lnTo>
                    <a:lnTo>
                      <a:pt x="10098" y="5756"/>
                    </a:lnTo>
                    <a:lnTo>
                      <a:pt x="10683" y="6988"/>
                    </a:lnTo>
                    <a:lnTo>
                      <a:pt x="10053" y="6988"/>
                    </a:lnTo>
                    <a:lnTo>
                      <a:pt x="10053" y="15989"/>
                    </a:lnTo>
                    <a:lnTo>
                      <a:pt x="9965" y="17195"/>
                    </a:lnTo>
                    <a:lnTo>
                      <a:pt x="9818" y="18411"/>
                    </a:lnTo>
                    <a:lnTo>
                      <a:pt x="9789" y="19607"/>
                    </a:lnTo>
                    <a:lnTo>
                      <a:pt x="10029" y="20647"/>
                    </a:lnTo>
                    <a:lnTo>
                      <a:pt x="10053" y="20753"/>
                    </a:lnTo>
                    <a:lnTo>
                      <a:pt x="10367" y="20965"/>
                    </a:lnTo>
                    <a:lnTo>
                      <a:pt x="11625" y="21600"/>
                    </a:lnTo>
                    <a:lnTo>
                      <a:pt x="14142" y="21600"/>
                    </a:lnTo>
                    <a:lnTo>
                      <a:pt x="15081" y="21282"/>
                    </a:lnTo>
                    <a:lnTo>
                      <a:pt x="15711" y="20965"/>
                    </a:lnTo>
                    <a:lnTo>
                      <a:pt x="16025" y="20647"/>
                    </a:lnTo>
                    <a:lnTo>
                      <a:pt x="16025" y="14718"/>
                    </a:lnTo>
                    <a:lnTo>
                      <a:pt x="15893" y="13680"/>
                    </a:lnTo>
                    <a:lnTo>
                      <a:pt x="15907" y="11660"/>
                    </a:lnTo>
                    <a:lnTo>
                      <a:pt x="16025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1" y="4870"/>
                    </a:lnTo>
                    <a:lnTo>
                      <a:pt x="13780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4" name="Shape"/>
              <p:cNvSpPr/>
              <p:nvPr/>
            </p:nvSpPr>
            <p:spPr>
              <a:xfrm>
                <a:off x="71997" y="46508"/>
                <a:ext cx="37524" cy="22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70"/>
                    </a:lnTo>
                    <a:lnTo>
                      <a:pt x="6697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20" y="21600"/>
                    </a:lnTo>
                    <a:lnTo>
                      <a:pt x="19535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2" y="2970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857" name="object 37"/>
          <p:cNvSpPr txBox="1"/>
          <p:nvPr/>
        </p:nvSpPr>
        <p:spPr>
          <a:xfrm>
            <a:off x="532634" y="1300402"/>
            <a:ext cx="2701926" cy="1853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850388">
              <a:spcBef>
                <a:spcPts val="300"/>
              </a:spcBef>
              <a:defRPr sz="1000" spc="-9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Materials:</a:t>
            </a:r>
          </a:p>
          <a:p>
            <a:pPr marL="1916427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9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camera</a:t>
            </a:r>
          </a:p>
          <a:p>
            <a:pPr marL="1916427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9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paper</a:t>
            </a:r>
          </a:p>
          <a:p>
            <a:pPr marL="1916427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colored pencils</a:t>
            </a:r>
          </a:p>
          <a:p>
            <a:pPr marL="1916427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19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pens</a:t>
            </a:r>
          </a:p>
          <a:p>
            <a:pPr marR="48259" indent="12700">
              <a:lnSpc>
                <a:spcPct val="106100"/>
              </a:lnSpc>
              <a:spcBef>
                <a:spcPts val="900"/>
              </a:spcBef>
              <a:defRPr sz="11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Divide</a:t>
            </a:r>
            <a:r>
              <a:rPr spc="-9"/>
              <a:t> </a:t>
            </a:r>
            <a:r>
              <a:rPr spc="-39"/>
              <a:t>students</a:t>
            </a:r>
            <a:r>
              <a:rPr spc="-9"/>
              <a:t> </a:t>
            </a:r>
            <a:r>
              <a:rPr spc="-39"/>
              <a:t>into</a:t>
            </a:r>
            <a:r>
              <a:rPr spc="-9"/>
              <a:t> </a:t>
            </a:r>
            <a:r>
              <a:rPr spc="-45"/>
              <a:t>small</a:t>
            </a:r>
            <a:r>
              <a:rPr spc="-9"/>
              <a:t> </a:t>
            </a:r>
            <a:r>
              <a:rPr spc="-39"/>
              <a:t>groups</a:t>
            </a:r>
            <a:r>
              <a:rPr spc="-4"/>
              <a:t> </a:t>
            </a:r>
            <a:r>
              <a:rPr spc="-45"/>
              <a:t>and</a:t>
            </a:r>
            <a:r>
              <a:rPr spc="-9"/>
              <a:t> </a:t>
            </a:r>
            <a:r>
              <a:t>take</a:t>
            </a:r>
            <a:r>
              <a:rPr spc="-9"/>
              <a:t> </a:t>
            </a:r>
            <a:r>
              <a:rPr spc="-50"/>
              <a:t>a </a:t>
            </a:r>
            <a:r>
              <a:rPr spc="-30"/>
              <a:t>walk</a:t>
            </a:r>
            <a:r>
              <a:rPr spc="-19"/>
              <a:t> </a:t>
            </a:r>
            <a:r>
              <a:rPr spc="-30"/>
              <a:t>in</a:t>
            </a:r>
            <a:r>
              <a:rPr spc="-19"/>
              <a:t> </a:t>
            </a:r>
            <a:r>
              <a:rPr spc="-39"/>
              <a:t>the</a:t>
            </a:r>
            <a:r>
              <a:rPr spc="-19"/>
              <a:t> </a:t>
            </a:r>
            <a:r>
              <a:rPr spc="-30"/>
              <a:t>forest.</a:t>
            </a:r>
            <a:r>
              <a:rPr spc="-19"/>
              <a:t> </a:t>
            </a:r>
            <a:r>
              <a:rPr spc="-45"/>
              <a:t>Teams</a:t>
            </a:r>
            <a:r>
              <a:rPr spc="-19"/>
              <a:t> </a:t>
            </a:r>
            <a:r>
              <a:t>will</a:t>
            </a:r>
            <a:r>
              <a:rPr spc="-19"/>
              <a:t> </a:t>
            </a:r>
            <a:r>
              <a:rPr spc="-39"/>
              <a:t>explore</a:t>
            </a:r>
            <a:r>
              <a:rPr spc="-19"/>
              <a:t> </a:t>
            </a:r>
            <a:r>
              <a:rPr spc="-25"/>
              <a:t>the </a:t>
            </a:r>
            <a:r>
              <a:t>forest</a:t>
            </a:r>
            <a:r>
              <a:rPr spc="-19"/>
              <a:t> </a:t>
            </a:r>
            <a:r>
              <a:rPr spc="-45"/>
              <a:t>and</a:t>
            </a:r>
            <a:r>
              <a:rPr spc="-19"/>
              <a:t> </a:t>
            </a:r>
            <a:r>
              <a:t>focus</a:t>
            </a:r>
            <a:r>
              <a:rPr spc="-19"/>
              <a:t> </a:t>
            </a:r>
            <a:r>
              <a:rPr spc="-45"/>
              <a:t>on</a:t>
            </a:r>
            <a:r>
              <a:rPr spc="-15"/>
              <a:t> </a:t>
            </a:r>
            <a:r>
              <a:t>abiotic</a:t>
            </a:r>
            <a:r>
              <a:rPr spc="-19"/>
              <a:t> </a:t>
            </a:r>
            <a:r>
              <a:rPr spc="-25"/>
              <a:t>(soil,</a:t>
            </a:r>
            <a:r>
              <a:rPr spc="-19"/>
              <a:t> </a:t>
            </a:r>
            <a:r>
              <a:t>water,</a:t>
            </a:r>
            <a:r>
              <a:rPr spc="-15"/>
              <a:t> </a:t>
            </a:r>
            <a:r>
              <a:rPr spc="-19"/>
              <a:t>air) </a:t>
            </a:r>
            <a:r>
              <a:rPr spc="-45"/>
              <a:t>and</a:t>
            </a:r>
            <a:r>
              <a:rPr spc="-9"/>
              <a:t> </a:t>
            </a:r>
            <a:r>
              <a:rPr spc="-30"/>
              <a:t>biotic</a:t>
            </a:r>
            <a:r>
              <a:rPr spc="-9"/>
              <a:t> </a:t>
            </a:r>
            <a:r>
              <a:t>(plants,</a:t>
            </a:r>
            <a:r>
              <a:rPr spc="-4"/>
              <a:t> </a:t>
            </a:r>
            <a:r>
              <a:rPr spc="-39"/>
              <a:t>animals,</a:t>
            </a:r>
            <a:r>
              <a:rPr spc="-9"/>
              <a:t> mushrooms) </a:t>
            </a:r>
            <a:r>
              <a:rPr spc="-45"/>
              <a:t>components</a:t>
            </a:r>
            <a:r>
              <a:rPr spc="-19"/>
              <a:t> of</a:t>
            </a:r>
            <a:r>
              <a:rPr spc="-15"/>
              <a:t> </a:t>
            </a:r>
            <a:r>
              <a:rPr spc="-39"/>
              <a:t>the</a:t>
            </a:r>
            <a:r>
              <a:rPr spc="-15"/>
              <a:t> </a:t>
            </a:r>
            <a:r>
              <a:t>forest</a:t>
            </a:r>
            <a:r>
              <a:rPr spc="-15"/>
              <a:t> </a:t>
            </a:r>
            <a:r>
              <a:rPr spc="-9"/>
              <a:t>ecosystem.</a:t>
            </a:r>
          </a:p>
        </p:txBody>
      </p:sp>
      <p:sp>
        <p:nvSpPr>
          <p:cNvPr id="858" name="object 38"/>
          <p:cNvSpPr txBox="1"/>
          <p:nvPr/>
        </p:nvSpPr>
        <p:spPr>
          <a:xfrm>
            <a:off x="544705" y="3407216"/>
            <a:ext cx="2620649" cy="63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6100"/>
              </a:lnSpc>
              <a:spcBef>
                <a:spcPts val="100"/>
              </a:spcBef>
              <a:defRPr sz="11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 </a:t>
            </a:r>
            <a:r>
              <a:rPr spc="-39"/>
              <a:t>the</a:t>
            </a:r>
            <a: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first</a:t>
            </a:r>
            <a:r>
              <a:rPr spc="-2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part</a:t>
            </a:r>
            <a:r>
              <a:rPr spc="-2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9"/>
              <a:t>of</a:t>
            </a:r>
            <a:r>
              <a:rPr spc="-25"/>
              <a:t> </a:t>
            </a:r>
            <a:r>
              <a:rPr spc="-39"/>
              <a:t>the</a:t>
            </a:r>
            <a:r>
              <a:rPr spc="-25"/>
              <a:t> </a:t>
            </a:r>
            <a:r>
              <a:t>walk,</a:t>
            </a:r>
            <a:r>
              <a:rPr spc="-25"/>
              <a:t> </a:t>
            </a:r>
            <a:r>
              <a:rPr spc="-39"/>
              <a:t>the</a:t>
            </a:r>
            <a:r>
              <a:rPr spc="-25"/>
              <a:t> </a:t>
            </a:r>
            <a:r>
              <a:rPr spc="-9"/>
              <a:t>guide </a:t>
            </a:r>
            <a:r>
              <a:rPr spc="-35"/>
              <a:t>invites</a:t>
            </a:r>
            <a:r>
              <a:rPr spc="-25"/>
              <a:t> </a:t>
            </a:r>
            <a:r>
              <a:rPr spc="-39"/>
              <a:t>students</a:t>
            </a:r>
            <a:r>
              <a:rPr spc="-25"/>
              <a:t> </a:t>
            </a:r>
            <a:r>
              <a:rPr spc="-19"/>
              <a:t>to</a:t>
            </a:r>
            <a:r>
              <a:rPr spc="-25"/>
              <a:t> </a:t>
            </a:r>
            <a:r>
              <a:rPr spc="-35"/>
              <a:t>focus</a:t>
            </a:r>
            <a:r>
              <a:rPr spc="-25"/>
              <a:t> </a:t>
            </a:r>
            <a:r>
              <a:rPr spc="-45"/>
              <a:t>on</a:t>
            </a:r>
            <a:r>
              <a:rPr spc="-25"/>
              <a:t> </a:t>
            </a:r>
            <a:r>
              <a:rPr spc="-35"/>
              <a:t>these</a:t>
            </a:r>
            <a:r>
              <a:rPr spc="-25"/>
              <a:t> </a:t>
            </a:r>
            <a:r>
              <a:rPr spc="-9"/>
              <a:t>abiotic </a:t>
            </a:r>
            <a:r>
              <a:rPr spc="-45"/>
              <a:t>components</a:t>
            </a:r>
            <a:r>
              <a:rPr spc="-4"/>
              <a:t> </a:t>
            </a:r>
            <a:r>
              <a:rPr spc="-39"/>
              <a:t>through</a:t>
            </a:r>
            <a:r>
              <a:rPr spc="-4"/>
              <a:t> </a:t>
            </a:r>
            <a:r>
              <a:rPr spc="-35"/>
              <a:t>direct</a:t>
            </a:r>
            <a:r>
              <a:rPr spc="-4"/>
              <a:t> </a:t>
            </a:r>
            <a:r>
              <a:rPr spc="-39"/>
              <a:t>observation</a:t>
            </a:r>
            <a:r>
              <a:rPr spc="-4"/>
              <a:t> </a:t>
            </a:r>
            <a:r>
              <a:rPr spc="-25"/>
              <a:t>and </a:t>
            </a:r>
            <a:r>
              <a:rPr spc="-39"/>
              <a:t>sensory</a:t>
            </a:r>
            <a:r>
              <a:rPr spc="-15"/>
              <a:t> </a:t>
            </a:r>
            <a:r>
              <a:rPr spc="-9"/>
              <a:t>awareness:</a:t>
            </a:r>
          </a:p>
        </p:txBody>
      </p:sp>
      <p:sp>
        <p:nvSpPr>
          <p:cNvPr id="859" name="object 39"/>
          <p:cNvSpPr txBox="1"/>
          <p:nvPr/>
        </p:nvSpPr>
        <p:spPr>
          <a:xfrm>
            <a:off x="544765" y="5406706"/>
            <a:ext cx="27273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.</a:t>
            </a:r>
          </a:p>
        </p:txBody>
      </p:sp>
      <p:sp>
        <p:nvSpPr>
          <p:cNvPr id="860" name="object 40"/>
          <p:cNvSpPr txBox="1"/>
          <p:nvPr/>
        </p:nvSpPr>
        <p:spPr>
          <a:xfrm>
            <a:off x="3524937" y="1047911"/>
            <a:ext cx="1600839" cy="1329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5875">
              <a:lnSpc>
                <a:spcPct val="111099"/>
              </a:lnSpc>
              <a:spcBef>
                <a:spcPts val="100"/>
              </a:spcBef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</a:t>
            </a:r>
            <a:r>
              <a:rPr spc="-25"/>
              <a:t> </a:t>
            </a:r>
            <a:r>
              <a:rPr spc="-40"/>
              <a:t>the</a:t>
            </a:r>
            <a:r>
              <a:rPr spc="-25"/>
              <a:t> </a:t>
            </a:r>
            <a:r>
              <a:rPr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second</a:t>
            </a:r>
            <a:r>
              <a:rPr spc="-2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35">
                <a:latin typeface="Podkova Regular Bold"/>
                <a:ea typeface="Podkova Regular Bold"/>
                <a:cs typeface="Podkova Regular Bold"/>
                <a:sym typeface="Podkova Regular Bold"/>
              </a:rPr>
              <a:t>part</a:t>
            </a:r>
            <a:r>
              <a:rPr spc="-2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0"/>
              <a:t>of </a:t>
            </a:r>
            <a:r>
              <a:t>the walk,</a:t>
            </a:r>
            <a:r>
              <a:rPr spc="-40"/>
              <a:t> </a:t>
            </a:r>
            <a:r>
              <a:rPr spc="-25"/>
              <a:t>we'll</a:t>
            </a:r>
            <a:r>
              <a:rPr spc="-40"/>
              <a:t> </a:t>
            </a:r>
            <a:r>
              <a:rPr spc="-10"/>
              <a:t>focus</a:t>
            </a:r>
          </a:p>
          <a:p>
            <a:pPr marR="46990" indent="13970">
              <a:lnSpc>
                <a:spcPct val="111099"/>
              </a:lnSpc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on</a:t>
            </a:r>
            <a:r>
              <a:rPr spc="-20"/>
              <a:t> </a:t>
            </a:r>
            <a:r>
              <a:rPr spc="-35"/>
              <a:t>biotic</a:t>
            </a:r>
            <a:r>
              <a:rPr spc="-15"/>
              <a:t> </a:t>
            </a:r>
            <a:r>
              <a:rPr spc="-35"/>
              <a:t>factors;</a:t>
            </a:r>
            <a:r>
              <a:rPr spc="-20"/>
              <a:t> </a:t>
            </a:r>
            <a:r>
              <a:rPr spc="-30"/>
              <a:t>plants, </a:t>
            </a:r>
            <a:r>
              <a:rPr spc="-35"/>
              <a:t>animals,</a:t>
            </a:r>
            <a:r>
              <a:rPr spc="-15"/>
              <a:t> </a:t>
            </a:r>
            <a:r>
              <a:rPr spc="-25"/>
              <a:t>and </a:t>
            </a:r>
            <a:r>
              <a:rPr spc="-10"/>
              <a:t>mushrooms.</a:t>
            </a:r>
          </a:p>
          <a:p>
            <a:pPr marR="83185" indent="15875">
              <a:lnSpc>
                <a:spcPct val="111099"/>
              </a:lnSpc>
              <a:spcBef>
                <a:spcPts val="5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Each</a:t>
            </a:r>
            <a:r>
              <a:rPr spc="-40"/>
              <a:t> </a:t>
            </a:r>
            <a:r>
              <a:t>group </a:t>
            </a:r>
            <a:r>
              <a:rPr spc="-25"/>
              <a:t>will</a:t>
            </a:r>
            <a:r>
              <a:rPr spc="-30"/>
              <a:t> go</a:t>
            </a:r>
            <a:r>
              <a:t> </a:t>
            </a:r>
            <a:r>
              <a:rPr spc="-50"/>
              <a:t>on</a:t>
            </a:r>
            <a:r>
              <a:rPr spc="-25"/>
              <a:t> </a:t>
            </a:r>
            <a:r>
              <a:rPr spc="-50"/>
              <a:t>a hunt</a:t>
            </a:r>
            <a:r>
              <a:rPr spc="-20"/>
              <a:t> </a:t>
            </a:r>
            <a:r>
              <a:rPr spc="-45"/>
              <a:t>and</a:t>
            </a:r>
            <a:r>
              <a:rPr spc="-15"/>
              <a:t> </a:t>
            </a:r>
            <a:r>
              <a:rPr spc="-10"/>
              <a:t>photograph:</a:t>
            </a:r>
          </a:p>
        </p:txBody>
      </p:sp>
      <p:sp>
        <p:nvSpPr>
          <p:cNvPr id="861" name="object 41"/>
          <p:cNvSpPr txBox="1"/>
          <p:nvPr/>
        </p:nvSpPr>
        <p:spPr>
          <a:xfrm>
            <a:off x="3508111" y="4994754"/>
            <a:ext cx="1624969" cy="144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6509">
              <a:lnSpc>
                <a:spcPct val="133300"/>
              </a:lnSpc>
              <a:spcBef>
                <a:spcPts val="100"/>
              </a:spcBef>
              <a:defRPr sz="1000" spc="-5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When</a:t>
            </a:r>
            <a:r>
              <a:rPr spc="-4"/>
              <a:t> </a:t>
            </a:r>
            <a:r>
              <a:rPr spc="-30"/>
              <a:t>the</a:t>
            </a:r>
            <a:r>
              <a:rPr spc="-4"/>
              <a:t> </a:t>
            </a:r>
            <a:r>
              <a:rPr spc="-35"/>
              <a:t>students</a:t>
            </a:r>
            <a:r>
              <a:rPr spc="-4"/>
              <a:t> </a:t>
            </a:r>
            <a:r>
              <a:rPr spc="-9"/>
              <a:t>return </a:t>
            </a:r>
            <a:r>
              <a:rPr spc="-45"/>
              <a:t>from</a:t>
            </a:r>
            <a:r>
              <a:rPr spc="-19"/>
              <a:t> </a:t>
            </a:r>
            <a:r>
              <a:rPr spc="-30"/>
              <a:t>the</a:t>
            </a:r>
            <a:r>
              <a:rPr spc="-15"/>
              <a:t> </a:t>
            </a:r>
            <a:r>
              <a:rPr spc="-25"/>
              <a:t>forest</a:t>
            </a:r>
            <a:r>
              <a:rPr spc="-19"/>
              <a:t> to</a:t>
            </a:r>
            <a:r>
              <a:rPr spc="-15"/>
              <a:t> </a:t>
            </a:r>
            <a:r>
              <a:rPr spc="-30"/>
              <a:t>class,</a:t>
            </a:r>
            <a:r>
              <a:rPr spc="-15"/>
              <a:t> </a:t>
            </a:r>
            <a:r>
              <a:rPr spc="-19"/>
              <a:t>they will</a:t>
            </a:r>
            <a:r>
              <a:rPr spc="-25"/>
              <a:t> </a:t>
            </a:r>
            <a:r>
              <a:rPr spc="-30"/>
              <a:t>analyze</a:t>
            </a:r>
            <a:r>
              <a:rPr spc="-25"/>
              <a:t> </a:t>
            </a:r>
            <a:r>
              <a:rPr spc="-19"/>
              <a:t>all</a:t>
            </a:r>
            <a:r>
              <a:rPr spc="-25"/>
              <a:t> </a:t>
            </a:r>
            <a:r>
              <a:rPr spc="-30"/>
              <a:t>the</a:t>
            </a:r>
            <a:r>
              <a:rPr spc="-25"/>
              <a:t> </a:t>
            </a:r>
            <a:r>
              <a:rPr spc="-9"/>
              <a:t>photos </a:t>
            </a:r>
            <a:r>
              <a:rPr spc="-35"/>
              <a:t>taken</a:t>
            </a:r>
            <a:r>
              <a:rPr spc="-9"/>
              <a:t> </a:t>
            </a:r>
            <a:r>
              <a:rPr spc="-45"/>
              <a:t>and</a:t>
            </a:r>
            <a:r>
              <a:rPr spc="-4"/>
              <a:t> </a:t>
            </a:r>
            <a:r>
              <a:rPr spc="-30"/>
              <a:t>identify</a:t>
            </a:r>
            <a:r>
              <a:rPr spc="-4"/>
              <a:t> </a:t>
            </a:r>
            <a:r>
              <a:rPr spc="-30"/>
              <a:t>species</a:t>
            </a:r>
            <a:r>
              <a:rPr spc="-4"/>
              <a:t> </a:t>
            </a:r>
            <a:r>
              <a:rPr spc="-25"/>
              <a:t>of trees</a:t>
            </a:r>
            <a:r>
              <a:rPr spc="-19"/>
              <a:t> </a:t>
            </a:r>
            <a:r>
              <a:rPr spc="-45"/>
              <a:t>and</a:t>
            </a:r>
            <a:r>
              <a:rPr spc="-19"/>
              <a:t> </a:t>
            </a:r>
            <a:r>
              <a:rPr spc="-30"/>
              <a:t>shrubs,</a:t>
            </a:r>
            <a:r>
              <a:rPr spc="-19"/>
              <a:t> </a:t>
            </a:r>
            <a:r>
              <a:rPr spc="-30"/>
              <a:t>as</a:t>
            </a:r>
            <a:r>
              <a:rPr spc="-15"/>
              <a:t> </a:t>
            </a:r>
            <a:r>
              <a:rPr spc="-25"/>
              <a:t>well</a:t>
            </a:r>
            <a:r>
              <a:rPr spc="-19"/>
              <a:t> </a:t>
            </a:r>
            <a:r>
              <a:rPr spc="-25"/>
              <a:t>as </a:t>
            </a:r>
            <a:r>
              <a:rPr spc="-35"/>
              <a:t>animals</a:t>
            </a:r>
            <a:r>
              <a:rPr spc="-9"/>
              <a:t> </a:t>
            </a:r>
            <a:r>
              <a:rPr spc="-45"/>
              <a:t>and</a:t>
            </a:r>
            <a:r>
              <a:rPr spc="-4"/>
              <a:t> </a:t>
            </a:r>
            <a:r>
              <a:rPr spc="-45"/>
              <a:t>mushrooms</a:t>
            </a:r>
            <a:r>
              <a:rPr spc="-9"/>
              <a:t> </a:t>
            </a:r>
            <a:r>
              <a:rPr spc="-19"/>
              <a:t>they </a:t>
            </a:r>
            <a:r>
              <a:rPr spc="-39"/>
              <a:t>encountered</a:t>
            </a:r>
            <a:r>
              <a:rPr spc="0"/>
              <a:t> </a:t>
            </a:r>
            <a:r>
              <a:rPr spc="-35"/>
              <a:t>during</a:t>
            </a:r>
            <a:r>
              <a:rPr spc="0"/>
              <a:t> </a:t>
            </a:r>
            <a:r>
              <a:rPr spc="-9"/>
              <a:t>their </a:t>
            </a:r>
            <a:r>
              <a:rPr spc="-30"/>
              <a:t>walk</a:t>
            </a:r>
            <a:r>
              <a:rPr spc="-25"/>
              <a:t> </a:t>
            </a:r>
            <a:r>
              <a:rPr spc="-30"/>
              <a:t>in</a:t>
            </a:r>
            <a:r>
              <a:rPr spc="-25"/>
              <a:t> </a:t>
            </a:r>
            <a:r>
              <a:rPr spc="-30"/>
              <a:t>the</a:t>
            </a:r>
            <a:r>
              <a:rPr spc="-19"/>
              <a:t> </a:t>
            </a:r>
            <a:r>
              <a:rPr spc="-9"/>
              <a:t>forest.</a:t>
            </a:r>
          </a:p>
        </p:txBody>
      </p:sp>
      <p:sp>
        <p:nvSpPr>
          <p:cNvPr id="862" name="object 42"/>
          <p:cNvSpPr txBox="1"/>
          <p:nvPr/>
        </p:nvSpPr>
        <p:spPr>
          <a:xfrm>
            <a:off x="548186" y="4161611"/>
            <a:ext cx="2558421" cy="10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665" marR="5080" indent="-228600">
              <a:lnSpc>
                <a:spcPct val="113700"/>
              </a:lnSpc>
              <a:spcBef>
                <a:spcPts val="100"/>
              </a:spcBef>
              <a:buSzPct val="100000"/>
              <a:buChar char="•"/>
              <a:tabLst>
                <a:tab pos="228600" algn="l"/>
                <a:tab pos="266700" algn="l"/>
              </a:tabLst>
              <a:defRPr sz="11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	</a:t>
            </a:r>
            <a:r>
              <a:rPr spc="-30"/>
              <a:t>SOIL:</a:t>
            </a:r>
            <a:r>
              <a:rPr spc="-19"/>
              <a:t> 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color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structure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(is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there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humus?),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what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quality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soil?</a:t>
            </a:r>
          </a:p>
          <a:p>
            <a:pPr marL="240665" marR="74930" indent="-228600">
              <a:lnSpc>
                <a:spcPct val="113700"/>
              </a:lnSpc>
              <a:buSzPct val="100000"/>
              <a:buChar char="•"/>
              <a:tabLst>
                <a:tab pos="228600" algn="l"/>
              </a:tabLst>
              <a:defRPr sz="1100" spc="-5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WATER:</a:t>
            </a:r>
            <a:r>
              <a:rPr spc="-19"/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there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water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forest,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is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moisture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present?</a:t>
            </a:r>
          </a:p>
          <a:p>
            <a:pPr marL="240665" marR="24129" indent="-228600">
              <a:lnSpc>
                <a:spcPct val="113700"/>
              </a:lnSpc>
              <a:buSzPct val="100000"/>
              <a:buChar char="•"/>
              <a:tabLst>
                <a:tab pos="228600" algn="l"/>
              </a:tabLst>
              <a:defRPr sz="1100" spc="-3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AIR: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what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air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quality,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what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the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scent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air?</a:t>
            </a:r>
          </a:p>
        </p:txBody>
      </p:sp>
      <p:sp>
        <p:nvSpPr>
          <p:cNvPr id="863" name="object 43"/>
          <p:cNvSpPr txBox="1"/>
          <p:nvPr/>
        </p:nvSpPr>
        <p:spPr>
          <a:xfrm>
            <a:off x="3426316" y="2709289"/>
            <a:ext cx="1673228" cy="211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3840" marR="5080" indent="-227965">
              <a:lnSpc>
                <a:spcPct val="113700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  <a:tab pos="241300" algn="l"/>
              </a:tabLst>
              <a:defRPr sz="11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Different species </a:t>
            </a:r>
            <a:r>
              <a:rPr spc="-19" dirty="0"/>
              <a:t>of</a:t>
            </a:r>
            <a:r>
              <a:rPr spc="-30" dirty="0"/>
              <a:t> trees </a:t>
            </a:r>
            <a:r>
              <a:rPr spc="-45" dirty="0"/>
              <a:t>and</a:t>
            </a:r>
            <a:r>
              <a:rPr spc="-15" dirty="0"/>
              <a:t> </a:t>
            </a:r>
            <a:r>
              <a:rPr spc="-39" dirty="0"/>
              <a:t>shrubs</a:t>
            </a:r>
            <a:r>
              <a:rPr spc="-15" dirty="0"/>
              <a:t> </a:t>
            </a:r>
            <a:r>
              <a:rPr spc="-30" dirty="0"/>
              <a:t>(we'll</a:t>
            </a:r>
            <a:r>
              <a:rPr spc="-15" dirty="0"/>
              <a:t> </a:t>
            </a:r>
            <a:r>
              <a:rPr spc="-9" dirty="0"/>
              <a:t>focus </a:t>
            </a:r>
            <a:r>
              <a:rPr dirty="0"/>
              <a:t>only</a:t>
            </a:r>
            <a:r>
              <a:rPr spc="-15" dirty="0"/>
              <a:t> </a:t>
            </a:r>
            <a:r>
              <a:rPr spc="-45" dirty="0"/>
              <a:t>on</a:t>
            </a:r>
            <a:r>
              <a:rPr spc="-15" dirty="0"/>
              <a:t> </a:t>
            </a:r>
            <a:r>
              <a:rPr spc="-50" dirty="0"/>
              <a:t>woody</a:t>
            </a:r>
            <a:r>
              <a:rPr spc="-15" dirty="0"/>
              <a:t> </a:t>
            </a:r>
            <a:r>
              <a:rPr spc="-9" dirty="0"/>
              <a:t>species)</a:t>
            </a:r>
          </a:p>
          <a:p>
            <a:pPr marL="241300" marR="66675" indent="-226695">
              <a:lnSpc>
                <a:spcPct val="113700"/>
              </a:lnSpc>
              <a:buSzPct val="100000"/>
              <a:buChar char="•"/>
              <a:tabLst>
                <a:tab pos="241300" algn="l"/>
                <a:tab pos="241300" algn="l"/>
              </a:tabLst>
              <a:defRPr sz="1100" spc="-39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Various</a:t>
            </a:r>
            <a:r>
              <a:rPr spc="-15" dirty="0"/>
              <a:t> </a:t>
            </a:r>
            <a:r>
              <a:rPr dirty="0"/>
              <a:t>animals</a:t>
            </a:r>
            <a:r>
              <a:rPr spc="-15" dirty="0"/>
              <a:t> </a:t>
            </a:r>
            <a:r>
              <a:rPr spc="-19" dirty="0"/>
              <a:t>they </a:t>
            </a:r>
            <a:r>
              <a:rPr dirty="0"/>
              <a:t>encounter</a:t>
            </a:r>
            <a:r>
              <a:rPr spc="-19" dirty="0"/>
              <a:t> </a:t>
            </a:r>
            <a:r>
              <a:rPr spc="-30" dirty="0"/>
              <a:t>in</a:t>
            </a:r>
            <a:r>
              <a:rPr spc="-19" dirty="0"/>
              <a:t> </a:t>
            </a:r>
            <a:r>
              <a:rPr dirty="0"/>
              <a:t>the</a:t>
            </a:r>
            <a:r>
              <a:rPr spc="-19" dirty="0"/>
              <a:t> </a:t>
            </a:r>
            <a:r>
              <a:rPr spc="-30" dirty="0"/>
              <a:t>forest </a:t>
            </a:r>
            <a:r>
              <a:rPr spc="-35" dirty="0"/>
              <a:t>(insects,</a:t>
            </a:r>
            <a:r>
              <a:rPr spc="15" dirty="0"/>
              <a:t> </a:t>
            </a:r>
            <a:r>
              <a:rPr spc="-9" dirty="0"/>
              <a:t>reptiles, </a:t>
            </a:r>
            <a:r>
              <a:rPr spc="-45" dirty="0"/>
              <a:t>mammals,</a:t>
            </a:r>
            <a:r>
              <a:rPr spc="-25" dirty="0"/>
              <a:t> </a:t>
            </a:r>
            <a:r>
              <a:rPr spc="-30" dirty="0"/>
              <a:t>birds, </a:t>
            </a:r>
            <a:r>
              <a:rPr spc="-25" dirty="0"/>
              <a:t>or </a:t>
            </a:r>
            <a:r>
              <a:rPr spc="-9" dirty="0"/>
              <a:t>others)</a:t>
            </a:r>
          </a:p>
          <a:p>
            <a:pPr marL="240029" marR="110489" indent="-227965">
              <a:lnSpc>
                <a:spcPct val="113700"/>
              </a:lnSpc>
              <a:buSzPct val="100000"/>
              <a:buChar char="•"/>
              <a:tabLst>
                <a:tab pos="228600" algn="l"/>
              </a:tabLst>
              <a:defRPr sz="1100" spc="-4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Mushrooms,</a:t>
            </a:r>
            <a:r>
              <a:rPr lang="hr-HR" dirty="0"/>
              <a:t> </a:t>
            </a:r>
            <a:r>
              <a:rPr spc="-9" dirty="0"/>
              <a:t>lichens, </a:t>
            </a:r>
            <a:r>
              <a:rPr dirty="0"/>
              <a:t>and</a:t>
            </a:r>
            <a:r>
              <a:rPr spc="-4" dirty="0"/>
              <a:t> </a:t>
            </a:r>
            <a:r>
              <a:rPr spc="-50" dirty="0"/>
              <a:t>mosses</a:t>
            </a:r>
            <a:r>
              <a:rPr spc="-4" dirty="0"/>
              <a:t> </a:t>
            </a:r>
            <a:r>
              <a:rPr spc="-39" dirty="0"/>
              <a:t>found</a:t>
            </a:r>
            <a:r>
              <a:rPr spc="-4" dirty="0"/>
              <a:t> </a:t>
            </a:r>
            <a:r>
              <a:rPr spc="-25" dirty="0"/>
              <a:t>on </a:t>
            </a:r>
            <a:r>
              <a:rPr spc="-39" dirty="0"/>
              <a:t>the</a:t>
            </a:r>
            <a:r>
              <a:rPr spc="-9" dirty="0"/>
              <a:t> </a:t>
            </a:r>
            <a:r>
              <a:rPr spc="-50" dirty="0"/>
              <a:t>ground</a:t>
            </a:r>
            <a:r>
              <a:rPr spc="-9" dirty="0"/>
              <a:t> </a:t>
            </a:r>
            <a:r>
              <a:rPr spc="-30" dirty="0"/>
              <a:t>or</a:t>
            </a:r>
            <a:r>
              <a:rPr spc="-9" dirty="0"/>
              <a:t> </a:t>
            </a:r>
            <a:r>
              <a:rPr dirty="0"/>
              <a:t>on</a:t>
            </a:r>
            <a:r>
              <a:rPr spc="-9" dirty="0"/>
              <a:t> </a:t>
            </a:r>
            <a:r>
              <a:rPr spc="-35" dirty="0"/>
              <a:t>trees</a:t>
            </a:r>
          </a:p>
        </p:txBody>
      </p:sp>
      <p:sp>
        <p:nvSpPr>
          <p:cNvPr id="864" name="object 44"/>
          <p:cNvSpPr txBox="1">
            <a:spLocks noGrp="1"/>
          </p:cNvSpPr>
          <p:nvPr>
            <p:ph type="title"/>
          </p:nvPr>
        </p:nvSpPr>
        <p:spPr>
          <a:xfrm>
            <a:off x="519917" y="657956"/>
            <a:ext cx="1665604" cy="569599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300"/>
              </a:spcBef>
              <a:defRPr spc="-100"/>
            </a:pPr>
            <a:r>
              <a:t>Praxis!</a:t>
            </a:r>
          </a:p>
          <a:p>
            <a:pPr indent="25400">
              <a:spcBef>
                <a:spcPts val="100"/>
              </a:spcBef>
              <a:defRPr sz="1200" spc="-100">
                <a:solidFill>
                  <a:srgbClr val="231F20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Educational Forest Walk</a:t>
            </a:r>
          </a:p>
        </p:txBody>
      </p:sp>
      <p:grpSp>
        <p:nvGrpSpPr>
          <p:cNvPr id="960" name="object 45"/>
          <p:cNvGrpSpPr/>
          <p:nvPr/>
        </p:nvGrpSpPr>
        <p:grpSpPr>
          <a:xfrm>
            <a:off x="545908" y="1327805"/>
            <a:ext cx="1736693" cy="837192"/>
            <a:chOff x="0" y="0"/>
            <a:chExt cx="1736690" cy="837191"/>
          </a:xfrm>
        </p:grpSpPr>
        <p:pic>
          <p:nvPicPr>
            <p:cNvPr id="865" name="object 46" descr="object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81" y="484444"/>
              <a:ext cx="662068" cy="348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6" name="object 47"/>
            <p:cNvSpPr/>
            <p:nvPr/>
          </p:nvSpPr>
          <p:spPr>
            <a:xfrm>
              <a:off x="665390" y="817056"/>
              <a:ext cx="17034" cy="1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545"/>
                  </a:lnTo>
                  <a:lnTo>
                    <a:pt x="9922" y="21600"/>
                  </a:lnTo>
                  <a:lnTo>
                    <a:pt x="14916" y="14759"/>
                  </a:lnTo>
                  <a:lnTo>
                    <a:pt x="18250" y="8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27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7" name="object 48"/>
            <p:cNvSpPr/>
            <p:nvPr/>
          </p:nvSpPr>
          <p:spPr>
            <a:xfrm>
              <a:off x="410275" y="805753"/>
              <a:ext cx="12704" cy="2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7" y="0"/>
                  </a:moveTo>
                  <a:lnTo>
                    <a:pt x="0" y="21589"/>
                  </a:lnTo>
                  <a:lnTo>
                    <a:pt x="21600" y="21600"/>
                  </a:lnTo>
                  <a:lnTo>
                    <a:pt x="4607" y="0"/>
                  </a:lnTo>
                  <a:close/>
                </a:path>
              </a:pathLst>
            </a:custGeom>
            <a:solidFill>
              <a:srgbClr val="322C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8" name="object 49"/>
            <p:cNvSpPr/>
            <p:nvPr/>
          </p:nvSpPr>
          <p:spPr>
            <a:xfrm>
              <a:off x="420105" y="812535"/>
              <a:ext cx="12704" cy="1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585"/>
                  </a:lnTo>
                  <a:lnTo>
                    <a:pt x="50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E5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9" name="object 50"/>
            <p:cNvSpPr/>
            <p:nvPr/>
          </p:nvSpPr>
          <p:spPr>
            <a:xfrm>
              <a:off x="376816" y="819616"/>
              <a:ext cx="12704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51" y="7189"/>
                  </a:lnTo>
                  <a:lnTo>
                    <a:pt x="5424" y="13564"/>
                  </a:lnTo>
                  <a:lnTo>
                    <a:pt x="0" y="21572"/>
                  </a:lnTo>
                  <a:lnTo>
                    <a:pt x="1069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4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0" name="object 51" descr="object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63" y="60021"/>
              <a:ext cx="314212" cy="192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1" name="object 52" descr="object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355" y="308789"/>
              <a:ext cx="443463" cy="66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2" name="object 53" descr="object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5460" y="9348"/>
              <a:ext cx="334433" cy="65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3" name="object 54"/>
            <p:cNvSpPr/>
            <p:nvPr/>
          </p:nvSpPr>
          <p:spPr>
            <a:xfrm>
              <a:off x="448011" y="180619"/>
              <a:ext cx="327043" cy="6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84" y="0"/>
                  </a:moveTo>
                  <a:lnTo>
                    <a:pt x="5965" y="482"/>
                  </a:lnTo>
                  <a:lnTo>
                    <a:pt x="5617" y="3330"/>
                  </a:lnTo>
                  <a:lnTo>
                    <a:pt x="4927" y="4809"/>
                  </a:lnTo>
                  <a:lnTo>
                    <a:pt x="4353" y="4919"/>
                  </a:lnTo>
                  <a:lnTo>
                    <a:pt x="3374" y="7256"/>
                  </a:lnTo>
                  <a:lnTo>
                    <a:pt x="3113" y="9864"/>
                  </a:lnTo>
                  <a:lnTo>
                    <a:pt x="2709" y="11098"/>
                  </a:lnTo>
                  <a:lnTo>
                    <a:pt x="2536" y="11715"/>
                  </a:lnTo>
                  <a:lnTo>
                    <a:pt x="1818" y="12442"/>
                  </a:lnTo>
                  <a:lnTo>
                    <a:pt x="1444" y="13676"/>
                  </a:lnTo>
                  <a:lnTo>
                    <a:pt x="1040" y="15204"/>
                  </a:lnTo>
                  <a:lnTo>
                    <a:pt x="636" y="17187"/>
                  </a:lnTo>
                  <a:lnTo>
                    <a:pt x="275" y="19332"/>
                  </a:lnTo>
                  <a:lnTo>
                    <a:pt x="0" y="21351"/>
                  </a:lnTo>
                  <a:lnTo>
                    <a:pt x="21600" y="21600"/>
                  </a:lnTo>
                  <a:lnTo>
                    <a:pt x="19019" y="16943"/>
                  </a:lnTo>
                  <a:lnTo>
                    <a:pt x="18272" y="17670"/>
                  </a:lnTo>
                  <a:lnTo>
                    <a:pt x="18070" y="17666"/>
                  </a:lnTo>
                  <a:lnTo>
                    <a:pt x="15793" y="11538"/>
                  </a:lnTo>
                  <a:lnTo>
                    <a:pt x="15259" y="11368"/>
                  </a:lnTo>
                  <a:lnTo>
                    <a:pt x="14773" y="11001"/>
                  </a:lnTo>
                  <a:lnTo>
                    <a:pt x="14458" y="10620"/>
                  </a:lnTo>
                  <a:lnTo>
                    <a:pt x="14029" y="8748"/>
                  </a:lnTo>
                  <a:lnTo>
                    <a:pt x="13742" y="8368"/>
                  </a:lnTo>
                  <a:lnTo>
                    <a:pt x="12531" y="7348"/>
                  </a:lnTo>
                  <a:lnTo>
                    <a:pt x="11412" y="8113"/>
                  </a:lnTo>
                  <a:lnTo>
                    <a:pt x="10480" y="10723"/>
                  </a:lnTo>
                  <a:lnTo>
                    <a:pt x="9829" y="15240"/>
                  </a:lnTo>
                  <a:lnTo>
                    <a:pt x="9583" y="9506"/>
                  </a:lnTo>
                  <a:lnTo>
                    <a:pt x="8992" y="4279"/>
                  </a:lnTo>
                  <a:lnTo>
                    <a:pt x="8033" y="722"/>
                  </a:lnTo>
                  <a:lnTo>
                    <a:pt x="6684" y="0"/>
                  </a:lnTo>
                  <a:close/>
                </a:path>
              </a:pathLst>
            </a:custGeom>
            <a:solidFill>
              <a:srgbClr val="FFF9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4" name="object 55" descr="object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159" y="153187"/>
              <a:ext cx="247927" cy="63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5" name="object 56" descr="object 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072" y="39179"/>
              <a:ext cx="104399" cy="90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9" name="object 57"/>
            <p:cNvGrpSpPr/>
            <p:nvPr/>
          </p:nvGrpSpPr>
          <p:grpSpPr>
            <a:xfrm>
              <a:off x="396895" y="278856"/>
              <a:ext cx="65016" cy="23994"/>
              <a:chOff x="-1" y="0"/>
              <a:chExt cx="65015" cy="23993"/>
            </a:xfrm>
          </p:grpSpPr>
          <p:sp>
            <p:nvSpPr>
              <p:cNvPr id="876" name="Shape"/>
              <p:cNvSpPr/>
              <p:nvPr/>
            </p:nvSpPr>
            <p:spPr>
              <a:xfrm>
                <a:off x="-2" y="3274"/>
                <a:ext cx="55019" cy="20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2" y="0"/>
                    </a:moveTo>
                    <a:lnTo>
                      <a:pt x="3524" y="8626"/>
                    </a:lnTo>
                    <a:lnTo>
                      <a:pt x="0" y="14567"/>
                    </a:lnTo>
                    <a:lnTo>
                      <a:pt x="339" y="16528"/>
                    </a:lnTo>
                    <a:lnTo>
                      <a:pt x="673" y="19256"/>
                    </a:lnTo>
                    <a:lnTo>
                      <a:pt x="1012" y="21600"/>
                    </a:lnTo>
                    <a:lnTo>
                      <a:pt x="6214" y="15436"/>
                    </a:lnTo>
                    <a:lnTo>
                      <a:pt x="11577" y="9599"/>
                    </a:lnTo>
                    <a:lnTo>
                      <a:pt x="17129" y="5738"/>
                    </a:lnTo>
                    <a:lnTo>
                      <a:pt x="21600" y="5550"/>
                    </a:lnTo>
                    <a:lnTo>
                      <a:pt x="19492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7" name="Triangle"/>
              <p:cNvSpPr/>
              <p:nvPr/>
            </p:nvSpPr>
            <p:spPr>
              <a:xfrm>
                <a:off x="49348" y="2588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8" name="Shape"/>
              <p:cNvSpPr/>
              <p:nvPr/>
            </p:nvSpPr>
            <p:spPr>
              <a:xfrm>
                <a:off x="52308" y="-1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620" y="1630"/>
                    </a:lnTo>
                    <a:lnTo>
                      <a:pt x="0" y="21600"/>
                    </a:lnTo>
                    <a:lnTo>
                      <a:pt x="8996" y="21600"/>
                    </a:lnTo>
                    <a:lnTo>
                      <a:pt x="13349" y="159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0" name="object 58"/>
            <p:cNvSpPr/>
            <p:nvPr/>
          </p:nvSpPr>
          <p:spPr>
            <a:xfrm>
              <a:off x="96463" y="490349"/>
              <a:ext cx="379549" cy="10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7" y="0"/>
                  </a:moveTo>
                  <a:lnTo>
                    <a:pt x="20149" y="859"/>
                  </a:lnTo>
                  <a:lnTo>
                    <a:pt x="18697" y="1466"/>
                  </a:lnTo>
                  <a:lnTo>
                    <a:pt x="17236" y="1988"/>
                  </a:lnTo>
                  <a:lnTo>
                    <a:pt x="15831" y="2595"/>
                  </a:lnTo>
                  <a:lnTo>
                    <a:pt x="13161" y="4039"/>
                  </a:lnTo>
                  <a:lnTo>
                    <a:pt x="10500" y="5628"/>
                  </a:lnTo>
                  <a:lnTo>
                    <a:pt x="7852" y="7371"/>
                  </a:lnTo>
                  <a:lnTo>
                    <a:pt x="5218" y="9276"/>
                  </a:lnTo>
                  <a:lnTo>
                    <a:pt x="2600" y="11351"/>
                  </a:lnTo>
                  <a:lnTo>
                    <a:pt x="1" y="13605"/>
                  </a:lnTo>
                  <a:lnTo>
                    <a:pt x="0" y="15496"/>
                  </a:lnTo>
                  <a:lnTo>
                    <a:pt x="53" y="19251"/>
                  </a:lnTo>
                  <a:lnTo>
                    <a:pt x="66" y="21143"/>
                  </a:lnTo>
                  <a:lnTo>
                    <a:pt x="289" y="21146"/>
                  </a:lnTo>
                  <a:lnTo>
                    <a:pt x="461" y="21448"/>
                  </a:lnTo>
                  <a:lnTo>
                    <a:pt x="659" y="21600"/>
                  </a:lnTo>
                  <a:lnTo>
                    <a:pt x="4260" y="12248"/>
                  </a:lnTo>
                  <a:lnTo>
                    <a:pt x="6744" y="9998"/>
                  </a:lnTo>
                  <a:lnTo>
                    <a:pt x="12192" y="6399"/>
                  </a:lnTo>
                  <a:lnTo>
                    <a:pt x="15349" y="4367"/>
                  </a:lnTo>
                  <a:lnTo>
                    <a:pt x="18511" y="2489"/>
                  </a:lnTo>
                  <a:lnTo>
                    <a:pt x="21600" y="895"/>
                  </a:lnTo>
                  <a:lnTo>
                    <a:pt x="21527" y="0"/>
                  </a:lnTo>
                  <a:close/>
                </a:path>
              </a:pathLst>
            </a:custGeom>
            <a:solidFill>
              <a:srgbClr val="A4C4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1" name="object 59"/>
            <p:cNvSpPr/>
            <p:nvPr/>
          </p:nvSpPr>
          <p:spPr>
            <a:xfrm>
              <a:off x="205841" y="610922"/>
              <a:ext cx="65980" cy="2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" y="0"/>
                  </a:moveTo>
                  <a:lnTo>
                    <a:pt x="0" y="275"/>
                  </a:lnTo>
                  <a:lnTo>
                    <a:pt x="2412" y="3477"/>
                  </a:lnTo>
                  <a:lnTo>
                    <a:pt x="4992" y="6345"/>
                  </a:lnTo>
                  <a:lnTo>
                    <a:pt x="7919" y="9136"/>
                  </a:lnTo>
                  <a:lnTo>
                    <a:pt x="10684" y="12305"/>
                  </a:lnTo>
                  <a:lnTo>
                    <a:pt x="12781" y="16306"/>
                  </a:lnTo>
                  <a:lnTo>
                    <a:pt x="14919" y="17747"/>
                  </a:lnTo>
                  <a:lnTo>
                    <a:pt x="17083" y="19273"/>
                  </a:lnTo>
                  <a:lnTo>
                    <a:pt x="19301" y="20639"/>
                  </a:lnTo>
                  <a:lnTo>
                    <a:pt x="21600" y="21600"/>
                  </a:lnTo>
                  <a:lnTo>
                    <a:pt x="16470" y="16942"/>
                  </a:lnTo>
                  <a:lnTo>
                    <a:pt x="11368" y="11554"/>
                  </a:lnTo>
                  <a:lnTo>
                    <a:pt x="6374" y="579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C6D4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2" name="object 60"/>
            <p:cNvSpPr/>
            <p:nvPr/>
          </p:nvSpPr>
          <p:spPr>
            <a:xfrm>
              <a:off x="94348" y="484786"/>
              <a:ext cx="390810" cy="7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0" y="0"/>
                  </a:moveTo>
                  <a:lnTo>
                    <a:pt x="18676" y="1493"/>
                  </a:lnTo>
                  <a:lnTo>
                    <a:pt x="15761" y="3228"/>
                  </a:lnTo>
                  <a:lnTo>
                    <a:pt x="12816" y="5247"/>
                  </a:lnTo>
                  <a:lnTo>
                    <a:pt x="9871" y="7594"/>
                  </a:lnTo>
                  <a:lnTo>
                    <a:pt x="6958" y="10312"/>
                  </a:lnTo>
                  <a:lnTo>
                    <a:pt x="4107" y="13444"/>
                  </a:lnTo>
                  <a:lnTo>
                    <a:pt x="1348" y="17032"/>
                  </a:lnTo>
                  <a:lnTo>
                    <a:pt x="938" y="17680"/>
                  </a:lnTo>
                  <a:lnTo>
                    <a:pt x="506" y="17996"/>
                  </a:lnTo>
                  <a:lnTo>
                    <a:pt x="97" y="18644"/>
                  </a:lnTo>
                  <a:lnTo>
                    <a:pt x="0" y="19187"/>
                  </a:lnTo>
                  <a:lnTo>
                    <a:pt x="119" y="20725"/>
                  </a:lnTo>
                  <a:lnTo>
                    <a:pt x="118" y="21600"/>
                  </a:lnTo>
                  <a:lnTo>
                    <a:pt x="2642" y="18292"/>
                  </a:lnTo>
                  <a:lnTo>
                    <a:pt x="5185" y="15246"/>
                  </a:lnTo>
                  <a:lnTo>
                    <a:pt x="7743" y="12450"/>
                  </a:lnTo>
                  <a:lnTo>
                    <a:pt x="10315" y="9892"/>
                  </a:lnTo>
                  <a:lnTo>
                    <a:pt x="12898" y="7559"/>
                  </a:lnTo>
                  <a:lnTo>
                    <a:pt x="15492" y="5439"/>
                  </a:lnTo>
                  <a:lnTo>
                    <a:pt x="18285" y="3740"/>
                  </a:lnTo>
                  <a:lnTo>
                    <a:pt x="19696" y="2845"/>
                  </a:lnTo>
                  <a:lnTo>
                    <a:pt x="21024" y="1630"/>
                  </a:lnTo>
                  <a:lnTo>
                    <a:pt x="21288" y="1307"/>
                  </a:lnTo>
                  <a:lnTo>
                    <a:pt x="21600" y="1861"/>
                  </a:lnTo>
                  <a:lnTo>
                    <a:pt x="21530" y="0"/>
                  </a:lnTo>
                  <a:close/>
                </a:path>
              </a:pathLst>
            </a:custGeom>
            <a:solidFill>
              <a:srgbClr val="5C8F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3" name="object 61"/>
            <p:cNvSpPr/>
            <p:nvPr/>
          </p:nvSpPr>
          <p:spPr>
            <a:xfrm>
              <a:off x="706792" y="711147"/>
              <a:ext cx="67848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" y="0"/>
                  </a:moveTo>
                  <a:lnTo>
                    <a:pt x="0" y="10629"/>
                  </a:lnTo>
                  <a:lnTo>
                    <a:pt x="5343" y="18857"/>
                  </a:lnTo>
                  <a:lnTo>
                    <a:pt x="10274" y="21600"/>
                  </a:lnTo>
                  <a:lnTo>
                    <a:pt x="15260" y="20362"/>
                  </a:lnTo>
                  <a:lnTo>
                    <a:pt x="20767" y="16652"/>
                  </a:lnTo>
                  <a:lnTo>
                    <a:pt x="21600" y="13128"/>
                  </a:lnTo>
                  <a:lnTo>
                    <a:pt x="21325" y="8702"/>
                  </a:lnTo>
                  <a:lnTo>
                    <a:pt x="21329" y="3372"/>
                  </a:lnTo>
                  <a:lnTo>
                    <a:pt x="19109" y="10387"/>
                  </a:lnTo>
                  <a:lnTo>
                    <a:pt x="16619" y="3220"/>
                  </a:lnTo>
                  <a:lnTo>
                    <a:pt x="11912" y="3070"/>
                  </a:lnTo>
                  <a:lnTo>
                    <a:pt x="9280" y="5629"/>
                  </a:lnTo>
                  <a:lnTo>
                    <a:pt x="5540" y="5510"/>
                  </a:lnTo>
                  <a:lnTo>
                    <a:pt x="4710" y="2800"/>
                  </a:lnTo>
                  <a:lnTo>
                    <a:pt x="4156" y="2800"/>
                  </a:lnTo>
                  <a:lnTo>
                    <a:pt x="3190" y="2769"/>
                  </a:lnTo>
                  <a:lnTo>
                    <a:pt x="1387" y="800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7D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4" name="object 62"/>
            <p:cNvSpPr/>
            <p:nvPr/>
          </p:nvSpPr>
          <p:spPr>
            <a:xfrm>
              <a:off x="276241" y="243624"/>
              <a:ext cx="61751" cy="5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7" y="5387"/>
                  </a:lnTo>
                  <a:lnTo>
                    <a:pt x="5009" y="10800"/>
                  </a:lnTo>
                  <a:lnTo>
                    <a:pt x="9791" y="21600"/>
                  </a:lnTo>
                  <a:lnTo>
                    <a:pt x="12352" y="16238"/>
                  </a:lnTo>
                  <a:lnTo>
                    <a:pt x="15184" y="10645"/>
                  </a:lnTo>
                  <a:lnTo>
                    <a:pt x="18272" y="5155"/>
                  </a:lnTo>
                  <a:lnTo>
                    <a:pt x="2160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7" name="object 63"/>
            <p:cNvGrpSpPr/>
            <p:nvPr/>
          </p:nvGrpSpPr>
          <p:grpSpPr>
            <a:xfrm>
              <a:off x="399896" y="287412"/>
              <a:ext cx="191563" cy="75021"/>
              <a:chOff x="0" y="0"/>
              <a:chExt cx="191562" cy="75020"/>
            </a:xfrm>
          </p:grpSpPr>
          <p:sp>
            <p:nvSpPr>
              <p:cNvPr id="885" name="Shape"/>
              <p:cNvSpPr/>
              <p:nvPr/>
            </p:nvSpPr>
            <p:spPr>
              <a:xfrm>
                <a:off x="0" y="-1"/>
                <a:ext cx="55299" cy="4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64" y="215"/>
                    </a:lnTo>
                    <a:lnTo>
                      <a:pt x="10453" y="2101"/>
                    </a:lnTo>
                    <a:lnTo>
                      <a:pt x="5154" y="4862"/>
                    </a:lnTo>
                    <a:lnTo>
                      <a:pt x="0" y="7712"/>
                    </a:lnTo>
                    <a:lnTo>
                      <a:pt x="3542" y="15570"/>
                    </a:lnTo>
                    <a:lnTo>
                      <a:pt x="3537" y="16509"/>
                    </a:lnTo>
                    <a:lnTo>
                      <a:pt x="12015" y="21600"/>
                    </a:lnTo>
                    <a:lnTo>
                      <a:pt x="14049" y="16262"/>
                    </a:lnTo>
                    <a:lnTo>
                      <a:pt x="16431" y="10448"/>
                    </a:lnTo>
                    <a:lnTo>
                      <a:pt x="18981" y="48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C8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6" name="Shape"/>
              <p:cNvSpPr/>
              <p:nvPr/>
            </p:nvSpPr>
            <p:spPr>
              <a:xfrm>
                <a:off x="160695" y="62313"/>
                <a:ext cx="30868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93"/>
                    </a:moveTo>
                    <a:lnTo>
                      <a:pt x="11031" y="3171"/>
                    </a:lnTo>
                    <a:lnTo>
                      <a:pt x="5608" y="704"/>
                    </a:lnTo>
                    <a:lnTo>
                      <a:pt x="0" y="0"/>
                    </a:lnTo>
                    <a:lnTo>
                      <a:pt x="1209" y="7209"/>
                    </a:lnTo>
                    <a:lnTo>
                      <a:pt x="2720" y="14391"/>
                    </a:lnTo>
                    <a:lnTo>
                      <a:pt x="3626" y="21600"/>
                    </a:lnTo>
                    <a:lnTo>
                      <a:pt x="21600" y="9893"/>
                    </a:lnTo>
                    <a:close/>
                  </a:path>
                </a:pathLst>
              </a:custGeom>
              <a:solidFill>
                <a:srgbClr val="DCC8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8" name="object 64"/>
            <p:cNvSpPr/>
            <p:nvPr/>
          </p:nvSpPr>
          <p:spPr>
            <a:xfrm>
              <a:off x="255949" y="375183"/>
              <a:ext cx="34890" cy="2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96" y="0"/>
                  </a:moveTo>
                  <a:lnTo>
                    <a:pt x="63" y="1781"/>
                  </a:lnTo>
                  <a:lnTo>
                    <a:pt x="0" y="21600"/>
                  </a:lnTo>
                  <a:lnTo>
                    <a:pt x="4432" y="19462"/>
                  </a:lnTo>
                  <a:lnTo>
                    <a:pt x="8767" y="16542"/>
                  </a:lnTo>
                  <a:lnTo>
                    <a:pt x="12902" y="13141"/>
                  </a:lnTo>
                  <a:lnTo>
                    <a:pt x="16733" y="9562"/>
                  </a:lnTo>
                  <a:lnTo>
                    <a:pt x="18628" y="7660"/>
                  </a:lnTo>
                  <a:lnTo>
                    <a:pt x="20515" y="6388"/>
                  </a:lnTo>
                  <a:lnTo>
                    <a:pt x="21600" y="3835"/>
                  </a:lnTo>
                  <a:lnTo>
                    <a:pt x="21600" y="3520"/>
                  </a:lnTo>
                  <a:lnTo>
                    <a:pt x="20798" y="1282"/>
                  </a:lnTo>
                  <a:lnTo>
                    <a:pt x="19996" y="0"/>
                  </a:lnTo>
                  <a:close/>
                </a:path>
              </a:pathLst>
            </a:custGeom>
            <a:solidFill>
              <a:srgbClr val="B4B0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9" name="object 65"/>
            <p:cNvSpPr/>
            <p:nvPr/>
          </p:nvSpPr>
          <p:spPr>
            <a:xfrm>
              <a:off x="1709624" y="40729"/>
              <a:ext cx="27067" cy="6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20"/>
                  </a:lnTo>
                  <a:lnTo>
                    <a:pt x="5419" y="10736"/>
                  </a:lnTo>
                  <a:lnTo>
                    <a:pt x="15738" y="18054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4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90" name="object 66" descr="object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6630" y="51859"/>
              <a:ext cx="262995" cy="240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96" name="object 67"/>
            <p:cNvGrpSpPr/>
            <p:nvPr/>
          </p:nvGrpSpPr>
          <p:grpSpPr>
            <a:xfrm>
              <a:off x="142088" y="664914"/>
              <a:ext cx="463279" cy="167085"/>
              <a:chOff x="-1" y="0"/>
              <a:chExt cx="463278" cy="167084"/>
            </a:xfrm>
          </p:grpSpPr>
          <p:sp>
            <p:nvSpPr>
              <p:cNvPr id="891" name="Shape"/>
              <p:cNvSpPr/>
              <p:nvPr/>
            </p:nvSpPr>
            <p:spPr>
              <a:xfrm>
                <a:off x="354052" y="86661"/>
                <a:ext cx="104919" cy="80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895" y="651"/>
                    </a:lnTo>
                    <a:lnTo>
                      <a:pt x="13804" y="5363"/>
                    </a:lnTo>
                    <a:lnTo>
                      <a:pt x="17269" y="12789"/>
                    </a:lnTo>
                    <a:lnTo>
                      <a:pt x="17834" y="21600"/>
                    </a:lnTo>
                    <a:lnTo>
                      <a:pt x="21056" y="21600"/>
                    </a:lnTo>
                    <a:lnTo>
                      <a:pt x="21223" y="15819"/>
                    </a:lnTo>
                    <a:lnTo>
                      <a:pt x="21007" y="8820"/>
                    </a:lnTo>
                    <a:lnTo>
                      <a:pt x="21026" y="7535"/>
                    </a:lnTo>
                    <a:lnTo>
                      <a:pt x="21157" y="1975"/>
                    </a:lnTo>
                    <a:lnTo>
                      <a:pt x="21164" y="16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2" name="Shape"/>
              <p:cNvSpPr/>
              <p:nvPr/>
            </p:nvSpPr>
            <p:spPr>
              <a:xfrm>
                <a:off x="276908" y="133687"/>
                <a:ext cx="2408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15" y="5428"/>
                    </a:lnTo>
                    <a:lnTo>
                      <a:pt x="18641" y="21600"/>
                    </a:lnTo>
                    <a:lnTo>
                      <a:pt x="18652" y="17451"/>
                    </a:lnTo>
                    <a:lnTo>
                      <a:pt x="19915" y="17451"/>
                    </a:lnTo>
                    <a:lnTo>
                      <a:pt x="21552" y="5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217298" y="34856"/>
                <a:ext cx="245980" cy="10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76" y="0"/>
                    </a:moveTo>
                    <a:lnTo>
                      <a:pt x="0" y="0"/>
                    </a:lnTo>
                    <a:lnTo>
                      <a:pt x="2347" y="2035"/>
                    </a:lnTo>
                    <a:lnTo>
                      <a:pt x="3095" y="8428"/>
                    </a:lnTo>
                    <a:lnTo>
                      <a:pt x="3101" y="9918"/>
                    </a:lnTo>
                    <a:lnTo>
                      <a:pt x="3108" y="11623"/>
                    </a:lnTo>
                    <a:lnTo>
                      <a:pt x="3117" y="13802"/>
                    </a:lnTo>
                    <a:lnTo>
                      <a:pt x="3126" y="16007"/>
                    </a:lnTo>
                    <a:lnTo>
                      <a:pt x="3317" y="21564"/>
                    </a:lnTo>
                    <a:lnTo>
                      <a:pt x="3318" y="21600"/>
                    </a:lnTo>
                    <a:lnTo>
                      <a:pt x="4221" y="20623"/>
                    </a:lnTo>
                    <a:lnTo>
                      <a:pt x="5235" y="20301"/>
                    </a:lnTo>
                    <a:lnTo>
                      <a:pt x="7349" y="20301"/>
                    </a:lnTo>
                    <a:lnTo>
                      <a:pt x="7665" y="17878"/>
                    </a:lnTo>
                    <a:lnTo>
                      <a:pt x="8676" y="14493"/>
                    </a:lnTo>
                    <a:lnTo>
                      <a:pt x="10148" y="11858"/>
                    </a:lnTo>
                    <a:lnTo>
                      <a:pt x="12009" y="10384"/>
                    </a:lnTo>
                    <a:lnTo>
                      <a:pt x="21222" y="10384"/>
                    </a:lnTo>
                    <a:lnTo>
                      <a:pt x="21600" y="7864"/>
                    </a:lnTo>
                    <a:lnTo>
                      <a:pt x="18413" y="4581"/>
                    </a:lnTo>
                    <a:lnTo>
                      <a:pt x="16814" y="3000"/>
                    </a:lnTo>
                    <a:lnTo>
                      <a:pt x="15196" y="1581"/>
                    </a:lnTo>
                    <a:lnTo>
                      <a:pt x="13176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4" name="Shape"/>
              <p:cNvSpPr/>
              <p:nvPr/>
            </p:nvSpPr>
            <p:spPr>
              <a:xfrm>
                <a:off x="43288" y="75574"/>
                <a:ext cx="147869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437" y="3369"/>
                    </a:lnTo>
                    <a:lnTo>
                      <a:pt x="7602" y="11232"/>
                    </a:lnTo>
                    <a:lnTo>
                      <a:pt x="8636" y="21535"/>
                    </a:lnTo>
                    <a:lnTo>
                      <a:pt x="8642" y="21600"/>
                    </a:lnTo>
                    <a:lnTo>
                      <a:pt x="10889" y="15618"/>
                    </a:lnTo>
                    <a:lnTo>
                      <a:pt x="14102" y="11565"/>
                    </a:lnTo>
                    <a:lnTo>
                      <a:pt x="17750" y="10007"/>
                    </a:lnTo>
                    <a:lnTo>
                      <a:pt x="21319" y="10007"/>
                    </a:lnTo>
                    <a:lnTo>
                      <a:pt x="21353" y="6557"/>
                    </a:lnTo>
                    <a:lnTo>
                      <a:pt x="21372" y="4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5" name="Shape"/>
              <p:cNvSpPr/>
              <p:nvPr/>
            </p:nvSpPr>
            <p:spPr>
              <a:xfrm>
                <a:off x="-2" y="-1"/>
                <a:ext cx="367349" cy="8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7" y="0"/>
                    </a:moveTo>
                    <a:lnTo>
                      <a:pt x="4402" y="171"/>
                    </a:lnTo>
                    <a:lnTo>
                      <a:pt x="0" y="730"/>
                    </a:lnTo>
                    <a:lnTo>
                      <a:pt x="429" y="5223"/>
                    </a:lnTo>
                    <a:lnTo>
                      <a:pt x="565" y="10848"/>
                    </a:lnTo>
                    <a:lnTo>
                      <a:pt x="567" y="16891"/>
                    </a:lnTo>
                    <a:lnTo>
                      <a:pt x="591" y="21600"/>
                    </a:lnTo>
                    <a:lnTo>
                      <a:pt x="2545" y="19356"/>
                    </a:lnTo>
                    <a:lnTo>
                      <a:pt x="11240" y="19356"/>
                    </a:lnTo>
                    <a:lnTo>
                      <a:pt x="11307" y="16891"/>
                    </a:lnTo>
                    <a:lnTo>
                      <a:pt x="11308" y="16838"/>
                    </a:lnTo>
                    <a:lnTo>
                      <a:pt x="11789" y="11648"/>
                    </a:lnTo>
                    <a:lnTo>
                      <a:pt x="12777" y="8927"/>
                    </a:lnTo>
                    <a:lnTo>
                      <a:pt x="21600" y="8927"/>
                    </a:lnTo>
                    <a:lnTo>
                      <a:pt x="21234" y="8381"/>
                    </a:lnTo>
                    <a:lnTo>
                      <a:pt x="19062" y="5392"/>
                    </a:lnTo>
                    <a:lnTo>
                      <a:pt x="16895" y="2726"/>
                    </a:lnTo>
                    <a:lnTo>
                      <a:pt x="15189" y="1127"/>
                    </a:lnTo>
                    <a:lnTo>
                      <a:pt x="15164" y="1033"/>
                    </a:lnTo>
                    <a:lnTo>
                      <a:pt x="13814" y="507"/>
                    </a:lnTo>
                    <a:lnTo>
                      <a:pt x="12090" y="216"/>
                    </a:lnTo>
                    <a:lnTo>
                      <a:pt x="10318" y="87"/>
                    </a:lnTo>
                    <a:lnTo>
                      <a:pt x="6607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97" name="object 68" descr="object 6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9542" y="662282"/>
              <a:ext cx="895568" cy="174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8" name="object 69" descr="object 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" y="655457"/>
              <a:ext cx="245418" cy="175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9" name="object 70" descr="object 7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9" y="423558"/>
              <a:ext cx="1733930" cy="413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02" name="object 71"/>
            <p:cNvGrpSpPr/>
            <p:nvPr/>
          </p:nvGrpSpPr>
          <p:grpSpPr>
            <a:xfrm>
              <a:off x="554188" y="274496"/>
              <a:ext cx="224836" cy="55991"/>
              <a:chOff x="-1" y="-1"/>
              <a:chExt cx="224835" cy="55990"/>
            </a:xfrm>
          </p:grpSpPr>
          <p:sp>
            <p:nvSpPr>
              <p:cNvPr id="900" name="Shape"/>
              <p:cNvSpPr/>
              <p:nvPr/>
            </p:nvSpPr>
            <p:spPr>
              <a:xfrm>
                <a:off x="-2" y="-2"/>
                <a:ext cx="134398" cy="55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4"/>
                    </a:moveTo>
                    <a:lnTo>
                      <a:pt x="21255" y="10095"/>
                    </a:lnTo>
                    <a:lnTo>
                      <a:pt x="17377" y="2048"/>
                    </a:lnTo>
                    <a:lnTo>
                      <a:pt x="11876" y="0"/>
                    </a:lnTo>
                    <a:lnTo>
                      <a:pt x="6664" y="7808"/>
                    </a:lnTo>
                    <a:lnTo>
                      <a:pt x="6454" y="8540"/>
                    </a:lnTo>
                    <a:lnTo>
                      <a:pt x="6097" y="12198"/>
                    </a:lnTo>
                    <a:lnTo>
                      <a:pt x="5817" y="12487"/>
                    </a:lnTo>
                    <a:lnTo>
                      <a:pt x="0" y="20484"/>
                    </a:lnTo>
                    <a:lnTo>
                      <a:pt x="5274" y="21361"/>
                    </a:lnTo>
                    <a:lnTo>
                      <a:pt x="10596" y="21540"/>
                    </a:lnTo>
                    <a:lnTo>
                      <a:pt x="15932" y="21465"/>
                    </a:lnTo>
                    <a:lnTo>
                      <a:pt x="21247" y="21600"/>
                    </a:lnTo>
                    <a:lnTo>
                      <a:pt x="21528" y="21311"/>
                    </a:lnTo>
                    <a:lnTo>
                      <a:pt x="21459" y="20579"/>
                    </a:lnTo>
                    <a:lnTo>
                      <a:pt x="21528" y="20284"/>
                    </a:lnTo>
                    <a:lnTo>
                      <a:pt x="21600" y="20284"/>
                    </a:lnTo>
                    <a:close/>
                  </a:path>
                </a:pathLst>
              </a:custGeom>
              <a:solidFill>
                <a:srgbClr val="FFF9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137401" y="16511"/>
                <a:ext cx="87434" cy="39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11"/>
                    </a:moveTo>
                    <a:lnTo>
                      <a:pt x="18745" y="4580"/>
                    </a:lnTo>
                    <a:lnTo>
                      <a:pt x="12240" y="0"/>
                    </a:lnTo>
                    <a:lnTo>
                      <a:pt x="5070" y="5574"/>
                    </a:lnTo>
                    <a:lnTo>
                      <a:pt x="220" y="19883"/>
                    </a:lnTo>
                    <a:lnTo>
                      <a:pt x="0" y="21114"/>
                    </a:lnTo>
                    <a:lnTo>
                      <a:pt x="326" y="21114"/>
                    </a:lnTo>
                    <a:lnTo>
                      <a:pt x="4070" y="21600"/>
                    </a:lnTo>
                    <a:lnTo>
                      <a:pt x="10678" y="21600"/>
                    </a:lnTo>
                    <a:lnTo>
                      <a:pt x="17442" y="21260"/>
                    </a:lnTo>
                    <a:lnTo>
                      <a:pt x="21493" y="20711"/>
                    </a:lnTo>
                    <a:lnTo>
                      <a:pt x="21600" y="20711"/>
                    </a:lnTo>
                    <a:close/>
                  </a:path>
                </a:pathLst>
              </a:custGeom>
              <a:solidFill>
                <a:srgbClr val="FFF9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03" name="object 72" descr="object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9574" y="670474"/>
              <a:ext cx="416412" cy="164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4" name="object 73"/>
            <p:cNvSpPr/>
            <p:nvPr/>
          </p:nvSpPr>
          <p:spPr>
            <a:xfrm>
              <a:off x="1602950" y="731611"/>
              <a:ext cx="12704" cy="2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999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0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5" name="object 74"/>
            <p:cNvSpPr/>
            <p:nvPr/>
          </p:nvSpPr>
          <p:spPr>
            <a:xfrm>
              <a:off x="1613784" y="746819"/>
              <a:ext cx="12704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435" y="21600"/>
                  </a:lnTo>
                  <a:lnTo>
                    <a:pt x="21600" y="17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06" name="object 75" descr="object 7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30" y="-1"/>
              <a:ext cx="1734956" cy="834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7" name="object 76" descr="object 7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374" y="183795"/>
              <a:ext cx="165144" cy="262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8" name="object 77" descr="object 7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5314" y="111658"/>
              <a:ext cx="1519739" cy="609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9" name="object 78" descr="object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86070" y="378816"/>
              <a:ext cx="151143" cy="120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2" name="object 79"/>
            <p:cNvGrpSpPr/>
            <p:nvPr/>
          </p:nvGrpSpPr>
          <p:grpSpPr>
            <a:xfrm>
              <a:off x="1413687" y="260706"/>
              <a:ext cx="201089" cy="195258"/>
              <a:chOff x="0" y="0"/>
              <a:chExt cx="201088" cy="195256"/>
            </a:xfrm>
          </p:grpSpPr>
          <p:sp>
            <p:nvSpPr>
              <p:cNvPr id="910" name="Shape"/>
              <p:cNvSpPr/>
              <p:nvPr/>
            </p:nvSpPr>
            <p:spPr>
              <a:xfrm>
                <a:off x="-2" y="-1"/>
                <a:ext cx="68447" cy="7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"/>
                    </a:moveTo>
                    <a:lnTo>
                      <a:pt x="20502" y="0"/>
                    </a:lnTo>
                    <a:lnTo>
                      <a:pt x="20498" y="919"/>
                    </a:lnTo>
                    <a:lnTo>
                      <a:pt x="19945" y="1529"/>
                    </a:lnTo>
                    <a:lnTo>
                      <a:pt x="15953" y="3925"/>
                    </a:lnTo>
                    <a:lnTo>
                      <a:pt x="10433" y="5942"/>
                    </a:lnTo>
                    <a:lnTo>
                      <a:pt x="4681" y="7822"/>
                    </a:lnTo>
                    <a:lnTo>
                      <a:pt x="0" y="9812"/>
                    </a:lnTo>
                    <a:lnTo>
                      <a:pt x="1026" y="12252"/>
                    </a:lnTo>
                    <a:lnTo>
                      <a:pt x="4810" y="14856"/>
                    </a:lnTo>
                    <a:lnTo>
                      <a:pt x="9263" y="17193"/>
                    </a:lnTo>
                    <a:lnTo>
                      <a:pt x="12305" y="18837"/>
                    </a:lnTo>
                    <a:lnTo>
                      <a:pt x="13672" y="19859"/>
                    </a:lnTo>
                    <a:lnTo>
                      <a:pt x="13668" y="20778"/>
                    </a:lnTo>
                    <a:lnTo>
                      <a:pt x="14898" y="21600"/>
                    </a:lnTo>
                    <a:lnTo>
                      <a:pt x="14313" y="15813"/>
                    </a:lnTo>
                    <a:lnTo>
                      <a:pt x="15812" y="10502"/>
                    </a:lnTo>
                    <a:lnTo>
                      <a:pt x="18498" y="5367"/>
                    </a:lnTo>
                    <a:lnTo>
                      <a:pt x="21464" y="107"/>
                    </a:lnTo>
                    <a:lnTo>
                      <a:pt x="21600" y="7"/>
                    </a:lnTo>
                    <a:close/>
                  </a:path>
                </a:pathLst>
              </a:custGeom>
              <a:solidFill>
                <a:srgbClr val="365D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1" name="Shape"/>
              <p:cNvSpPr/>
              <p:nvPr/>
            </p:nvSpPr>
            <p:spPr>
              <a:xfrm>
                <a:off x="85560" y="134787"/>
                <a:ext cx="115528" cy="60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34"/>
                    </a:moveTo>
                    <a:lnTo>
                      <a:pt x="20904" y="17957"/>
                    </a:lnTo>
                    <a:lnTo>
                      <a:pt x="19308" y="13361"/>
                    </a:lnTo>
                    <a:lnTo>
                      <a:pt x="17727" y="8434"/>
                    </a:lnTo>
                    <a:lnTo>
                      <a:pt x="17083" y="4882"/>
                    </a:lnTo>
                    <a:lnTo>
                      <a:pt x="16027" y="4337"/>
                    </a:lnTo>
                    <a:lnTo>
                      <a:pt x="15222" y="1665"/>
                    </a:lnTo>
                    <a:lnTo>
                      <a:pt x="14913" y="131"/>
                    </a:lnTo>
                    <a:lnTo>
                      <a:pt x="14899" y="63"/>
                    </a:lnTo>
                    <a:lnTo>
                      <a:pt x="9900" y="131"/>
                    </a:lnTo>
                    <a:lnTo>
                      <a:pt x="9862" y="131"/>
                    </a:lnTo>
                    <a:lnTo>
                      <a:pt x="8231" y="0"/>
                    </a:lnTo>
                    <a:lnTo>
                      <a:pt x="0" y="7268"/>
                    </a:lnTo>
                    <a:lnTo>
                      <a:pt x="20783" y="21464"/>
                    </a:lnTo>
                    <a:lnTo>
                      <a:pt x="21189" y="21600"/>
                    </a:lnTo>
                    <a:lnTo>
                      <a:pt x="21598" y="21337"/>
                    </a:lnTo>
                    <a:lnTo>
                      <a:pt x="21600" y="20534"/>
                    </a:lnTo>
                    <a:close/>
                  </a:path>
                </a:pathLst>
              </a:custGeom>
              <a:solidFill>
                <a:srgbClr val="365D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15" name="object 80"/>
            <p:cNvGrpSpPr/>
            <p:nvPr/>
          </p:nvGrpSpPr>
          <p:grpSpPr>
            <a:xfrm>
              <a:off x="1454363" y="469582"/>
              <a:ext cx="36203" cy="61896"/>
              <a:chOff x="-1" y="-1"/>
              <a:chExt cx="36202" cy="61895"/>
            </a:xfrm>
          </p:grpSpPr>
          <p:sp>
            <p:nvSpPr>
              <p:cNvPr id="913" name="Shape"/>
              <p:cNvSpPr/>
              <p:nvPr/>
            </p:nvSpPr>
            <p:spPr>
              <a:xfrm>
                <a:off x="-2" y="267"/>
                <a:ext cx="34915" cy="6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18" y="0"/>
                    </a:moveTo>
                    <a:lnTo>
                      <a:pt x="1783" y="0"/>
                    </a:lnTo>
                    <a:lnTo>
                      <a:pt x="1721" y="8499"/>
                    </a:lnTo>
                    <a:lnTo>
                      <a:pt x="1554" y="10113"/>
                    </a:lnTo>
                    <a:lnTo>
                      <a:pt x="1477" y="10865"/>
                    </a:lnTo>
                    <a:lnTo>
                      <a:pt x="1403" y="11586"/>
                    </a:lnTo>
                    <a:lnTo>
                      <a:pt x="960" y="14733"/>
                    </a:lnTo>
                    <a:lnTo>
                      <a:pt x="553" y="17358"/>
                    </a:lnTo>
                    <a:lnTo>
                      <a:pt x="56" y="20687"/>
                    </a:lnTo>
                    <a:lnTo>
                      <a:pt x="0" y="21066"/>
                    </a:lnTo>
                    <a:lnTo>
                      <a:pt x="3478" y="21600"/>
                    </a:lnTo>
                    <a:lnTo>
                      <a:pt x="9953" y="21600"/>
                    </a:lnTo>
                    <a:lnTo>
                      <a:pt x="21532" y="21253"/>
                    </a:lnTo>
                    <a:lnTo>
                      <a:pt x="21600" y="20959"/>
                    </a:lnTo>
                    <a:lnTo>
                      <a:pt x="5125" y="20959"/>
                    </a:lnTo>
                    <a:lnTo>
                      <a:pt x="4848" y="20687"/>
                    </a:lnTo>
                    <a:lnTo>
                      <a:pt x="4607" y="17906"/>
                    </a:lnTo>
                    <a:lnTo>
                      <a:pt x="4560" y="17358"/>
                    </a:lnTo>
                    <a:lnTo>
                      <a:pt x="5156" y="11586"/>
                    </a:lnTo>
                    <a:lnTo>
                      <a:pt x="5231" y="10865"/>
                    </a:lnTo>
                    <a:lnTo>
                      <a:pt x="6118" y="4358"/>
                    </a:lnTo>
                    <a:lnTo>
                      <a:pt x="6618" y="0"/>
                    </a:lnTo>
                    <a:close/>
                  </a:path>
                </a:pathLst>
              </a:custGeom>
              <a:solidFill>
                <a:srgbClr val="3716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4" name="Shape"/>
              <p:cNvSpPr/>
              <p:nvPr/>
            </p:nvSpPr>
            <p:spPr>
              <a:xfrm>
                <a:off x="14350" y="-2"/>
                <a:ext cx="21851" cy="6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3" y="0"/>
                    </a:moveTo>
                    <a:lnTo>
                      <a:pt x="2416" y="0"/>
                    </a:lnTo>
                    <a:lnTo>
                      <a:pt x="1016" y="4310"/>
                    </a:lnTo>
                    <a:lnTo>
                      <a:pt x="1091" y="10472"/>
                    </a:lnTo>
                    <a:lnTo>
                      <a:pt x="1208" y="14262"/>
                    </a:lnTo>
                    <a:lnTo>
                      <a:pt x="1275" y="18467"/>
                    </a:lnTo>
                    <a:lnTo>
                      <a:pt x="480" y="21321"/>
                    </a:lnTo>
                    <a:lnTo>
                      <a:pt x="440" y="21463"/>
                    </a:lnTo>
                    <a:lnTo>
                      <a:pt x="0" y="21600"/>
                    </a:lnTo>
                    <a:lnTo>
                      <a:pt x="20328" y="21600"/>
                    </a:lnTo>
                    <a:lnTo>
                      <a:pt x="21453" y="18467"/>
                    </a:lnTo>
                    <a:lnTo>
                      <a:pt x="21556" y="18182"/>
                    </a:lnTo>
                    <a:lnTo>
                      <a:pt x="21600" y="14262"/>
                    </a:lnTo>
                    <a:lnTo>
                      <a:pt x="20963" y="10472"/>
                    </a:lnTo>
                    <a:lnTo>
                      <a:pt x="20408" y="6719"/>
                    </a:lnTo>
                    <a:lnTo>
                      <a:pt x="20007" y="4568"/>
                    </a:lnTo>
                    <a:lnTo>
                      <a:pt x="19165" y="2284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3716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6" name="object 81"/>
            <p:cNvSpPr/>
            <p:nvPr/>
          </p:nvSpPr>
          <p:spPr>
            <a:xfrm>
              <a:off x="1460419" y="469508"/>
              <a:ext cx="12704" cy="5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03" y="0"/>
                  </a:lnTo>
                  <a:lnTo>
                    <a:pt x="5748" y="4386"/>
                  </a:lnTo>
                  <a:lnTo>
                    <a:pt x="2234" y="11376"/>
                  </a:lnTo>
                  <a:lnTo>
                    <a:pt x="0" y="18039"/>
                  </a:lnTo>
                  <a:lnTo>
                    <a:pt x="1579" y="21453"/>
                  </a:lnTo>
                  <a:lnTo>
                    <a:pt x="2642" y="21600"/>
                  </a:lnTo>
                  <a:lnTo>
                    <a:pt x="17098" y="21600"/>
                  </a:lnTo>
                  <a:lnTo>
                    <a:pt x="19158" y="18359"/>
                  </a:lnTo>
                  <a:lnTo>
                    <a:pt x="18594" y="11559"/>
                  </a:lnTo>
                  <a:lnTo>
                    <a:pt x="18407" y="4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B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7" name="object 82" descr="object 8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48119" y="219076"/>
              <a:ext cx="241735" cy="250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8" name="object 83"/>
            <p:cNvSpPr/>
            <p:nvPr/>
          </p:nvSpPr>
          <p:spPr>
            <a:xfrm>
              <a:off x="1353237" y="386867"/>
              <a:ext cx="25682" cy="1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73" y="34"/>
                  </a:moveTo>
                  <a:lnTo>
                    <a:pt x="16846" y="0"/>
                  </a:lnTo>
                  <a:lnTo>
                    <a:pt x="16846" y="525"/>
                  </a:lnTo>
                  <a:lnTo>
                    <a:pt x="15382" y="507"/>
                  </a:lnTo>
                  <a:lnTo>
                    <a:pt x="0" y="6056"/>
                  </a:lnTo>
                  <a:lnTo>
                    <a:pt x="0" y="7089"/>
                  </a:lnTo>
                  <a:lnTo>
                    <a:pt x="13492" y="21600"/>
                  </a:lnTo>
                  <a:lnTo>
                    <a:pt x="21600" y="1067"/>
                  </a:lnTo>
                  <a:lnTo>
                    <a:pt x="20873" y="34"/>
                  </a:lnTo>
                  <a:close/>
                </a:path>
              </a:pathLst>
            </a:custGeom>
            <a:solidFill>
              <a:srgbClr val="54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9" name="object 84"/>
            <p:cNvSpPr/>
            <p:nvPr/>
          </p:nvSpPr>
          <p:spPr>
            <a:xfrm>
              <a:off x="1252653" y="194423"/>
              <a:ext cx="65422" cy="1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lnTo>
                    <a:pt x="7766" y="463"/>
                  </a:lnTo>
                  <a:lnTo>
                    <a:pt x="2931" y="3052"/>
                  </a:lnTo>
                  <a:lnTo>
                    <a:pt x="0" y="6665"/>
                  </a:lnTo>
                  <a:lnTo>
                    <a:pt x="12672" y="21600"/>
                  </a:lnTo>
                  <a:lnTo>
                    <a:pt x="16119" y="18892"/>
                  </a:lnTo>
                  <a:lnTo>
                    <a:pt x="18209" y="18152"/>
                  </a:lnTo>
                  <a:lnTo>
                    <a:pt x="21600" y="18129"/>
                  </a:lnTo>
                  <a:lnTo>
                    <a:pt x="21562" y="16930"/>
                  </a:lnTo>
                  <a:lnTo>
                    <a:pt x="20493" y="14980"/>
                  </a:lnTo>
                  <a:lnTo>
                    <a:pt x="19236" y="13043"/>
                  </a:lnTo>
                  <a:lnTo>
                    <a:pt x="18631" y="11886"/>
                  </a:lnTo>
                  <a:lnTo>
                    <a:pt x="19240" y="9757"/>
                  </a:lnTo>
                  <a:lnTo>
                    <a:pt x="20708" y="7901"/>
                  </a:lnTo>
                  <a:lnTo>
                    <a:pt x="21262" y="5757"/>
                  </a:lnTo>
                  <a:lnTo>
                    <a:pt x="19130" y="2765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F37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0" name="object 85"/>
            <p:cNvSpPr/>
            <p:nvPr/>
          </p:nvSpPr>
          <p:spPr>
            <a:xfrm>
              <a:off x="1238124" y="414109"/>
              <a:ext cx="73625" cy="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2" y="0"/>
                  </a:moveTo>
                  <a:lnTo>
                    <a:pt x="13582" y="0"/>
                  </a:lnTo>
                  <a:lnTo>
                    <a:pt x="12561" y="552"/>
                  </a:lnTo>
                  <a:lnTo>
                    <a:pt x="7452" y="2758"/>
                  </a:lnTo>
                  <a:lnTo>
                    <a:pt x="6431" y="2745"/>
                  </a:lnTo>
                  <a:lnTo>
                    <a:pt x="4941" y="5815"/>
                  </a:lnTo>
                  <a:lnTo>
                    <a:pt x="3367" y="8866"/>
                  </a:lnTo>
                  <a:lnTo>
                    <a:pt x="1723" y="11882"/>
                  </a:lnTo>
                  <a:lnTo>
                    <a:pt x="18" y="14845"/>
                  </a:lnTo>
                  <a:lnTo>
                    <a:pt x="3078" y="15245"/>
                  </a:lnTo>
                  <a:lnTo>
                    <a:pt x="2429" y="20100"/>
                  </a:lnTo>
                  <a:lnTo>
                    <a:pt x="0" y="21574"/>
                  </a:lnTo>
                  <a:lnTo>
                    <a:pt x="3063" y="21600"/>
                  </a:lnTo>
                  <a:lnTo>
                    <a:pt x="21600" y="7537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5787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1" name="object 86"/>
            <p:cNvSpPr/>
            <p:nvPr/>
          </p:nvSpPr>
          <p:spPr>
            <a:xfrm>
              <a:off x="1229450" y="418339"/>
              <a:ext cx="31031" cy="3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0"/>
                  </a:moveTo>
                  <a:lnTo>
                    <a:pt x="597" y="4604"/>
                  </a:lnTo>
                  <a:lnTo>
                    <a:pt x="283" y="10617"/>
                  </a:lnTo>
                  <a:lnTo>
                    <a:pt x="81" y="16722"/>
                  </a:lnTo>
                  <a:lnTo>
                    <a:pt x="0" y="21600"/>
                  </a:lnTo>
                  <a:lnTo>
                    <a:pt x="1821" y="20148"/>
                  </a:lnTo>
                  <a:lnTo>
                    <a:pt x="4863" y="17978"/>
                  </a:lnTo>
                  <a:lnTo>
                    <a:pt x="10258" y="12787"/>
                  </a:lnTo>
                  <a:lnTo>
                    <a:pt x="14104" y="8858"/>
                  </a:lnTo>
                  <a:lnTo>
                    <a:pt x="17894" y="4837"/>
                  </a:lnTo>
                  <a:lnTo>
                    <a:pt x="21600" y="817"/>
                  </a:lnTo>
                  <a:lnTo>
                    <a:pt x="17616" y="790"/>
                  </a:lnTo>
                  <a:lnTo>
                    <a:pt x="6019" y="17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2" name="object 87"/>
            <p:cNvSpPr/>
            <p:nvPr/>
          </p:nvSpPr>
          <p:spPr>
            <a:xfrm>
              <a:off x="1229005" y="443778"/>
              <a:ext cx="19612" cy="1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5" y="0"/>
                  </a:moveTo>
                  <a:lnTo>
                    <a:pt x="13" y="12543"/>
                  </a:lnTo>
                  <a:lnTo>
                    <a:pt x="0" y="16133"/>
                  </a:lnTo>
                  <a:lnTo>
                    <a:pt x="1441" y="16154"/>
                  </a:lnTo>
                  <a:lnTo>
                    <a:pt x="4770" y="21579"/>
                  </a:lnTo>
                  <a:lnTo>
                    <a:pt x="10044" y="21600"/>
                  </a:lnTo>
                  <a:lnTo>
                    <a:pt x="19165" y="16867"/>
                  </a:lnTo>
                  <a:lnTo>
                    <a:pt x="21600" y="1285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B86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3" name="Shape"/>
            <p:cNvSpPr/>
            <p:nvPr/>
          </p:nvSpPr>
          <p:spPr>
            <a:xfrm>
              <a:off x="1122375" y="417259"/>
              <a:ext cx="65677" cy="5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4" y="0"/>
                  </a:moveTo>
                  <a:lnTo>
                    <a:pt x="3941" y="0"/>
                  </a:lnTo>
                  <a:lnTo>
                    <a:pt x="3788" y="3055"/>
                  </a:lnTo>
                  <a:lnTo>
                    <a:pt x="3492" y="6005"/>
                  </a:lnTo>
                  <a:lnTo>
                    <a:pt x="3480" y="9098"/>
                  </a:lnTo>
                  <a:lnTo>
                    <a:pt x="3814" y="12572"/>
                  </a:lnTo>
                  <a:lnTo>
                    <a:pt x="4094" y="16205"/>
                  </a:lnTo>
                  <a:lnTo>
                    <a:pt x="3197" y="18988"/>
                  </a:lnTo>
                  <a:lnTo>
                    <a:pt x="0" y="19912"/>
                  </a:lnTo>
                  <a:lnTo>
                    <a:pt x="852" y="21600"/>
                  </a:lnTo>
                  <a:lnTo>
                    <a:pt x="21600" y="20022"/>
                  </a:lnTo>
                  <a:lnTo>
                    <a:pt x="21579" y="18988"/>
                  </a:lnTo>
                  <a:lnTo>
                    <a:pt x="21508" y="18846"/>
                  </a:lnTo>
                  <a:lnTo>
                    <a:pt x="11592" y="18846"/>
                  </a:lnTo>
                  <a:lnTo>
                    <a:pt x="11023" y="18000"/>
                  </a:lnTo>
                  <a:lnTo>
                    <a:pt x="11058" y="9098"/>
                  </a:lnTo>
                  <a:lnTo>
                    <a:pt x="11094" y="0"/>
                  </a:lnTo>
                  <a:close/>
                </a:path>
              </a:pathLst>
            </a:custGeom>
            <a:solidFill>
              <a:srgbClr val="F78F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4" name="object 89"/>
            <p:cNvSpPr/>
            <p:nvPr/>
          </p:nvSpPr>
          <p:spPr>
            <a:xfrm>
              <a:off x="1102602" y="413689"/>
              <a:ext cx="27385" cy="2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3" y="0"/>
                  </a:moveTo>
                  <a:lnTo>
                    <a:pt x="3105" y="1659"/>
                  </a:lnTo>
                  <a:lnTo>
                    <a:pt x="2765" y="1659"/>
                  </a:lnTo>
                  <a:lnTo>
                    <a:pt x="0" y="7028"/>
                  </a:lnTo>
                  <a:lnTo>
                    <a:pt x="293" y="8825"/>
                  </a:lnTo>
                  <a:lnTo>
                    <a:pt x="331" y="9054"/>
                  </a:lnTo>
                  <a:lnTo>
                    <a:pt x="11290" y="14503"/>
                  </a:lnTo>
                  <a:lnTo>
                    <a:pt x="8185" y="18521"/>
                  </a:lnTo>
                  <a:lnTo>
                    <a:pt x="8525" y="18521"/>
                  </a:lnTo>
                  <a:lnTo>
                    <a:pt x="12321" y="21600"/>
                  </a:lnTo>
                  <a:lnTo>
                    <a:pt x="16410" y="21600"/>
                  </a:lnTo>
                  <a:lnTo>
                    <a:pt x="16090" y="15533"/>
                  </a:lnTo>
                  <a:lnTo>
                    <a:pt x="21600" y="8825"/>
                  </a:lnTo>
                  <a:lnTo>
                    <a:pt x="18544" y="2747"/>
                  </a:lnTo>
                  <a:lnTo>
                    <a:pt x="14457" y="2747"/>
                  </a:lnTo>
                  <a:lnTo>
                    <a:pt x="7233" y="0"/>
                  </a:lnTo>
                  <a:close/>
                </a:path>
              </a:pathLst>
            </a:custGeom>
            <a:solidFill>
              <a:srgbClr val="768E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5" name="object 90"/>
            <p:cNvSpPr/>
            <p:nvPr/>
          </p:nvSpPr>
          <p:spPr>
            <a:xfrm>
              <a:off x="1122319" y="416738"/>
              <a:ext cx="12704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0" y="0"/>
                  </a:moveTo>
                  <a:lnTo>
                    <a:pt x="13496" y="5989"/>
                  </a:lnTo>
                  <a:lnTo>
                    <a:pt x="51" y="12272"/>
                  </a:lnTo>
                  <a:lnTo>
                    <a:pt x="0" y="18577"/>
                  </a:lnTo>
                  <a:lnTo>
                    <a:pt x="6227" y="19253"/>
                  </a:lnTo>
                  <a:lnTo>
                    <a:pt x="12454" y="20585"/>
                  </a:lnTo>
                  <a:lnTo>
                    <a:pt x="18707" y="21600"/>
                  </a:lnTo>
                  <a:lnTo>
                    <a:pt x="18785" y="14302"/>
                  </a:lnTo>
                  <a:lnTo>
                    <a:pt x="21522" y="7331"/>
                  </a:lnTo>
                  <a:lnTo>
                    <a:pt x="21600" y="34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rgbClr val="653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6" name="object 91"/>
            <p:cNvSpPr/>
            <p:nvPr/>
          </p:nvSpPr>
          <p:spPr>
            <a:xfrm>
              <a:off x="1108127" y="438012"/>
              <a:ext cx="26700" cy="3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0" y="8"/>
                  </a:moveTo>
                  <a:lnTo>
                    <a:pt x="9546" y="0"/>
                  </a:lnTo>
                  <a:lnTo>
                    <a:pt x="0" y="6741"/>
                  </a:lnTo>
                  <a:lnTo>
                    <a:pt x="2785" y="10480"/>
                  </a:lnTo>
                  <a:lnTo>
                    <a:pt x="8749" y="17862"/>
                  </a:lnTo>
                  <a:lnTo>
                    <a:pt x="11529" y="21600"/>
                  </a:lnTo>
                  <a:lnTo>
                    <a:pt x="19394" y="19950"/>
                  </a:lnTo>
                  <a:lnTo>
                    <a:pt x="21600" y="14982"/>
                  </a:lnTo>
                  <a:lnTo>
                    <a:pt x="20911" y="8497"/>
                  </a:lnTo>
                  <a:lnTo>
                    <a:pt x="20089" y="2296"/>
                  </a:lnTo>
                  <a:lnTo>
                    <a:pt x="17622" y="1536"/>
                  </a:lnTo>
                  <a:lnTo>
                    <a:pt x="15167" y="520"/>
                  </a:lnTo>
                  <a:lnTo>
                    <a:pt x="12710" y="8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7" name="Shape"/>
            <p:cNvSpPr/>
            <p:nvPr/>
          </p:nvSpPr>
          <p:spPr>
            <a:xfrm>
              <a:off x="1101663" y="434621"/>
              <a:ext cx="18267" cy="1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1" y="0"/>
                  </a:moveTo>
                  <a:lnTo>
                    <a:pt x="964" y="0"/>
                  </a:lnTo>
                  <a:lnTo>
                    <a:pt x="0" y="1102"/>
                  </a:lnTo>
                  <a:lnTo>
                    <a:pt x="1005" y="8929"/>
                  </a:lnTo>
                  <a:lnTo>
                    <a:pt x="5107" y="14980"/>
                  </a:lnTo>
                  <a:lnTo>
                    <a:pt x="7646" y="21600"/>
                  </a:lnTo>
                  <a:lnTo>
                    <a:pt x="21600" y="5455"/>
                  </a:lnTo>
                  <a:lnTo>
                    <a:pt x="20053" y="4842"/>
                  </a:lnTo>
                  <a:lnTo>
                    <a:pt x="14648" y="592"/>
                  </a:lnTo>
                  <a:lnTo>
                    <a:pt x="13894" y="592"/>
                  </a:lnTo>
                  <a:lnTo>
                    <a:pt x="11411" y="0"/>
                  </a:lnTo>
                  <a:close/>
                </a:path>
              </a:pathLst>
            </a:custGeom>
            <a:solidFill>
              <a:srgbClr val="F37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28" name="object 93" descr="object 9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56375" y="229384"/>
              <a:ext cx="370778" cy="22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9" name="object 94"/>
            <p:cNvSpPr/>
            <p:nvPr/>
          </p:nvSpPr>
          <p:spPr>
            <a:xfrm>
              <a:off x="1156057" y="416510"/>
              <a:ext cx="33544" cy="4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" y="0"/>
                  </a:moveTo>
                  <a:lnTo>
                    <a:pt x="0" y="6058"/>
                  </a:lnTo>
                  <a:lnTo>
                    <a:pt x="6864" y="5374"/>
                  </a:lnTo>
                  <a:lnTo>
                    <a:pt x="11385" y="9921"/>
                  </a:lnTo>
                  <a:lnTo>
                    <a:pt x="14108" y="16419"/>
                  </a:lnTo>
                  <a:lnTo>
                    <a:pt x="15580" y="21588"/>
                  </a:lnTo>
                  <a:lnTo>
                    <a:pt x="19785" y="21600"/>
                  </a:lnTo>
                  <a:lnTo>
                    <a:pt x="21264" y="5562"/>
                  </a:lnTo>
                  <a:lnTo>
                    <a:pt x="21600" y="234"/>
                  </a:lnTo>
                  <a:lnTo>
                    <a:pt x="21600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B6C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30" name="object 95" descr="object 9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5353" y="231039"/>
              <a:ext cx="218685" cy="263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1" name="object 96"/>
            <p:cNvSpPr/>
            <p:nvPr/>
          </p:nvSpPr>
          <p:spPr>
            <a:xfrm>
              <a:off x="969773" y="317550"/>
              <a:ext cx="60087" cy="5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6" y="0"/>
                  </a:moveTo>
                  <a:lnTo>
                    <a:pt x="9926" y="1229"/>
                  </a:lnTo>
                  <a:lnTo>
                    <a:pt x="9296" y="2767"/>
                  </a:lnTo>
                  <a:lnTo>
                    <a:pt x="8661" y="4154"/>
                  </a:lnTo>
                  <a:lnTo>
                    <a:pt x="6780" y="7960"/>
                  </a:lnTo>
                  <a:lnTo>
                    <a:pt x="4841" y="11706"/>
                  </a:lnTo>
                  <a:lnTo>
                    <a:pt x="2726" y="15334"/>
                  </a:lnTo>
                  <a:lnTo>
                    <a:pt x="319" y="18785"/>
                  </a:lnTo>
                  <a:lnTo>
                    <a:pt x="475" y="18942"/>
                  </a:lnTo>
                  <a:lnTo>
                    <a:pt x="0" y="20329"/>
                  </a:lnTo>
                  <a:lnTo>
                    <a:pt x="466" y="20644"/>
                  </a:lnTo>
                  <a:lnTo>
                    <a:pt x="621" y="20796"/>
                  </a:lnTo>
                  <a:lnTo>
                    <a:pt x="5935" y="21600"/>
                  </a:lnTo>
                  <a:lnTo>
                    <a:pt x="6250" y="21600"/>
                  </a:lnTo>
                  <a:lnTo>
                    <a:pt x="6250" y="21442"/>
                  </a:lnTo>
                  <a:lnTo>
                    <a:pt x="9527" y="20307"/>
                  </a:lnTo>
                  <a:lnTo>
                    <a:pt x="17969" y="15728"/>
                  </a:lnTo>
                  <a:lnTo>
                    <a:pt x="21600" y="14421"/>
                  </a:lnTo>
                  <a:lnTo>
                    <a:pt x="20912" y="12644"/>
                  </a:lnTo>
                  <a:lnTo>
                    <a:pt x="18528" y="10078"/>
                  </a:lnTo>
                  <a:lnTo>
                    <a:pt x="15734" y="7393"/>
                  </a:lnTo>
                  <a:lnTo>
                    <a:pt x="13505" y="4952"/>
                  </a:lnTo>
                  <a:lnTo>
                    <a:pt x="11021" y="304"/>
                  </a:lnTo>
                  <a:lnTo>
                    <a:pt x="11026" y="0"/>
                  </a:lnTo>
                  <a:close/>
                </a:path>
              </a:pathLst>
            </a:custGeom>
            <a:solidFill>
              <a:srgbClr val="365D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2" name="object 97"/>
            <p:cNvSpPr/>
            <p:nvPr/>
          </p:nvSpPr>
          <p:spPr>
            <a:xfrm>
              <a:off x="1000442" y="278765"/>
              <a:ext cx="28705" cy="3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9" y="0"/>
                  </a:moveTo>
                  <a:lnTo>
                    <a:pt x="8755" y="4664"/>
                  </a:lnTo>
                  <a:lnTo>
                    <a:pt x="4485" y="10732"/>
                  </a:lnTo>
                  <a:lnTo>
                    <a:pt x="949" y="16761"/>
                  </a:lnTo>
                  <a:lnTo>
                    <a:pt x="0" y="21312"/>
                  </a:lnTo>
                  <a:lnTo>
                    <a:pt x="324" y="21312"/>
                  </a:lnTo>
                  <a:lnTo>
                    <a:pt x="657" y="21200"/>
                  </a:lnTo>
                  <a:lnTo>
                    <a:pt x="2984" y="21192"/>
                  </a:lnTo>
                  <a:lnTo>
                    <a:pt x="21600" y="216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6B8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5" name="object 98"/>
            <p:cNvGrpSpPr/>
            <p:nvPr/>
          </p:nvGrpSpPr>
          <p:grpSpPr>
            <a:xfrm>
              <a:off x="1040293" y="317492"/>
              <a:ext cx="91156" cy="173625"/>
              <a:chOff x="-1" y="-1"/>
              <a:chExt cx="91155" cy="173623"/>
            </a:xfrm>
          </p:grpSpPr>
          <p:sp>
            <p:nvSpPr>
              <p:cNvPr id="933" name="Shape"/>
              <p:cNvSpPr/>
              <p:nvPr/>
            </p:nvSpPr>
            <p:spPr>
              <a:xfrm>
                <a:off x="-2" y="7461"/>
                <a:ext cx="91157" cy="166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26" y="0"/>
                    </a:moveTo>
                    <a:lnTo>
                      <a:pt x="6314" y="241"/>
                    </a:lnTo>
                    <a:lnTo>
                      <a:pt x="4963" y="945"/>
                    </a:lnTo>
                    <a:lnTo>
                      <a:pt x="2885" y="1951"/>
                    </a:lnTo>
                    <a:lnTo>
                      <a:pt x="943" y="2912"/>
                    </a:lnTo>
                    <a:lnTo>
                      <a:pt x="0" y="3480"/>
                    </a:lnTo>
                    <a:lnTo>
                      <a:pt x="461" y="21017"/>
                    </a:lnTo>
                    <a:lnTo>
                      <a:pt x="469" y="21352"/>
                    </a:lnTo>
                    <a:lnTo>
                      <a:pt x="21594" y="21600"/>
                    </a:lnTo>
                    <a:lnTo>
                      <a:pt x="21600" y="21017"/>
                    </a:lnTo>
                    <a:lnTo>
                      <a:pt x="20065" y="19411"/>
                    </a:lnTo>
                    <a:lnTo>
                      <a:pt x="19454" y="18826"/>
                    </a:lnTo>
                    <a:lnTo>
                      <a:pt x="18624" y="18103"/>
                    </a:lnTo>
                    <a:lnTo>
                      <a:pt x="17726" y="17389"/>
                    </a:lnTo>
                    <a:lnTo>
                      <a:pt x="16848" y="16675"/>
                    </a:lnTo>
                    <a:lnTo>
                      <a:pt x="16077" y="15952"/>
                    </a:lnTo>
                    <a:lnTo>
                      <a:pt x="15566" y="15417"/>
                    </a:lnTo>
                    <a:lnTo>
                      <a:pt x="14744" y="14930"/>
                    </a:lnTo>
                    <a:lnTo>
                      <a:pt x="14543" y="14298"/>
                    </a:lnTo>
                    <a:lnTo>
                      <a:pt x="14739" y="14207"/>
                    </a:lnTo>
                    <a:lnTo>
                      <a:pt x="17326" y="14207"/>
                    </a:lnTo>
                    <a:lnTo>
                      <a:pt x="18259" y="13627"/>
                    </a:lnTo>
                    <a:lnTo>
                      <a:pt x="14865" y="12842"/>
                    </a:lnTo>
                    <a:lnTo>
                      <a:pt x="14868" y="12501"/>
                    </a:lnTo>
                    <a:lnTo>
                      <a:pt x="15801" y="11775"/>
                    </a:lnTo>
                    <a:lnTo>
                      <a:pt x="9766" y="6515"/>
                    </a:lnTo>
                    <a:lnTo>
                      <a:pt x="13579" y="6427"/>
                    </a:lnTo>
                    <a:lnTo>
                      <a:pt x="7530" y="50"/>
                    </a:lnTo>
                    <a:lnTo>
                      <a:pt x="7036" y="50"/>
                    </a:lnTo>
                    <a:lnTo>
                      <a:pt x="6726" y="0"/>
                    </a:lnTo>
                    <a:close/>
                  </a:path>
                </a:pathLst>
              </a:custGeom>
              <a:solidFill>
                <a:srgbClr val="365D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23092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6" y="0"/>
                    </a:moveTo>
                    <a:lnTo>
                      <a:pt x="0" y="0"/>
                    </a:lnTo>
                    <a:lnTo>
                      <a:pt x="11956" y="21600"/>
                    </a:lnTo>
                    <a:lnTo>
                      <a:pt x="21600" y="21600"/>
                    </a:lnTo>
                    <a:lnTo>
                      <a:pt x="18018" y="10843"/>
                    </a:lnTo>
                    <a:lnTo>
                      <a:pt x="12016" y="0"/>
                    </a:lnTo>
                    <a:close/>
                  </a:path>
                </a:pathLst>
              </a:custGeom>
              <a:solidFill>
                <a:srgbClr val="365D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6" name="object 99"/>
            <p:cNvSpPr/>
            <p:nvPr/>
          </p:nvSpPr>
          <p:spPr>
            <a:xfrm>
              <a:off x="1020344" y="492851"/>
              <a:ext cx="28185" cy="6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25" y="13"/>
                  </a:moveTo>
                  <a:lnTo>
                    <a:pt x="1129" y="0"/>
                  </a:lnTo>
                  <a:lnTo>
                    <a:pt x="1061" y="6789"/>
                  </a:lnTo>
                  <a:lnTo>
                    <a:pt x="1693" y="9503"/>
                  </a:lnTo>
                  <a:lnTo>
                    <a:pt x="0" y="11723"/>
                  </a:lnTo>
                  <a:lnTo>
                    <a:pt x="1898" y="21600"/>
                  </a:lnTo>
                  <a:lnTo>
                    <a:pt x="13900" y="21130"/>
                  </a:lnTo>
                  <a:lnTo>
                    <a:pt x="20237" y="21264"/>
                  </a:lnTo>
                  <a:lnTo>
                    <a:pt x="20909" y="21021"/>
                  </a:lnTo>
                  <a:lnTo>
                    <a:pt x="20578" y="20157"/>
                  </a:lnTo>
                  <a:lnTo>
                    <a:pt x="20587" y="19788"/>
                  </a:lnTo>
                  <a:lnTo>
                    <a:pt x="21600" y="17937"/>
                  </a:lnTo>
                  <a:lnTo>
                    <a:pt x="20646" y="13863"/>
                  </a:lnTo>
                  <a:lnTo>
                    <a:pt x="20666" y="11765"/>
                  </a:lnTo>
                  <a:lnTo>
                    <a:pt x="20481" y="8948"/>
                  </a:lnTo>
                  <a:lnTo>
                    <a:pt x="19981" y="6084"/>
                  </a:lnTo>
                  <a:lnTo>
                    <a:pt x="18787" y="407"/>
                  </a:lnTo>
                  <a:lnTo>
                    <a:pt x="13121" y="394"/>
                  </a:lnTo>
                  <a:lnTo>
                    <a:pt x="7125" y="13"/>
                  </a:lnTo>
                  <a:close/>
                </a:path>
              </a:pathLst>
            </a:custGeom>
            <a:solidFill>
              <a:srgbClr val="3716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7" name="object 100"/>
            <p:cNvSpPr/>
            <p:nvPr/>
          </p:nvSpPr>
          <p:spPr>
            <a:xfrm>
              <a:off x="956895" y="371640"/>
              <a:ext cx="59719" cy="5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9" y="0"/>
                  </a:moveTo>
                  <a:lnTo>
                    <a:pt x="8120" y="5234"/>
                  </a:lnTo>
                  <a:lnTo>
                    <a:pt x="5493" y="10136"/>
                  </a:lnTo>
                  <a:lnTo>
                    <a:pt x="2778" y="14951"/>
                  </a:lnTo>
                  <a:lnTo>
                    <a:pt x="165" y="19926"/>
                  </a:lnTo>
                  <a:lnTo>
                    <a:pt x="0" y="21600"/>
                  </a:lnTo>
                  <a:lnTo>
                    <a:pt x="2049" y="20698"/>
                  </a:lnTo>
                  <a:lnTo>
                    <a:pt x="7496" y="17843"/>
                  </a:lnTo>
                  <a:lnTo>
                    <a:pt x="12256" y="15050"/>
                  </a:lnTo>
                  <a:lnTo>
                    <a:pt x="21600" y="9362"/>
                  </a:lnTo>
                  <a:lnTo>
                    <a:pt x="20217" y="7493"/>
                  </a:lnTo>
                  <a:lnTo>
                    <a:pt x="16742" y="4743"/>
                  </a:lnTo>
                  <a:lnTo>
                    <a:pt x="12914" y="1961"/>
                  </a:lnTo>
                  <a:lnTo>
                    <a:pt x="10469" y="0"/>
                  </a:lnTo>
                  <a:close/>
                </a:path>
              </a:pathLst>
            </a:custGeom>
            <a:solidFill>
              <a:srgbClr val="365D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8" name="object 101"/>
            <p:cNvSpPr/>
            <p:nvPr/>
          </p:nvSpPr>
          <p:spPr>
            <a:xfrm>
              <a:off x="1205256" y="418224"/>
              <a:ext cx="25657" cy="4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7" y="5261"/>
                  </a:lnTo>
                  <a:lnTo>
                    <a:pt x="2444" y="15714"/>
                  </a:lnTo>
                  <a:lnTo>
                    <a:pt x="3122" y="20872"/>
                  </a:lnTo>
                  <a:lnTo>
                    <a:pt x="7142" y="21600"/>
                  </a:lnTo>
                  <a:lnTo>
                    <a:pt x="19269" y="17137"/>
                  </a:lnTo>
                  <a:lnTo>
                    <a:pt x="20359" y="17137"/>
                  </a:lnTo>
                  <a:lnTo>
                    <a:pt x="20468" y="12447"/>
                  </a:lnTo>
                  <a:lnTo>
                    <a:pt x="20712" y="7922"/>
                  </a:lnTo>
                  <a:lnTo>
                    <a:pt x="21091" y="3466"/>
                  </a:lnTo>
                  <a:lnTo>
                    <a:pt x="2160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9" name="object 102"/>
            <p:cNvSpPr/>
            <p:nvPr/>
          </p:nvSpPr>
          <p:spPr>
            <a:xfrm>
              <a:off x="1155892" y="428815"/>
              <a:ext cx="24362" cy="3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53" y="0"/>
                  </a:moveTo>
                  <a:lnTo>
                    <a:pt x="146" y="849"/>
                  </a:lnTo>
                  <a:lnTo>
                    <a:pt x="0" y="20339"/>
                  </a:lnTo>
                  <a:lnTo>
                    <a:pt x="1531" y="21600"/>
                  </a:lnTo>
                  <a:lnTo>
                    <a:pt x="17737" y="20183"/>
                  </a:lnTo>
                  <a:lnTo>
                    <a:pt x="21600" y="20189"/>
                  </a:lnTo>
                  <a:lnTo>
                    <a:pt x="19733" y="13753"/>
                  </a:lnTo>
                  <a:lnTo>
                    <a:pt x="15966" y="5663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rgbClr val="4139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0" name="object 103"/>
            <p:cNvSpPr/>
            <p:nvPr/>
          </p:nvSpPr>
          <p:spPr>
            <a:xfrm>
              <a:off x="1195897" y="145859"/>
              <a:ext cx="121160" cy="27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" y="0"/>
                  </a:moveTo>
                  <a:lnTo>
                    <a:pt x="400" y="663"/>
                  </a:lnTo>
                  <a:lnTo>
                    <a:pt x="480" y="1327"/>
                  </a:lnTo>
                  <a:lnTo>
                    <a:pt x="502" y="1990"/>
                  </a:lnTo>
                  <a:lnTo>
                    <a:pt x="466" y="2712"/>
                  </a:lnTo>
                  <a:lnTo>
                    <a:pt x="2" y="2623"/>
                  </a:lnTo>
                  <a:lnTo>
                    <a:pt x="0" y="2770"/>
                  </a:lnTo>
                  <a:lnTo>
                    <a:pt x="464" y="2977"/>
                  </a:lnTo>
                  <a:lnTo>
                    <a:pt x="457" y="3567"/>
                  </a:lnTo>
                  <a:lnTo>
                    <a:pt x="1152" y="3892"/>
                  </a:lnTo>
                  <a:lnTo>
                    <a:pt x="4188" y="7410"/>
                  </a:lnTo>
                  <a:lnTo>
                    <a:pt x="6844" y="11400"/>
                  </a:lnTo>
                  <a:lnTo>
                    <a:pt x="8390" y="14389"/>
                  </a:lnTo>
                  <a:lnTo>
                    <a:pt x="8857" y="15906"/>
                  </a:lnTo>
                  <a:lnTo>
                    <a:pt x="9559" y="15700"/>
                  </a:lnTo>
                  <a:lnTo>
                    <a:pt x="10182" y="15437"/>
                  </a:lnTo>
                  <a:lnTo>
                    <a:pt x="10959" y="15262"/>
                  </a:lnTo>
                  <a:lnTo>
                    <a:pt x="10257" y="15584"/>
                  </a:lnTo>
                  <a:lnTo>
                    <a:pt x="9555" y="15966"/>
                  </a:lnTo>
                  <a:lnTo>
                    <a:pt x="8855" y="16260"/>
                  </a:lnTo>
                  <a:lnTo>
                    <a:pt x="8954" y="17618"/>
                  </a:lnTo>
                  <a:lnTo>
                    <a:pt x="8100" y="18970"/>
                  </a:lnTo>
                  <a:lnTo>
                    <a:pt x="6970" y="20276"/>
                  </a:lnTo>
                  <a:lnTo>
                    <a:pt x="6242" y="21501"/>
                  </a:lnTo>
                  <a:lnTo>
                    <a:pt x="10493" y="21597"/>
                  </a:lnTo>
                  <a:lnTo>
                    <a:pt x="11513" y="21600"/>
                  </a:lnTo>
                  <a:lnTo>
                    <a:pt x="12057" y="21572"/>
                  </a:lnTo>
                  <a:lnTo>
                    <a:pt x="15238" y="21254"/>
                  </a:lnTo>
                  <a:lnTo>
                    <a:pt x="15861" y="21167"/>
                  </a:lnTo>
                  <a:lnTo>
                    <a:pt x="21125" y="19474"/>
                  </a:lnTo>
                  <a:lnTo>
                    <a:pt x="21600" y="17125"/>
                  </a:lnTo>
                  <a:lnTo>
                    <a:pt x="19461" y="14550"/>
                  </a:lnTo>
                  <a:lnTo>
                    <a:pt x="16884" y="12178"/>
                  </a:lnTo>
                  <a:lnTo>
                    <a:pt x="10042" y="6387"/>
                  </a:lnTo>
                  <a:lnTo>
                    <a:pt x="10121" y="6387"/>
                  </a:lnTo>
                  <a:lnTo>
                    <a:pt x="8169" y="5081"/>
                  </a:lnTo>
                  <a:lnTo>
                    <a:pt x="5251" y="2950"/>
                  </a:lnTo>
                  <a:lnTo>
                    <a:pt x="2304" y="94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793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1" name="object 104"/>
            <p:cNvSpPr/>
            <p:nvPr/>
          </p:nvSpPr>
          <p:spPr>
            <a:xfrm>
              <a:off x="1147725" y="181343"/>
              <a:ext cx="109643" cy="34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5" y="0"/>
                  </a:moveTo>
                  <a:lnTo>
                    <a:pt x="9159" y="3045"/>
                  </a:lnTo>
                  <a:lnTo>
                    <a:pt x="8903" y="9146"/>
                  </a:lnTo>
                  <a:lnTo>
                    <a:pt x="8632" y="12192"/>
                  </a:lnTo>
                  <a:lnTo>
                    <a:pt x="0" y="10504"/>
                  </a:lnTo>
                  <a:lnTo>
                    <a:pt x="8619" y="12899"/>
                  </a:lnTo>
                  <a:lnTo>
                    <a:pt x="8645" y="13394"/>
                  </a:lnTo>
                  <a:lnTo>
                    <a:pt x="8406" y="14385"/>
                  </a:lnTo>
                  <a:lnTo>
                    <a:pt x="8231" y="15640"/>
                  </a:lnTo>
                  <a:lnTo>
                    <a:pt x="7776" y="17945"/>
                  </a:lnTo>
                  <a:lnTo>
                    <a:pt x="8032" y="18087"/>
                  </a:lnTo>
                  <a:lnTo>
                    <a:pt x="8029" y="18252"/>
                  </a:lnTo>
                  <a:lnTo>
                    <a:pt x="7211" y="21600"/>
                  </a:lnTo>
                  <a:lnTo>
                    <a:pt x="8244" y="21441"/>
                  </a:lnTo>
                  <a:lnTo>
                    <a:pt x="9679" y="21276"/>
                  </a:lnTo>
                  <a:lnTo>
                    <a:pt x="11145" y="21151"/>
                  </a:lnTo>
                  <a:lnTo>
                    <a:pt x="12272" y="21112"/>
                  </a:lnTo>
                  <a:lnTo>
                    <a:pt x="12069" y="20443"/>
                  </a:lnTo>
                  <a:lnTo>
                    <a:pt x="11855" y="19115"/>
                  </a:lnTo>
                  <a:lnTo>
                    <a:pt x="11802" y="18187"/>
                  </a:lnTo>
                  <a:lnTo>
                    <a:pt x="12062" y="17810"/>
                  </a:lnTo>
                  <a:lnTo>
                    <a:pt x="12065" y="17668"/>
                  </a:lnTo>
                  <a:lnTo>
                    <a:pt x="11906" y="16982"/>
                  </a:lnTo>
                  <a:lnTo>
                    <a:pt x="11493" y="15618"/>
                  </a:lnTo>
                  <a:lnTo>
                    <a:pt x="11212" y="14446"/>
                  </a:lnTo>
                  <a:lnTo>
                    <a:pt x="10872" y="13448"/>
                  </a:lnTo>
                  <a:lnTo>
                    <a:pt x="10849" y="12950"/>
                  </a:lnTo>
                  <a:lnTo>
                    <a:pt x="12117" y="12579"/>
                  </a:lnTo>
                  <a:lnTo>
                    <a:pt x="17523" y="11231"/>
                  </a:lnTo>
                  <a:lnTo>
                    <a:pt x="20136" y="10534"/>
                  </a:lnTo>
                  <a:lnTo>
                    <a:pt x="20824" y="10228"/>
                  </a:lnTo>
                  <a:lnTo>
                    <a:pt x="21600" y="9970"/>
                  </a:lnTo>
                  <a:lnTo>
                    <a:pt x="20742" y="10087"/>
                  </a:lnTo>
                  <a:lnTo>
                    <a:pt x="19278" y="10486"/>
                  </a:lnTo>
                  <a:lnTo>
                    <a:pt x="13390" y="11943"/>
                  </a:lnTo>
                  <a:lnTo>
                    <a:pt x="11369" y="12408"/>
                  </a:lnTo>
                  <a:lnTo>
                    <a:pt x="10856" y="12336"/>
                  </a:lnTo>
                  <a:lnTo>
                    <a:pt x="10641" y="9400"/>
                  </a:lnTo>
                  <a:lnTo>
                    <a:pt x="10307" y="3537"/>
                  </a:lnTo>
                  <a:lnTo>
                    <a:pt x="9996" y="613"/>
                  </a:lnTo>
                  <a:lnTo>
                    <a:pt x="10081" y="637"/>
                  </a:lnTo>
                  <a:lnTo>
                    <a:pt x="10088" y="166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552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2" name="object 105"/>
            <p:cNvSpPr/>
            <p:nvPr/>
          </p:nvSpPr>
          <p:spPr>
            <a:xfrm>
              <a:off x="1046976" y="145110"/>
              <a:ext cx="151248" cy="27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9" y="0"/>
                  </a:moveTo>
                  <a:lnTo>
                    <a:pt x="19063" y="926"/>
                  </a:lnTo>
                  <a:lnTo>
                    <a:pt x="16024" y="3251"/>
                  </a:lnTo>
                  <a:lnTo>
                    <a:pt x="13228" y="5816"/>
                  </a:lnTo>
                  <a:lnTo>
                    <a:pt x="11541" y="7462"/>
                  </a:lnTo>
                  <a:lnTo>
                    <a:pt x="8086" y="4809"/>
                  </a:lnTo>
                  <a:lnTo>
                    <a:pt x="6713" y="5613"/>
                  </a:lnTo>
                  <a:lnTo>
                    <a:pt x="4639" y="7490"/>
                  </a:lnTo>
                  <a:lnTo>
                    <a:pt x="2553" y="9501"/>
                  </a:lnTo>
                  <a:lnTo>
                    <a:pt x="1143" y="10705"/>
                  </a:lnTo>
                  <a:lnTo>
                    <a:pt x="1374" y="11256"/>
                  </a:lnTo>
                  <a:lnTo>
                    <a:pt x="1484" y="11723"/>
                  </a:lnTo>
                  <a:lnTo>
                    <a:pt x="1418" y="12202"/>
                  </a:lnTo>
                  <a:lnTo>
                    <a:pt x="999" y="12992"/>
                  </a:lnTo>
                  <a:lnTo>
                    <a:pt x="2" y="13406"/>
                  </a:lnTo>
                  <a:lnTo>
                    <a:pt x="0" y="13763"/>
                  </a:lnTo>
                  <a:lnTo>
                    <a:pt x="121" y="13971"/>
                  </a:lnTo>
                  <a:lnTo>
                    <a:pt x="2358" y="13947"/>
                  </a:lnTo>
                  <a:lnTo>
                    <a:pt x="3102" y="14097"/>
                  </a:lnTo>
                  <a:lnTo>
                    <a:pt x="3350" y="14039"/>
                  </a:lnTo>
                  <a:lnTo>
                    <a:pt x="7230" y="18209"/>
                  </a:lnTo>
                  <a:lnTo>
                    <a:pt x="4932" y="18262"/>
                  </a:lnTo>
                  <a:lnTo>
                    <a:pt x="8568" y="21481"/>
                  </a:lnTo>
                  <a:lnTo>
                    <a:pt x="9254" y="21334"/>
                  </a:lnTo>
                  <a:lnTo>
                    <a:pt x="10556" y="21575"/>
                  </a:lnTo>
                  <a:lnTo>
                    <a:pt x="20307" y="21600"/>
                  </a:lnTo>
                  <a:lnTo>
                    <a:pt x="20541" y="19732"/>
                  </a:lnTo>
                  <a:lnTo>
                    <a:pt x="20514" y="19104"/>
                  </a:lnTo>
                  <a:lnTo>
                    <a:pt x="14265" y="16087"/>
                  </a:lnTo>
                  <a:lnTo>
                    <a:pt x="20521" y="18213"/>
                  </a:lnTo>
                  <a:lnTo>
                    <a:pt x="20754" y="14376"/>
                  </a:lnTo>
                  <a:lnTo>
                    <a:pt x="20939" y="6689"/>
                  </a:lnTo>
                  <a:lnTo>
                    <a:pt x="21207" y="2733"/>
                  </a:lnTo>
                  <a:lnTo>
                    <a:pt x="21580" y="2793"/>
                  </a:lnTo>
                  <a:lnTo>
                    <a:pt x="21600" y="2065"/>
                  </a:lnTo>
                  <a:lnTo>
                    <a:pt x="21568" y="1396"/>
                  </a:lnTo>
                  <a:lnTo>
                    <a:pt x="21415" y="59"/>
                  </a:lnTo>
                  <a:lnTo>
                    <a:pt x="21479" y="0"/>
                  </a:lnTo>
                  <a:close/>
                </a:path>
              </a:pathLst>
            </a:custGeom>
            <a:solidFill>
              <a:srgbClr val="F5C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3" name="object 106"/>
            <p:cNvSpPr/>
            <p:nvPr/>
          </p:nvSpPr>
          <p:spPr>
            <a:xfrm>
              <a:off x="1082892" y="242570"/>
              <a:ext cx="26671" cy="4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2" y="0"/>
                  </a:moveTo>
                  <a:lnTo>
                    <a:pt x="18729" y="2792"/>
                  </a:lnTo>
                  <a:lnTo>
                    <a:pt x="18847" y="8990"/>
                  </a:lnTo>
                  <a:lnTo>
                    <a:pt x="18434" y="15316"/>
                  </a:lnTo>
                  <a:lnTo>
                    <a:pt x="16130" y="18491"/>
                  </a:lnTo>
                  <a:lnTo>
                    <a:pt x="2119" y="8428"/>
                  </a:lnTo>
                  <a:lnTo>
                    <a:pt x="0" y="8940"/>
                  </a:lnTo>
                  <a:lnTo>
                    <a:pt x="15040" y="21600"/>
                  </a:lnTo>
                  <a:lnTo>
                    <a:pt x="20152" y="16779"/>
                  </a:lnTo>
                  <a:lnTo>
                    <a:pt x="21600" y="11350"/>
                  </a:lnTo>
                  <a:lnTo>
                    <a:pt x="20869" y="5688"/>
                  </a:lnTo>
                  <a:lnTo>
                    <a:pt x="19442" y="170"/>
                  </a:lnTo>
                  <a:lnTo>
                    <a:pt x="19442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6" name="object 107"/>
            <p:cNvGrpSpPr/>
            <p:nvPr/>
          </p:nvGrpSpPr>
          <p:grpSpPr>
            <a:xfrm>
              <a:off x="1198028" y="191057"/>
              <a:ext cx="48268" cy="227669"/>
              <a:chOff x="-1" y="0"/>
              <a:chExt cx="48267" cy="227668"/>
            </a:xfrm>
          </p:grpSpPr>
          <p:sp>
            <p:nvSpPr>
              <p:cNvPr id="944" name="Shape"/>
              <p:cNvSpPr/>
              <p:nvPr/>
            </p:nvSpPr>
            <p:spPr>
              <a:xfrm>
                <a:off x="-1" y="-1"/>
                <a:ext cx="47124" cy="18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80"/>
                    </a:moveTo>
                    <a:lnTo>
                      <a:pt x="18537" y="13660"/>
                    </a:lnTo>
                    <a:lnTo>
                      <a:pt x="11906" y="7523"/>
                    </a:lnTo>
                    <a:lnTo>
                      <a:pt x="4745" y="1992"/>
                    </a:lnTo>
                    <a:lnTo>
                      <a:pt x="0" y="0"/>
                    </a:lnTo>
                    <a:lnTo>
                      <a:pt x="722" y="5379"/>
                    </a:lnTo>
                    <a:lnTo>
                      <a:pt x="1496" y="16117"/>
                    </a:lnTo>
                    <a:lnTo>
                      <a:pt x="2002" y="21469"/>
                    </a:lnTo>
                    <a:lnTo>
                      <a:pt x="3196" y="21600"/>
                    </a:lnTo>
                    <a:lnTo>
                      <a:pt x="7924" y="20744"/>
                    </a:lnTo>
                    <a:lnTo>
                      <a:pt x="21600" y="18080"/>
                    </a:lnTo>
                    <a:close/>
                  </a:path>
                </a:pathLst>
              </a:custGeom>
              <a:solidFill>
                <a:srgbClr val="F6B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5" name="Shape"/>
              <p:cNvSpPr/>
              <p:nvPr/>
            </p:nvSpPr>
            <p:spPr>
              <a:xfrm>
                <a:off x="4748" y="161229"/>
                <a:ext cx="43519" cy="66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3"/>
                    </a:moveTo>
                    <a:lnTo>
                      <a:pt x="21241" y="0"/>
                    </a:lnTo>
                    <a:lnTo>
                      <a:pt x="16701" y="2333"/>
                    </a:lnTo>
                    <a:lnTo>
                      <a:pt x="9646" y="5888"/>
                    </a:lnTo>
                    <a:lnTo>
                      <a:pt x="3077" y="9307"/>
                    </a:lnTo>
                    <a:lnTo>
                      <a:pt x="0" y="11231"/>
                    </a:lnTo>
                    <a:lnTo>
                      <a:pt x="63" y="13783"/>
                    </a:lnTo>
                    <a:lnTo>
                      <a:pt x="448" y="16335"/>
                    </a:lnTo>
                    <a:lnTo>
                      <a:pt x="921" y="18887"/>
                    </a:lnTo>
                    <a:lnTo>
                      <a:pt x="1230" y="21439"/>
                    </a:lnTo>
                    <a:lnTo>
                      <a:pt x="13965" y="21476"/>
                    </a:lnTo>
                    <a:lnTo>
                      <a:pt x="13965" y="21600"/>
                    </a:lnTo>
                    <a:lnTo>
                      <a:pt x="16020" y="16554"/>
                    </a:lnTo>
                    <a:lnTo>
                      <a:pt x="19217" y="11174"/>
                    </a:lnTo>
                    <a:lnTo>
                      <a:pt x="21600" y="5603"/>
                    </a:lnTo>
                    <a:close/>
                  </a:path>
                </a:pathLst>
              </a:custGeom>
              <a:solidFill>
                <a:srgbClr val="F6B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7" name="object 108"/>
            <p:cNvSpPr/>
            <p:nvPr/>
          </p:nvSpPr>
          <p:spPr>
            <a:xfrm>
              <a:off x="1148970" y="515749"/>
              <a:ext cx="91681" cy="4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2" y="0"/>
                  </a:moveTo>
                  <a:lnTo>
                    <a:pt x="5760" y="6987"/>
                  </a:lnTo>
                  <a:lnTo>
                    <a:pt x="4832" y="10255"/>
                  </a:lnTo>
                  <a:lnTo>
                    <a:pt x="4728" y="10255"/>
                  </a:lnTo>
                  <a:lnTo>
                    <a:pt x="3254" y="11295"/>
                  </a:lnTo>
                  <a:lnTo>
                    <a:pt x="1714" y="11947"/>
                  </a:lnTo>
                  <a:lnTo>
                    <a:pt x="499" y="13508"/>
                  </a:lnTo>
                  <a:lnTo>
                    <a:pt x="0" y="17272"/>
                  </a:lnTo>
                  <a:lnTo>
                    <a:pt x="1711" y="19752"/>
                  </a:lnTo>
                  <a:lnTo>
                    <a:pt x="3897" y="20603"/>
                  </a:lnTo>
                  <a:lnTo>
                    <a:pt x="6259" y="20841"/>
                  </a:lnTo>
                  <a:lnTo>
                    <a:pt x="8495" y="21483"/>
                  </a:lnTo>
                  <a:lnTo>
                    <a:pt x="13923" y="21535"/>
                  </a:lnTo>
                  <a:lnTo>
                    <a:pt x="17754" y="21374"/>
                  </a:lnTo>
                  <a:lnTo>
                    <a:pt x="19731" y="21368"/>
                  </a:lnTo>
                  <a:lnTo>
                    <a:pt x="21505" y="21600"/>
                  </a:lnTo>
                  <a:lnTo>
                    <a:pt x="21600" y="18221"/>
                  </a:lnTo>
                  <a:lnTo>
                    <a:pt x="21292" y="14708"/>
                  </a:lnTo>
                  <a:lnTo>
                    <a:pt x="21098" y="11325"/>
                  </a:lnTo>
                  <a:lnTo>
                    <a:pt x="21538" y="8334"/>
                  </a:lnTo>
                  <a:lnTo>
                    <a:pt x="21538" y="8164"/>
                  </a:lnTo>
                  <a:lnTo>
                    <a:pt x="21128" y="7813"/>
                  </a:lnTo>
                  <a:lnTo>
                    <a:pt x="19692" y="8493"/>
                  </a:lnTo>
                  <a:lnTo>
                    <a:pt x="19285" y="8141"/>
                  </a:lnTo>
                  <a:lnTo>
                    <a:pt x="17666" y="4211"/>
                  </a:lnTo>
                  <a:lnTo>
                    <a:pt x="16144" y="1478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5787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8" name="object 109"/>
            <p:cNvSpPr/>
            <p:nvPr/>
          </p:nvSpPr>
          <p:spPr>
            <a:xfrm>
              <a:off x="1238518" y="533821"/>
              <a:ext cx="25510" cy="3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0" y="0"/>
                  </a:moveTo>
                  <a:lnTo>
                    <a:pt x="0" y="4570"/>
                  </a:lnTo>
                  <a:lnTo>
                    <a:pt x="694" y="9741"/>
                  </a:lnTo>
                  <a:lnTo>
                    <a:pt x="1803" y="15110"/>
                  </a:lnTo>
                  <a:lnTo>
                    <a:pt x="1661" y="17256"/>
                  </a:lnTo>
                  <a:lnTo>
                    <a:pt x="1557" y="18834"/>
                  </a:lnTo>
                  <a:lnTo>
                    <a:pt x="1460" y="20302"/>
                  </a:lnTo>
                  <a:lnTo>
                    <a:pt x="2590" y="20302"/>
                  </a:lnTo>
                  <a:lnTo>
                    <a:pt x="4044" y="21600"/>
                  </a:lnTo>
                  <a:lnTo>
                    <a:pt x="5882" y="21081"/>
                  </a:lnTo>
                  <a:lnTo>
                    <a:pt x="5882" y="20821"/>
                  </a:lnTo>
                  <a:lnTo>
                    <a:pt x="8097" y="20302"/>
                  </a:lnTo>
                  <a:lnTo>
                    <a:pt x="16462" y="18834"/>
                  </a:lnTo>
                  <a:lnTo>
                    <a:pt x="21375" y="17256"/>
                  </a:lnTo>
                  <a:lnTo>
                    <a:pt x="21522" y="15110"/>
                  </a:lnTo>
                  <a:lnTo>
                    <a:pt x="21600" y="13983"/>
                  </a:lnTo>
                  <a:lnTo>
                    <a:pt x="15906" y="7429"/>
                  </a:lnTo>
                  <a:lnTo>
                    <a:pt x="11873" y="3724"/>
                  </a:lnTo>
                  <a:lnTo>
                    <a:pt x="7463" y="1602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775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2" name="object 110"/>
            <p:cNvGrpSpPr/>
            <p:nvPr/>
          </p:nvGrpSpPr>
          <p:grpSpPr>
            <a:xfrm>
              <a:off x="1147190" y="552395"/>
              <a:ext cx="103253" cy="18917"/>
              <a:chOff x="-1" y="0"/>
              <a:chExt cx="103252" cy="18916"/>
            </a:xfrm>
          </p:grpSpPr>
          <p:sp>
            <p:nvSpPr>
              <p:cNvPr id="949" name="Shape"/>
              <p:cNvSpPr/>
              <p:nvPr/>
            </p:nvSpPr>
            <p:spPr>
              <a:xfrm>
                <a:off x="-2" y="0"/>
                <a:ext cx="3784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9"/>
                    </a:moveTo>
                    <a:lnTo>
                      <a:pt x="16176" y="14795"/>
                    </a:lnTo>
                    <a:lnTo>
                      <a:pt x="10455" y="13805"/>
                    </a:lnTo>
                    <a:lnTo>
                      <a:pt x="5155" y="10392"/>
                    </a:lnTo>
                    <a:lnTo>
                      <a:pt x="1015" y="0"/>
                    </a:lnTo>
                    <a:lnTo>
                      <a:pt x="1000" y="8734"/>
                    </a:lnTo>
                    <a:lnTo>
                      <a:pt x="0" y="15264"/>
                    </a:lnTo>
                    <a:lnTo>
                      <a:pt x="4212" y="19718"/>
                    </a:lnTo>
                    <a:lnTo>
                      <a:pt x="8143" y="21600"/>
                    </a:lnTo>
                    <a:lnTo>
                      <a:pt x="12623" y="20659"/>
                    </a:lnTo>
                    <a:lnTo>
                      <a:pt x="17235" y="18804"/>
                    </a:lnTo>
                    <a:lnTo>
                      <a:pt x="21600" y="17789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0" name="Shape"/>
              <p:cNvSpPr/>
              <p:nvPr/>
            </p:nvSpPr>
            <p:spPr>
              <a:xfrm>
                <a:off x="60872" y="6210"/>
                <a:ext cx="34651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76"/>
                    </a:moveTo>
                    <a:lnTo>
                      <a:pt x="20880" y="1879"/>
                    </a:lnTo>
                    <a:lnTo>
                      <a:pt x="20175" y="1879"/>
                    </a:lnTo>
                    <a:lnTo>
                      <a:pt x="15503" y="0"/>
                    </a:lnTo>
                    <a:lnTo>
                      <a:pt x="10135" y="0"/>
                    </a:lnTo>
                    <a:lnTo>
                      <a:pt x="1916" y="1299"/>
                    </a:lnTo>
                    <a:lnTo>
                      <a:pt x="0" y="1299"/>
                    </a:lnTo>
                    <a:lnTo>
                      <a:pt x="14094" y="14385"/>
                    </a:lnTo>
                    <a:lnTo>
                      <a:pt x="17609" y="21600"/>
                    </a:lnTo>
                    <a:lnTo>
                      <a:pt x="21600" y="8276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90545" y="5353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63" y="0"/>
                    </a:lnTo>
                    <a:lnTo>
                      <a:pt x="0" y="16405"/>
                    </a:lnTo>
                    <a:lnTo>
                      <a:pt x="10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55" name="object 111"/>
            <p:cNvGrpSpPr/>
            <p:nvPr/>
          </p:nvGrpSpPr>
          <p:grpSpPr>
            <a:xfrm>
              <a:off x="251697" y="421097"/>
              <a:ext cx="162825" cy="58604"/>
              <a:chOff x="0" y="0"/>
              <a:chExt cx="162824" cy="58603"/>
            </a:xfrm>
          </p:grpSpPr>
          <p:sp>
            <p:nvSpPr>
              <p:cNvPr id="953" name="Shape"/>
              <p:cNvSpPr/>
              <p:nvPr/>
            </p:nvSpPr>
            <p:spPr>
              <a:xfrm>
                <a:off x="-1" y="0"/>
                <a:ext cx="111106" cy="58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81"/>
                    </a:moveTo>
                    <a:lnTo>
                      <a:pt x="21215" y="1212"/>
                    </a:lnTo>
                    <a:lnTo>
                      <a:pt x="21114" y="880"/>
                    </a:lnTo>
                    <a:lnTo>
                      <a:pt x="21096" y="824"/>
                    </a:lnTo>
                    <a:lnTo>
                      <a:pt x="21351" y="0"/>
                    </a:lnTo>
                    <a:lnTo>
                      <a:pt x="18311" y="0"/>
                    </a:lnTo>
                    <a:lnTo>
                      <a:pt x="18348" y="562"/>
                    </a:lnTo>
                    <a:lnTo>
                      <a:pt x="18370" y="880"/>
                    </a:lnTo>
                    <a:lnTo>
                      <a:pt x="18390" y="1212"/>
                    </a:lnTo>
                    <a:lnTo>
                      <a:pt x="16341" y="1212"/>
                    </a:lnTo>
                    <a:lnTo>
                      <a:pt x="14788" y="562"/>
                    </a:lnTo>
                    <a:lnTo>
                      <a:pt x="13393" y="164"/>
                    </a:lnTo>
                    <a:lnTo>
                      <a:pt x="11795" y="739"/>
                    </a:lnTo>
                    <a:lnTo>
                      <a:pt x="11711" y="880"/>
                    </a:lnTo>
                    <a:lnTo>
                      <a:pt x="10946" y="2799"/>
                    </a:lnTo>
                    <a:lnTo>
                      <a:pt x="10691" y="2799"/>
                    </a:lnTo>
                    <a:lnTo>
                      <a:pt x="9501" y="2617"/>
                    </a:lnTo>
                    <a:lnTo>
                      <a:pt x="8464" y="2022"/>
                    </a:lnTo>
                    <a:lnTo>
                      <a:pt x="7375" y="2153"/>
                    </a:lnTo>
                    <a:lnTo>
                      <a:pt x="6037" y="4134"/>
                    </a:lnTo>
                    <a:lnTo>
                      <a:pt x="5358" y="5505"/>
                    </a:lnTo>
                    <a:lnTo>
                      <a:pt x="4926" y="9358"/>
                    </a:lnTo>
                    <a:lnTo>
                      <a:pt x="4501" y="10182"/>
                    </a:lnTo>
                    <a:lnTo>
                      <a:pt x="4076" y="10865"/>
                    </a:lnTo>
                    <a:lnTo>
                      <a:pt x="1620" y="12495"/>
                    </a:lnTo>
                    <a:lnTo>
                      <a:pt x="941" y="14007"/>
                    </a:lnTo>
                    <a:lnTo>
                      <a:pt x="938" y="14966"/>
                    </a:lnTo>
                    <a:lnTo>
                      <a:pt x="684" y="15378"/>
                    </a:lnTo>
                    <a:lnTo>
                      <a:pt x="679" y="16895"/>
                    </a:lnTo>
                    <a:lnTo>
                      <a:pt x="0" y="18543"/>
                    </a:lnTo>
                    <a:lnTo>
                      <a:pt x="894" y="19863"/>
                    </a:lnTo>
                    <a:lnTo>
                      <a:pt x="9721" y="19863"/>
                    </a:lnTo>
                    <a:lnTo>
                      <a:pt x="10215" y="14007"/>
                    </a:lnTo>
                    <a:lnTo>
                      <a:pt x="10183" y="14007"/>
                    </a:lnTo>
                    <a:lnTo>
                      <a:pt x="12074" y="12551"/>
                    </a:lnTo>
                    <a:lnTo>
                      <a:pt x="14193" y="14793"/>
                    </a:lnTo>
                    <a:lnTo>
                      <a:pt x="15457" y="19863"/>
                    </a:lnTo>
                    <a:lnTo>
                      <a:pt x="15479" y="19952"/>
                    </a:lnTo>
                    <a:lnTo>
                      <a:pt x="16963" y="19952"/>
                    </a:lnTo>
                    <a:lnTo>
                      <a:pt x="18259" y="20214"/>
                    </a:lnTo>
                    <a:lnTo>
                      <a:pt x="19612" y="19952"/>
                    </a:lnTo>
                    <a:lnTo>
                      <a:pt x="19269" y="21600"/>
                    </a:lnTo>
                    <a:lnTo>
                      <a:pt x="20116" y="21193"/>
                    </a:lnTo>
                    <a:lnTo>
                      <a:pt x="20531" y="19863"/>
                    </a:lnTo>
                    <a:lnTo>
                      <a:pt x="20464" y="19863"/>
                    </a:lnTo>
                    <a:lnTo>
                      <a:pt x="21052" y="19550"/>
                    </a:lnTo>
                    <a:lnTo>
                      <a:pt x="20815" y="16895"/>
                    </a:lnTo>
                    <a:lnTo>
                      <a:pt x="20805" y="16792"/>
                    </a:lnTo>
                    <a:lnTo>
                      <a:pt x="21318" y="13632"/>
                    </a:lnTo>
                    <a:lnTo>
                      <a:pt x="21321" y="12551"/>
                    </a:lnTo>
                    <a:lnTo>
                      <a:pt x="21328" y="9639"/>
                    </a:lnTo>
                    <a:lnTo>
                      <a:pt x="20827" y="7429"/>
                    </a:lnTo>
                    <a:lnTo>
                      <a:pt x="20832" y="5369"/>
                    </a:lnTo>
                    <a:lnTo>
                      <a:pt x="21593" y="5369"/>
                    </a:lnTo>
                    <a:lnTo>
                      <a:pt x="21600" y="2799"/>
                    </a:lnTo>
                    <a:lnTo>
                      <a:pt x="21600" y="2481"/>
                    </a:lnTo>
                    <a:close/>
                  </a:path>
                </a:pathLst>
              </a:custGeom>
              <a:solidFill>
                <a:srgbClr val="D877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4" name="Shape"/>
              <p:cNvSpPr/>
              <p:nvPr/>
            </p:nvSpPr>
            <p:spPr>
              <a:xfrm>
                <a:off x="107444" y="15976"/>
                <a:ext cx="55380" cy="37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29" y="455"/>
                    </a:lnTo>
                    <a:lnTo>
                      <a:pt x="12459" y="2125"/>
                    </a:lnTo>
                    <a:lnTo>
                      <a:pt x="9715" y="2477"/>
                    </a:lnTo>
                    <a:lnTo>
                      <a:pt x="10220" y="3993"/>
                    </a:lnTo>
                    <a:lnTo>
                      <a:pt x="12083" y="4865"/>
                    </a:lnTo>
                    <a:lnTo>
                      <a:pt x="10384" y="6360"/>
                    </a:lnTo>
                    <a:lnTo>
                      <a:pt x="7946" y="5649"/>
                    </a:lnTo>
                    <a:lnTo>
                      <a:pt x="5524" y="5927"/>
                    </a:lnTo>
                    <a:lnTo>
                      <a:pt x="3200" y="6887"/>
                    </a:lnTo>
                    <a:lnTo>
                      <a:pt x="1045" y="8236"/>
                    </a:lnTo>
                    <a:lnTo>
                      <a:pt x="1035" y="12331"/>
                    </a:lnTo>
                    <a:lnTo>
                      <a:pt x="0" y="17064"/>
                    </a:lnTo>
                    <a:lnTo>
                      <a:pt x="495" y="21600"/>
                    </a:lnTo>
                    <a:lnTo>
                      <a:pt x="4885" y="20801"/>
                    </a:lnTo>
                    <a:lnTo>
                      <a:pt x="10636" y="20699"/>
                    </a:lnTo>
                    <a:lnTo>
                      <a:pt x="21535" y="21094"/>
                    </a:lnTo>
                    <a:lnTo>
                      <a:pt x="21535" y="20699"/>
                    </a:lnTo>
                    <a:lnTo>
                      <a:pt x="21580" y="63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77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6" name="object 112"/>
            <p:cNvSpPr/>
            <p:nvPr/>
          </p:nvSpPr>
          <p:spPr>
            <a:xfrm>
              <a:off x="414357" y="436653"/>
              <a:ext cx="45254" cy="3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" y="0"/>
                  </a:moveTo>
                  <a:lnTo>
                    <a:pt x="0" y="21488"/>
                  </a:lnTo>
                  <a:lnTo>
                    <a:pt x="4983" y="21518"/>
                  </a:lnTo>
                  <a:lnTo>
                    <a:pt x="5844" y="12973"/>
                  </a:lnTo>
                  <a:lnTo>
                    <a:pt x="6226" y="21525"/>
                  </a:lnTo>
                  <a:lnTo>
                    <a:pt x="19096" y="21600"/>
                  </a:lnTo>
                  <a:lnTo>
                    <a:pt x="21348" y="17081"/>
                  </a:lnTo>
                  <a:lnTo>
                    <a:pt x="21600" y="11523"/>
                  </a:lnTo>
                  <a:lnTo>
                    <a:pt x="19942" y="6615"/>
                  </a:lnTo>
                  <a:lnTo>
                    <a:pt x="16465" y="4041"/>
                  </a:lnTo>
                  <a:lnTo>
                    <a:pt x="13973" y="3586"/>
                  </a:lnTo>
                  <a:lnTo>
                    <a:pt x="12307" y="5331"/>
                  </a:lnTo>
                  <a:lnTo>
                    <a:pt x="11476" y="5323"/>
                  </a:lnTo>
                  <a:lnTo>
                    <a:pt x="10044" y="4340"/>
                  </a:lnTo>
                  <a:lnTo>
                    <a:pt x="7800" y="2426"/>
                  </a:lnTo>
                  <a:lnTo>
                    <a:pt x="4545" y="63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7" name="object 113"/>
            <p:cNvSpPr/>
            <p:nvPr/>
          </p:nvSpPr>
          <p:spPr>
            <a:xfrm>
              <a:off x="419311" y="458738"/>
              <a:ext cx="12704" cy="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6925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8" name="object 114"/>
            <p:cNvSpPr/>
            <p:nvPr/>
          </p:nvSpPr>
          <p:spPr>
            <a:xfrm>
              <a:off x="302135" y="455149"/>
              <a:ext cx="29583" cy="1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41" y="0"/>
                  </a:moveTo>
                  <a:lnTo>
                    <a:pt x="1866" y="4191"/>
                  </a:lnTo>
                  <a:lnTo>
                    <a:pt x="0" y="21449"/>
                  </a:lnTo>
                  <a:lnTo>
                    <a:pt x="21600" y="21600"/>
                  </a:lnTo>
                  <a:lnTo>
                    <a:pt x="16797" y="657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E65E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9" name="object 115"/>
            <p:cNvSpPr/>
            <p:nvPr/>
          </p:nvSpPr>
          <p:spPr>
            <a:xfrm>
              <a:off x="358390" y="435662"/>
              <a:ext cx="31309" cy="1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3" y="0"/>
                  </a:moveTo>
                  <a:lnTo>
                    <a:pt x="2725" y="525"/>
                  </a:lnTo>
                  <a:lnTo>
                    <a:pt x="17" y="489"/>
                  </a:lnTo>
                  <a:lnTo>
                    <a:pt x="0" y="8203"/>
                  </a:lnTo>
                  <a:lnTo>
                    <a:pt x="1787" y="16458"/>
                  </a:lnTo>
                  <a:lnTo>
                    <a:pt x="1770" y="21600"/>
                  </a:lnTo>
                  <a:lnTo>
                    <a:pt x="5709" y="18381"/>
                  </a:lnTo>
                  <a:lnTo>
                    <a:pt x="9812" y="16082"/>
                  </a:lnTo>
                  <a:lnTo>
                    <a:pt x="14023" y="15422"/>
                  </a:lnTo>
                  <a:lnTo>
                    <a:pt x="18287" y="17123"/>
                  </a:lnTo>
                  <a:lnTo>
                    <a:pt x="21600" y="13030"/>
                  </a:lnTo>
                  <a:lnTo>
                    <a:pt x="17998" y="11456"/>
                  </a:lnTo>
                  <a:lnTo>
                    <a:pt x="17105" y="7853"/>
                  </a:lnTo>
                  <a:lnTo>
                    <a:pt x="13512" y="7310"/>
                  </a:lnTo>
                  <a:lnTo>
                    <a:pt x="6616" y="313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B86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961" name="object 116" descr="object 1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23463" y="229108"/>
            <a:ext cx="1260009" cy="1259992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object 117"/>
          <p:cNvSpPr txBox="1"/>
          <p:nvPr/>
        </p:nvSpPr>
        <p:spPr>
          <a:xfrm>
            <a:off x="7478810" y="442115"/>
            <a:ext cx="14916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b="1" spc="-35" dirty="0"/>
              <a:t>Search for </a:t>
            </a:r>
            <a:r>
              <a:rPr sz="1100" b="1" spc="-35" dirty="0"/>
              <a:t> </a:t>
            </a:r>
            <a:r>
              <a:rPr sz="1100" b="1" dirty="0"/>
              <a:t>questions</a:t>
            </a:r>
            <a:r>
              <a:rPr sz="1100" b="1" spc="-30" dirty="0"/>
              <a:t> </a:t>
            </a:r>
            <a:r>
              <a:rPr sz="1100" b="1" spc="-25" dirty="0"/>
              <a:t>and </a:t>
            </a:r>
            <a:r>
              <a:rPr sz="1100" b="1" dirty="0"/>
              <a:t>answers in digital </a:t>
            </a:r>
            <a:r>
              <a:rPr sz="1100" b="1" spc="-9" dirty="0"/>
              <a:t>format.</a:t>
            </a:r>
          </a:p>
        </p:txBody>
      </p:sp>
      <p:sp>
        <p:nvSpPr>
          <p:cNvPr id="963" name="TekstniOkvir 118"/>
          <p:cNvSpPr txBox="1"/>
          <p:nvPr/>
        </p:nvSpPr>
        <p:spPr>
          <a:xfrm>
            <a:off x="544705" y="5297311"/>
            <a:ext cx="2325655" cy="116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5080" indent="16509">
              <a:lnSpc>
                <a:spcPct val="133300"/>
              </a:lnSpc>
              <a:spcBef>
                <a:spcPts val="100"/>
              </a:spcBef>
              <a:defRPr sz="1000" spc="-5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/>
              <a:t>After that, students will individually draw one of the three abiotic factors on paper using colored pencils, illustrating their experiences, sensations, and observations of this non-living component of the forest ecosystem.</a:t>
            </a:r>
          </a:p>
        </p:txBody>
      </p:sp>
      <p:pic>
        <p:nvPicPr>
          <p:cNvPr id="964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27835" y="5459760"/>
            <a:ext cx="1343531" cy="1329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2373</Words>
  <Application>Microsoft Office PowerPoint</Application>
  <PresentationFormat>Prilagođeno</PresentationFormat>
  <Paragraphs>204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Calibri</vt:lpstr>
      <vt:lpstr>Helvetica</vt:lpstr>
      <vt:lpstr>Helvetica Neue</vt:lpstr>
      <vt:lpstr>Playwrite AU SA Light</vt:lpstr>
      <vt:lpstr>Podkova Regular Bold</vt:lpstr>
      <vt:lpstr>Podkova Regular ExtraBold</vt:lpstr>
      <vt:lpstr>Podkova Regular Regular</vt:lpstr>
      <vt:lpstr>Office Theme</vt:lpstr>
      <vt:lpstr>PowerPoint prezentacija</vt:lpstr>
      <vt:lpstr>PowerPoint prezentacija</vt:lpstr>
      <vt:lpstr>Sources</vt:lpstr>
      <vt:lpstr>PowerPoint prezentacija</vt:lpstr>
      <vt:lpstr>Did you know?!</vt:lpstr>
      <vt:lpstr>PowerPoint prezentacija</vt:lpstr>
      <vt:lpstr>PowerPoint prezentacija</vt:lpstr>
      <vt:lpstr>Media</vt:lpstr>
      <vt:lpstr>Praxis! Educational Forest Walk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7</cp:revision>
  <dcterms:modified xsi:type="dcterms:W3CDTF">2025-04-28T07:54:42Z</dcterms:modified>
</cp:coreProperties>
</file>